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22"/>
  </p:notesMasterIdLst>
  <p:sldIdLst>
    <p:sldId id="380" r:id="rId3"/>
    <p:sldId id="278" r:id="rId4"/>
    <p:sldId id="281" r:id="rId5"/>
    <p:sldId id="262" r:id="rId6"/>
    <p:sldId id="258" r:id="rId7"/>
    <p:sldId id="265" r:id="rId8"/>
    <p:sldId id="288" r:id="rId9"/>
    <p:sldId id="280" r:id="rId10"/>
    <p:sldId id="270" r:id="rId11"/>
    <p:sldId id="271" r:id="rId12"/>
    <p:sldId id="276" r:id="rId13"/>
    <p:sldId id="260" r:id="rId14"/>
    <p:sldId id="273" r:id="rId15"/>
    <p:sldId id="274" r:id="rId16"/>
    <p:sldId id="378" r:id="rId17"/>
    <p:sldId id="377" r:id="rId18"/>
    <p:sldId id="275" r:id="rId19"/>
    <p:sldId id="268" r:id="rId20"/>
    <p:sldId id="293" r:id="rId2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F052"/>
    <a:srgbClr val="36FFF4"/>
    <a:srgbClr val="FF348C"/>
    <a:srgbClr val="FFADE7"/>
    <a:srgbClr val="B57EFF"/>
    <a:srgbClr val="FFACE6"/>
    <a:srgbClr val="FFC000"/>
    <a:srgbClr val="C3BA82"/>
    <a:srgbClr val="FF86C9"/>
    <a:srgbClr val="FFC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21BBF-1247-477D-842F-C6B18E472773}" type="datetimeFigureOut">
              <a:rPr lang="es-MX" smtClean="0"/>
              <a:t>06/05/21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F9A51-F3B1-45AD-8E90-CC51A66101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25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baf37727bd_0_1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gbaf37727bd_0_1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2772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gc00eae5ad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6" name="Google Shape;1376;gc00eae5ad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" name="Google Shape;1640;gc00eae5ad3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1" name="Google Shape;1641;gc00eae5ad3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ad60ba558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bad60ba558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baf37727bd_0_19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0" name="Google Shape;670;gbaf37727bd_0_19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gbaf37727bd_0_7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2" name="Google Shape;702;gbaf37727bd_0_7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baf37727bd_0_1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gbaf37727bd_0_1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63524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gc00eae5ad3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0" name="Google Shape;1620;gc00eae5ad3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baf37727bd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baf37727bd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baf37727bd_0_24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baf37727bd_0_24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baf37727bd_0_1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gbaf37727bd_0_1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gba6f5db3d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1" name="Google Shape;861;gba6f5db3d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ad60ba558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bad60ba558_0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baf37727bd_0_1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baf37727bd_0_1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baf37727bd_0_18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6" name="Google Shape;966;gbaf37727bd_0_18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5" name="Google Shape;2225;gc00eae5ad3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6" name="Google Shape;2226;gc00eae5ad3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gc00eae5ad3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3" name="Google Shape;1123;gc00eae5ad3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949700" y="1496536"/>
            <a:ext cx="7524000" cy="33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3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439100" y="4827864"/>
            <a:ext cx="5034800" cy="5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650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365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239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125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1222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917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739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2702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435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3794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800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06620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9780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248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210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85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746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718100" y="723900"/>
            <a:ext cx="10756000" cy="2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36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280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8854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315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826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693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arela Round"/>
              <a:buNone/>
              <a:defRPr sz="28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assion One"/>
              <a:buNone/>
              <a:defRPr sz="28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●"/>
              <a:defRPr sz="1800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○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■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●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○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■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●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○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Char char="■"/>
              <a:defRPr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62241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995165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jp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9C49424-625D-4F81-B933-D8AFE7CD26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11"/>
            <a:ext cx="7420745" cy="1059221"/>
          </a:xfrm>
          <a:prstGeom prst="rect">
            <a:avLst/>
          </a:prstGeom>
        </p:spPr>
      </p:pic>
      <p:pic>
        <p:nvPicPr>
          <p:cNvPr id="46" name="Imagen 45" descr="Texto&#10;&#10;Descripción generada automáticamente">
            <a:extLst>
              <a:ext uri="{FF2B5EF4-FFF2-40B4-BE49-F238E27FC236}">
                <a16:creationId xmlns:a16="http://schemas.microsoft.com/office/drawing/2014/main" id="{7F237A01-CD21-4C38-BE78-860D54B746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" y="1506289"/>
            <a:ext cx="10337074" cy="3673852"/>
          </a:xfrm>
          <a:prstGeom prst="rect">
            <a:avLst/>
          </a:prstGeom>
        </p:spPr>
      </p:pic>
      <p:sp>
        <p:nvSpPr>
          <p:cNvPr id="47" name="Título 1">
            <a:extLst>
              <a:ext uri="{FF2B5EF4-FFF2-40B4-BE49-F238E27FC236}">
                <a16:creationId xmlns:a16="http://schemas.microsoft.com/office/drawing/2014/main" id="{BA717DF9-8281-49F3-8674-8A8C068B0BA2}"/>
              </a:ext>
            </a:extLst>
          </p:cNvPr>
          <p:cNvSpPr txBox="1">
            <a:spLocks/>
          </p:cNvSpPr>
          <p:nvPr/>
        </p:nvSpPr>
        <p:spPr>
          <a:xfrm>
            <a:off x="1647092" y="5798778"/>
            <a:ext cx="9144000" cy="661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>
                <a:solidFill>
                  <a:srgbClr val="B0F052"/>
                </a:solidFill>
                <a:latin typeface="Arial Rounded MT Bold" panose="020F0704030504030204" pitchFamily="34" charset="77"/>
              </a:rPr>
              <a:t>Mtro. José Guadalupe Luna Hernández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C39457-7A01-4DBC-95AA-C54DEAA02C4E}"/>
              </a:ext>
            </a:extLst>
          </p:cNvPr>
          <p:cNvSpPr txBox="1"/>
          <p:nvPr/>
        </p:nvSpPr>
        <p:spPr>
          <a:xfrm>
            <a:off x="60959" y="1785258"/>
            <a:ext cx="5529943" cy="117565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179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Google Shape;1379;p44"/>
          <p:cNvSpPr/>
          <p:nvPr/>
        </p:nvSpPr>
        <p:spPr>
          <a:xfrm>
            <a:off x="2299137" y="1929880"/>
            <a:ext cx="1696" cy="2091"/>
          </a:xfrm>
          <a:custGeom>
            <a:avLst/>
            <a:gdLst/>
            <a:ahLst/>
            <a:cxnLst/>
            <a:rect l="l" t="t" r="r" b="b"/>
            <a:pathLst>
              <a:path w="43" h="53" extrusionOk="0">
                <a:moveTo>
                  <a:pt x="10" y="0"/>
                </a:moveTo>
                <a:cubicBezTo>
                  <a:pt x="1" y="0"/>
                  <a:pt x="5" y="16"/>
                  <a:pt x="42" y="53"/>
                </a:cubicBezTo>
                <a:cubicBezTo>
                  <a:pt x="42" y="53"/>
                  <a:pt x="42" y="21"/>
                  <a:pt x="42" y="21"/>
                </a:cubicBezTo>
                <a:cubicBezTo>
                  <a:pt x="29" y="8"/>
                  <a:pt x="16" y="0"/>
                  <a:pt x="1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0" name="Google Shape;1380;p44"/>
          <p:cNvSpPr/>
          <p:nvPr/>
        </p:nvSpPr>
        <p:spPr>
          <a:xfrm>
            <a:off x="609600" y="1894898"/>
            <a:ext cx="5364629" cy="1992469"/>
          </a:xfrm>
          <a:custGeom>
            <a:avLst/>
            <a:gdLst/>
            <a:ahLst/>
            <a:cxnLst/>
            <a:rect l="l" t="t" r="r" b="b"/>
            <a:pathLst>
              <a:path w="136020" h="50519" extrusionOk="0">
                <a:moveTo>
                  <a:pt x="31543" y="908"/>
                </a:moveTo>
                <a:cubicBezTo>
                  <a:pt x="31574" y="908"/>
                  <a:pt x="31574" y="940"/>
                  <a:pt x="31574" y="940"/>
                </a:cubicBezTo>
                <a:cubicBezTo>
                  <a:pt x="31561" y="927"/>
                  <a:pt x="31551" y="916"/>
                  <a:pt x="31543" y="908"/>
                </a:cubicBezTo>
                <a:close/>
                <a:moveTo>
                  <a:pt x="85790" y="2502"/>
                </a:moveTo>
                <a:cubicBezTo>
                  <a:pt x="85548" y="2502"/>
                  <a:pt x="85532" y="2506"/>
                  <a:pt x="86471" y="2512"/>
                </a:cubicBezTo>
                <a:lnTo>
                  <a:pt x="86471" y="2512"/>
                </a:lnTo>
                <a:cubicBezTo>
                  <a:pt x="86445" y="2505"/>
                  <a:pt x="86017" y="2502"/>
                  <a:pt x="85790" y="2502"/>
                </a:cubicBezTo>
                <a:close/>
                <a:moveTo>
                  <a:pt x="109575" y="3695"/>
                </a:moveTo>
                <a:cubicBezTo>
                  <a:pt x="115347" y="3766"/>
                  <a:pt x="121119" y="3802"/>
                  <a:pt x="126890" y="3802"/>
                </a:cubicBezTo>
                <a:cubicBezTo>
                  <a:pt x="128814" y="3802"/>
                  <a:pt x="130738" y="3798"/>
                  <a:pt x="132662" y="3790"/>
                </a:cubicBezTo>
                <a:cubicBezTo>
                  <a:pt x="133517" y="3758"/>
                  <a:pt x="134372" y="3758"/>
                  <a:pt x="135259" y="3727"/>
                </a:cubicBezTo>
                <a:lnTo>
                  <a:pt x="135259" y="3727"/>
                </a:lnTo>
                <a:cubicBezTo>
                  <a:pt x="135101" y="6482"/>
                  <a:pt x="135101" y="9237"/>
                  <a:pt x="135069" y="11961"/>
                </a:cubicBezTo>
                <a:cubicBezTo>
                  <a:pt x="135037" y="14811"/>
                  <a:pt x="134911" y="17661"/>
                  <a:pt x="134847" y="20511"/>
                </a:cubicBezTo>
                <a:cubicBezTo>
                  <a:pt x="134816" y="22000"/>
                  <a:pt x="134784" y="38436"/>
                  <a:pt x="134784" y="39956"/>
                </a:cubicBezTo>
                <a:cubicBezTo>
                  <a:pt x="126677" y="39924"/>
                  <a:pt x="118569" y="39956"/>
                  <a:pt x="110494" y="39893"/>
                </a:cubicBezTo>
                <a:cubicBezTo>
                  <a:pt x="107517" y="39861"/>
                  <a:pt x="104540" y="39829"/>
                  <a:pt x="101563" y="39798"/>
                </a:cubicBezTo>
                <a:cubicBezTo>
                  <a:pt x="101721" y="36472"/>
                  <a:pt x="101183" y="21556"/>
                  <a:pt x="105775" y="16933"/>
                </a:cubicBezTo>
                <a:cubicBezTo>
                  <a:pt x="106852" y="15539"/>
                  <a:pt x="108340" y="13829"/>
                  <a:pt x="108942" y="12214"/>
                </a:cubicBezTo>
                <a:cubicBezTo>
                  <a:pt x="109480" y="10757"/>
                  <a:pt x="109639" y="9047"/>
                  <a:pt x="109164" y="7559"/>
                </a:cubicBezTo>
                <a:cubicBezTo>
                  <a:pt x="108879" y="6704"/>
                  <a:pt x="108372" y="6038"/>
                  <a:pt x="107802" y="5373"/>
                </a:cubicBezTo>
                <a:cubicBezTo>
                  <a:pt x="107359" y="4835"/>
                  <a:pt x="106915" y="4297"/>
                  <a:pt x="106598" y="3695"/>
                </a:cubicBezTo>
                <a:close/>
                <a:moveTo>
                  <a:pt x="83366" y="3483"/>
                </a:moveTo>
                <a:cubicBezTo>
                  <a:pt x="83845" y="3488"/>
                  <a:pt x="84595" y="3496"/>
                  <a:pt x="85729" y="3505"/>
                </a:cubicBezTo>
                <a:cubicBezTo>
                  <a:pt x="92537" y="3537"/>
                  <a:pt x="99346" y="3600"/>
                  <a:pt x="106155" y="3663"/>
                </a:cubicBezTo>
                <a:cubicBezTo>
                  <a:pt x="106567" y="4993"/>
                  <a:pt x="107834" y="5880"/>
                  <a:pt x="108404" y="7115"/>
                </a:cubicBezTo>
                <a:cubicBezTo>
                  <a:pt x="109069" y="8572"/>
                  <a:pt x="108879" y="10219"/>
                  <a:pt x="108372" y="11707"/>
                </a:cubicBezTo>
                <a:cubicBezTo>
                  <a:pt x="107232" y="14937"/>
                  <a:pt x="103780" y="15539"/>
                  <a:pt x="101975" y="21683"/>
                </a:cubicBezTo>
                <a:cubicBezTo>
                  <a:pt x="100170" y="27795"/>
                  <a:pt x="100866" y="38024"/>
                  <a:pt x="100898" y="39798"/>
                </a:cubicBezTo>
                <a:cubicBezTo>
                  <a:pt x="95483" y="39734"/>
                  <a:pt x="90099" y="39703"/>
                  <a:pt x="84683" y="39671"/>
                </a:cubicBezTo>
                <a:cubicBezTo>
                  <a:pt x="83167" y="39665"/>
                  <a:pt x="82241" y="39662"/>
                  <a:pt x="81689" y="39662"/>
                </a:cubicBezTo>
                <a:cubicBezTo>
                  <a:pt x="79233" y="39662"/>
                  <a:pt x="84180" y="39714"/>
                  <a:pt x="77431" y="39766"/>
                </a:cubicBezTo>
                <a:cubicBezTo>
                  <a:pt x="70401" y="39861"/>
                  <a:pt x="63402" y="39924"/>
                  <a:pt x="56371" y="39956"/>
                </a:cubicBezTo>
                <a:cubicBezTo>
                  <a:pt x="48897" y="39988"/>
                  <a:pt x="41424" y="40019"/>
                  <a:pt x="33950" y="40051"/>
                </a:cubicBezTo>
                <a:cubicBezTo>
                  <a:pt x="32968" y="40051"/>
                  <a:pt x="31986" y="40051"/>
                  <a:pt x="30973" y="40083"/>
                </a:cubicBezTo>
                <a:cubicBezTo>
                  <a:pt x="30909" y="37834"/>
                  <a:pt x="30846" y="20638"/>
                  <a:pt x="30814" y="18389"/>
                </a:cubicBezTo>
                <a:cubicBezTo>
                  <a:pt x="30783" y="15159"/>
                  <a:pt x="30783" y="11929"/>
                  <a:pt x="30909" y="8667"/>
                </a:cubicBezTo>
                <a:cubicBezTo>
                  <a:pt x="30909" y="7780"/>
                  <a:pt x="30973" y="6894"/>
                  <a:pt x="31004" y="5975"/>
                </a:cubicBezTo>
                <a:cubicBezTo>
                  <a:pt x="31036" y="5183"/>
                  <a:pt x="31036" y="4423"/>
                  <a:pt x="31068" y="3632"/>
                </a:cubicBezTo>
                <a:cubicBezTo>
                  <a:pt x="36430" y="3632"/>
                  <a:pt x="41779" y="3646"/>
                  <a:pt x="47123" y="3646"/>
                </a:cubicBezTo>
                <a:cubicBezTo>
                  <a:pt x="49795" y="3646"/>
                  <a:pt x="52465" y="3642"/>
                  <a:pt x="55136" y="3632"/>
                </a:cubicBezTo>
                <a:cubicBezTo>
                  <a:pt x="63529" y="3632"/>
                  <a:pt x="71889" y="3632"/>
                  <a:pt x="80281" y="3537"/>
                </a:cubicBezTo>
                <a:cubicBezTo>
                  <a:pt x="83089" y="3513"/>
                  <a:pt x="83542" y="3494"/>
                  <a:pt x="83366" y="3483"/>
                </a:cubicBezTo>
                <a:close/>
                <a:moveTo>
                  <a:pt x="475" y="3505"/>
                </a:moveTo>
                <a:lnTo>
                  <a:pt x="475" y="3505"/>
                </a:lnTo>
                <a:cubicBezTo>
                  <a:pt x="2407" y="3600"/>
                  <a:pt x="4307" y="3600"/>
                  <a:pt x="6208" y="3600"/>
                </a:cubicBezTo>
                <a:lnTo>
                  <a:pt x="14980" y="3600"/>
                </a:lnTo>
                <a:cubicBezTo>
                  <a:pt x="14790" y="6197"/>
                  <a:pt x="14631" y="8825"/>
                  <a:pt x="14473" y="11422"/>
                </a:cubicBezTo>
                <a:cubicBezTo>
                  <a:pt x="14251" y="14969"/>
                  <a:pt x="14093" y="18548"/>
                  <a:pt x="13998" y="22095"/>
                </a:cubicBezTo>
                <a:cubicBezTo>
                  <a:pt x="13966" y="23076"/>
                  <a:pt x="13935" y="39006"/>
                  <a:pt x="13935" y="39956"/>
                </a:cubicBezTo>
                <a:cubicBezTo>
                  <a:pt x="10451" y="39988"/>
                  <a:pt x="6968" y="40019"/>
                  <a:pt x="3484" y="40051"/>
                </a:cubicBezTo>
                <a:cubicBezTo>
                  <a:pt x="2597" y="40083"/>
                  <a:pt x="1679" y="40114"/>
                  <a:pt x="760" y="40178"/>
                </a:cubicBezTo>
                <a:cubicBezTo>
                  <a:pt x="824" y="38784"/>
                  <a:pt x="760" y="22411"/>
                  <a:pt x="760" y="21018"/>
                </a:cubicBezTo>
                <a:cubicBezTo>
                  <a:pt x="760" y="19561"/>
                  <a:pt x="729" y="18136"/>
                  <a:pt x="697" y="16711"/>
                </a:cubicBezTo>
                <a:cubicBezTo>
                  <a:pt x="665" y="13829"/>
                  <a:pt x="665" y="10979"/>
                  <a:pt x="634" y="8097"/>
                </a:cubicBezTo>
                <a:cubicBezTo>
                  <a:pt x="602" y="7305"/>
                  <a:pt x="602" y="6482"/>
                  <a:pt x="570" y="5690"/>
                </a:cubicBezTo>
                <a:cubicBezTo>
                  <a:pt x="570" y="4962"/>
                  <a:pt x="570" y="4233"/>
                  <a:pt x="475" y="3505"/>
                </a:cubicBezTo>
                <a:close/>
                <a:moveTo>
                  <a:pt x="28249" y="876"/>
                </a:moveTo>
                <a:cubicBezTo>
                  <a:pt x="29231" y="876"/>
                  <a:pt x="30244" y="876"/>
                  <a:pt x="31226" y="940"/>
                </a:cubicBezTo>
                <a:cubicBezTo>
                  <a:pt x="31289" y="940"/>
                  <a:pt x="31384" y="971"/>
                  <a:pt x="31448" y="971"/>
                </a:cubicBezTo>
                <a:lnTo>
                  <a:pt x="31479" y="971"/>
                </a:lnTo>
                <a:cubicBezTo>
                  <a:pt x="31511" y="971"/>
                  <a:pt x="31543" y="971"/>
                  <a:pt x="31574" y="1003"/>
                </a:cubicBezTo>
                <a:lnTo>
                  <a:pt x="31606" y="1003"/>
                </a:lnTo>
                <a:cubicBezTo>
                  <a:pt x="31986" y="1542"/>
                  <a:pt x="32271" y="2143"/>
                  <a:pt x="32461" y="2777"/>
                </a:cubicBezTo>
                <a:lnTo>
                  <a:pt x="29421" y="2777"/>
                </a:lnTo>
                <a:cubicBezTo>
                  <a:pt x="28851" y="2777"/>
                  <a:pt x="28851" y="3632"/>
                  <a:pt x="29421" y="3632"/>
                </a:cubicBezTo>
                <a:lnTo>
                  <a:pt x="30213" y="3632"/>
                </a:lnTo>
                <a:cubicBezTo>
                  <a:pt x="30181" y="4297"/>
                  <a:pt x="30149" y="4962"/>
                  <a:pt x="30118" y="5658"/>
                </a:cubicBezTo>
                <a:cubicBezTo>
                  <a:pt x="30086" y="6450"/>
                  <a:pt x="30054" y="7242"/>
                  <a:pt x="30054" y="8065"/>
                </a:cubicBezTo>
                <a:cubicBezTo>
                  <a:pt x="30023" y="9680"/>
                  <a:pt x="29959" y="11296"/>
                  <a:pt x="29959" y="12911"/>
                </a:cubicBezTo>
                <a:cubicBezTo>
                  <a:pt x="29896" y="16173"/>
                  <a:pt x="29896" y="19403"/>
                  <a:pt x="29959" y="22633"/>
                </a:cubicBezTo>
                <a:cubicBezTo>
                  <a:pt x="29991" y="24470"/>
                  <a:pt x="30023" y="41254"/>
                  <a:pt x="30118" y="43059"/>
                </a:cubicBezTo>
                <a:cubicBezTo>
                  <a:pt x="30118" y="43281"/>
                  <a:pt x="30276" y="43503"/>
                  <a:pt x="30466" y="43534"/>
                </a:cubicBezTo>
                <a:cubicBezTo>
                  <a:pt x="30973" y="43629"/>
                  <a:pt x="31448" y="43724"/>
                  <a:pt x="31923" y="43788"/>
                </a:cubicBezTo>
                <a:cubicBezTo>
                  <a:pt x="29389" y="45213"/>
                  <a:pt x="26824" y="46638"/>
                  <a:pt x="24291" y="48095"/>
                </a:cubicBezTo>
                <a:cubicBezTo>
                  <a:pt x="23562" y="48475"/>
                  <a:pt x="22834" y="48887"/>
                  <a:pt x="22105" y="49298"/>
                </a:cubicBezTo>
                <a:cubicBezTo>
                  <a:pt x="21820" y="49457"/>
                  <a:pt x="21472" y="49710"/>
                  <a:pt x="21155" y="49710"/>
                </a:cubicBezTo>
                <a:cubicBezTo>
                  <a:pt x="20807" y="49678"/>
                  <a:pt x="20490" y="49425"/>
                  <a:pt x="20205" y="49267"/>
                </a:cubicBezTo>
                <a:cubicBezTo>
                  <a:pt x="18812" y="48380"/>
                  <a:pt x="17418" y="47493"/>
                  <a:pt x="16057" y="46575"/>
                </a:cubicBezTo>
                <a:cubicBezTo>
                  <a:pt x="14758" y="45751"/>
                  <a:pt x="13491" y="44896"/>
                  <a:pt x="12256" y="44009"/>
                </a:cubicBezTo>
                <a:cubicBezTo>
                  <a:pt x="12953" y="43851"/>
                  <a:pt x="13681" y="43661"/>
                  <a:pt x="14378" y="43471"/>
                </a:cubicBezTo>
                <a:cubicBezTo>
                  <a:pt x="14536" y="43439"/>
                  <a:pt x="14663" y="43249"/>
                  <a:pt x="14663" y="43091"/>
                </a:cubicBezTo>
                <a:cubicBezTo>
                  <a:pt x="14695" y="39513"/>
                  <a:pt x="14790" y="20986"/>
                  <a:pt x="14916" y="17439"/>
                </a:cubicBezTo>
                <a:cubicBezTo>
                  <a:pt x="15075" y="13861"/>
                  <a:pt x="15297" y="10314"/>
                  <a:pt x="15550" y="6735"/>
                </a:cubicBezTo>
                <a:cubicBezTo>
                  <a:pt x="15708" y="4867"/>
                  <a:pt x="15867" y="3030"/>
                  <a:pt x="16057" y="1161"/>
                </a:cubicBezTo>
                <a:cubicBezTo>
                  <a:pt x="18685" y="1066"/>
                  <a:pt x="21345" y="1003"/>
                  <a:pt x="23974" y="940"/>
                </a:cubicBezTo>
                <a:cubicBezTo>
                  <a:pt x="25399" y="908"/>
                  <a:pt x="26824" y="876"/>
                  <a:pt x="28249" y="876"/>
                </a:cubicBezTo>
                <a:close/>
                <a:moveTo>
                  <a:pt x="26992" y="1"/>
                </a:moveTo>
                <a:cubicBezTo>
                  <a:pt x="24678" y="1"/>
                  <a:pt x="22353" y="74"/>
                  <a:pt x="20047" y="148"/>
                </a:cubicBezTo>
                <a:cubicBezTo>
                  <a:pt x="18590" y="180"/>
                  <a:pt x="17133" y="243"/>
                  <a:pt x="15645" y="306"/>
                </a:cubicBezTo>
                <a:cubicBezTo>
                  <a:pt x="15392" y="306"/>
                  <a:pt x="15233" y="496"/>
                  <a:pt x="15233" y="718"/>
                </a:cubicBezTo>
                <a:cubicBezTo>
                  <a:pt x="15170" y="1415"/>
                  <a:pt x="15107" y="2112"/>
                  <a:pt x="15043" y="2808"/>
                </a:cubicBezTo>
                <a:cubicBezTo>
                  <a:pt x="11275" y="2840"/>
                  <a:pt x="7506" y="2840"/>
                  <a:pt x="3737" y="2903"/>
                </a:cubicBezTo>
                <a:cubicBezTo>
                  <a:pt x="2597" y="2903"/>
                  <a:pt x="1489" y="2967"/>
                  <a:pt x="380" y="3030"/>
                </a:cubicBezTo>
                <a:cubicBezTo>
                  <a:pt x="349" y="3030"/>
                  <a:pt x="317" y="3030"/>
                  <a:pt x="317" y="3062"/>
                </a:cubicBezTo>
                <a:cubicBezTo>
                  <a:pt x="301" y="3056"/>
                  <a:pt x="284" y="3054"/>
                  <a:pt x="266" y="3054"/>
                </a:cubicBezTo>
                <a:cubicBezTo>
                  <a:pt x="181" y="3054"/>
                  <a:pt x="90" y="3115"/>
                  <a:pt x="64" y="3220"/>
                </a:cubicBezTo>
                <a:cubicBezTo>
                  <a:pt x="0" y="3948"/>
                  <a:pt x="0" y="4677"/>
                  <a:pt x="0" y="5405"/>
                </a:cubicBezTo>
                <a:cubicBezTo>
                  <a:pt x="0" y="6134"/>
                  <a:pt x="0" y="6862"/>
                  <a:pt x="0" y="7559"/>
                </a:cubicBezTo>
                <a:cubicBezTo>
                  <a:pt x="0" y="9015"/>
                  <a:pt x="0" y="10440"/>
                  <a:pt x="0" y="11866"/>
                </a:cubicBezTo>
                <a:cubicBezTo>
                  <a:pt x="32" y="14747"/>
                  <a:pt x="0" y="17598"/>
                  <a:pt x="32" y="20480"/>
                </a:cubicBezTo>
                <a:cubicBezTo>
                  <a:pt x="64" y="22095"/>
                  <a:pt x="0" y="38689"/>
                  <a:pt x="95" y="40304"/>
                </a:cubicBezTo>
                <a:cubicBezTo>
                  <a:pt x="95" y="40368"/>
                  <a:pt x="127" y="40431"/>
                  <a:pt x="159" y="40463"/>
                </a:cubicBezTo>
                <a:cubicBezTo>
                  <a:pt x="190" y="40558"/>
                  <a:pt x="254" y="40621"/>
                  <a:pt x="380" y="40621"/>
                </a:cubicBezTo>
                <a:cubicBezTo>
                  <a:pt x="2186" y="40748"/>
                  <a:pt x="3991" y="40748"/>
                  <a:pt x="5796" y="40748"/>
                </a:cubicBezTo>
                <a:lnTo>
                  <a:pt x="13903" y="40748"/>
                </a:lnTo>
                <a:cubicBezTo>
                  <a:pt x="13871" y="41413"/>
                  <a:pt x="13871" y="42078"/>
                  <a:pt x="13871" y="42743"/>
                </a:cubicBezTo>
                <a:cubicBezTo>
                  <a:pt x="12953" y="42964"/>
                  <a:pt x="12035" y="43154"/>
                  <a:pt x="11116" y="43408"/>
                </a:cubicBezTo>
                <a:cubicBezTo>
                  <a:pt x="10736" y="43503"/>
                  <a:pt x="10705" y="44009"/>
                  <a:pt x="11021" y="44200"/>
                </a:cubicBezTo>
                <a:cubicBezTo>
                  <a:pt x="12446" y="45118"/>
                  <a:pt x="13840" y="46068"/>
                  <a:pt x="15233" y="47018"/>
                </a:cubicBezTo>
                <a:cubicBezTo>
                  <a:pt x="16658" y="47936"/>
                  <a:pt x="18052" y="48855"/>
                  <a:pt x="19477" y="49773"/>
                </a:cubicBezTo>
                <a:cubicBezTo>
                  <a:pt x="20012" y="50105"/>
                  <a:pt x="20568" y="50518"/>
                  <a:pt x="21194" y="50518"/>
                </a:cubicBezTo>
                <a:cubicBezTo>
                  <a:pt x="21346" y="50518"/>
                  <a:pt x="21501" y="50494"/>
                  <a:pt x="21662" y="50438"/>
                </a:cubicBezTo>
                <a:cubicBezTo>
                  <a:pt x="22042" y="50312"/>
                  <a:pt x="22390" y="50090"/>
                  <a:pt x="22739" y="49932"/>
                </a:cubicBezTo>
                <a:lnTo>
                  <a:pt x="23879" y="49267"/>
                </a:lnTo>
                <a:cubicBezTo>
                  <a:pt x="25399" y="48443"/>
                  <a:pt x="26919" y="47620"/>
                  <a:pt x="28439" y="46765"/>
                </a:cubicBezTo>
                <a:cubicBezTo>
                  <a:pt x="30149" y="45846"/>
                  <a:pt x="31859" y="44896"/>
                  <a:pt x="33570" y="43946"/>
                </a:cubicBezTo>
                <a:cubicBezTo>
                  <a:pt x="33918" y="43756"/>
                  <a:pt x="33886" y="43154"/>
                  <a:pt x="33475" y="43091"/>
                </a:cubicBezTo>
                <a:lnTo>
                  <a:pt x="31068" y="42648"/>
                </a:lnTo>
                <a:cubicBezTo>
                  <a:pt x="31068" y="42046"/>
                  <a:pt x="31036" y="41444"/>
                  <a:pt x="31004" y="40843"/>
                </a:cubicBezTo>
                <a:lnTo>
                  <a:pt x="53964" y="40843"/>
                </a:lnTo>
                <a:cubicBezTo>
                  <a:pt x="60837" y="40811"/>
                  <a:pt x="67677" y="40779"/>
                  <a:pt x="74518" y="40748"/>
                </a:cubicBezTo>
                <a:cubicBezTo>
                  <a:pt x="81621" y="40665"/>
                  <a:pt x="88701" y="40583"/>
                  <a:pt x="95798" y="40583"/>
                </a:cubicBezTo>
                <a:cubicBezTo>
                  <a:pt x="96896" y="40583"/>
                  <a:pt x="97994" y="40585"/>
                  <a:pt x="99093" y="40589"/>
                </a:cubicBezTo>
                <a:cubicBezTo>
                  <a:pt x="107707" y="40653"/>
                  <a:pt x="98776" y="40748"/>
                  <a:pt x="107390" y="40811"/>
                </a:cubicBezTo>
                <a:cubicBezTo>
                  <a:pt x="113416" y="40879"/>
                  <a:pt x="119442" y="40931"/>
                  <a:pt x="125480" y="40931"/>
                </a:cubicBezTo>
                <a:cubicBezTo>
                  <a:pt x="127819" y="40931"/>
                  <a:pt x="130160" y="40924"/>
                  <a:pt x="132504" y="40906"/>
                </a:cubicBezTo>
                <a:cubicBezTo>
                  <a:pt x="133485" y="40906"/>
                  <a:pt x="134467" y="40906"/>
                  <a:pt x="135449" y="40874"/>
                </a:cubicBezTo>
                <a:cubicBezTo>
                  <a:pt x="135987" y="40874"/>
                  <a:pt x="136019" y="40114"/>
                  <a:pt x="135607" y="39988"/>
                </a:cubicBezTo>
                <a:cubicBezTo>
                  <a:pt x="135639" y="37201"/>
                  <a:pt x="135702" y="19498"/>
                  <a:pt x="135702" y="16711"/>
                </a:cubicBezTo>
                <a:cubicBezTo>
                  <a:pt x="135702" y="13861"/>
                  <a:pt x="135766" y="11011"/>
                  <a:pt x="135829" y="8160"/>
                </a:cubicBezTo>
                <a:cubicBezTo>
                  <a:pt x="135861" y="6609"/>
                  <a:pt x="135861" y="5088"/>
                  <a:pt x="135797" y="3537"/>
                </a:cubicBezTo>
                <a:cubicBezTo>
                  <a:pt x="135987" y="3252"/>
                  <a:pt x="135861" y="2808"/>
                  <a:pt x="135417" y="2808"/>
                </a:cubicBezTo>
                <a:cubicBezTo>
                  <a:pt x="127817" y="2777"/>
                  <a:pt x="120184" y="2808"/>
                  <a:pt x="112584" y="2745"/>
                </a:cubicBezTo>
                <a:cubicBezTo>
                  <a:pt x="104635" y="2682"/>
                  <a:pt x="96686" y="2587"/>
                  <a:pt x="88737" y="2523"/>
                </a:cubicBezTo>
                <a:cubicBezTo>
                  <a:pt x="87672" y="2519"/>
                  <a:pt x="86948" y="2515"/>
                  <a:pt x="86471" y="2512"/>
                </a:cubicBezTo>
                <a:lnTo>
                  <a:pt x="86471" y="2512"/>
                </a:lnTo>
                <a:cubicBezTo>
                  <a:pt x="86504" y="2520"/>
                  <a:pt x="85888" y="2534"/>
                  <a:pt x="83385" y="2555"/>
                </a:cubicBezTo>
                <a:cubicBezTo>
                  <a:pt x="75056" y="2650"/>
                  <a:pt x="66695" y="2682"/>
                  <a:pt x="58366" y="2713"/>
                </a:cubicBezTo>
                <a:cubicBezTo>
                  <a:pt x="49974" y="2745"/>
                  <a:pt x="41582" y="2745"/>
                  <a:pt x="33190" y="2777"/>
                </a:cubicBezTo>
                <a:cubicBezTo>
                  <a:pt x="33000" y="2017"/>
                  <a:pt x="32746" y="1256"/>
                  <a:pt x="32334" y="623"/>
                </a:cubicBezTo>
                <a:cubicBezTo>
                  <a:pt x="32208" y="465"/>
                  <a:pt x="32113" y="306"/>
                  <a:pt x="31954" y="243"/>
                </a:cubicBezTo>
                <a:cubicBezTo>
                  <a:pt x="31859" y="211"/>
                  <a:pt x="31764" y="211"/>
                  <a:pt x="31669" y="180"/>
                </a:cubicBezTo>
                <a:cubicBezTo>
                  <a:pt x="30814" y="21"/>
                  <a:pt x="29896" y="53"/>
                  <a:pt x="29009" y="21"/>
                </a:cubicBezTo>
                <a:cubicBezTo>
                  <a:pt x="28338" y="7"/>
                  <a:pt x="27666" y="1"/>
                  <a:pt x="269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1" name="Google Shape;1381;p44"/>
          <p:cNvSpPr/>
          <p:nvPr/>
        </p:nvSpPr>
        <p:spPr>
          <a:xfrm>
            <a:off x="1130447" y="1932682"/>
            <a:ext cx="726959" cy="1946521"/>
          </a:xfrm>
          <a:custGeom>
            <a:avLst/>
            <a:gdLst/>
            <a:ahLst/>
            <a:cxnLst/>
            <a:rect l="l" t="t" r="r" b="b"/>
            <a:pathLst>
              <a:path w="18432" h="49354" extrusionOk="0">
                <a:moveTo>
                  <a:pt x="11159" y="42373"/>
                </a:moveTo>
                <a:cubicBezTo>
                  <a:pt x="11086" y="42373"/>
                  <a:pt x="11380" y="42894"/>
                  <a:pt x="12225" y="43938"/>
                </a:cubicBezTo>
                <a:cubicBezTo>
                  <a:pt x="11879" y="43419"/>
                  <a:pt x="11542" y="42908"/>
                  <a:pt x="11208" y="42400"/>
                </a:cubicBezTo>
                <a:lnTo>
                  <a:pt x="11208" y="42400"/>
                </a:lnTo>
                <a:cubicBezTo>
                  <a:pt x="11185" y="42382"/>
                  <a:pt x="11169" y="42373"/>
                  <a:pt x="11159" y="42373"/>
                </a:cubicBezTo>
                <a:close/>
                <a:moveTo>
                  <a:pt x="11893" y="44053"/>
                </a:moveTo>
                <a:cubicBezTo>
                  <a:pt x="11886" y="44053"/>
                  <a:pt x="12042" y="44255"/>
                  <a:pt x="12478" y="44825"/>
                </a:cubicBezTo>
                <a:cubicBezTo>
                  <a:pt x="12285" y="44570"/>
                  <a:pt x="12090" y="44313"/>
                  <a:pt x="11896" y="44056"/>
                </a:cubicBezTo>
                <a:lnTo>
                  <a:pt x="11896" y="44056"/>
                </a:lnTo>
                <a:cubicBezTo>
                  <a:pt x="11894" y="44054"/>
                  <a:pt x="11893" y="44053"/>
                  <a:pt x="11893" y="44053"/>
                </a:cubicBezTo>
                <a:close/>
                <a:moveTo>
                  <a:pt x="6484" y="0"/>
                </a:moveTo>
                <a:cubicBezTo>
                  <a:pt x="6466" y="0"/>
                  <a:pt x="6448" y="4"/>
                  <a:pt x="6429" y="13"/>
                </a:cubicBezTo>
                <a:cubicBezTo>
                  <a:pt x="6366" y="13"/>
                  <a:pt x="6334" y="77"/>
                  <a:pt x="6334" y="140"/>
                </a:cubicBezTo>
                <a:cubicBezTo>
                  <a:pt x="6303" y="140"/>
                  <a:pt x="6303" y="172"/>
                  <a:pt x="6366" y="267"/>
                </a:cubicBezTo>
                <a:lnTo>
                  <a:pt x="6398" y="298"/>
                </a:lnTo>
                <a:cubicBezTo>
                  <a:pt x="6619" y="679"/>
                  <a:pt x="11686" y="7741"/>
                  <a:pt x="15740" y="13346"/>
                </a:cubicBezTo>
                <a:lnTo>
                  <a:pt x="7538" y="3434"/>
                </a:lnTo>
                <a:cubicBezTo>
                  <a:pt x="7501" y="3397"/>
                  <a:pt x="7463" y="3381"/>
                  <a:pt x="7426" y="3381"/>
                </a:cubicBezTo>
                <a:cubicBezTo>
                  <a:pt x="7400" y="3381"/>
                  <a:pt x="7374" y="3389"/>
                  <a:pt x="7348" y="3402"/>
                </a:cubicBezTo>
                <a:cubicBezTo>
                  <a:pt x="7284" y="3434"/>
                  <a:pt x="7284" y="3465"/>
                  <a:pt x="7253" y="3497"/>
                </a:cubicBezTo>
                <a:cubicBezTo>
                  <a:pt x="7221" y="3782"/>
                  <a:pt x="13618" y="12808"/>
                  <a:pt x="16500" y="16703"/>
                </a:cubicBezTo>
                <a:lnTo>
                  <a:pt x="3547" y="584"/>
                </a:lnTo>
                <a:cubicBezTo>
                  <a:pt x="3529" y="546"/>
                  <a:pt x="3488" y="531"/>
                  <a:pt x="3446" y="531"/>
                </a:cubicBezTo>
                <a:cubicBezTo>
                  <a:pt x="3415" y="531"/>
                  <a:pt x="3384" y="539"/>
                  <a:pt x="3357" y="552"/>
                </a:cubicBezTo>
                <a:cubicBezTo>
                  <a:pt x="3294" y="615"/>
                  <a:pt x="3262" y="710"/>
                  <a:pt x="3326" y="774"/>
                </a:cubicBezTo>
                <a:lnTo>
                  <a:pt x="15867" y="17241"/>
                </a:lnTo>
                <a:cubicBezTo>
                  <a:pt x="15236" y="16484"/>
                  <a:pt x="2417" y="1121"/>
                  <a:pt x="2156" y="1121"/>
                </a:cubicBezTo>
                <a:cubicBezTo>
                  <a:pt x="2155" y="1121"/>
                  <a:pt x="2155" y="1121"/>
                  <a:pt x="2154" y="1122"/>
                </a:cubicBezTo>
                <a:cubicBezTo>
                  <a:pt x="2122" y="1122"/>
                  <a:pt x="2091" y="1185"/>
                  <a:pt x="2091" y="1217"/>
                </a:cubicBezTo>
                <a:cubicBezTo>
                  <a:pt x="2091" y="1280"/>
                  <a:pt x="7316" y="7139"/>
                  <a:pt x="14251" y="16703"/>
                </a:cubicBezTo>
                <a:cubicBezTo>
                  <a:pt x="13653" y="15915"/>
                  <a:pt x="2361" y="3243"/>
                  <a:pt x="2094" y="3243"/>
                </a:cubicBezTo>
                <a:cubicBezTo>
                  <a:pt x="2092" y="3243"/>
                  <a:pt x="2091" y="3243"/>
                  <a:pt x="2091" y="3244"/>
                </a:cubicBezTo>
                <a:cubicBezTo>
                  <a:pt x="2027" y="3275"/>
                  <a:pt x="2027" y="3307"/>
                  <a:pt x="1996" y="3339"/>
                </a:cubicBezTo>
                <a:cubicBezTo>
                  <a:pt x="1964" y="3592"/>
                  <a:pt x="16120" y="20915"/>
                  <a:pt x="17165" y="22340"/>
                </a:cubicBezTo>
                <a:cubicBezTo>
                  <a:pt x="16093" y="20984"/>
                  <a:pt x="3783" y="6758"/>
                  <a:pt x="3518" y="6758"/>
                </a:cubicBezTo>
                <a:cubicBezTo>
                  <a:pt x="3517" y="6758"/>
                  <a:pt x="3516" y="6758"/>
                  <a:pt x="3516" y="6759"/>
                </a:cubicBezTo>
                <a:cubicBezTo>
                  <a:pt x="3484" y="6759"/>
                  <a:pt x="3452" y="6822"/>
                  <a:pt x="3452" y="6854"/>
                </a:cubicBezTo>
                <a:cubicBezTo>
                  <a:pt x="3389" y="7139"/>
                  <a:pt x="8773" y="13219"/>
                  <a:pt x="15518" y="22372"/>
                </a:cubicBezTo>
                <a:cubicBezTo>
                  <a:pt x="15529" y="22387"/>
                  <a:pt x="15532" y="22394"/>
                  <a:pt x="15530" y="22394"/>
                </a:cubicBezTo>
                <a:cubicBezTo>
                  <a:pt x="15414" y="22394"/>
                  <a:pt x="2524" y="7383"/>
                  <a:pt x="2059" y="6949"/>
                </a:cubicBezTo>
                <a:cubicBezTo>
                  <a:pt x="2027" y="6949"/>
                  <a:pt x="2027" y="6917"/>
                  <a:pt x="2027" y="6917"/>
                </a:cubicBezTo>
                <a:lnTo>
                  <a:pt x="1996" y="6917"/>
                </a:lnTo>
                <a:cubicBezTo>
                  <a:pt x="1932" y="6870"/>
                  <a:pt x="1893" y="6854"/>
                  <a:pt x="1865" y="6854"/>
                </a:cubicBezTo>
                <a:cubicBezTo>
                  <a:pt x="1837" y="6854"/>
                  <a:pt x="1821" y="6870"/>
                  <a:pt x="1806" y="6886"/>
                </a:cubicBezTo>
                <a:cubicBezTo>
                  <a:pt x="1774" y="6886"/>
                  <a:pt x="1742" y="6917"/>
                  <a:pt x="1742" y="6981"/>
                </a:cubicBezTo>
                <a:cubicBezTo>
                  <a:pt x="1742" y="7012"/>
                  <a:pt x="1742" y="7044"/>
                  <a:pt x="1774" y="7076"/>
                </a:cubicBezTo>
                <a:cubicBezTo>
                  <a:pt x="4782" y="11256"/>
                  <a:pt x="11148" y="18476"/>
                  <a:pt x="14220" y="22752"/>
                </a:cubicBezTo>
                <a:cubicBezTo>
                  <a:pt x="14093" y="22597"/>
                  <a:pt x="14043" y="22541"/>
                  <a:pt x="14037" y="22541"/>
                </a:cubicBezTo>
                <a:cubicBezTo>
                  <a:pt x="14022" y="22541"/>
                  <a:pt x="14336" y="22960"/>
                  <a:pt x="14324" y="22960"/>
                </a:cubicBezTo>
                <a:cubicBezTo>
                  <a:pt x="14314" y="22960"/>
                  <a:pt x="14126" y="22730"/>
                  <a:pt x="13491" y="21928"/>
                </a:cubicBezTo>
                <a:cubicBezTo>
                  <a:pt x="11433" y="19331"/>
                  <a:pt x="3991" y="10654"/>
                  <a:pt x="3674" y="10369"/>
                </a:cubicBezTo>
                <a:lnTo>
                  <a:pt x="3642" y="10306"/>
                </a:lnTo>
                <a:lnTo>
                  <a:pt x="3611" y="10306"/>
                </a:lnTo>
                <a:cubicBezTo>
                  <a:pt x="3563" y="10258"/>
                  <a:pt x="3531" y="10243"/>
                  <a:pt x="3504" y="10243"/>
                </a:cubicBezTo>
                <a:cubicBezTo>
                  <a:pt x="3476" y="10243"/>
                  <a:pt x="3452" y="10258"/>
                  <a:pt x="3421" y="10274"/>
                </a:cubicBezTo>
                <a:cubicBezTo>
                  <a:pt x="3389" y="10306"/>
                  <a:pt x="3357" y="10338"/>
                  <a:pt x="3357" y="10369"/>
                </a:cubicBezTo>
                <a:cubicBezTo>
                  <a:pt x="3357" y="10401"/>
                  <a:pt x="3357" y="10464"/>
                  <a:pt x="3389" y="10496"/>
                </a:cubicBezTo>
                <a:lnTo>
                  <a:pt x="15835" y="26837"/>
                </a:lnTo>
                <a:lnTo>
                  <a:pt x="15835" y="26837"/>
                </a:lnTo>
                <a:lnTo>
                  <a:pt x="2217" y="10211"/>
                </a:lnTo>
                <a:cubicBezTo>
                  <a:pt x="2180" y="10174"/>
                  <a:pt x="2132" y="10158"/>
                  <a:pt x="2086" y="10158"/>
                </a:cubicBezTo>
                <a:cubicBezTo>
                  <a:pt x="2053" y="10158"/>
                  <a:pt x="2022" y="10166"/>
                  <a:pt x="1996" y="10179"/>
                </a:cubicBezTo>
                <a:cubicBezTo>
                  <a:pt x="1964" y="10211"/>
                  <a:pt x="1932" y="10243"/>
                  <a:pt x="1932" y="10306"/>
                </a:cubicBezTo>
                <a:cubicBezTo>
                  <a:pt x="1869" y="10623"/>
                  <a:pt x="12288" y="23860"/>
                  <a:pt x="16658" y="29814"/>
                </a:cubicBezTo>
                <a:cubicBezTo>
                  <a:pt x="15930" y="28895"/>
                  <a:pt x="15550" y="28420"/>
                  <a:pt x="14758" y="27439"/>
                </a:cubicBezTo>
                <a:cubicBezTo>
                  <a:pt x="12921" y="25127"/>
                  <a:pt x="11940" y="23892"/>
                  <a:pt x="10546" y="22150"/>
                </a:cubicBezTo>
                <a:cubicBezTo>
                  <a:pt x="9279" y="20567"/>
                  <a:pt x="3421" y="13378"/>
                  <a:pt x="3136" y="13029"/>
                </a:cubicBezTo>
                <a:cubicBezTo>
                  <a:pt x="3104" y="12998"/>
                  <a:pt x="3041" y="12934"/>
                  <a:pt x="3009" y="12871"/>
                </a:cubicBezTo>
                <a:lnTo>
                  <a:pt x="2977" y="12903"/>
                </a:lnTo>
                <a:cubicBezTo>
                  <a:pt x="2925" y="12833"/>
                  <a:pt x="2892" y="12811"/>
                  <a:pt x="2862" y="12811"/>
                </a:cubicBezTo>
                <a:cubicBezTo>
                  <a:pt x="2838" y="12811"/>
                  <a:pt x="2816" y="12825"/>
                  <a:pt x="2787" y="12839"/>
                </a:cubicBezTo>
                <a:cubicBezTo>
                  <a:pt x="2756" y="12871"/>
                  <a:pt x="2756" y="12903"/>
                  <a:pt x="2724" y="12934"/>
                </a:cubicBezTo>
                <a:cubicBezTo>
                  <a:pt x="2724" y="12966"/>
                  <a:pt x="2756" y="13029"/>
                  <a:pt x="2756" y="13061"/>
                </a:cubicBezTo>
                <a:cubicBezTo>
                  <a:pt x="5574" y="16956"/>
                  <a:pt x="13080" y="26774"/>
                  <a:pt x="16183" y="31081"/>
                </a:cubicBezTo>
                <a:cubicBezTo>
                  <a:pt x="15012" y="29592"/>
                  <a:pt x="15708" y="30479"/>
                  <a:pt x="14378" y="28800"/>
                </a:cubicBezTo>
                <a:cubicBezTo>
                  <a:pt x="8678" y="21548"/>
                  <a:pt x="2376" y="13758"/>
                  <a:pt x="1837" y="13219"/>
                </a:cubicBezTo>
                <a:cubicBezTo>
                  <a:pt x="1806" y="13188"/>
                  <a:pt x="1774" y="13124"/>
                  <a:pt x="1742" y="13093"/>
                </a:cubicBezTo>
                <a:lnTo>
                  <a:pt x="1710" y="13124"/>
                </a:lnTo>
                <a:cubicBezTo>
                  <a:pt x="1658" y="13054"/>
                  <a:pt x="1625" y="13033"/>
                  <a:pt x="1595" y="13033"/>
                </a:cubicBezTo>
                <a:cubicBezTo>
                  <a:pt x="1571" y="13033"/>
                  <a:pt x="1549" y="13047"/>
                  <a:pt x="1520" y="13061"/>
                </a:cubicBezTo>
                <a:cubicBezTo>
                  <a:pt x="1489" y="13093"/>
                  <a:pt x="1489" y="13124"/>
                  <a:pt x="1457" y="13156"/>
                </a:cubicBezTo>
                <a:cubicBezTo>
                  <a:pt x="1457" y="13188"/>
                  <a:pt x="1457" y="13251"/>
                  <a:pt x="1489" y="13283"/>
                </a:cubicBezTo>
                <a:cubicBezTo>
                  <a:pt x="5574" y="18793"/>
                  <a:pt x="13713" y="29466"/>
                  <a:pt x="16627" y="33614"/>
                </a:cubicBezTo>
                <a:cubicBezTo>
                  <a:pt x="15613" y="32284"/>
                  <a:pt x="16342" y="33234"/>
                  <a:pt x="15012" y="31524"/>
                </a:cubicBezTo>
                <a:cubicBezTo>
                  <a:pt x="6746" y="20883"/>
                  <a:pt x="2091" y="15025"/>
                  <a:pt x="1489" y="14454"/>
                </a:cubicBezTo>
                <a:lnTo>
                  <a:pt x="1425" y="14359"/>
                </a:lnTo>
                <a:cubicBezTo>
                  <a:pt x="1362" y="14312"/>
                  <a:pt x="1323" y="14296"/>
                  <a:pt x="1291" y="14296"/>
                </a:cubicBezTo>
                <a:cubicBezTo>
                  <a:pt x="1259" y="14296"/>
                  <a:pt x="1235" y="14312"/>
                  <a:pt x="1204" y="14328"/>
                </a:cubicBezTo>
                <a:cubicBezTo>
                  <a:pt x="1140" y="14359"/>
                  <a:pt x="1140" y="14454"/>
                  <a:pt x="1172" y="14518"/>
                </a:cubicBezTo>
                <a:lnTo>
                  <a:pt x="15297" y="33836"/>
                </a:lnTo>
                <a:lnTo>
                  <a:pt x="15297" y="33836"/>
                </a:lnTo>
                <a:lnTo>
                  <a:pt x="1615" y="16355"/>
                </a:lnTo>
                <a:cubicBezTo>
                  <a:pt x="1596" y="16315"/>
                  <a:pt x="1552" y="16288"/>
                  <a:pt x="1507" y="16288"/>
                </a:cubicBezTo>
                <a:cubicBezTo>
                  <a:pt x="1478" y="16288"/>
                  <a:pt x="1450" y="16299"/>
                  <a:pt x="1425" y="16323"/>
                </a:cubicBezTo>
                <a:cubicBezTo>
                  <a:pt x="1394" y="16355"/>
                  <a:pt x="1362" y="16386"/>
                  <a:pt x="1362" y="16418"/>
                </a:cubicBezTo>
                <a:cubicBezTo>
                  <a:pt x="1267" y="16861"/>
                  <a:pt x="6778" y="24494"/>
                  <a:pt x="11876" y="31461"/>
                </a:cubicBezTo>
                <a:lnTo>
                  <a:pt x="1267" y="17843"/>
                </a:lnTo>
                <a:cubicBezTo>
                  <a:pt x="1248" y="17804"/>
                  <a:pt x="1204" y="17777"/>
                  <a:pt x="1158" y="17777"/>
                </a:cubicBezTo>
                <a:cubicBezTo>
                  <a:pt x="1130" y="17777"/>
                  <a:pt x="1101" y="17787"/>
                  <a:pt x="1077" y="17811"/>
                </a:cubicBezTo>
                <a:cubicBezTo>
                  <a:pt x="1014" y="17843"/>
                  <a:pt x="982" y="17938"/>
                  <a:pt x="1045" y="18001"/>
                </a:cubicBezTo>
                <a:cubicBezTo>
                  <a:pt x="5732" y="24525"/>
                  <a:pt x="12225" y="33614"/>
                  <a:pt x="15993" y="38871"/>
                </a:cubicBezTo>
                <a:cubicBezTo>
                  <a:pt x="11718" y="33424"/>
                  <a:pt x="6588" y="26710"/>
                  <a:pt x="1204" y="19617"/>
                </a:cubicBezTo>
                <a:cubicBezTo>
                  <a:pt x="1185" y="19579"/>
                  <a:pt x="1145" y="19564"/>
                  <a:pt x="1102" y="19564"/>
                </a:cubicBezTo>
                <a:cubicBezTo>
                  <a:pt x="1072" y="19564"/>
                  <a:pt x="1040" y="19572"/>
                  <a:pt x="1014" y="19585"/>
                </a:cubicBezTo>
                <a:cubicBezTo>
                  <a:pt x="982" y="19617"/>
                  <a:pt x="950" y="19648"/>
                  <a:pt x="950" y="19712"/>
                </a:cubicBezTo>
                <a:cubicBezTo>
                  <a:pt x="950" y="19712"/>
                  <a:pt x="950" y="19743"/>
                  <a:pt x="982" y="19807"/>
                </a:cubicBezTo>
                <a:cubicBezTo>
                  <a:pt x="982" y="19807"/>
                  <a:pt x="982" y="19838"/>
                  <a:pt x="1014" y="19838"/>
                </a:cubicBezTo>
                <a:cubicBezTo>
                  <a:pt x="1267" y="20313"/>
                  <a:pt x="1520" y="20567"/>
                  <a:pt x="5764" y="26805"/>
                </a:cubicBezTo>
                <a:cubicBezTo>
                  <a:pt x="9628" y="32157"/>
                  <a:pt x="13903" y="38048"/>
                  <a:pt x="15835" y="40771"/>
                </a:cubicBezTo>
                <a:cubicBezTo>
                  <a:pt x="12731" y="37034"/>
                  <a:pt x="10451" y="33931"/>
                  <a:pt x="5732" y="27629"/>
                </a:cubicBezTo>
                <a:cubicBezTo>
                  <a:pt x="4434" y="25919"/>
                  <a:pt x="3326" y="24430"/>
                  <a:pt x="2566" y="23385"/>
                </a:cubicBezTo>
                <a:cubicBezTo>
                  <a:pt x="1869" y="22498"/>
                  <a:pt x="1552" y="22055"/>
                  <a:pt x="1362" y="21865"/>
                </a:cubicBezTo>
                <a:cubicBezTo>
                  <a:pt x="1330" y="21833"/>
                  <a:pt x="1330" y="21802"/>
                  <a:pt x="1299" y="21770"/>
                </a:cubicBezTo>
                <a:cubicBezTo>
                  <a:pt x="1229" y="21718"/>
                  <a:pt x="1188" y="21694"/>
                  <a:pt x="1155" y="21694"/>
                </a:cubicBezTo>
                <a:cubicBezTo>
                  <a:pt x="1128" y="21694"/>
                  <a:pt x="1106" y="21710"/>
                  <a:pt x="1077" y="21738"/>
                </a:cubicBezTo>
                <a:cubicBezTo>
                  <a:pt x="1045" y="21738"/>
                  <a:pt x="1045" y="21802"/>
                  <a:pt x="1014" y="21833"/>
                </a:cubicBezTo>
                <a:cubicBezTo>
                  <a:pt x="1014" y="21865"/>
                  <a:pt x="1014" y="21897"/>
                  <a:pt x="1045" y="21928"/>
                </a:cubicBezTo>
                <a:cubicBezTo>
                  <a:pt x="7728" y="30954"/>
                  <a:pt x="11275" y="36021"/>
                  <a:pt x="14726" y="41088"/>
                </a:cubicBezTo>
                <a:cubicBezTo>
                  <a:pt x="10641" y="35799"/>
                  <a:pt x="7633" y="31936"/>
                  <a:pt x="1362" y="23702"/>
                </a:cubicBezTo>
                <a:cubicBezTo>
                  <a:pt x="1344" y="23665"/>
                  <a:pt x="1303" y="23649"/>
                  <a:pt x="1260" y="23649"/>
                </a:cubicBezTo>
                <a:cubicBezTo>
                  <a:pt x="1230" y="23649"/>
                  <a:pt x="1198" y="23657"/>
                  <a:pt x="1172" y="23670"/>
                </a:cubicBezTo>
                <a:cubicBezTo>
                  <a:pt x="1077" y="23733"/>
                  <a:pt x="1077" y="23828"/>
                  <a:pt x="1140" y="23892"/>
                </a:cubicBezTo>
                <a:lnTo>
                  <a:pt x="12826" y="40835"/>
                </a:lnTo>
                <a:cubicBezTo>
                  <a:pt x="7506" y="34026"/>
                  <a:pt x="6524" y="32759"/>
                  <a:pt x="1457" y="25919"/>
                </a:cubicBezTo>
                <a:cubicBezTo>
                  <a:pt x="1425" y="25887"/>
                  <a:pt x="1362" y="25855"/>
                  <a:pt x="1330" y="25855"/>
                </a:cubicBezTo>
                <a:cubicBezTo>
                  <a:pt x="1299" y="25855"/>
                  <a:pt x="1267" y="25855"/>
                  <a:pt x="1235" y="25887"/>
                </a:cubicBezTo>
                <a:cubicBezTo>
                  <a:pt x="1172" y="25950"/>
                  <a:pt x="1172" y="26045"/>
                  <a:pt x="1204" y="26109"/>
                </a:cubicBezTo>
                <a:cubicBezTo>
                  <a:pt x="9026" y="36559"/>
                  <a:pt x="9533" y="37509"/>
                  <a:pt x="12921" y="42640"/>
                </a:cubicBezTo>
                <a:lnTo>
                  <a:pt x="1299" y="27470"/>
                </a:lnTo>
                <a:cubicBezTo>
                  <a:pt x="1260" y="27431"/>
                  <a:pt x="1208" y="27404"/>
                  <a:pt x="1160" y="27404"/>
                </a:cubicBezTo>
                <a:cubicBezTo>
                  <a:pt x="1130" y="27404"/>
                  <a:pt x="1101" y="27415"/>
                  <a:pt x="1077" y="27439"/>
                </a:cubicBezTo>
                <a:cubicBezTo>
                  <a:pt x="1014" y="27470"/>
                  <a:pt x="982" y="27565"/>
                  <a:pt x="1045" y="27660"/>
                </a:cubicBezTo>
                <a:cubicBezTo>
                  <a:pt x="5905" y="34243"/>
                  <a:pt x="8445" y="38204"/>
                  <a:pt x="11208" y="42400"/>
                </a:cubicBezTo>
                <a:lnTo>
                  <a:pt x="11208" y="42400"/>
                </a:lnTo>
                <a:cubicBezTo>
                  <a:pt x="11390" y="42549"/>
                  <a:pt x="11974" y="43306"/>
                  <a:pt x="12731" y="44667"/>
                </a:cubicBezTo>
                <a:cubicBezTo>
                  <a:pt x="3864" y="32791"/>
                  <a:pt x="1932" y="30321"/>
                  <a:pt x="1394" y="29909"/>
                </a:cubicBezTo>
                <a:cubicBezTo>
                  <a:pt x="1320" y="29872"/>
                  <a:pt x="1267" y="29856"/>
                  <a:pt x="1230" y="29856"/>
                </a:cubicBezTo>
                <a:cubicBezTo>
                  <a:pt x="1204" y="29856"/>
                  <a:pt x="1185" y="29864"/>
                  <a:pt x="1172" y="29877"/>
                </a:cubicBezTo>
                <a:cubicBezTo>
                  <a:pt x="1140" y="29909"/>
                  <a:pt x="1109" y="29941"/>
                  <a:pt x="1109" y="29972"/>
                </a:cubicBezTo>
                <a:cubicBezTo>
                  <a:pt x="1109" y="30004"/>
                  <a:pt x="1109" y="30067"/>
                  <a:pt x="1140" y="30099"/>
                </a:cubicBezTo>
                <a:cubicBezTo>
                  <a:pt x="5764" y="36401"/>
                  <a:pt x="5669" y="36718"/>
                  <a:pt x="10229" y="43210"/>
                </a:cubicBezTo>
                <a:lnTo>
                  <a:pt x="2597" y="33329"/>
                </a:lnTo>
                <a:cubicBezTo>
                  <a:pt x="2558" y="33290"/>
                  <a:pt x="2507" y="33263"/>
                  <a:pt x="2458" y="33263"/>
                </a:cubicBezTo>
                <a:cubicBezTo>
                  <a:pt x="2429" y="33263"/>
                  <a:pt x="2400" y="33273"/>
                  <a:pt x="2376" y="33297"/>
                </a:cubicBezTo>
                <a:cubicBezTo>
                  <a:pt x="2344" y="33329"/>
                  <a:pt x="2344" y="33361"/>
                  <a:pt x="2312" y="33392"/>
                </a:cubicBezTo>
                <a:cubicBezTo>
                  <a:pt x="2312" y="33424"/>
                  <a:pt x="2344" y="33456"/>
                  <a:pt x="2376" y="33519"/>
                </a:cubicBezTo>
                <a:lnTo>
                  <a:pt x="2344" y="33519"/>
                </a:lnTo>
                <a:lnTo>
                  <a:pt x="2407" y="33582"/>
                </a:lnTo>
                <a:cubicBezTo>
                  <a:pt x="2497" y="33738"/>
                  <a:pt x="2513" y="33801"/>
                  <a:pt x="2480" y="33801"/>
                </a:cubicBezTo>
                <a:cubicBezTo>
                  <a:pt x="2347" y="33801"/>
                  <a:pt x="1424" y="32808"/>
                  <a:pt x="1254" y="32808"/>
                </a:cubicBezTo>
                <a:cubicBezTo>
                  <a:pt x="1077" y="32808"/>
                  <a:pt x="1716" y="33883"/>
                  <a:pt x="4909" y="38269"/>
                </a:cubicBezTo>
                <a:lnTo>
                  <a:pt x="2122" y="35229"/>
                </a:lnTo>
                <a:cubicBezTo>
                  <a:pt x="2106" y="35198"/>
                  <a:pt x="2075" y="35182"/>
                  <a:pt x="2039" y="35182"/>
                </a:cubicBezTo>
                <a:cubicBezTo>
                  <a:pt x="2003" y="35182"/>
                  <a:pt x="1964" y="35198"/>
                  <a:pt x="1932" y="35229"/>
                </a:cubicBezTo>
                <a:cubicBezTo>
                  <a:pt x="1869" y="35261"/>
                  <a:pt x="1837" y="35356"/>
                  <a:pt x="1901" y="35419"/>
                </a:cubicBezTo>
                <a:lnTo>
                  <a:pt x="5479" y="41025"/>
                </a:lnTo>
                <a:lnTo>
                  <a:pt x="1710" y="36844"/>
                </a:lnTo>
                <a:cubicBezTo>
                  <a:pt x="1671" y="36805"/>
                  <a:pt x="1620" y="36778"/>
                  <a:pt x="1572" y="36778"/>
                </a:cubicBezTo>
                <a:cubicBezTo>
                  <a:pt x="1542" y="36778"/>
                  <a:pt x="1513" y="36789"/>
                  <a:pt x="1489" y="36813"/>
                </a:cubicBezTo>
                <a:cubicBezTo>
                  <a:pt x="1425" y="36844"/>
                  <a:pt x="1425" y="36939"/>
                  <a:pt x="1457" y="37034"/>
                </a:cubicBezTo>
                <a:lnTo>
                  <a:pt x="7728" y="46250"/>
                </a:lnTo>
                <a:cubicBezTo>
                  <a:pt x="6709" y="44990"/>
                  <a:pt x="6423" y="44676"/>
                  <a:pt x="6386" y="44676"/>
                </a:cubicBezTo>
                <a:cubicBezTo>
                  <a:pt x="6349" y="44676"/>
                  <a:pt x="6557" y="44983"/>
                  <a:pt x="6542" y="44983"/>
                </a:cubicBezTo>
                <a:cubicBezTo>
                  <a:pt x="6524" y="44983"/>
                  <a:pt x="6205" y="44567"/>
                  <a:pt x="4846" y="42766"/>
                </a:cubicBezTo>
                <a:cubicBezTo>
                  <a:pt x="3896" y="41500"/>
                  <a:pt x="3104" y="40455"/>
                  <a:pt x="2534" y="39726"/>
                </a:cubicBezTo>
                <a:cubicBezTo>
                  <a:pt x="2091" y="39156"/>
                  <a:pt x="1869" y="38840"/>
                  <a:pt x="1710" y="38681"/>
                </a:cubicBezTo>
                <a:cubicBezTo>
                  <a:pt x="1710" y="38618"/>
                  <a:pt x="1679" y="38586"/>
                  <a:pt x="1647" y="38555"/>
                </a:cubicBezTo>
                <a:lnTo>
                  <a:pt x="1615" y="38586"/>
                </a:lnTo>
                <a:cubicBezTo>
                  <a:pt x="1563" y="38516"/>
                  <a:pt x="1530" y="38495"/>
                  <a:pt x="1500" y="38495"/>
                </a:cubicBezTo>
                <a:cubicBezTo>
                  <a:pt x="1476" y="38495"/>
                  <a:pt x="1454" y="38509"/>
                  <a:pt x="1425" y="38523"/>
                </a:cubicBezTo>
                <a:cubicBezTo>
                  <a:pt x="1394" y="38555"/>
                  <a:pt x="1394" y="38586"/>
                  <a:pt x="1362" y="38618"/>
                </a:cubicBezTo>
                <a:cubicBezTo>
                  <a:pt x="1362" y="38681"/>
                  <a:pt x="1362" y="38713"/>
                  <a:pt x="1394" y="38745"/>
                </a:cubicBezTo>
                <a:cubicBezTo>
                  <a:pt x="6873" y="46092"/>
                  <a:pt x="3611" y="42070"/>
                  <a:pt x="6556" y="46377"/>
                </a:cubicBezTo>
                <a:lnTo>
                  <a:pt x="6556" y="46377"/>
                </a:lnTo>
                <a:lnTo>
                  <a:pt x="1837" y="40961"/>
                </a:lnTo>
                <a:cubicBezTo>
                  <a:pt x="1798" y="40922"/>
                  <a:pt x="1747" y="40895"/>
                  <a:pt x="1698" y="40895"/>
                </a:cubicBezTo>
                <a:cubicBezTo>
                  <a:pt x="1668" y="40895"/>
                  <a:pt x="1640" y="40905"/>
                  <a:pt x="1615" y="40930"/>
                </a:cubicBezTo>
                <a:cubicBezTo>
                  <a:pt x="1584" y="40961"/>
                  <a:pt x="1552" y="40993"/>
                  <a:pt x="1552" y="41025"/>
                </a:cubicBezTo>
                <a:cubicBezTo>
                  <a:pt x="1520" y="41278"/>
                  <a:pt x="3041" y="43495"/>
                  <a:pt x="4149" y="45047"/>
                </a:cubicBezTo>
                <a:cubicBezTo>
                  <a:pt x="2281" y="42671"/>
                  <a:pt x="1837" y="42323"/>
                  <a:pt x="1425" y="41880"/>
                </a:cubicBezTo>
                <a:cubicBezTo>
                  <a:pt x="1362" y="41816"/>
                  <a:pt x="1330" y="41785"/>
                  <a:pt x="1299" y="41721"/>
                </a:cubicBezTo>
                <a:lnTo>
                  <a:pt x="1267" y="41753"/>
                </a:lnTo>
                <a:cubicBezTo>
                  <a:pt x="1215" y="41683"/>
                  <a:pt x="1181" y="41661"/>
                  <a:pt x="1152" y="41661"/>
                </a:cubicBezTo>
                <a:cubicBezTo>
                  <a:pt x="1127" y="41661"/>
                  <a:pt x="1105" y="41676"/>
                  <a:pt x="1077" y="41690"/>
                </a:cubicBezTo>
                <a:cubicBezTo>
                  <a:pt x="1045" y="41721"/>
                  <a:pt x="1045" y="41753"/>
                  <a:pt x="1045" y="41785"/>
                </a:cubicBezTo>
                <a:cubicBezTo>
                  <a:pt x="1014" y="41816"/>
                  <a:pt x="1045" y="41911"/>
                  <a:pt x="1045" y="41911"/>
                </a:cubicBezTo>
                <a:lnTo>
                  <a:pt x="3737" y="45078"/>
                </a:lnTo>
                <a:lnTo>
                  <a:pt x="3737" y="45078"/>
                </a:lnTo>
                <a:lnTo>
                  <a:pt x="349" y="42861"/>
                </a:lnTo>
                <a:cubicBezTo>
                  <a:pt x="349" y="42861"/>
                  <a:pt x="285" y="42798"/>
                  <a:pt x="285" y="42798"/>
                </a:cubicBezTo>
                <a:lnTo>
                  <a:pt x="254" y="42798"/>
                </a:lnTo>
                <a:cubicBezTo>
                  <a:pt x="197" y="42741"/>
                  <a:pt x="163" y="42730"/>
                  <a:pt x="131" y="42730"/>
                </a:cubicBezTo>
                <a:cubicBezTo>
                  <a:pt x="109" y="42730"/>
                  <a:pt x="89" y="42735"/>
                  <a:pt x="64" y="42735"/>
                </a:cubicBezTo>
                <a:cubicBezTo>
                  <a:pt x="32" y="42766"/>
                  <a:pt x="32" y="42798"/>
                  <a:pt x="0" y="42861"/>
                </a:cubicBezTo>
                <a:cubicBezTo>
                  <a:pt x="0" y="42893"/>
                  <a:pt x="32" y="42925"/>
                  <a:pt x="32" y="42956"/>
                </a:cubicBezTo>
                <a:cubicBezTo>
                  <a:pt x="127" y="43051"/>
                  <a:pt x="254" y="43146"/>
                  <a:pt x="254" y="43146"/>
                </a:cubicBezTo>
                <a:cubicBezTo>
                  <a:pt x="254" y="43146"/>
                  <a:pt x="4656" y="46187"/>
                  <a:pt x="4877" y="46440"/>
                </a:cubicBezTo>
                <a:lnTo>
                  <a:pt x="4909" y="46440"/>
                </a:lnTo>
                <a:cubicBezTo>
                  <a:pt x="5018" y="46549"/>
                  <a:pt x="5067" y="46583"/>
                  <a:pt x="5098" y="46583"/>
                </a:cubicBezTo>
                <a:cubicBezTo>
                  <a:pt x="5111" y="46583"/>
                  <a:pt x="5121" y="46577"/>
                  <a:pt x="5131" y="46567"/>
                </a:cubicBezTo>
                <a:cubicBezTo>
                  <a:pt x="5162" y="46535"/>
                  <a:pt x="5194" y="46503"/>
                  <a:pt x="5194" y="46440"/>
                </a:cubicBezTo>
                <a:cubicBezTo>
                  <a:pt x="5226" y="46250"/>
                  <a:pt x="4054" y="44413"/>
                  <a:pt x="2566" y="42355"/>
                </a:cubicBezTo>
                <a:lnTo>
                  <a:pt x="2566" y="42355"/>
                </a:lnTo>
                <a:lnTo>
                  <a:pt x="7791" y="48467"/>
                </a:lnTo>
                <a:cubicBezTo>
                  <a:pt x="7828" y="48504"/>
                  <a:pt x="7876" y="48519"/>
                  <a:pt x="7922" y="48519"/>
                </a:cubicBezTo>
                <a:cubicBezTo>
                  <a:pt x="7955" y="48519"/>
                  <a:pt x="7986" y="48512"/>
                  <a:pt x="8013" y="48499"/>
                </a:cubicBezTo>
                <a:cubicBezTo>
                  <a:pt x="8044" y="48467"/>
                  <a:pt x="8076" y="48404"/>
                  <a:pt x="8076" y="48372"/>
                </a:cubicBezTo>
                <a:cubicBezTo>
                  <a:pt x="8139" y="48024"/>
                  <a:pt x="7664" y="47073"/>
                  <a:pt x="4276" y="42355"/>
                </a:cubicBezTo>
                <a:lnTo>
                  <a:pt x="4276" y="42355"/>
                </a:lnTo>
                <a:cubicBezTo>
                  <a:pt x="9628" y="49354"/>
                  <a:pt x="8804" y="48087"/>
                  <a:pt x="9279" y="48404"/>
                </a:cubicBezTo>
                <a:lnTo>
                  <a:pt x="9279" y="48435"/>
                </a:lnTo>
                <a:cubicBezTo>
                  <a:pt x="9354" y="48472"/>
                  <a:pt x="9395" y="48488"/>
                  <a:pt x="9430" y="48488"/>
                </a:cubicBezTo>
                <a:cubicBezTo>
                  <a:pt x="9454" y="48488"/>
                  <a:pt x="9475" y="48480"/>
                  <a:pt x="9501" y="48467"/>
                </a:cubicBezTo>
                <a:cubicBezTo>
                  <a:pt x="9533" y="48435"/>
                  <a:pt x="9533" y="48404"/>
                  <a:pt x="9564" y="48372"/>
                </a:cubicBezTo>
                <a:cubicBezTo>
                  <a:pt x="9564" y="48309"/>
                  <a:pt x="9564" y="48277"/>
                  <a:pt x="9533" y="48245"/>
                </a:cubicBezTo>
                <a:lnTo>
                  <a:pt x="1996" y="37446"/>
                </a:lnTo>
                <a:lnTo>
                  <a:pt x="10039" y="47422"/>
                </a:lnTo>
                <a:cubicBezTo>
                  <a:pt x="10077" y="47459"/>
                  <a:pt x="10125" y="47474"/>
                  <a:pt x="10171" y="47474"/>
                </a:cubicBezTo>
                <a:cubicBezTo>
                  <a:pt x="10203" y="47474"/>
                  <a:pt x="10235" y="47467"/>
                  <a:pt x="10261" y="47453"/>
                </a:cubicBezTo>
                <a:cubicBezTo>
                  <a:pt x="10324" y="47390"/>
                  <a:pt x="10324" y="47295"/>
                  <a:pt x="10293" y="47232"/>
                </a:cubicBezTo>
                <a:lnTo>
                  <a:pt x="3136" y="36844"/>
                </a:lnTo>
                <a:lnTo>
                  <a:pt x="10895" y="46535"/>
                </a:lnTo>
                <a:cubicBezTo>
                  <a:pt x="10926" y="46567"/>
                  <a:pt x="10966" y="46583"/>
                  <a:pt x="11005" y="46583"/>
                </a:cubicBezTo>
                <a:cubicBezTo>
                  <a:pt x="11045" y="46583"/>
                  <a:pt x="11085" y="46567"/>
                  <a:pt x="11116" y="46535"/>
                </a:cubicBezTo>
                <a:cubicBezTo>
                  <a:pt x="11180" y="46503"/>
                  <a:pt x="11180" y="46408"/>
                  <a:pt x="11148" y="46345"/>
                </a:cubicBezTo>
                <a:cubicBezTo>
                  <a:pt x="6271" y="39663"/>
                  <a:pt x="6999" y="40391"/>
                  <a:pt x="2597" y="34216"/>
                </a:cubicBezTo>
                <a:lnTo>
                  <a:pt x="2597" y="34216"/>
                </a:lnTo>
                <a:lnTo>
                  <a:pt x="12446" y="46598"/>
                </a:lnTo>
                <a:cubicBezTo>
                  <a:pt x="12485" y="46638"/>
                  <a:pt x="12537" y="46665"/>
                  <a:pt x="12585" y="46665"/>
                </a:cubicBezTo>
                <a:cubicBezTo>
                  <a:pt x="12615" y="46665"/>
                  <a:pt x="12644" y="46654"/>
                  <a:pt x="12668" y="46630"/>
                </a:cubicBezTo>
                <a:cubicBezTo>
                  <a:pt x="12700" y="46630"/>
                  <a:pt x="12731" y="46567"/>
                  <a:pt x="12731" y="46535"/>
                </a:cubicBezTo>
                <a:cubicBezTo>
                  <a:pt x="12731" y="46503"/>
                  <a:pt x="12731" y="46472"/>
                  <a:pt x="12700" y="46408"/>
                </a:cubicBezTo>
                <a:cubicBezTo>
                  <a:pt x="12035" y="45015"/>
                  <a:pt x="12890" y="45617"/>
                  <a:pt x="5796" y="35958"/>
                </a:cubicBezTo>
                <a:lnTo>
                  <a:pt x="5796" y="35958"/>
                </a:lnTo>
                <a:cubicBezTo>
                  <a:pt x="7651" y="38392"/>
                  <a:pt x="9797" y="41278"/>
                  <a:pt x="11896" y="44056"/>
                </a:cubicBezTo>
                <a:lnTo>
                  <a:pt x="11896" y="44056"/>
                </a:lnTo>
                <a:cubicBezTo>
                  <a:pt x="11960" y="44115"/>
                  <a:pt x="12895" y="45247"/>
                  <a:pt x="13142" y="45247"/>
                </a:cubicBezTo>
                <a:cubicBezTo>
                  <a:pt x="13155" y="45247"/>
                  <a:pt x="13166" y="45243"/>
                  <a:pt x="13175" y="45237"/>
                </a:cubicBezTo>
                <a:cubicBezTo>
                  <a:pt x="13206" y="45237"/>
                  <a:pt x="13238" y="45173"/>
                  <a:pt x="13238" y="45142"/>
                </a:cubicBezTo>
                <a:cubicBezTo>
                  <a:pt x="13301" y="44698"/>
                  <a:pt x="8678" y="37794"/>
                  <a:pt x="2059" y="28705"/>
                </a:cubicBezTo>
                <a:lnTo>
                  <a:pt x="2059" y="28705"/>
                </a:lnTo>
                <a:lnTo>
                  <a:pt x="13935" y="44508"/>
                </a:lnTo>
                <a:cubicBezTo>
                  <a:pt x="13974" y="44547"/>
                  <a:pt x="14025" y="44574"/>
                  <a:pt x="14074" y="44574"/>
                </a:cubicBezTo>
                <a:cubicBezTo>
                  <a:pt x="14103" y="44574"/>
                  <a:pt x="14132" y="44564"/>
                  <a:pt x="14156" y="44540"/>
                </a:cubicBezTo>
                <a:cubicBezTo>
                  <a:pt x="14188" y="44508"/>
                  <a:pt x="14220" y="44477"/>
                  <a:pt x="14220" y="44413"/>
                </a:cubicBezTo>
                <a:cubicBezTo>
                  <a:pt x="14283" y="44033"/>
                  <a:pt x="11306" y="39726"/>
                  <a:pt x="7443" y="34311"/>
                </a:cubicBezTo>
                <a:lnTo>
                  <a:pt x="7443" y="34311"/>
                </a:lnTo>
                <a:cubicBezTo>
                  <a:pt x="13301" y="42038"/>
                  <a:pt x="14885" y="43938"/>
                  <a:pt x="15360" y="44382"/>
                </a:cubicBezTo>
                <a:lnTo>
                  <a:pt x="15392" y="44413"/>
                </a:lnTo>
                <a:cubicBezTo>
                  <a:pt x="15468" y="44470"/>
                  <a:pt x="15521" y="44482"/>
                  <a:pt x="15558" y="44482"/>
                </a:cubicBezTo>
                <a:cubicBezTo>
                  <a:pt x="15583" y="44482"/>
                  <a:pt x="15601" y="44477"/>
                  <a:pt x="15613" y="44477"/>
                </a:cubicBezTo>
                <a:cubicBezTo>
                  <a:pt x="15677" y="44413"/>
                  <a:pt x="15677" y="44318"/>
                  <a:pt x="15645" y="44255"/>
                </a:cubicBezTo>
                <a:lnTo>
                  <a:pt x="7221" y="31872"/>
                </a:lnTo>
                <a:lnTo>
                  <a:pt x="7221" y="31872"/>
                </a:lnTo>
                <a:cubicBezTo>
                  <a:pt x="7421" y="32134"/>
                  <a:pt x="7507" y="32247"/>
                  <a:pt x="7508" y="32247"/>
                </a:cubicBezTo>
                <a:cubicBezTo>
                  <a:pt x="7513" y="32247"/>
                  <a:pt x="4288" y="28004"/>
                  <a:pt x="4305" y="28004"/>
                </a:cubicBezTo>
                <a:cubicBezTo>
                  <a:pt x="4308" y="28004"/>
                  <a:pt x="4413" y="28138"/>
                  <a:pt x="4656" y="28452"/>
                </a:cubicBezTo>
                <a:cubicBezTo>
                  <a:pt x="7506" y="32189"/>
                  <a:pt x="10356" y="35894"/>
                  <a:pt x="12510" y="38681"/>
                </a:cubicBezTo>
                <a:cubicBezTo>
                  <a:pt x="15702" y="42872"/>
                  <a:pt x="16096" y="43390"/>
                  <a:pt x="16251" y="43390"/>
                </a:cubicBezTo>
                <a:cubicBezTo>
                  <a:pt x="16273" y="43390"/>
                  <a:pt x="16290" y="43380"/>
                  <a:pt x="16310" y="43368"/>
                </a:cubicBezTo>
                <a:cubicBezTo>
                  <a:pt x="16342" y="43337"/>
                  <a:pt x="16373" y="43273"/>
                  <a:pt x="16373" y="43242"/>
                </a:cubicBezTo>
                <a:cubicBezTo>
                  <a:pt x="16437" y="42893"/>
                  <a:pt x="12921" y="37921"/>
                  <a:pt x="8678" y="32031"/>
                </a:cubicBezTo>
                <a:lnTo>
                  <a:pt x="8678" y="32031"/>
                </a:lnTo>
                <a:cubicBezTo>
                  <a:pt x="15565" y="41118"/>
                  <a:pt x="16688" y="42350"/>
                  <a:pt x="16999" y="42350"/>
                </a:cubicBezTo>
                <a:cubicBezTo>
                  <a:pt x="17029" y="42350"/>
                  <a:pt x="17051" y="42339"/>
                  <a:pt x="17070" y="42323"/>
                </a:cubicBezTo>
                <a:cubicBezTo>
                  <a:pt x="17102" y="42323"/>
                  <a:pt x="17133" y="42260"/>
                  <a:pt x="17133" y="42228"/>
                </a:cubicBezTo>
                <a:cubicBezTo>
                  <a:pt x="17165" y="42101"/>
                  <a:pt x="16658" y="41341"/>
                  <a:pt x="6017" y="26615"/>
                </a:cubicBezTo>
                <a:cubicBezTo>
                  <a:pt x="5099" y="25349"/>
                  <a:pt x="4181" y="24082"/>
                  <a:pt x="3294" y="22847"/>
                </a:cubicBezTo>
                <a:lnTo>
                  <a:pt x="3294" y="22847"/>
                </a:lnTo>
                <a:cubicBezTo>
                  <a:pt x="4592" y="24589"/>
                  <a:pt x="6017" y="26457"/>
                  <a:pt x="7443" y="28294"/>
                </a:cubicBezTo>
                <a:cubicBezTo>
                  <a:pt x="15613" y="38966"/>
                  <a:pt x="17545" y="41405"/>
                  <a:pt x="18083" y="41880"/>
                </a:cubicBezTo>
                <a:cubicBezTo>
                  <a:pt x="18083" y="41880"/>
                  <a:pt x="18083" y="41911"/>
                  <a:pt x="18083" y="41911"/>
                </a:cubicBezTo>
                <a:cubicBezTo>
                  <a:pt x="18171" y="41981"/>
                  <a:pt x="18220" y="42003"/>
                  <a:pt x="18251" y="42003"/>
                </a:cubicBezTo>
                <a:cubicBezTo>
                  <a:pt x="18277" y="42003"/>
                  <a:pt x="18291" y="41989"/>
                  <a:pt x="18305" y="41975"/>
                </a:cubicBezTo>
                <a:cubicBezTo>
                  <a:pt x="18368" y="41943"/>
                  <a:pt x="18368" y="41911"/>
                  <a:pt x="18368" y="41880"/>
                </a:cubicBezTo>
                <a:cubicBezTo>
                  <a:pt x="18400" y="41816"/>
                  <a:pt x="18432" y="41658"/>
                  <a:pt x="5099" y="23227"/>
                </a:cubicBezTo>
                <a:lnTo>
                  <a:pt x="5099" y="23227"/>
                </a:lnTo>
                <a:lnTo>
                  <a:pt x="17355" y="39030"/>
                </a:lnTo>
                <a:cubicBezTo>
                  <a:pt x="17392" y="39067"/>
                  <a:pt x="17440" y="39082"/>
                  <a:pt x="17486" y="39082"/>
                </a:cubicBezTo>
                <a:cubicBezTo>
                  <a:pt x="17519" y="39082"/>
                  <a:pt x="17550" y="39074"/>
                  <a:pt x="17577" y="39061"/>
                </a:cubicBezTo>
                <a:cubicBezTo>
                  <a:pt x="17640" y="38998"/>
                  <a:pt x="17672" y="38903"/>
                  <a:pt x="17608" y="38840"/>
                </a:cubicBezTo>
                <a:cubicBezTo>
                  <a:pt x="12098" y="31397"/>
                  <a:pt x="6303" y="23353"/>
                  <a:pt x="3104" y="18730"/>
                </a:cubicBezTo>
                <a:lnTo>
                  <a:pt x="3104" y="18730"/>
                </a:lnTo>
                <a:lnTo>
                  <a:pt x="17197" y="36908"/>
                </a:lnTo>
                <a:cubicBezTo>
                  <a:pt x="17228" y="36939"/>
                  <a:pt x="17268" y="36955"/>
                  <a:pt x="17308" y="36955"/>
                </a:cubicBezTo>
                <a:cubicBezTo>
                  <a:pt x="17347" y="36955"/>
                  <a:pt x="17387" y="36939"/>
                  <a:pt x="17418" y="36908"/>
                </a:cubicBezTo>
                <a:cubicBezTo>
                  <a:pt x="17482" y="36876"/>
                  <a:pt x="17482" y="36781"/>
                  <a:pt x="17450" y="36718"/>
                </a:cubicBezTo>
                <a:lnTo>
                  <a:pt x="6968" y="21738"/>
                </a:lnTo>
                <a:lnTo>
                  <a:pt x="6968" y="21738"/>
                </a:lnTo>
                <a:cubicBezTo>
                  <a:pt x="9216" y="24589"/>
                  <a:pt x="14758" y="31556"/>
                  <a:pt x="15835" y="32917"/>
                </a:cubicBezTo>
                <a:cubicBezTo>
                  <a:pt x="17341" y="34839"/>
                  <a:pt x="17612" y="35206"/>
                  <a:pt x="17748" y="35206"/>
                </a:cubicBezTo>
                <a:cubicBezTo>
                  <a:pt x="17778" y="35206"/>
                  <a:pt x="17802" y="35189"/>
                  <a:pt x="17830" y="35166"/>
                </a:cubicBezTo>
                <a:cubicBezTo>
                  <a:pt x="17862" y="35166"/>
                  <a:pt x="17893" y="35103"/>
                  <a:pt x="17893" y="35071"/>
                </a:cubicBezTo>
                <a:cubicBezTo>
                  <a:pt x="17925" y="34754"/>
                  <a:pt x="15328" y="30986"/>
                  <a:pt x="10229" y="24018"/>
                </a:cubicBezTo>
                <a:lnTo>
                  <a:pt x="10229" y="24018"/>
                </a:lnTo>
                <a:cubicBezTo>
                  <a:pt x="13745" y="28484"/>
                  <a:pt x="14093" y="28642"/>
                  <a:pt x="17323" y="32791"/>
                </a:cubicBezTo>
                <a:cubicBezTo>
                  <a:pt x="17387" y="32854"/>
                  <a:pt x="17418" y="32854"/>
                  <a:pt x="17482" y="32854"/>
                </a:cubicBezTo>
                <a:cubicBezTo>
                  <a:pt x="17545" y="32822"/>
                  <a:pt x="17608" y="32791"/>
                  <a:pt x="17608" y="32727"/>
                </a:cubicBezTo>
                <a:cubicBezTo>
                  <a:pt x="17608" y="32727"/>
                  <a:pt x="17608" y="32696"/>
                  <a:pt x="17577" y="32632"/>
                </a:cubicBezTo>
                <a:lnTo>
                  <a:pt x="17577" y="32601"/>
                </a:lnTo>
                <a:cubicBezTo>
                  <a:pt x="17577" y="32601"/>
                  <a:pt x="17545" y="32537"/>
                  <a:pt x="17450" y="32442"/>
                </a:cubicBezTo>
                <a:cubicBezTo>
                  <a:pt x="16975" y="31746"/>
                  <a:pt x="15835" y="30131"/>
                  <a:pt x="11591" y="23923"/>
                </a:cubicBezTo>
                <a:cubicBezTo>
                  <a:pt x="11026" y="23227"/>
                  <a:pt x="10613" y="22692"/>
                  <a:pt x="10636" y="22692"/>
                </a:cubicBezTo>
                <a:cubicBezTo>
                  <a:pt x="10681" y="22692"/>
                  <a:pt x="12316" y="24648"/>
                  <a:pt x="17513" y="31176"/>
                </a:cubicBezTo>
                <a:cubicBezTo>
                  <a:pt x="17545" y="31207"/>
                  <a:pt x="17585" y="31223"/>
                  <a:pt x="17624" y="31223"/>
                </a:cubicBezTo>
                <a:cubicBezTo>
                  <a:pt x="17664" y="31223"/>
                  <a:pt x="17703" y="31207"/>
                  <a:pt x="17735" y="31176"/>
                </a:cubicBezTo>
                <a:cubicBezTo>
                  <a:pt x="17798" y="31144"/>
                  <a:pt x="17798" y="31049"/>
                  <a:pt x="17767" y="30986"/>
                </a:cubicBezTo>
                <a:cubicBezTo>
                  <a:pt x="13935" y="25824"/>
                  <a:pt x="13903" y="25380"/>
                  <a:pt x="11211" y="21580"/>
                </a:cubicBezTo>
                <a:lnTo>
                  <a:pt x="11211" y="21580"/>
                </a:lnTo>
                <a:lnTo>
                  <a:pt x="16912" y="28547"/>
                </a:lnTo>
                <a:cubicBezTo>
                  <a:pt x="16947" y="28599"/>
                  <a:pt x="16991" y="28623"/>
                  <a:pt x="17034" y="28623"/>
                </a:cubicBezTo>
                <a:cubicBezTo>
                  <a:pt x="17070" y="28623"/>
                  <a:pt x="17105" y="28607"/>
                  <a:pt x="17133" y="28579"/>
                </a:cubicBezTo>
                <a:cubicBezTo>
                  <a:pt x="17197" y="28547"/>
                  <a:pt x="17197" y="28452"/>
                  <a:pt x="17165" y="28389"/>
                </a:cubicBezTo>
                <a:lnTo>
                  <a:pt x="13111" y="22213"/>
                </a:lnTo>
                <a:lnTo>
                  <a:pt x="13111" y="22213"/>
                </a:lnTo>
                <a:cubicBezTo>
                  <a:pt x="13112" y="22214"/>
                  <a:pt x="16563" y="25950"/>
                  <a:pt x="16785" y="26172"/>
                </a:cubicBezTo>
                <a:cubicBezTo>
                  <a:pt x="16785" y="26172"/>
                  <a:pt x="16785" y="26204"/>
                  <a:pt x="16785" y="26204"/>
                </a:cubicBezTo>
                <a:lnTo>
                  <a:pt x="16817" y="26204"/>
                </a:lnTo>
                <a:cubicBezTo>
                  <a:pt x="16887" y="26274"/>
                  <a:pt x="16928" y="26295"/>
                  <a:pt x="16961" y="26295"/>
                </a:cubicBezTo>
                <a:cubicBezTo>
                  <a:pt x="16988" y="26295"/>
                  <a:pt x="17010" y="26281"/>
                  <a:pt x="17038" y="26267"/>
                </a:cubicBezTo>
                <a:cubicBezTo>
                  <a:pt x="17070" y="26235"/>
                  <a:pt x="17070" y="26204"/>
                  <a:pt x="17102" y="26172"/>
                </a:cubicBezTo>
                <a:cubicBezTo>
                  <a:pt x="17102" y="26140"/>
                  <a:pt x="17102" y="26140"/>
                  <a:pt x="17038" y="26045"/>
                </a:cubicBezTo>
                <a:cubicBezTo>
                  <a:pt x="17038" y="26014"/>
                  <a:pt x="17038" y="26014"/>
                  <a:pt x="17007" y="25982"/>
                </a:cubicBezTo>
                <a:cubicBezTo>
                  <a:pt x="16658" y="25444"/>
                  <a:pt x="15645" y="23638"/>
                  <a:pt x="14030" y="21073"/>
                </a:cubicBezTo>
                <a:lnTo>
                  <a:pt x="14030" y="21073"/>
                </a:lnTo>
                <a:cubicBezTo>
                  <a:pt x="15772" y="23227"/>
                  <a:pt x="16753" y="23923"/>
                  <a:pt x="17133" y="24304"/>
                </a:cubicBezTo>
                <a:cubicBezTo>
                  <a:pt x="17133" y="24304"/>
                  <a:pt x="17133" y="24335"/>
                  <a:pt x="17133" y="24335"/>
                </a:cubicBezTo>
                <a:lnTo>
                  <a:pt x="17165" y="24335"/>
                </a:lnTo>
                <a:cubicBezTo>
                  <a:pt x="17235" y="24405"/>
                  <a:pt x="17276" y="24427"/>
                  <a:pt x="17309" y="24427"/>
                </a:cubicBezTo>
                <a:cubicBezTo>
                  <a:pt x="17336" y="24427"/>
                  <a:pt x="17358" y="24413"/>
                  <a:pt x="17387" y="24399"/>
                </a:cubicBezTo>
                <a:cubicBezTo>
                  <a:pt x="17418" y="24367"/>
                  <a:pt x="17450" y="24335"/>
                  <a:pt x="17450" y="24304"/>
                </a:cubicBezTo>
                <a:cubicBezTo>
                  <a:pt x="17450" y="24177"/>
                  <a:pt x="11370" y="16292"/>
                  <a:pt x="11370" y="16291"/>
                </a:cubicBezTo>
                <a:lnTo>
                  <a:pt x="11370" y="16291"/>
                </a:lnTo>
                <a:lnTo>
                  <a:pt x="17260" y="22752"/>
                </a:lnTo>
                <a:cubicBezTo>
                  <a:pt x="17297" y="22789"/>
                  <a:pt x="17345" y="22804"/>
                  <a:pt x="17391" y="22804"/>
                </a:cubicBezTo>
                <a:cubicBezTo>
                  <a:pt x="17424" y="22804"/>
                  <a:pt x="17455" y="22797"/>
                  <a:pt x="17482" y="22783"/>
                </a:cubicBezTo>
                <a:cubicBezTo>
                  <a:pt x="17513" y="22752"/>
                  <a:pt x="17545" y="22720"/>
                  <a:pt x="17545" y="22657"/>
                </a:cubicBezTo>
                <a:cubicBezTo>
                  <a:pt x="17577" y="22435"/>
                  <a:pt x="15708" y="19427"/>
                  <a:pt x="14568" y="17811"/>
                </a:cubicBezTo>
                <a:lnTo>
                  <a:pt x="14568" y="17811"/>
                </a:lnTo>
                <a:cubicBezTo>
                  <a:pt x="15293" y="18681"/>
                  <a:pt x="15456" y="18860"/>
                  <a:pt x="15468" y="18860"/>
                </a:cubicBezTo>
                <a:cubicBezTo>
                  <a:pt x="15477" y="18860"/>
                  <a:pt x="15412" y="18772"/>
                  <a:pt x="15415" y="18772"/>
                </a:cubicBezTo>
                <a:cubicBezTo>
                  <a:pt x="15421" y="18772"/>
                  <a:pt x="15683" y="19102"/>
                  <a:pt x="17228" y="21042"/>
                </a:cubicBezTo>
                <a:cubicBezTo>
                  <a:pt x="17265" y="21079"/>
                  <a:pt x="17303" y="21094"/>
                  <a:pt x="17346" y="21094"/>
                </a:cubicBezTo>
                <a:cubicBezTo>
                  <a:pt x="17377" y="21094"/>
                  <a:pt x="17411" y="21086"/>
                  <a:pt x="17450" y="21073"/>
                </a:cubicBezTo>
                <a:cubicBezTo>
                  <a:pt x="17513" y="21010"/>
                  <a:pt x="17513" y="20915"/>
                  <a:pt x="17482" y="20852"/>
                </a:cubicBezTo>
                <a:cubicBezTo>
                  <a:pt x="16123" y="18996"/>
                  <a:pt x="15123" y="17614"/>
                  <a:pt x="15194" y="17614"/>
                </a:cubicBezTo>
                <a:cubicBezTo>
                  <a:pt x="15240" y="17614"/>
                  <a:pt x="15746" y="18207"/>
                  <a:pt x="16912" y="19648"/>
                </a:cubicBezTo>
                <a:cubicBezTo>
                  <a:pt x="16943" y="19680"/>
                  <a:pt x="16975" y="19696"/>
                  <a:pt x="17011" y="19696"/>
                </a:cubicBezTo>
                <a:cubicBezTo>
                  <a:pt x="17046" y="19696"/>
                  <a:pt x="17086" y="19680"/>
                  <a:pt x="17133" y="19648"/>
                </a:cubicBezTo>
                <a:cubicBezTo>
                  <a:pt x="17197" y="19617"/>
                  <a:pt x="17197" y="19522"/>
                  <a:pt x="17165" y="19458"/>
                </a:cubicBezTo>
                <a:lnTo>
                  <a:pt x="16057" y="17495"/>
                </a:lnTo>
                <a:lnTo>
                  <a:pt x="16057" y="17495"/>
                </a:lnTo>
                <a:cubicBezTo>
                  <a:pt x="16057" y="17495"/>
                  <a:pt x="16215" y="17526"/>
                  <a:pt x="16595" y="17621"/>
                </a:cubicBezTo>
                <a:cubicBezTo>
                  <a:pt x="16630" y="17627"/>
                  <a:pt x="16666" y="17630"/>
                  <a:pt x="16700" y="17630"/>
                </a:cubicBezTo>
                <a:cubicBezTo>
                  <a:pt x="17036" y="17630"/>
                  <a:pt x="17317" y="17358"/>
                  <a:pt x="17260" y="16956"/>
                </a:cubicBezTo>
                <a:cubicBezTo>
                  <a:pt x="17197" y="16513"/>
                  <a:pt x="15740" y="13695"/>
                  <a:pt x="15740" y="13694"/>
                </a:cubicBezTo>
                <a:lnTo>
                  <a:pt x="15740" y="13694"/>
                </a:lnTo>
                <a:lnTo>
                  <a:pt x="17038" y="14676"/>
                </a:lnTo>
                <a:cubicBezTo>
                  <a:pt x="17075" y="14713"/>
                  <a:pt x="17123" y="14729"/>
                  <a:pt x="17170" y="14729"/>
                </a:cubicBezTo>
                <a:cubicBezTo>
                  <a:pt x="17202" y="14729"/>
                  <a:pt x="17234" y="14721"/>
                  <a:pt x="17260" y="14708"/>
                </a:cubicBezTo>
                <a:cubicBezTo>
                  <a:pt x="17323" y="14644"/>
                  <a:pt x="17323" y="14549"/>
                  <a:pt x="17292" y="14486"/>
                </a:cubicBezTo>
                <a:cubicBezTo>
                  <a:pt x="15962" y="12681"/>
                  <a:pt x="16690" y="13283"/>
                  <a:pt x="15012" y="10939"/>
                </a:cubicBezTo>
                <a:lnTo>
                  <a:pt x="15012" y="10939"/>
                </a:lnTo>
                <a:lnTo>
                  <a:pt x="16880" y="12206"/>
                </a:lnTo>
                <a:cubicBezTo>
                  <a:pt x="16896" y="12238"/>
                  <a:pt x="16927" y="12253"/>
                  <a:pt x="16963" y="12253"/>
                </a:cubicBezTo>
                <a:cubicBezTo>
                  <a:pt x="16999" y="12253"/>
                  <a:pt x="17038" y="12238"/>
                  <a:pt x="17070" y="12206"/>
                </a:cubicBezTo>
                <a:cubicBezTo>
                  <a:pt x="17102" y="12206"/>
                  <a:pt x="17133" y="12143"/>
                  <a:pt x="17133" y="12111"/>
                </a:cubicBezTo>
                <a:cubicBezTo>
                  <a:pt x="17165" y="11984"/>
                  <a:pt x="15265" y="8944"/>
                  <a:pt x="15265" y="8944"/>
                </a:cubicBezTo>
                <a:lnTo>
                  <a:pt x="15265" y="8944"/>
                </a:lnTo>
                <a:cubicBezTo>
                  <a:pt x="15265" y="8944"/>
                  <a:pt x="16601" y="9779"/>
                  <a:pt x="16898" y="9779"/>
                </a:cubicBezTo>
                <a:cubicBezTo>
                  <a:pt x="16918" y="9779"/>
                  <a:pt x="16933" y="9775"/>
                  <a:pt x="16943" y="9767"/>
                </a:cubicBezTo>
                <a:cubicBezTo>
                  <a:pt x="16975" y="9767"/>
                  <a:pt x="17007" y="9736"/>
                  <a:pt x="17007" y="9672"/>
                </a:cubicBezTo>
                <a:cubicBezTo>
                  <a:pt x="17007" y="9609"/>
                  <a:pt x="14473" y="5904"/>
                  <a:pt x="14473" y="5904"/>
                </a:cubicBezTo>
                <a:lnTo>
                  <a:pt x="14473" y="5904"/>
                </a:lnTo>
                <a:lnTo>
                  <a:pt x="16753" y="7709"/>
                </a:lnTo>
                <a:cubicBezTo>
                  <a:pt x="16753" y="7709"/>
                  <a:pt x="16834" y="7750"/>
                  <a:pt x="16899" y="7750"/>
                </a:cubicBezTo>
                <a:cubicBezTo>
                  <a:pt x="16915" y="7750"/>
                  <a:pt x="16931" y="7747"/>
                  <a:pt x="16943" y="7741"/>
                </a:cubicBezTo>
                <a:cubicBezTo>
                  <a:pt x="17007" y="7677"/>
                  <a:pt x="17038" y="7582"/>
                  <a:pt x="16975" y="7519"/>
                </a:cubicBezTo>
                <a:lnTo>
                  <a:pt x="15265" y="4669"/>
                </a:lnTo>
                <a:lnTo>
                  <a:pt x="17355" y="6031"/>
                </a:lnTo>
                <a:cubicBezTo>
                  <a:pt x="17355" y="6031"/>
                  <a:pt x="17387" y="6038"/>
                  <a:pt x="17426" y="6038"/>
                </a:cubicBezTo>
                <a:cubicBezTo>
                  <a:pt x="17466" y="6038"/>
                  <a:pt x="17513" y="6031"/>
                  <a:pt x="17545" y="5999"/>
                </a:cubicBezTo>
                <a:cubicBezTo>
                  <a:pt x="17608" y="5967"/>
                  <a:pt x="17608" y="5872"/>
                  <a:pt x="17577" y="5809"/>
                </a:cubicBezTo>
                <a:cubicBezTo>
                  <a:pt x="16975" y="4985"/>
                  <a:pt x="16595" y="4257"/>
                  <a:pt x="16057" y="3529"/>
                </a:cubicBezTo>
                <a:lnTo>
                  <a:pt x="16057" y="3529"/>
                </a:lnTo>
                <a:lnTo>
                  <a:pt x="17418" y="4289"/>
                </a:lnTo>
                <a:cubicBezTo>
                  <a:pt x="17435" y="4297"/>
                  <a:pt x="17452" y="4301"/>
                  <a:pt x="17469" y="4301"/>
                </a:cubicBezTo>
                <a:cubicBezTo>
                  <a:pt x="17516" y="4301"/>
                  <a:pt x="17562" y="4272"/>
                  <a:pt x="17608" y="4225"/>
                </a:cubicBezTo>
                <a:cubicBezTo>
                  <a:pt x="17640" y="4194"/>
                  <a:pt x="17640" y="4099"/>
                  <a:pt x="17608" y="4035"/>
                </a:cubicBezTo>
                <a:cubicBezTo>
                  <a:pt x="17292" y="3624"/>
                  <a:pt x="16120" y="1122"/>
                  <a:pt x="15898" y="805"/>
                </a:cubicBezTo>
                <a:lnTo>
                  <a:pt x="16468" y="805"/>
                </a:lnTo>
                <a:cubicBezTo>
                  <a:pt x="17133" y="774"/>
                  <a:pt x="17133" y="774"/>
                  <a:pt x="17165" y="742"/>
                </a:cubicBezTo>
                <a:cubicBezTo>
                  <a:pt x="17197" y="742"/>
                  <a:pt x="17228" y="710"/>
                  <a:pt x="17228" y="679"/>
                </a:cubicBezTo>
                <a:cubicBezTo>
                  <a:pt x="17228" y="584"/>
                  <a:pt x="17228" y="552"/>
                  <a:pt x="17133" y="457"/>
                </a:cubicBezTo>
                <a:lnTo>
                  <a:pt x="17070" y="520"/>
                </a:lnTo>
                <a:lnTo>
                  <a:pt x="17070" y="489"/>
                </a:lnTo>
                <a:lnTo>
                  <a:pt x="16880" y="489"/>
                </a:lnTo>
                <a:cubicBezTo>
                  <a:pt x="16753" y="489"/>
                  <a:pt x="16595" y="489"/>
                  <a:pt x="16437" y="520"/>
                </a:cubicBezTo>
                <a:cubicBezTo>
                  <a:pt x="15582" y="520"/>
                  <a:pt x="15582" y="520"/>
                  <a:pt x="15550" y="552"/>
                </a:cubicBezTo>
                <a:cubicBezTo>
                  <a:pt x="15518" y="584"/>
                  <a:pt x="15487" y="615"/>
                  <a:pt x="15487" y="647"/>
                </a:cubicBezTo>
                <a:cubicBezTo>
                  <a:pt x="15455" y="710"/>
                  <a:pt x="16215" y="2610"/>
                  <a:pt x="17007" y="3719"/>
                </a:cubicBezTo>
                <a:lnTo>
                  <a:pt x="13808" y="45"/>
                </a:lnTo>
                <a:lnTo>
                  <a:pt x="13681" y="45"/>
                </a:lnTo>
                <a:cubicBezTo>
                  <a:pt x="13618" y="77"/>
                  <a:pt x="13586" y="108"/>
                  <a:pt x="13586" y="172"/>
                </a:cubicBezTo>
                <a:cubicBezTo>
                  <a:pt x="13586" y="235"/>
                  <a:pt x="13935" y="1565"/>
                  <a:pt x="15803" y="4162"/>
                </a:cubicBezTo>
                <a:cubicBezTo>
                  <a:pt x="14220" y="2895"/>
                  <a:pt x="11971" y="425"/>
                  <a:pt x="11686" y="235"/>
                </a:cubicBezTo>
                <a:lnTo>
                  <a:pt x="11623" y="172"/>
                </a:lnTo>
                <a:cubicBezTo>
                  <a:pt x="11530" y="135"/>
                  <a:pt x="11492" y="119"/>
                  <a:pt x="11469" y="119"/>
                </a:cubicBezTo>
                <a:cubicBezTo>
                  <a:pt x="11454" y="119"/>
                  <a:pt x="11446" y="127"/>
                  <a:pt x="11433" y="140"/>
                </a:cubicBezTo>
                <a:cubicBezTo>
                  <a:pt x="11401" y="172"/>
                  <a:pt x="11370" y="203"/>
                  <a:pt x="11370" y="235"/>
                </a:cubicBezTo>
                <a:cubicBezTo>
                  <a:pt x="11370" y="267"/>
                  <a:pt x="11370" y="330"/>
                  <a:pt x="11401" y="362"/>
                </a:cubicBezTo>
                <a:lnTo>
                  <a:pt x="15645" y="6411"/>
                </a:lnTo>
                <a:cubicBezTo>
                  <a:pt x="12985" y="3687"/>
                  <a:pt x="10166" y="393"/>
                  <a:pt x="9849" y="140"/>
                </a:cubicBezTo>
                <a:cubicBezTo>
                  <a:pt x="9818" y="140"/>
                  <a:pt x="9818" y="108"/>
                  <a:pt x="9818" y="108"/>
                </a:cubicBezTo>
                <a:cubicBezTo>
                  <a:pt x="9739" y="61"/>
                  <a:pt x="9691" y="45"/>
                  <a:pt x="9659" y="45"/>
                </a:cubicBezTo>
                <a:cubicBezTo>
                  <a:pt x="9628" y="45"/>
                  <a:pt x="9612" y="61"/>
                  <a:pt x="9596" y="77"/>
                </a:cubicBezTo>
                <a:cubicBezTo>
                  <a:pt x="9564" y="108"/>
                  <a:pt x="9533" y="140"/>
                  <a:pt x="9533" y="172"/>
                </a:cubicBezTo>
                <a:cubicBezTo>
                  <a:pt x="9533" y="203"/>
                  <a:pt x="9533" y="267"/>
                  <a:pt x="9564" y="298"/>
                </a:cubicBezTo>
                <a:cubicBezTo>
                  <a:pt x="10800" y="1977"/>
                  <a:pt x="14885" y="7266"/>
                  <a:pt x="15930" y="8691"/>
                </a:cubicBezTo>
                <a:cubicBezTo>
                  <a:pt x="15428" y="8157"/>
                  <a:pt x="8980" y="962"/>
                  <a:pt x="8715" y="962"/>
                </a:cubicBezTo>
                <a:cubicBezTo>
                  <a:pt x="8713" y="962"/>
                  <a:pt x="8711" y="962"/>
                  <a:pt x="8709" y="964"/>
                </a:cubicBezTo>
                <a:cubicBezTo>
                  <a:pt x="8678" y="995"/>
                  <a:pt x="8646" y="1027"/>
                  <a:pt x="8646" y="1059"/>
                </a:cubicBezTo>
                <a:cubicBezTo>
                  <a:pt x="8614" y="1154"/>
                  <a:pt x="14980" y="9419"/>
                  <a:pt x="16057" y="10908"/>
                </a:cubicBezTo>
                <a:lnTo>
                  <a:pt x="6588" y="45"/>
                </a:lnTo>
                <a:cubicBezTo>
                  <a:pt x="6565" y="23"/>
                  <a:pt x="6527" y="0"/>
                  <a:pt x="6484" y="0"/>
                </a:cubicBezTo>
                <a:close/>
              </a:path>
            </a:pathLst>
          </a:custGeom>
          <a:solidFill>
            <a:srgbClr val="DD7E6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2" name="Google Shape;1382;p44"/>
          <p:cNvSpPr/>
          <p:nvPr/>
        </p:nvSpPr>
        <p:spPr>
          <a:xfrm>
            <a:off x="2299217" y="4356909"/>
            <a:ext cx="1617" cy="1932"/>
          </a:xfrm>
          <a:custGeom>
            <a:avLst/>
            <a:gdLst/>
            <a:ahLst/>
            <a:cxnLst/>
            <a:rect l="l" t="t" r="r" b="b"/>
            <a:pathLst>
              <a:path w="41" h="49" extrusionOk="0">
                <a:moveTo>
                  <a:pt x="5" y="1"/>
                </a:moveTo>
                <a:cubicBezTo>
                  <a:pt x="1" y="1"/>
                  <a:pt x="9" y="17"/>
                  <a:pt x="40" y="48"/>
                </a:cubicBezTo>
                <a:cubicBezTo>
                  <a:pt x="24" y="17"/>
                  <a:pt x="9" y="1"/>
                  <a:pt x="5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3" name="Google Shape;1383;p44"/>
          <p:cNvSpPr/>
          <p:nvPr/>
        </p:nvSpPr>
        <p:spPr>
          <a:xfrm>
            <a:off x="609600" y="4322991"/>
            <a:ext cx="5364629" cy="1992469"/>
          </a:xfrm>
          <a:custGeom>
            <a:avLst/>
            <a:gdLst/>
            <a:ahLst/>
            <a:cxnLst/>
            <a:rect l="l" t="t" r="r" b="b"/>
            <a:pathLst>
              <a:path w="136020" h="50519" extrusionOk="0">
                <a:moveTo>
                  <a:pt x="85893" y="2479"/>
                </a:moveTo>
                <a:cubicBezTo>
                  <a:pt x="85575" y="2479"/>
                  <a:pt x="85419" y="2487"/>
                  <a:pt x="86397" y="2500"/>
                </a:cubicBezTo>
                <a:lnTo>
                  <a:pt x="86397" y="2500"/>
                </a:lnTo>
                <a:cubicBezTo>
                  <a:pt x="86653" y="2486"/>
                  <a:pt x="86198" y="2479"/>
                  <a:pt x="85893" y="2479"/>
                </a:cubicBezTo>
                <a:close/>
                <a:moveTo>
                  <a:pt x="106598" y="3664"/>
                </a:moveTo>
                <a:cubicBezTo>
                  <a:pt x="107580" y="3664"/>
                  <a:pt x="108562" y="3695"/>
                  <a:pt x="109575" y="3695"/>
                </a:cubicBezTo>
                <a:cubicBezTo>
                  <a:pt x="115017" y="3740"/>
                  <a:pt x="120459" y="3785"/>
                  <a:pt x="125900" y="3785"/>
                </a:cubicBezTo>
                <a:cubicBezTo>
                  <a:pt x="128154" y="3785"/>
                  <a:pt x="130408" y="3777"/>
                  <a:pt x="132662" y="3759"/>
                </a:cubicBezTo>
                <a:cubicBezTo>
                  <a:pt x="133517" y="3759"/>
                  <a:pt x="134372" y="3727"/>
                  <a:pt x="135259" y="3727"/>
                </a:cubicBezTo>
                <a:cubicBezTo>
                  <a:pt x="135101" y="6451"/>
                  <a:pt x="135101" y="9206"/>
                  <a:pt x="135069" y="11961"/>
                </a:cubicBezTo>
                <a:cubicBezTo>
                  <a:pt x="135037" y="14811"/>
                  <a:pt x="134911" y="17661"/>
                  <a:pt x="134847" y="20480"/>
                </a:cubicBezTo>
                <a:cubicBezTo>
                  <a:pt x="134816" y="21968"/>
                  <a:pt x="134784" y="38436"/>
                  <a:pt x="134784" y="39925"/>
                </a:cubicBezTo>
                <a:cubicBezTo>
                  <a:pt x="132757" y="39917"/>
                  <a:pt x="130730" y="39915"/>
                  <a:pt x="128704" y="39915"/>
                </a:cubicBezTo>
                <a:cubicBezTo>
                  <a:pt x="126678" y="39915"/>
                  <a:pt x="124652" y="39917"/>
                  <a:pt x="122627" y="39917"/>
                </a:cubicBezTo>
                <a:cubicBezTo>
                  <a:pt x="118577" y="39917"/>
                  <a:pt x="114532" y="39909"/>
                  <a:pt x="110494" y="39861"/>
                </a:cubicBezTo>
                <a:cubicBezTo>
                  <a:pt x="107517" y="39861"/>
                  <a:pt x="104540" y="39830"/>
                  <a:pt x="101563" y="39798"/>
                </a:cubicBezTo>
                <a:cubicBezTo>
                  <a:pt x="101721" y="36441"/>
                  <a:pt x="101183" y="21525"/>
                  <a:pt x="105775" y="16901"/>
                </a:cubicBezTo>
                <a:cubicBezTo>
                  <a:pt x="106852" y="15539"/>
                  <a:pt x="108340" y="13798"/>
                  <a:pt x="108942" y="12183"/>
                </a:cubicBezTo>
                <a:cubicBezTo>
                  <a:pt x="109480" y="10726"/>
                  <a:pt x="109639" y="9047"/>
                  <a:pt x="109164" y="7527"/>
                </a:cubicBezTo>
                <a:cubicBezTo>
                  <a:pt x="108879" y="6704"/>
                  <a:pt x="108372" y="6007"/>
                  <a:pt x="107802" y="5342"/>
                </a:cubicBezTo>
                <a:cubicBezTo>
                  <a:pt x="107359" y="4804"/>
                  <a:pt x="106915" y="4297"/>
                  <a:pt x="106598" y="3664"/>
                </a:cubicBezTo>
                <a:close/>
                <a:moveTo>
                  <a:pt x="82672" y="3461"/>
                </a:moveTo>
                <a:cubicBezTo>
                  <a:pt x="82881" y="3461"/>
                  <a:pt x="83675" y="3465"/>
                  <a:pt x="85729" y="3474"/>
                </a:cubicBezTo>
                <a:cubicBezTo>
                  <a:pt x="92537" y="3505"/>
                  <a:pt x="99346" y="3600"/>
                  <a:pt x="106155" y="3664"/>
                </a:cubicBezTo>
                <a:cubicBezTo>
                  <a:pt x="106567" y="4962"/>
                  <a:pt x="107834" y="5880"/>
                  <a:pt x="108404" y="7084"/>
                </a:cubicBezTo>
                <a:cubicBezTo>
                  <a:pt x="109069" y="8541"/>
                  <a:pt x="108879" y="10219"/>
                  <a:pt x="108372" y="11676"/>
                </a:cubicBezTo>
                <a:cubicBezTo>
                  <a:pt x="107232" y="14906"/>
                  <a:pt x="103780" y="15539"/>
                  <a:pt x="101975" y="21652"/>
                </a:cubicBezTo>
                <a:cubicBezTo>
                  <a:pt x="100170" y="27795"/>
                  <a:pt x="100866" y="38024"/>
                  <a:pt x="100898" y="39798"/>
                </a:cubicBezTo>
                <a:cubicBezTo>
                  <a:pt x="95483" y="39735"/>
                  <a:pt x="90099" y="39671"/>
                  <a:pt x="84683" y="39640"/>
                </a:cubicBezTo>
                <a:cubicBezTo>
                  <a:pt x="83219" y="39634"/>
                  <a:pt x="82306" y="39631"/>
                  <a:pt x="81748" y="39631"/>
                </a:cubicBezTo>
                <a:cubicBezTo>
                  <a:pt x="79154" y="39631"/>
                  <a:pt x="84233" y="39688"/>
                  <a:pt x="77431" y="39766"/>
                </a:cubicBezTo>
                <a:cubicBezTo>
                  <a:pt x="70401" y="39830"/>
                  <a:pt x="63402" y="39893"/>
                  <a:pt x="56371" y="39925"/>
                </a:cubicBezTo>
                <a:cubicBezTo>
                  <a:pt x="48897" y="39988"/>
                  <a:pt x="41424" y="40020"/>
                  <a:pt x="33950" y="40051"/>
                </a:cubicBezTo>
                <a:lnTo>
                  <a:pt x="30973" y="40051"/>
                </a:lnTo>
                <a:cubicBezTo>
                  <a:pt x="30909" y="37803"/>
                  <a:pt x="30846" y="20607"/>
                  <a:pt x="30814" y="18390"/>
                </a:cubicBezTo>
                <a:cubicBezTo>
                  <a:pt x="30783" y="15128"/>
                  <a:pt x="30783" y="11898"/>
                  <a:pt x="30909" y="8667"/>
                </a:cubicBezTo>
                <a:cubicBezTo>
                  <a:pt x="30909" y="7749"/>
                  <a:pt x="30973" y="6862"/>
                  <a:pt x="31004" y="5975"/>
                </a:cubicBezTo>
                <a:cubicBezTo>
                  <a:pt x="31036" y="5184"/>
                  <a:pt x="31036" y="4392"/>
                  <a:pt x="31068" y="3600"/>
                </a:cubicBezTo>
                <a:cubicBezTo>
                  <a:pt x="39112" y="3632"/>
                  <a:pt x="47124" y="3632"/>
                  <a:pt x="55136" y="3632"/>
                </a:cubicBezTo>
                <a:cubicBezTo>
                  <a:pt x="63529" y="3632"/>
                  <a:pt x="71889" y="3600"/>
                  <a:pt x="80281" y="3537"/>
                </a:cubicBezTo>
                <a:cubicBezTo>
                  <a:pt x="85892" y="3491"/>
                  <a:pt x="82100" y="3461"/>
                  <a:pt x="82672" y="3461"/>
                </a:cubicBezTo>
                <a:close/>
                <a:moveTo>
                  <a:pt x="475" y="3474"/>
                </a:moveTo>
                <a:lnTo>
                  <a:pt x="475" y="3474"/>
                </a:lnTo>
                <a:cubicBezTo>
                  <a:pt x="2407" y="3569"/>
                  <a:pt x="4307" y="3569"/>
                  <a:pt x="6208" y="3569"/>
                </a:cubicBezTo>
                <a:cubicBezTo>
                  <a:pt x="8139" y="3600"/>
                  <a:pt x="10039" y="3600"/>
                  <a:pt x="11971" y="3600"/>
                </a:cubicBezTo>
                <a:lnTo>
                  <a:pt x="14980" y="3600"/>
                </a:lnTo>
                <a:cubicBezTo>
                  <a:pt x="14790" y="6197"/>
                  <a:pt x="14631" y="8794"/>
                  <a:pt x="14473" y="11391"/>
                </a:cubicBezTo>
                <a:cubicBezTo>
                  <a:pt x="14251" y="14969"/>
                  <a:pt x="14093" y="18516"/>
                  <a:pt x="13998" y="22095"/>
                </a:cubicBezTo>
                <a:cubicBezTo>
                  <a:pt x="13966" y="23045"/>
                  <a:pt x="13935" y="38974"/>
                  <a:pt x="13935" y="39956"/>
                </a:cubicBezTo>
                <a:cubicBezTo>
                  <a:pt x="10451" y="39956"/>
                  <a:pt x="6968" y="39988"/>
                  <a:pt x="3484" y="40051"/>
                </a:cubicBezTo>
                <a:cubicBezTo>
                  <a:pt x="2597" y="40051"/>
                  <a:pt x="1679" y="40083"/>
                  <a:pt x="760" y="40146"/>
                </a:cubicBezTo>
                <a:cubicBezTo>
                  <a:pt x="824" y="38753"/>
                  <a:pt x="760" y="22380"/>
                  <a:pt x="760" y="20987"/>
                </a:cubicBezTo>
                <a:cubicBezTo>
                  <a:pt x="760" y="19561"/>
                  <a:pt x="729" y="18105"/>
                  <a:pt x="697" y="16680"/>
                </a:cubicBezTo>
                <a:cubicBezTo>
                  <a:pt x="665" y="13829"/>
                  <a:pt x="665" y="10947"/>
                  <a:pt x="634" y="8097"/>
                </a:cubicBezTo>
                <a:cubicBezTo>
                  <a:pt x="602" y="7274"/>
                  <a:pt x="602" y="6482"/>
                  <a:pt x="570" y="5659"/>
                </a:cubicBezTo>
                <a:cubicBezTo>
                  <a:pt x="570" y="4962"/>
                  <a:pt x="570" y="4202"/>
                  <a:pt x="475" y="3474"/>
                </a:cubicBezTo>
                <a:close/>
                <a:moveTo>
                  <a:pt x="29438" y="872"/>
                </a:moveTo>
                <a:cubicBezTo>
                  <a:pt x="30037" y="872"/>
                  <a:pt x="30637" y="883"/>
                  <a:pt x="31226" y="940"/>
                </a:cubicBezTo>
                <a:lnTo>
                  <a:pt x="31479" y="940"/>
                </a:lnTo>
                <a:cubicBezTo>
                  <a:pt x="31479" y="940"/>
                  <a:pt x="31479" y="940"/>
                  <a:pt x="31479" y="972"/>
                </a:cubicBezTo>
                <a:lnTo>
                  <a:pt x="31606" y="972"/>
                </a:lnTo>
                <a:cubicBezTo>
                  <a:pt x="31986" y="1542"/>
                  <a:pt x="32271" y="2144"/>
                  <a:pt x="32461" y="2745"/>
                </a:cubicBezTo>
                <a:cubicBezTo>
                  <a:pt x="31448" y="2745"/>
                  <a:pt x="30434" y="2745"/>
                  <a:pt x="29421" y="2777"/>
                </a:cubicBezTo>
                <a:cubicBezTo>
                  <a:pt x="28851" y="2777"/>
                  <a:pt x="28851" y="3600"/>
                  <a:pt x="29421" y="3600"/>
                </a:cubicBezTo>
                <a:lnTo>
                  <a:pt x="30213" y="3600"/>
                </a:lnTo>
                <a:cubicBezTo>
                  <a:pt x="30181" y="4265"/>
                  <a:pt x="30149" y="4962"/>
                  <a:pt x="30118" y="5627"/>
                </a:cubicBezTo>
                <a:cubicBezTo>
                  <a:pt x="30086" y="6451"/>
                  <a:pt x="30054" y="7242"/>
                  <a:pt x="30054" y="8034"/>
                </a:cubicBezTo>
                <a:cubicBezTo>
                  <a:pt x="30023" y="9649"/>
                  <a:pt x="29959" y="11296"/>
                  <a:pt x="29959" y="12911"/>
                </a:cubicBezTo>
                <a:cubicBezTo>
                  <a:pt x="29896" y="16141"/>
                  <a:pt x="29896" y="19371"/>
                  <a:pt x="29959" y="22633"/>
                </a:cubicBezTo>
                <a:cubicBezTo>
                  <a:pt x="29991" y="24438"/>
                  <a:pt x="30023" y="41223"/>
                  <a:pt x="30118" y="43060"/>
                </a:cubicBezTo>
                <a:cubicBezTo>
                  <a:pt x="30118" y="43250"/>
                  <a:pt x="30276" y="43471"/>
                  <a:pt x="30466" y="43535"/>
                </a:cubicBezTo>
                <a:cubicBezTo>
                  <a:pt x="30973" y="43598"/>
                  <a:pt x="31448" y="43693"/>
                  <a:pt x="31923" y="43788"/>
                </a:cubicBezTo>
                <a:cubicBezTo>
                  <a:pt x="29389" y="45213"/>
                  <a:pt x="26824" y="46638"/>
                  <a:pt x="24291" y="48063"/>
                </a:cubicBezTo>
                <a:cubicBezTo>
                  <a:pt x="23562" y="48475"/>
                  <a:pt x="22834" y="48887"/>
                  <a:pt x="22105" y="49299"/>
                </a:cubicBezTo>
                <a:cubicBezTo>
                  <a:pt x="21837" y="49448"/>
                  <a:pt x="21512" y="49681"/>
                  <a:pt x="21211" y="49681"/>
                </a:cubicBezTo>
                <a:cubicBezTo>
                  <a:pt x="21192" y="49681"/>
                  <a:pt x="21174" y="49680"/>
                  <a:pt x="21155" y="49679"/>
                </a:cubicBezTo>
                <a:cubicBezTo>
                  <a:pt x="20807" y="49679"/>
                  <a:pt x="20490" y="49425"/>
                  <a:pt x="20205" y="49235"/>
                </a:cubicBezTo>
                <a:cubicBezTo>
                  <a:pt x="18812" y="48348"/>
                  <a:pt x="17418" y="47462"/>
                  <a:pt x="16057" y="46543"/>
                </a:cubicBezTo>
                <a:cubicBezTo>
                  <a:pt x="14758" y="45720"/>
                  <a:pt x="13491" y="44897"/>
                  <a:pt x="12256" y="44010"/>
                </a:cubicBezTo>
                <a:cubicBezTo>
                  <a:pt x="12953" y="43820"/>
                  <a:pt x="13681" y="43661"/>
                  <a:pt x="14378" y="43471"/>
                </a:cubicBezTo>
                <a:cubicBezTo>
                  <a:pt x="14536" y="43408"/>
                  <a:pt x="14663" y="43250"/>
                  <a:pt x="14663" y="43060"/>
                </a:cubicBezTo>
                <a:cubicBezTo>
                  <a:pt x="14695" y="39513"/>
                  <a:pt x="14790" y="20987"/>
                  <a:pt x="14916" y="17408"/>
                </a:cubicBezTo>
                <a:cubicBezTo>
                  <a:pt x="15075" y="13861"/>
                  <a:pt x="15297" y="10282"/>
                  <a:pt x="15550" y="6736"/>
                </a:cubicBezTo>
                <a:cubicBezTo>
                  <a:pt x="15708" y="4867"/>
                  <a:pt x="15867" y="2999"/>
                  <a:pt x="16057" y="1130"/>
                </a:cubicBezTo>
                <a:cubicBezTo>
                  <a:pt x="18685" y="1067"/>
                  <a:pt x="21345" y="972"/>
                  <a:pt x="23974" y="940"/>
                </a:cubicBezTo>
                <a:cubicBezTo>
                  <a:pt x="25399" y="908"/>
                  <a:pt x="26824" y="877"/>
                  <a:pt x="28249" y="877"/>
                </a:cubicBezTo>
                <a:cubicBezTo>
                  <a:pt x="28642" y="877"/>
                  <a:pt x="29040" y="872"/>
                  <a:pt x="29438" y="872"/>
                </a:cubicBezTo>
                <a:close/>
                <a:moveTo>
                  <a:pt x="26929" y="1"/>
                </a:moveTo>
                <a:cubicBezTo>
                  <a:pt x="24636" y="1"/>
                  <a:pt x="22332" y="68"/>
                  <a:pt x="20047" y="117"/>
                </a:cubicBezTo>
                <a:cubicBezTo>
                  <a:pt x="18590" y="180"/>
                  <a:pt x="17133" y="212"/>
                  <a:pt x="15645" y="275"/>
                </a:cubicBezTo>
                <a:cubicBezTo>
                  <a:pt x="15392" y="275"/>
                  <a:pt x="15233" y="465"/>
                  <a:pt x="15233" y="718"/>
                </a:cubicBezTo>
                <a:cubicBezTo>
                  <a:pt x="15170" y="1415"/>
                  <a:pt x="15107" y="2080"/>
                  <a:pt x="15043" y="2777"/>
                </a:cubicBezTo>
                <a:cubicBezTo>
                  <a:pt x="11275" y="2809"/>
                  <a:pt x="7506" y="2840"/>
                  <a:pt x="3737" y="2872"/>
                </a:cubicBezTo>
                <a:cubicBezTo>
                  <a:pt x="2597" y="2904"/>
                  <a:pt x="1489" y="2935"/>
                  <a:pt x="380" y="3030"/>
                </a:cubicBezTo>
                <a:lnTo>
                  <a:pt x="317" y="3030"/>
                </a:lnTo>
                <a:cubicBezTo>
                  <a:pt x="301" y="3025"/>
                  <a:pt x="285" y="3022"/>
                  <a:pt x="268" y="3022"/>
                </a:cubicBezTo>
                <a:cubicBezTo>
                  <a:pt x="182" y="3022"/>
                  <a:pt x="90" y="3088"/>
                  <a:pt x="64" y="3220"/>
                </a:cubicBezTo>
                <a:cubicBezTo>
                  <a:pt x="0" y="3917"/>
                  <a:pt x="0" y="4645"/>
                  <a:pt x="0" y="5374"/>
                </a:cubicBezTo>
                <a:cubicBezTo>
                  <a:pt x="0" y="6102"/>
                  <a:pt x="0" y="6831"/>
                  <a:pt x="0" y="7559"/>
                </a:cubicBezTo>
                <a:cubicBezTo>
                  <a:pt x="0" y="8984"/>
                  <a:pt x="0" y="10409"/>
                  <a:pt x="0" y="11866"/>
                </a:cubicBezTo>
                <a:cubicBezTo>
                  <a:pt x="32" y="14716"/>
                  <a:pt x="0" y="17598"/>
                  <a:pt x="32" y="20448"/>
                </a:cubicBezTo>
                <a:cubicBezTo>
                  <a:pt x="64" y="22063"/>
                  <a:pt x="0" y="38658"/>
                  <a:pt x="95" y="40273"/>
                </a:cubicBezTo>
                <a:cubicBezTo>
                  <a:pt x="95" y="40368"/>
                  <a:pt x="127" y="40400"/>
                  <a:pt x="159" y="40463"/>
                </a:cubicBezTo>
                <a:cubicBezTo>
                  <a:pt x="190" y="40526"/>
                  <a:pt x="254" y="40621"/>
                  <a:pt x="380" y="40621"/>
                </a:cubicBezTo>
                <a:cubicBezTo>
                  <a:pt x="2186" y="40716"/>
                  <a:pt x="3991" y="40716"/>
                  <a:pt x="5796" y="40716"/>
                </a:cubicBezTo>
                <a:cubicBezTo>
                  <a:pt x="7538" y="40716"/>
                  <a:pt x="9311" y="40748"/>
                  <a:pt x="11085" y="40748"/>
                </a:cubicBezTo>
                <a:lnTo>
                  <a:pt x="13903" y="40748"/>
                </a:lnTo>
                <a:cubicBezTo>
                  <a:pt x="13871" y="41413"/>
                  <a:pt x="13871" y="42078"/>
                  <a:pt x="13871" y="42743"/>
                </a:cubicBezTo>
                <a:cubicBezTo>
                  <a:pt x="12953" y="42933"/>
                  <a:pt x="12035" y="43155"/>
                  <a:pt x="11116" y="43376"/>
                </a:cubicBezTo>
                <a:cubicBezTo>
                  <a:pt x="10736" y="43503"/>
                  <a:pt x="10705" y="43978"/>
                  <a:pt x="11021" y="44168"/>
                </a:cubicBezTo>
                <a:cubicBezTo>
                  <a:pt x="12446" y="45087"/>
                  <a:pt x="13840" y="46068"/>
                  <a:pt x="15233" y="46987"/>
                </a:cubicBezTo>
                <a:cubicBezTo>
                  <a:pt x="16658" y="47937"/>
                  <a:pt x="18052" y="48855"/>
                  <a:pt x="19477" y="49742"/>
                </a:cubicBezTo>
                <a:cubicBezTo>
                  <a:pt x="20013" y="50099"/>
                  <a:pt x="20569" y="50518"/>
                  <a:pt x="21196" y="50518"/>
                </a:cubicBezTo>
                <a:cubicBezTo>
                  <a:pt x="21347" y="50518"/>
                  <a:pt x="21502" y="50494"/>
                  <a:pt x="21662" y="50439"/>
                </a:cubicBezTo>
                <a:cubicBezTo>
                  <a:pt x="22042" y="50312"/>
                  <a:pt x="22390" y="50090"/>
                  <a:pt x="22739" y="49900"/>
                </a:cubicBezTo>
                <a:lnTo>
                  <a:pt x="23879" y="49267"/>
                </a:lnTo>
                <a:cubicBezTo>
                  <a:pt x="25399" y="48443"/>
                  <a:pt x="26919" y="47588"/>
                  <a:pt x="28439" y="46765"/>
                </a:cubicBezTo>
                <a:cubicBezTo>
                  <a:pt x="30149" y="45815"/>
                  <a:pt x="31859" y="44897"/>
                  <a:pt x="33570" y="43946"/>
                </a:cubicBezTo>
                <a:cubicBezTo>
                  <a:pt x="33918" y="43756"/>
                  <a:pt x="33886" y="43155"/>
                  <a:pt x="33475" y="43060"/>
                </a:cubicBezTo>
                <a:lnTo>
                  <a:pt x="31068" y="42648"/>
                </a:lnTo>
                <a:cubicBezTo>
                  <a:pt x="31068" y="42046"/>
                  <a:pt x="31036" y="41413"/>
                  <a:pt x="31004" y="40811"/>
                </a:cubicBezTo>
                <a:cubicBezTo>
                  <a:pt x="36114" y="40811"/>
                  <a:pt x="41223" y="40825"/>
                  <a:pt x="46323" y="40825"/>
                </a:cubicBezTo>
                <a:cubicBezTo>
                  <a:pt x="48873" y="40825"/>
                  <a:pt x="51420" y="40822"/>
                  <a:pt x="53964" y="40811"/>
                </a:cubicBezTo>
                <a:cubicBezTo>
                  <a:pt x="60837" y="40811"/>
                  <a:pt x="67677" y="40780"/>
                  <a:pt x="74518" y="40716"/>
                </a:cubicBezTo>
                <a:cubicBezTo>
                  <a:pt x="81599" y="40662"/>
                  <a:pt x="88657" y="40583"/>
                  <a:pt x="95731" y="40583"/>
                </a:cubicBezTo>
                <a:cubicBezTo>
                  <a:pt x="96851" y="40583"/>
                  <a:pt x="97972" y="40585"/>
                  <a:pt x="99093" y="40590"/>
                </a:cubicBezTo>
                <a:cubicBezTo>
                  <a:pt x="107707" y="40621"/>
                  <a:pt x="98776" y="40716"/>
                  <a:pt x="107390" y="40811"/>
                </a:cubicBezTo>
                <a:cubicBezTo>
                  <a:pt x="113808" y="40860"/>
                  <a:pt x="120225" y="40927"/>
                  <a:pt x="126657" y="40927"/>
                </a:cubicBezTo>
                <a:cubicBezTo>
                  <a:pt x="128605" y="40927"/>
                  <a:pt x="130553" y="40921"/>
                  <a:pt x="132504" y="40906"/>
                </a:cubicBezTo>
                <a:cubicBezTo>
                  <a:pt x="133485" y="40906"/>
                  <a:pt x="134467" y="40875"/>
                  <a:pt x="135449" y="40843"/>
                </a:cubicBezTo>
                <a:cubicBezTo>
                  <a:pt x="135987" y="40843"/>
                  <a:pt x="136019" y="40115"/>
                  <a:pt x="135607" y="39956"/>
                </a:cubicBezTo>
                <a:cubicBezTo>
                  <a:pt x="135639" y="37201"/>
                  <a:pt x="135702" y="19466"/>
                  <a:pt x="135702" y="16711"/>
                </a:cubicBezTo>
                <a:cubicBezTo>
                  <a:pt x="135702" y="13861"/>
                  <a:pt x="135766" y="11011"/>
                  <a:pt x="135829" y="8161"/>
                </a:cubicBezTo>
                <a:cubicBezTo>
                  <a:pt x="135861" y="6609"/>
                  <a:pt x="135861" y="5057"/>
                  <a:pt x="135797" y="3505"/>
                </a:cubicBezTo>
                <a:cubicBezTo>
                  <a:pt x="135987" y="3220"/>
                  <a:pt x="135861" y="2777"/>
                  <a:pt x="135417" y="2777"/>
                </a:cubicBezTo>
                <a:cubicBezTo>
                  <a:pt x="133695" y="2770"/>
                  <a:pt x="131972" y="2767"/>
                  <a:pt x="130248" y="2767"/>
                </a:cubicBezTo>
                <a:cubicBezTo>
                  <a:pt x="127172" y="2767"/>
                  <a:pt x="124094" y="2775"/>
                  <a:pt x="121017" y="2775"/>
                </a:cubicBezTo>
                <a:cubicBezTo>
                  <a:pt x="118204" y="2775"/>
                  <a:pt x="115392" y="2769"/>
                  <a:pt x="112584" y="2745"/>
                </a:cubicBezTo>
                <a:cubicBezTo>
                  <a:pt x="104635" y="2682"/>
                  <a:pt x="96686" y="2587"/>
                  <a:pt x="88737" y="2524"/>
                </a:cubicBezTo>
                <a:cubicBezTo>
                  <a:pt x="87615" y="2514"/>
                  <a:pt x="86872" y="2506"/>
                  <a:pt x="86397" y="2500"/>
                </a:cubicBezTo>
                <a:lnTo>
                  <a:pt x="86397" y="2500"/>
                </a:lnTo>
                <a:cubicBezTo>
                  <a:pt x="86168" y="2512"/>
                  <a:pt x="85370" y="2531"/>
                  <a:pt x="83385" y="2555"/>
                </a:cubicBezTo>
                <a:cubicBezTo>
                  <a:pt x="75056" y="2619"/>
                  <a:pt x="66695" y="2650"/>
                  <a:pt x="58366" y="2682"/>
                </a:cubicBezTo>
                <a:cubicBezTo>
                  <a:pt x="49974" y="2714"/>
                  <a:pt x="41582" y="2714"/>
                  <a:pt x="33190" y="2745"/>
                </a:cubicBezTo>
                <a:cubicBezTo>
                  <a:pt x="33000" y="1985"/>
                  <a:pt x="32746" y="1225"/>
                  <a:pt x="32334" y="592"/>
                </a:cubicBezTo>
                <a:cubicBezTo>
                  <a:pt x="32208" y="433"/>
                  <a:pt x="32113" y="307"/>
                  <a:pt x="31954" y="243"/>
                </a:cubicBezTo>
                <a:cubicBezTo>
                  <a:pt x="31859" y="212"/>
                  <a:pt x="31764" y="180"/>
                  <a:pt x="31669" y="180"/>
                </a:cubicBezTo>
                <a:cubicBezTo>
                  <a:pt x="30814" y="22"/>
                  <a:pt x="29896" y="22"/>
                  <a:pt x="29009" y="22"/>
                </a:cubicBezTo>
                <a:cubicBezTo>
                  <a:pt x="28317" y="7"/>
                  <a:pt x="27624" y="1"/>
                  <a:pt x="2692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4" name="Google Shape;1384;p44"/>
          <p:cNvSpPr/>
          <p:nvPr/>
        </p:nvSpPr>
        <p:spPr>
          <a:xfrm>
            <a:off x="1131708" y="4360065"/>
            <a:ext cx="725696" cy="1946009"/>
          </a:xfrm>
          <a:custGeom>
            <a:avLst/>
            <a:gdLst/>
            <a:ahLst/>
            <a:cxnLst/>
            <a:rect l="l" t="t" r="r" b="b"/>
            <a:pathLst>
              <a:path w="18400" h="49341" extrusionOk="0">
                <a:moveTo>
                  <a:pt x="11125" y="42388"/>
                </a:moveTo>
                <a:cubicBezTo>
                  <a:pt x="11052" y="42388"/>
                  <a:pt x="11346" y="42909"/>
                  <a:pt x="12193" y="43957"/>
                </a:cubicBezTo>
                <a:cubicBezTo>
                  <a:pt x="11844" y="43434"/>
                  <a:pt x="11505" y="42921"/>
                  <a:pt x="11169" y="42412"/>
                </a:cubicBezTo>
                <a:lnTo>
                  <a:pt x="11169" y="42412"/>
                </a:lnTo>
                <a:cubicBezTo>
                  <a:pt x="11149" y="42396"/>
                  <a:pt x="11134" y="42388"/>
                  <a:pt x="11125" y="42388"/>
                </a:cubicBezTo>
                <a:close/>
                <a:moveTo>
                  <a:pt x="11932" y="44157"/>
                </a:moveTo>
                <a:cubicBezTo>
                  <a:pt x="12016" y="44272"/>
                  <a:pt x="12178" y="44488"/>
                  <a:pt x="12446" y="44843"/>
                </a:cubicBezTo>
                <a:cubicBezTo>
                  <a:pt x="12275" y="44615"/>
                  <a:pt x="12104" y="44387"/>
                  <a:pt x="11932" y="44157"/>
                </a:cubicBezTo>
                <a:close/>
                <a:moveTo>
                  <a:pt x="6397" y="0"/>
                </a:moveTo>
                <a:cubicBezTo>
                  <a:pt x="6334" y="32"/>
                  <a:pt x="6302" y="63"/>
                  <a:pt x="6271" y="127"/>
                </a:cubicBezTo>
                <a:cubicBezTo>
                  <a:pt x="6271" y="158"/>
                  <a:pt x="6271" y="158"/>
                  <a:pt x="6334" y="253"/>
                </a:cubicBezTo>
                <a:lnTo>
                  <a:pt x="6366" y="317"/>
                </a:lnTo>
                <a:cubicBezTo>
                  <a:pt x="6587" y="697"/>
                  <a:pt x="11654" y="7759"/>
                  <a:pt x="15708" y="13364"/>
                </a:cubicBezTo>
                <a:lnTo>
                  <a:pt x="7506" y="3420"/>
                </a:lnTo>
                <a:cubicBezTo>
                  <a:pt x="7469" y="3383"/>
                  <a:pt x="7431" y="3368"/>
                  <a:pt x="7394" y="3368"/>
                </a:cubicBezTo>
                <a:cubicBezTo>
                  <a:pt x="7368" y="3368"/>
                  <a:pt x="7342" y="3376"/>
                  <a:pt x="7316" y="3389"/>
                </a:cubicBezTo>
                <a:cubicBezTo>
                  <a:pt x="7252" y="3420"/>
                  <a:pt x="7252" y="3484"/>
                  <a:pt x="7221" y="3515"/>
                </a:cubicBezTo>
                <a:cubicBezTo>
                  <a:pt x="7189" y="3769"/>
                  <a:pt x="13586" y="12794"/>
                  <a:pt x="16468" y="16690"/>
                </a:cubicBezTo>
                <a:lnTo>
                  <a:pt x="3515" y="570"/>
                </a:lnTo>
                <a:cubicBezTo>
                  <a:pt x="3479" y="552"/>
                  <a:pt x="3432" y="534"/>
                  <a:pt x="3386" y="534"/>
                </a:cubicBezTo>
                <a:cubicBezTo>
                  <a:pt x="3353" y="534"/>
                  <a:pt x="3320" y="543"/>
                  <a:pt x="3294" y="570"/>
                </a:cubicBezTo>
                <a:cubicBezTo>
                  <a:pt x="3230" y="602"/>
                  <a:pt x="3230" y="697"/>
                  <a:pt x="3294" y="760"/>
                </a:cubicBezTo>
                <a:lnTo>
                  <a:pt x="15835" y="17228"/>
                </a:lnTo>
                <a:cubicBezTo>
                  <a:pt x="15204" y="16471"/>
                  <a:pt x="2385" y="1108"/>
                  <a:pt x="2124" y="1108"/>
                </a:cubicBezTo>
                <a:cubicBezTo>
                  <a:pt x="2123" y="1108"/>
                  <a:pt x="2123" y="1108"/>
                  <a:pt x="2122" y="1109"/>
                </a:cubicBezTo>
                <a:cubicBezTo>
                  <a:pt x="2090" y="1140"/>
                  <a:pt x="2059" y="1172"/>
                  <a:pt x="2059" y="1204"/>
                </a:cubicBezTo>
                <a:cubicBezTo>
                  <a:pt x="2059" y="1299"/>
                  <a:pt x="7284" y="7126"/>
                  <a:pt x="14219" y="16690"/>
                </a:cubicBezTo>
                <a:cubicBezTo>
                  <a:pt x="13620" y="15932"/>
                  <a:pt x="2301" y="3230"/>
                  <a:pt x="2061" y="3230"/>
                </a:cubicBezTo>
                <a:cubicBezTo>
                  <a:pt x="2060" y="3230"/>
                  <a:pt x="2059" y="3230"/>
                  <a:pt x="2059" y="3230"/>
                </a:cubicBezTo>
                <a:cubicBezTo>
                  <a:pt x="1995" y="3262"/>
                  <a:pt x="1995" y="3294"/>
                  <a:pt x="1964" y="3357"/>
                </a:cubicBezTo>
                <a:cubicBezTo>
                  <a:pt x="1932" y="3579"/>
                  <a:pt x="16088" y="20933"/>
                  <a:pt x="17133" y="22327"/>
                </a:cubicBezTo>
                <a:cubicBezTo>
                  <a:pt x="16061" y="20971"/>
                  <a:pt x="3751" y="6745"/>
                  <a:pt x="3486" y="6745"/>
                </a:cubicBezTo>
                <a:cubicBezTo>
                  <a:pt x="3485" y="6745"/>
                  <a:pt x="3484" y="6745"/>
                  <a:pt x="3484" y="6746"/>
                </a:cubicBezTo>
                <a:cubicBezTo>
                  <a:pt x="3420" y="6777"/>
                  <a:pt x="3420" y="6809"/>
                  <a:pt x="3389" y="6841"/>
                </a:cubicBezTo>
                <a:cubicBezTo>
                  <a:pt x="3357" y="7126"/>
                  <a:pt x="8741" y="13238"/>
                  <a:pt x="15486" y="22390"/>
                </a:cubicBezTo>
                <a:cubicBezTo>
                  <a:pt x="15496" y="22404"/>
                  <a:pt x="15500" y="22411"/>
                  <a:pt x="15498" y="22411"/>
                </a:cubicBezTo>
                <a:cubicBezTo>
                  <a:pt x="15408" y="22411"/>
                  <a:pt x="2491" y="7370"/>
                  <a:pt x="1995" y="6936"/>
                </a:cubicBezTo>
                <a:cubicBezTo>
                  <a:pt x="1995" y="6936"/>
                  <a:pt x="1995" y="6936"/>
                  <a:pt x="1964" y="6904"/>
                </a:cubicBezTo>
                <a:cubicBezTo>
                  <a:pt x="1900" y="6856"/>
                  <a:pt x="1861" y="6841"/>
                  <a:pt x="1833" y="6841"/>
                </a:cubicBezTo>
                <a:cubicBezTo>
                  <a:pt x="1805" y="6841"/>
                  <a:pt x="1789" y="6856"/>
                  <a:pt x="1774" y="6872"/>
                </a:cubicBezTo>
                <a:cubicBezTo>
                  <a:pt x="1742" y="6904"/>
                  <a:pt x="1710" y="6936"/>
                  <a:pt x="1710" y="6967"/>
                </a:cubicBezTo>
                <a:cubicBezTo>
                  <a:pt x="1710" y="6999"/>
                  <a:pt x="1710" y="7062"/>
                  <a:pt x="1742" y="7094"/>
                </a:cubicBezTo>
                <a:cubicBezTo>
                  <a:pt x="4750" y="11274"/>
                  <a:pt x="11116" y="18463"/>
                  <a:pt x="14156" y="22738"/>
                </a:cubicBezTo>
                <a:cubicBezTo>
                  <a:pt x="14035" y="22584"/>
                  <a:pt x="13989" y="22528"/>
                  <a:pt x="13987" y="22528"/>
                </a:cubicBezTo>
                <a:cubicBezTo>
                  <a:pt x="13982" y="22528"/>
                  <a:pt x="14301" y="22947"/>
                  <a:pt x="14290" y="22947"/>
                </a:cubicBezTo>
                <a:cubicBezTo>
                  <a:pt x="14282" y="22947"/>
                  <a:pt x="14094" y="22717"/>
                  <a:pt x="13459" y="21915"/>
                </a:cubicBezTo>
                <a:cubicBezTo>
                  <a:pt x="11401" y="19318"/>
                  <a:pt x="3927" y="10673"/>
                  <a:pt x="3642" y="10356"/>
                </a:cubicBezTo>
                <a:lnTo>
                  <a:pt x="3610" y="10293"/>
                </a:lnTo>
                <a:lnTo>
                  <a:pt x="3579" y="10324"/>
                </a:lnTo>
                <a:cubicBezTo>
                  <a:pt x="3526" y="10254"/>
                  <a:pt x="3483" y="10233"/>
                  <a:pt x="3450" y="10233"/>
                </a:cubicBezTo>
                <a:cubicBezTo>
                  <a:pt x="3423" y="10233"/>
                  <a:pt x="3403" y="10247"/>
                  <a:pt x="3389" y="10261"/>
                </a:cubicBezTo>
                <a:cubicBezTo>
                  <a:pt x="3357" y="10293"/>
                  <a:pt x="3325" y="10324"/>
                  <a:pt x="3325" y="10356"/>
                </a:cubicBezTo>
                <a:cubicBezTo>
                  <a:pt x="3325" y="10419"/>
                  <a:pt x="3325" y="10451"/>
                  <a:pt x="3357" y="10483"/>
                </a:cubicBezTo>
                <a:lnTo>
                  <a:pt x="15803" y="26824"/>
                </a:lnTo>
                <a:lnTo>
                  <a:pt x="15803" y="26824"/>
                </a:lnTo>
                <a:lnTo>
                  <a:pt x="2185" y="10229"/>
                </a:lnTo>
                <a:cubicBezTo>
                  <a:pt x="2146" y="10190"/>
                  <a:pt x="2095" y="10163"/>
                  <a:pt x="2046" y="10163"/>
                </a:cubicBezTo>
                <a:cubicBezTo>
                  <a:pt x="2017" y="10163"/>
                  <a:pt x="1988" y="10173"/>
                  <a:pt x="1964" y="10198"/>
                </a:cubicBezTo>
                <a:cubicBezTo>
                  <a:pt x="1932" y="10198"/>
                  <a:pt x="1900" y="10261"/>
                  <a:pt x="1900" y="10293"/>
                </a:cubicBezTo>
                <a:cubicBezTo>
                  <a:pt x="1837" y="10609"/>
                  <a:pt x="12256" y="23847"/>
                  <a:pt x="16626" y="29832"/>
                </a:cubicBezTo>
                <a:cubicBezTo>
                  <a:pt x="15898" y="28882"/>
                  <a:pt x="15518" y="28407"/>
                  <a:pt x="14726" y="27425"/>
                </a:cubicBezTo>
                <a:cubicBezTo>
                  <a:pt x="12889" y="25145"/>
                  <a:pt x="11908" y="23878"/>
                  <a:pt x="10514" y="22168"/>
                </a:cubicBezTo>
                <a:cubicBezTo>
                  <a:pt x="9247" y="20553"/>
                  <a:pt x="3389" y="13364"/>
                  <a:pt x="3104" y="13048"/>
                </a:cubicBezTo>
                <a:cubicBezTo>
                  <a:pt x="3072" y="12984"/>
                  <a:pt x="3009" y="12921"/>
                  <a:pt x="2977" y="12858"/>
                </a:cubicBezTo>
                <a:lnTo>
                  <a:pt x="2945" y="12889"/>
                </a:lnTo>
                <a:cubicBezTo>
                  <a:pt x="2898" y="12842"/>
                  <a:pt x="2866" y="12826"/>
                  <a:pt x="2838" y="12826"/>
                </a:cubicBezTo>
                <a:cubicBezTo>
                  <a:pt x="2811" y="12826"/>
                  <a:pt x="2787" y="12842"/>
                  <a:pt x="2755" y="12858"/>
                </a:cubicBezTo>
                <a:cubicBezTo>
                  <a:pt x="2724" y="12858"/>
                  <a:pt x="2724" y="12889"/>
                  <a:pt x="2692" y="12953"/>
                </a:cubicBezTo>
                <a:cubicBezTo>
                  <a:pt x="2692" y="12984"/>
                  <a:pt x="2724" y="13016"/>
                  <a:pt x="2724" y="13048"/>
                </a:cubicBezTo>
                <a:cubicBezTo>
                  <a:pt x="5542" y="16943"/>
                  <a:pt x="13048" y="26792"/>
                  <a:pt x="16151" y="31099"/>
                </a:cubicBezTo>
                <a:cubicBezTo>
                  <a:pt x="14980" y="29611"/>
                  <a:pt x="15676" y="30497"/>
                  <a:pt x="14346" y="28787"/>
                </a:cubicBezTo>
                <a:cubicBezTo>
                  <a:pt x="8646" y="21567"/>
                  <a:pt x="2344" y="13776"/>
                  <a:pt x="1805" y="13206"/>
                </a:cubicBezTo>
                <a:cubicBezTo>
                  <a:pt x="1774" y="13174"/>
                  <a:pt x="1742" y="13143"/>
                  <a:pt x="1710" y="13079"/>
                </a:cubicBezTo>
                <a:lnTo>
                  <a:pt x="1678" y="13111"/>
                </a:lnTo>
                <a:cubicBezTo>
                  <a:pt x="1621" y="13054"/>
                  <a:pt x="1587" y="13043"/>
                  <a:pt x="1555" y="13043"/>
                </a:cubicBezTo>
                <a:cubicBezTo>
                  <a:pt x="1534" y="13043"/>
                  <a:pt x="1514" y="13048"/>
                  <a:pt x="1488" y="13048"/>
                </a:cubicBezTo>
                <a:cubicBezTo>
                  <a:pt x="1457" y="13079"/>
                  <a:pt x="1457" y="13111"/>
                  <a:pt x="1425" y="13174"/>
                </a:cubicBezTo>
                <a:cubicBezTo>
                  <a:pt x="1425" y="13206"/>
                  <a:pt x="1425" y="13238"/>
                  <a:pt x="1457" y="13269"/>
                </a:cubicBezTo>
                <a:cubicBezTo>
                  <a:pt x="5542" y="18811"/>
                  <a:pt x="13681" y="29484"/>
                  <a:pt x="16595" y="33632"/>
                </a:cubicBezTo>
                <a:cubicBezTo>
                  <a:pt x="15581" y="32302"/>
                  <a:pt x="16310" y="33221"/>
                  <a:pt x="14980" y="31542"/>
                </a:cubicBezTo>
                <a:cubicBezTo>
                  <a:pt x="6714" y="20870"/>
                  <a:pt x="2059" y="15043"/>
                  <a:pt x="1457" y="14441"/>
                </a:cubicBezTo>
                <a:lnTo>
                  <a:pt x="1393" y="14346"/>
                </a:lnTo>
                <a:lnTo>
                  <a:pt x="1393" y="14378"/>
                </a:lnTo>
                <a:cubicBezTo>
                  <a:pt x="1313" y="14318"/>
                  <a:pt x="1271" y="14296"/>
                  <a:pt x="1235" y="14296"/>
                </a:cubicBezTo>
                <a:cubicBezTo>
                  <a:pt x="1214" y="14296"/>
                  <a:pt x="1195" y="14303"/>
                  <a:pt x="1172" y="14314"/>
                </a:cubicBezTo>
                <a:cubicBezTo>
                  <a:pt x="1108" y="14378"/>
                  <a:pt x="1108" y="14473"/>
                  <a:pt x="1140" y="14536"/>
                </a:cubicBezTo>
                <a:lnTo>
                  <a:pt x="15265" y="33854"/>
                </a:lnTo>
                <a:lnTo>
                  <a:pt x="15265" y="33854"/>
                </a:lnTo>
                <a:lnTo>
                  <a:pt x="1583" y="16341"/>
                </a:lnTo>
                <a:cubicBezTo>
                  <a:pt x="1565" y="16304"/>
                  <a:pt x="1525" y="16289"/>
                  <a:pt x="1482" y="16289"/>
                </a:cubicBezTo>
                <a:cubicBezTo>
                  <a:pt x="1451" y="16289"/>
                  <a:pt x="1420" y="16296"/>
                  <a:pt x="1393" y="16310"/>
                </a:cubicBezTo>
                <a:cubicBezTo>
                  <a:pt x="1362" y="16341"/>
                  <a:pt x="1330" y="16405"/>
                  <a:pt x="1330" y="16436"/>
                </a:cubicBezTo>
                <a:cubicBezTo>
                  <a:pt x="1235" y="16880"/>
                  <a:pt x="6746" y="24480"/>
                  <a:pt x="11844" y="31447"/>
                </a:cubicBezTo>
                <a:lnTo>
                  <a:pt x="1235" y="17830"/>
                </a:lnTo>
                <a:cubicBezTo>
                  <a:pt x="1217" y="17793"/>
                  <a:pt x="1176" y="17777"/>
                  <a:pt x="1133" y="17777"/>
                </a:cubicBezTo>
                <a:cubicBezTo>
                  <a:pt x="1103" y="17777"/>
                  <a:pt x="1071" y="17785"/>
                  <a:pt x="1045" y="17798"/>
                </a:cubicBezTo>
                <a:cubicBezTo>
                  <a:pt x="982" y="17861"/>
                  <a:pt x="950" y="17956"/>
                  <a:pt x="1013" y="18020"/>
                </a:cubicBezTo>
                <a:cubicBezTo>
                  <a:pt x="5700" y="24512"/>
                  <a:pt x="12193" y="33601"/>
                  <a:pt x="15961" y="38890"/>
                </a:cubicBezTo>
                <a:cubicBezTo>
                  <a:pt x="11686" y="33442"/>
                  <a:pt x="6556" y="26729"/>
                  <a:pt x="1172" y="19635"/>
                </a:cubicBezTo>
                <a:cubicBezTo>
                  <a:pt x="1152" y="19596"/>
                  <a:pt x="1108" y="19569"/>
                  <a:pt x="1063" y="19569"/>
                </a:cubicBezTo>
                <a:cubicBezTo>
                  <a:pt x="1035" y="19569"/>
                  <a:pt x="1006" y="19579"/>
                  <a:pt x="982" y="19603"/>
                </a:cubicBezTo>
                <a:cubicBezTo>
                  <a:pt x="950" y="19635"/>
                  <a:pt x="918" y="19667"/>
                  <a:pt x="918" y="19698"/>
                </a:cubicBezTo>
                <a:cubicBezTo>
                  <a:pt x="918" y="19730"/>
                  <a:pt x="918" y="19730"/>
                  <a:pt x="950" y="19825"/>
                </a:cubicBezTo>
                <a:cubicBezTo>
                  <a:pt x="950" y="19825"/>
                  <a:pt x="950" y="19825"/>
                  <a:pt x="982" y="19857"/>
                </a:cubicBezTo>
                <a:cubicBezTo>
                  <a:pt x="1235" y="20300"/>
                  <a:pt x="1488" y="20585"/>
                  <a:pt x="5732" y="26824"/>
                </a:cubicBezTo>
                <a:cubicBezTo>
                  <a:pt x="9596" y="32176"/>
                  <a:pt x="13871" y="38066"/>
                  <a:pt x="15803" y="40758"/>
                </a:cubicBezTo>
                <a:cubicBezTo>
                  <a:pt x="12699" y="37021"/>
                  <a:pt x="10419" y="33918"/>
                  <a:pt x="5700" y="27647"/>
                </a:cubicBezTo>
                <a:cubicBezTo>
                  <a:pt x="4402" y="25905"/>
                  <a:pt x="3294" y="24449"/>
                  <a:pt x="2534" y="23403"/>
                </a:cubicBezTo>
                <a:cubicBezTo>
                  <a:pt x="1837" y="22517"/>
                  <a:pt x="1520" y="22073"/>
                  <a:pt x="1330" y="21852"/>
                </a:cubicBezTo>
                <a:cubicBezTo>
                  <a:pt x="1298" y="21820"/>
                  <a:pt x="1298" y="21788"/>
                  <a:pt x="1267" y="21757"/>
                </a:cubicBezTo>
                <a:lnTo>
                  <a:pt x="1267" y="21788"/>
                </a:lnTo>
                <a:cubicBezTo>
                  <a:pt x="1197" y="21718"/>
                  <a:pt x="1156" y="21697"/>
                  <a:pt x="1122" y="21697"/>
                </a:cubicBezTo>
                <a:cubicBezTo>
                  <a:pt x="1095" y="21697"/>
                  <a:pt x="1073" y="21711"/>
                  <a:pt x="1045" y="21725"/>
                </a:cubicBezTo>
                <a:cubicBezTo>
                  <a:pt x="1013" y="21757"/>
                  <a:pt x="1013" y="21788"/>
                  <a:pt x="982" y="21820"/>
                </a:cubicBezTo>
                <a:cubicBezTo>
                  <a:pt x="982" y="21883"/>
                  <a:pt x="982" y="21915"/>
                  <a:pt x="1013" y="21947"/>
                </a:cubicBezTo>
                <a:cubicBezTo>
                  <a:pt x="7696" y="30941"/>
                  <a:pt x="11243" y="36039"/>
                  <a:pt x="14694" y="41075"/>
                </a:cubicBezTo>
                <a:cubicBezTo>
                  <a:pt x="10609" y="35786"/>
                  <a:pt x="7601" y="31922"/>
                  <a:pt x="1330" y="23720"/>
                </a:cubicBezTo>
                <a:cubicBezTo>
                  <a:pt x="1311" y="23681"/>
                  <a:pt x="1267" y="23654"/>
                  <a:pt x="1221" y="23654"/>
                </a:cubicBezTo>
                <a:cubicBezTo>
                  <a:pt x="1193" y="23654"/>
                  <a:pt x="1164" y="23664"/>
                  <a:pt x="1140" y="23688"/>
                </a:cubicBezTo>
                <a:cubicBezTo>
                  <a:pt x="1045" y="23720"/>
                  <a:pt x="1045" y="23815"/>
                  <a:pt x="1108" y="23878"/>
                </a:cubicBezTo>
                <a:lnTo>
                  <a:pt x="12794" y="40821"/>
                </a:lnTo>
                <a:cubicBezTo>
                  <a:pt x="7474" y="34013"/>
                  <a:pt x="6492" y="32746"/>
                  <a:pt x="1425" y="25937"/>
                </a:cubicBezTo>
                <a:cubicBezTo>
                  <a:pt x="1393" y="25874"/>
                  <a:pt x="1330" y="25874"/>
                  <a:pt x="1298" y="25874"/>
                </a:cubicBezTo>
                <a:lnTo>
                  <a:pt x="1203" y="25874"/>
                </a:lnTo>
                <a:cubicBezTo>
                  <a:pt x="1140" y="25937"/>
                  <a:pt x="1108" y="26032"/>
                  <a:pt x="1172" y="26095"/>
                </a:cubicBezTo>
                <a:cubicBezTo>
                  <a:pt x="8962" y="36578"/>
                  <a:pt x="9501" y="37528"/>
                  <a:pt x="12889" y="42626"/>
                </a:cubicBezTo>
                <a:lnTo>
                  <a:pt x="1235" y="27457"/>
                </a:lnTo>
                <a:cubicBezTo>
                  <a:pt x="1217" y="27420"/>
                  <a:pt x="1176" y="27405"/>
                  <a:pt x="1133" y="27405"/>
                </a:cubicBezTo>
                <a:cubicBezTo>
                  <a:pt x="1103" y="27405"/>
                  <a:pt x="1071" y="27412"/>
                  <a:pt x="1045" y="27425"/>
                </a:cubicBezTo>
                <a:cubicBezTo>
                  <a:pt x="982" y="27489"/>
                  <a:pt x="950" y="27584"/>
                  <a:pt x="1013" y="27647"/>
                </a:cubicBezTo>
                <a:cubicBezTo>
                  <a:pt x="5873" y="34259"/>
                  <a:pt x="8389" y="38198"/>
                  <a:pt x="11169" y="42412"/>
                </a:cubicBezTo>
                <a:lnTo>
                  <a:pt x="11169" y="42412"/>
                </a:lnTo>
                <a:cubicBezTo>
                  <a:pt x="11343" y="42551"/>
                  <a:pt x="11921" y="43301"/>
                  <a:pt x="12668" y="44653"/>
                </a:cubicBezTo>
                <a:cubicBezTo>
                  <a:pt x="3800" y="32777"/>
                  <a:pt x="1900" y="30307"/>
                  <a:pt x="1362" y="29927"/>
                </a:cubicBezTo>
                <a:lnTo>
                  <a:pt x="1362" y="29896"/>
                </a:lnTo>
                <a:lnTo>
                  <a:pt x="1330" y="29927"/>
                </a:lnTo>
                <a:cubicBezTo>
                  <a:pt x="1270" y="29867"/>
                  <a:pt x="1222" y="29845"/>
                  <a:pt x="1188" y="29845"/>
                </a:cubicBezTo>
                <a:cubicBezTo>
                  <a:pt x="1168" y="29845"/>
                  <a:pt x="1152" y="29852"/>
                  <a:pt x="1140" y="29864"/>
                </a:cubicBezTo>
                <a:cubicBezTo>
                  <a:pt x="1108" y="29896"/>
                  <a:pt x="1077" y="29927"/>
                  <a:pt x="1077" y="29991"/>
                </a:cubicBezTo>
                <a:cubicBezTo>
                  <a:pt x="1077" y="30022"/>
                  <a:pt x="1077" y="30054"/>
                  <a:pt x="1108" y="30086"/>
                </a:cubicBezTo>
                <a:cubicBezTo>
                  <a:pt x="5732" y="36419"/>
                  <a:pt x="5637" y="36704"/>
                  <a:pt x="10197" y="43196"/>
                </a:cubicBezTo>
                <a:lnTo>
                  <a:pt x="2565" y="33316"/>
                </a:lnTo>
                <a:cubicBezTo>
                  <a:pt x="2547" y="33279"/>
                  <a:pt x="2506" y="33263"/>
                  <a:pt x="2463" y="33263"/>
                </a:cubicBezTo>
                <a:cubicBezTo>
                  <a:pt x="2433" y="33263"/>
                  <a:pt x="2401" y="33271"/>
                  <a:pt x="2375" y="33284"/>
                </a:cubicBezTo>
                <a:cubicBezTo>
                  <a:pt x="2344" y="33316"/>
                  <a:pt x="2312" y="33347"/>
                  <a:pt x="2312" y="33379"/>
                </a:cubicBezTo>
                <a:cubicBezTo>
                  <a:pt x="2312" y="33411"/>
                  <a:pt x="2312" y="33442"/>
                  <a:pt x="2344" y="33506"/>
                </a:cubicBezTo>
                <a:lnTo>
                  <a:pt x="2375" y="33569"/>
                </a:lnTo>
                <a:cubicBezTo>
                  <a:pt x="2465" y="33725"/>
                  <a:pt x="2481" y="33787"/>
                  <a:pt x="2448" y="33787"/>
                </a:cubicBezTo>
                <a:cubicBezTo>
                  <a:pt x="2315" y="33787"/>
                  <a:pt x="1395" y="32800"/>
                  <a:pt x="1223" y="32800"/>
                </a:cubicBezTo>
                <a:cubicBezTo>
                  <a:pt x="1043" y="32800"/>
                  <a:pt x="1678" y="33878"/>
                  <a:pt x="4877" y="38288"/>
                </a:cubicBezTo>
                <a:lnTo>
                  <a:pt x="2122" y="35248"/>
                </a:lnTo>
                <a:cubicBezTo>
                  <a:pt x="2083" y="35208"/>
                  <a:pt x="2031" y="35181"/>
                  <a:pt x="1983" y="35181"/>
                </a:cubicBezTo>
                <a:cubicBezTo>
                  <a:pt x="1953" y="35181"/>
                  <a:pt x="1924" y="35192"/>
                  <a:pt x="1900" y="35216"/>
                </a:cubicBezTo>
                <a:cubicBezTo>
                  <a:pt x="1837" y="35248"/>
                  <a:pt x="1837" y="35343"/>
                  <a:pt x="1869" y="35406"/>
                </a:cubicBezTo>
                <a:lnTo>
                  <a:pt x="5447" y="41043"/>
                </a:lnTo>
                <a:lnTo>
                  <a:pt x="5447" y="41043"/>
                </a:lnTo>
                <a:lnTo>
                  <a:pt x="1678" y="36831"/>
                </a:lnTo>
                <a:cubicBezTo>
                  <a:pt x="1641" y="36794"/>
                  <a:pt x="1593" y="36779"/>
                  <a:pt x="1547" y="36779"/>
                </a:cubicBezTo>
                <a:cubicBezTo>
                  <a:pt x="1515" y="36779"/>
                  <a:pt x="1483" y="36786"/>
                  <a:pt x="1457" y="36799"/>
                </a:cubicBezTo>
                <a:cubicBezTo>
                  <a:pt x="1393" y="36863"/>
                  <a:pt x="1393" y="36958"/>
                  <a:pt x="1425" y="37021"/>
                </a:cubicBezTo>
                <a:lnTo>
                  <a:pt x="7696" y="46268"/>
                </a:lnTo>
                <a:cubicBezTo>
                  <a:pt x="6670" y="44999"/>
                  <a:pt x="6390" y="44687"/>
                  <a:pt x="6360" y="44687"/>
                </a:cubicBezTo>
                <a:cubicBezTo>
                  <a:pt x="6330" y="44687"/>
                  <a:pt x="6535" y="44979"/>
                  <a:pt x="6524" y="44979"/>
                </a:cubicBezTo>
                <a:cubicBezTo>
                  <a:pt x="6511" y="44979"/>
                  <a:pt x="6193" y="44565"/>
                  <a:pt x="4814" y="42753"/>
                </a:cubicBezTo>
                <a:cubicBezTo>
                  <a:pt x="3864" y="41518"/>
                  <a:pt x="3072" y="40441"/>
                  <a:pt x="2502" y="39713"/>
                </a:cubicBezTo>
                <a:cubicBezTo>
                  <a:pt x="2090" y="39143"/>
                  <a:pt x="1837" y="38826"/>
                  <a:pt x="1710" y="38668"/>
                </a:cubicBezTo>
                <a:cubicBezTo>
                  <a:pt x="1678" y="38636"/>
                  <a:pt x="1647" y="38605"/>
                  <a:pt x="1615" y="38573"/>
                </a:cubicBezTo>
                <a:cubicBezTo>
                  <a:pt x="1545" y="38521"/>
                  <a:pt x="1504" y="38497"/>
                  <a:pt x="1476" y="38497"/>
                </a:cubicBezTo>
                <a:cubicBezTo>
                  <a:pt x="1454" y="38497"/>
                  <a:pt x="1439" y="38513"/>
                  <a:pt x="1425" y="38541"/>
                </a:cubicBezTo>
                <a:cubicBezTo>
                  <a:pt x="1362" y="38541"/>
                  <a:pt x="1362" y="38573"/>
                  <a:pt x="1362" y="38636"/>
                </a:cubicBezTo>
                <a:cubicBezTo>
                  <a:pt x="1330" y="38668"/>
                  <a:pt x="1362" y="38700"/>
                  <a:pt x="1362" y="38731"/>
                </a:cubicBezTo>
                <a:cubicBezTo>
                  <a:pt x="6841" y="46078"/>
                  <a:pt x="3579" y="42056"/>
                  <a:pt x="6524" y="46363"/>
                </a:cubicBezTo>
                <a:lnTo>
                  <a:pt x="6524" y="46363"/>
                </a:lnTo>
                <a:lnTo>
                  <a:pt x="1805" y="40948"/>
                </a:lnTo>
                <a:cubicBezTo>
                  <a:pt x="1768" y="40911"/>
                  <a:pt x="1720" y="40896"/>
                  <a:pt x="1674" y="40896"/>
                </a:cubicBezTo>
                <a:cubicBezTo>
                  <a:pt x="1641" y="40896"/>
                  <a:pt x="1610" y="40903"/>
                  <a:pt x="1583" y="40916"/>
                </a:cubicBezTo>
                <a:cubicBezTo>
                  <a:pt x="1552" y="40948"/>
                  <a:pt x="1520" y="40980"/>
                  <a:pt x="1520" y="41043"/>
                </a:cubicBezTo>
                <a:cubicBezTo>
                  <a:pt x="1488" y="41296"/>
                  <a:pt x="3009" y="43482"/>
                  <a:pt x="4149" y="45033"/>
                </a:cubicBezTo>
                <a:cubicBezTo>
                  <a:pt x="2249" y="42690"/>
                  <a:pt x="1805" y="42310"/>
                  <a:pt x="1393" y="41866"/>
                </a:cubicBezTo>
                <a:cubicBezTo>
                  <a:pt x="1362" y="41803"/>
                  <a:pt x="1330" y="41771"/>
                  <a:pt x="1267" y="41708"/>
                </a:cubicBezTo>
                <a:lnTo>
                  <a:pt x="1267" y="41740"/>
                </a:lnTo>
                <a:cubicBezTo>
                  <a:pt x="1186" y="41679"/>
                  <a:pt x="1144" y="41657"/>
                  <a:pt x="1116" y="41657"/>
                </a:cubicBezTo>
                <a:cubicBezTo>
                  <a:pt x="1100" y="41657"/>
                  <a:pt x="1088" y="41665"/>
                  <a:pt x="1077" y="41676"/>
                </a:cubicBezTo>
                <a:cubicBezTo>
                  <a:pt x="1045" y="41708"/>
                  <a:pt x="1013" y="41740"/>
                  <a:pt x="1013" y="41771"/>
                </a:cubicBezTo>
                <a:cubicBezTo>
                  <a:pt x="1013" y="41835"/>
                  <a:pt x="1045" y="41898"/>
                  <a:pt x="1045" y="41898"/>
                </a:cubicBezTo>
                <a:lnTo>
                  <a:pt x="3705" y="45097"/>
                </a:lnTo>
                <a:lnTo>
                  <a:pt x="317" y="42848"/>
                </a:lnTo>
                <a:cubicBezTo>
                  <a:pt x="317" y="42848"/>
                  <a:pt x="285" y="42816"/>
                  <a:pt x="253" y="42785"/>
                </a:cubicBezTo>
                <a:cubicBezTo>
                  <a:pt x="190" y="42737"/>
                  <a:pt x="150" y="42721"/>
                  <a:pt x="123" y="42721"/>
                </a:cubicBezTo>
                <a:cubicBezTo>
                  <a:pt x="95" y="42721"/>
                  <a:pt x="79" y="42737"/>
                  <a:pt x="63" y="42753"/>
                </a:cubicBezTo>
                <a:cubicBezTo>
                  <a:pt x="32" y="42753"/>
                  <a:pt x="0" y="42816"/>
                  <a:pt x="0" y="42848"/>
                </a:cubicBezTo>
                <a:cubicBezTo>
                  <a:pt x="0" y="42880"/>
                  <a:pt x="0" y="42911"/>
                  <a:pt x="32" y="42943"/>
                </a:cubicBezTo>
                <a:cubicBezTo>
                  <a:pt x="127" y="43038"/>
                  <a:pt x="222" y="43133"/>
                  <a:pt x="222" y="43133"/>
                </a:cubicBezTo>
                <a:cubicBezTo>
                  <a:pt x="222" y="43133"/>
                  <a:pt x="4624" y="46173"/>
                  <a:pt x="4877" y="46427"/>
                </a:cubicBezTo>
                <a:cubicBezTo>
                  <a:pt x="4877" y="46427"/>
                  <a:pt x="4877" y="46458"/>
                  <a:pt x="4877" y="46458"/>
                </a:cubicBezTo>
                <a:cubicBezTo>
                  <a:pt x="4971" y="46552"/>
                  <a:pt x="5020" y="46579"/>
                  <a:pt x="5051" y="46579"/>
                </a:cubicBezTo>
                <a:cubicBezTo>
                  <a:pt x="5073" y="46579"/>
                  <a:pt x="5086" y="46566"/>
                  <a:pt x="5099" y="46553"/>
                </a:cubicBezTo>
                <a:cubicBezTo>
                  <a:pt x="5130" y="46522"/>
                  <a:pt x="5162" y="46490"/>
                  <a:pt x="5162" y="46458"/>
                </a:cubicBezTo>
                <a:cubicBezTo>
                  <a:pt x="5194" y="46268"/>
                  <a:pt x="4022" y="44400"/>
                  <a:pt x="2534" y="42373"/>
                </a:cubicBezTo>
                <a:lnTo>
                  <a:pt x="2534" y="42373"/>
                </a:lnTo>
                <a:lnTo>
                  <a:pt x="7791" y="48454"/>
                </a:lnTo>
                <a:cubicBezTo>
                  <a:pt x="7810" y="48493"/>
                  <a:pt x="7854" y="48520"/>
                  <a:pt x="7899" y="48520"/>
                </a:cubicBezTo>
                <a:cubicBezTo>
                  <a:pt x="7928" y="48520"/>
                  <a:pt x="7956" y="48509"/>
                  <a:pt x="7981" y="48485"/>
                </a:cubicBezTo>
                <a:cubicBezTo>
                  <a:pt x="8044" y="48454"/>
                  <a:pt x="8044" y="48422"/>
                  <a:pt x="8076" y="48359"/>
                </a:cubicBezTo>
                <a:cubicBezTo>
                  <a:pt x="8107" y="48042"/>
                  <a:pt x="7664" y="47060"/>
                  <a:pt x="4244" y="42373"/>
                </a:cubicBezTo>
                <a:lnTo>
                  <a:pt x="4244" y="42373"/>
                </a:lnTo>
                <a:cubicBezTo>
                  <a:pt x="9627" y="49340"/>
                  <a:pt x="8772" y="48073"/>
                  <a:pt x="9247" y="48422"/>
                </a:cubicBezTo>
                <a:cubicBezTo>
                  <a:pt x="9322" y="48459"/>
                  <a:pt x="9374" y="48474"/>
                  <a:pt x="9411" y="48474"/>
                </a:cubicBezTo>
                <a:cubicBezTo>
                  <a:pt x="9437" y="48474"/>
                  <a:pt x="9456" y="48467"/>
                  <a:pt x="9469" y="48454"/>
                </a:cubicBezTo>
                <a:cubicBezTo>
                  <a:pt x="9501" y="48422"/>
                  <a:pt x="9532" y="48390"/>
                  <a:pt x="9532" y="48359"/>
                </a:cubicBezTo>
                <a:cubicBezTo>
                  <a:pt x="9532" y="48327"/>
                  <a:pt x="9532" y="48264"/>
                  <a:pt x="9501" y="48232"/>
                </a:cubicBezTo>
                <a:lnTo>
                  <a:pt x="1964" y="37464"/>
                </a:lnTo>
                <a:lnTo>
                  <a:pt x="10039" y="47408"/>
                </a:lnTo>
                <a:cubicBezTo>
                  <a:pt x="10058" y="47446"/>
                  <a:pt x="10098" y="47461"/>
                  <a:pt x="10141" y="47461"/>
                </a:cubicBezTo>
                <a:cubicBezTo>
                  <a:pt x="10171" y="47461"/>
                  <a:pt x="10203" y="47453"/>
                  <a:pt x="10229" y="47440"/>
                </a:cubicBezTo>
                <a:cubicBezTo>
                  <a:pt x="10292" y="47377"/>
                  <a:pt x="10324" y="47282"/>
                  <a:pt x="10261" y="47218"/>
                </a:cubicBezTo>
                <a:lnTo>
                  <a:pt x="3135" y="36863"/>
                </a:lnTo>
                <a:lnTo>
                  <a:pt x="10863" y="46522"/>
                </a:lnTo>
                <a:cubicBezTo>
                  <a:pt x="10900" y="46559"/>
                  <a:pt x="10948" y="46574"/>
                  <a:pt x="10994" y="46574"/>
                </a:cubicBezTo>
                <a:cubicBezTo>
                  <a:pt x="11026" y="46574"/>
                  <a:pt x="11058" y="46567"/>
                  <a:pt x="11084" y="46553"/>
                </a:cubicBezTo>
                <a:cubicBezTo>
                  <a:pt x="11148" y="46490"/>
                  <a:pt x="11179" y="46395"/>
                  <a:pt x="11116" y="46332"/>
                </a:cubicBezTo>
                <a:cubicBezTo>
                  <a:pt x="6239" y="39650"/>
                  <a:pt x="6999" y="40378"/>
                  <a:pt x="2597" y="34203"/>
                </a:cubicBezTo>
                <a:lnTo>
                  <a:pt x="2597" y="34203"/>
                </a:lnTo>
                <a:lnTo>
                  <a:pt x="12446" y="46617"/>
                </a:lnTo>
                <a:cubicBezTo>
                  <a:pt x="12465" y="46654"/>
                  <a:pt x="12505" y="46669"/>
                  <a:pt x="12548" y="46669"/>
                </a:cubicBezTo>
                <a:cubicBezTo>
                  <a:pt x="12578" y="46669"/>
                  <a:pt x="12610" y="46662"/>
                  <a:pt x="12636" y="46648"/>
                </a:cubicBezTo>
                <a:cubicBezTo>
                  <a:pt x="12668" y="46617"/>
                  <a:pt x="12699" y="46585"/>
                  <a:pt x="12699" y="46522"/>
                </a:cubicBezTo>
                <a:cubicBezTo>
                  <a:pt x="12699" y="46522"/>
                  <a:pt x="12699" y="46490"/>
                  <a:pt x="12668" y="46427"/>
                </a:cubicBezTo>
                <a:cubicBezTo>
                  <a:pt x="12034" y="45002"/>
                  <a:pt x="12858" y="45635"/>
                  <a:pt x="5764" y="35944"/>
                </a:cubicBezTo>
                <a:lnTo>
                  <a:pt x="5764" y="35944"/>
                </a:lnTo>
                <a:cubicBezTo>
                  <a:pt x="7639" y="38405"/>
                  <a:pt x="9812" y="41327"/>
                  <a:pt x="11932" y="44157"/>
                </a:cubicBezTo>
                <a:lnTo>
                  <a:pt x="11932" y="44157"/>
                </a:lnTo>
                <a:cubicBezTo>
                  <a:pt x="11878" y="44084"/>
                  <a:pt x="11857" y="44052"/>
                  <a:pt x="11861" y="44052"/>
                </a:cubicBezTo>
                <a:cubicBezTo>
                  <a:pt x="11885" y="44052"/>
                  <a:pt x="12874" y="45262"/>
                  <a:pt x="13116" y="45262"/>
                </a:cubicBezTo>
                <a:cubicBezTo>
                  <a:pt x="13126" y="45262"/>
                  <a:pt x="13135" y="45260"/>
                  <a:pt x="13143" y="45255"/>
                </a:cubicBezTo>
                <a:cubicBezTo>
                  <a:pt x="13174" y="45223"/>
                  <a:pt x="13206" y="45192"/>
                  <a:pt x="13206" y="45128"/>
                </a:cubicBezTo>
                <a:cubicBezTo>
                  <a:pt x="13269" y="44685"/>
                  <a:pt x="8646" y="37781"/>
                  <a:pt x="2027" y="28692"/>
                </a:cubicBezTo>
                <a:lnTo>
                  <a:pt x="2027" y="28692"/>
                </a:lnTo>
                <a:lnTo>
                  <a:pt x="13903" y="44527"/>
                </a:lnTo>
                <a:cubicBezTo>
                  <a:pt x="13940" y="44564"/>
                  <a:pt x="13988" y="44579"/>
                  <a:pt x="14034" y="44579"/>
                </a:cubicBezTo>
                <a:cubicBezTo>
                  <a:pt x="14067" y="44579"/>
                  <a:pt x="14098" y="44571"/>
                  <a:pt x="14124" y="44558"/>
                </a:cubicBezTo>
                <a:cubicBezTo>
                  <a:pt x="14156" y="44527"/>
                  <a:pt x="14188" y="44463"/>
                  <a:pt x="14188" y="44432"/>
                </a:cubicBezTo>
                <a:cubicBezTo>
                  <a:pt x="14251" y="44020"/>
                  <a:pt x="11274" y="39713"/>
                  <a:pt x="7411" y="34329"/>
                </a:cubicBezTo>
                <a:lnTo>
                  <a:pt x="7411" y="34329"/>
                </a:lnTo>
                <a:cubicBezTo>
                  <a:pt x="13269" y="42025"/>
                  <a:pt x="14853" y="43957"/>
                  <a:pt x="15328" y="44368"/>
                </a:cubicBezTo>
                <a:lnTo>
                  <a:pt x="15360" y="44432"/>
                </a:lnTo>
                <a:cubicBezTo>
                  <a:pt x="15423" y="44479"/>
                  <a:pt x="15470" y="44495"/>
                  <a:pt x="15506" y="44495"/>
                </a:cubicBezTo>
                <a:cubicBezTo>
                  <a:pt x="15542" y="44495"/>
                  <a:pt x="15565" y="44479"/>
                  <a:pt x="15581" y="44463"/>
                </a:cubicBezTo>
                <a:cubicBezTo>
                  <a:pt x="15645" y="44400"/>
                  <a:pt x="15645" y="44305"/>
                  <a:pt x="15613" y="44242"/>
                </a:cubicBezTo>
                <a:lnTo>
                  <a:pt x="7189" y="31891"/>
                </a:lnTo>
                <a:lnTo>
                  <a:pt x="7189" y="31891"/>
                </a:lnTo>
                <a:cubicBezTo>
                  <a:pt x="7386" y="32145"/>
                  <a:pt x="7473" y="32255"/>
                  <a:pt x="7476" y="32255"/>
                </a:cubicBezTo>
                <a:cubicBezTo>
                  <a:pt x="7495" y="32255"/>
                  <a:pt x="4269" y="28012"/>
                  <a:pt x="4273" y="28012"/>
                </a:cubicBezTo>
                <a:lnTo>
                  <a:pt x="4273" y="28012"/>
                </a:lnTo>
                <a:cubicBezTo>
                  <a:pt x="4273" y="28012"/>
                  <a:pt x="4378" y="28148"/>
                  <a:pt x="4624" y="28470"/>
                </a:cubicBezTo>
                <a:cubicBezTo>
                  <a:pt x="7474" y="32176"/>
                  <a:pt x="10324" y="35913"/>
                  <a:pt x="12478" y="38700"/>
                </a:cubicBezTo>
                <a:cubicBezTo>
                  <a:pt x="15668" y="42861"/>
                  <a:pt x="16064" y="43377"/>
                  <a:pt x="16219" y="43377"/>
                </a:cubicBezTo>
                <a:cubicBezTo>
                  <a:pt x="16241" y="43377"/>
                  <a:pt x="16258" y="43367"/>
                  <a:pt x="16278" y="43355"/>
                </a:cubicBezTo>
                <a:cubicBezTo>
                  <a:pt x="16310" y="43323"/>
                  <a:pt x="16341" y="43291"/>
                  <a:pt x="16341" y="43228"/>
                </a:cubicBezTo>
                <a:cubicBezTo>
                  <a:pt x="16405" y="42911"/>
                  <a:pt x="12889" y="37908"/>
                  <a:pt x="8646" y="32017"/>
                </a:cubicBezTo>
                <a:lnTo>
                  <a:pt x="8646" y="32017"/>
                </a:lnTo>
                <a:cubicBezTo>
                  <a:pt x="15604" y="41198"/>
                  <a:pt x="16678" y="42362"/>
                  <a:pt x="16977" y="42362"/>
                </a:cubicBezTo>
                <a:cubicBezTo>
                  <a:pt x="17002" y="42362"/>
                  <a:pt x="17021" y="42354"/>
                  <a:pt x="17038" y="42341"/>
                </a:cubicBezTo>
                <a:cubicBezTo>
                  <a:pt x="17070" y="42310"/>
                  <a:pt x="17101" y="42278"/>
                  <a:pt x="17101" y="42246"/>
                </a:cubicBezTo>
                <a:cubicBezTo>
                  <a:pt x="17133" y="42088"/>
                  <a:pt x="16626" y="41328"/>
                  <a:pt x="5985" y="26634"/>
                </a:cubicBezTo>
                <a:cubicBezTo>
                  <a:pt x="5067" y="25367"/>
                  <a:pt x="4149" y="24068"/>
                  <a:pt x="3262" y="22865"/>
                </a:cubicBezTo>
                <a:lnTo>
                  <a:pt x="3262" y="22865"/>
                </a:lnTo>
                <a:cubicBezTo>
                  <a:pt x="4560" y="24575"/>
                  <a:pt x="5985" y="26444"/>
                  <a:pt x="7411" y="28312"/>
                </a:cubicBezTo>
                <a:cubicBezTo>
                  <a:pt x="15581" y="38985"/>
                  <a:pt x="17513" y="41391"/>
                  <a:pt x="18051" y="41866"/>
                </a:cubicBezTo>
                <a:cubicBezTo>
                  <a:pt x="18051" y="41898"/>
                  <a:pt x="18051" y="41898"/>
                  <a:pt x="18051" y="41898"/>
                </a:cubicBezTo>
                <a:cubicBezTo>
                  <a:pt x="18139" y="41968"/>
                  <a:pt x="18188" y="41990"/>
                  <a:pt x="18219" y="41990"/>
                </a:cubicBezTo>
                <a:cubicBezTo>
                  <a:pt x="18245" y="41990"/>
                  <a:pt x="18259" y="41976"/>
                  <a:pt x="18273" y="41961"/>
                </a:cubicBezTo>
                <a:cubicBezTo>
                  <a:pt x="18336" y="41961"/>
                  <a:pt x="18336" y="41898"/>
                  <a:pt x="18336" y="41866"/>
                </a:cubicBezTo>
                <a:cubicBezTo>
                  <a:pt x="18368" y="41803"/>
                  <a:pt x="18400" y="41645"/>
                  <a:pt x="5067" y="23245"/>
                </a:cubicBezTo>
                <a:lnTo>
                  <a:pt x="5067" y="23245"/>
                </a:lnTo>
                <a:lnTo>
                  <a:pt x="17323" y="39016"/>
                </a:lnTo>
                <a:cubicBezTo>
                  <a:pt x="17362" y="39055"/>
                  <a:pt x="17413" y="39082"/>
                  <a:pt x="17462" y="39082"/>
                </a:cubicBezTo>
                <a:cubicBezTo>
                  <a:pt x="17492" y="39082"/>
                  <a:pt x="17521" y="39072"/>
                  <a:pt x="17545" y="39048"/>
                </a:cubicBezTo>
                <a:cubicBezTo>
                  <a:pt x="17608" y="39016"/>
                  <a:pt x="17640" y="38921"/>
                  <a:pt x="17576" y="38858"/>
                </a:cubicBezTo>
                <a:cubicBezTo>
                  <a:pt x="12066" y="31416"/>
                  <a:pt x="6271" y="23340"/>
                  <a:pt x="3072" y="18748"/>
                </a:cubicBezTo>
                <a:lnTo>
                  <a:pt x="3072" y="18748"/>
                </a:lnTo>
                <a:lnTo>
                  <a:pt x="17165" y="36894"/>
                </a:lnTo>
                <a:cubicBezTo>
                  <a:pt x="17202" y="36931"/>
                  <a:pt x="17250" y="36947"/>
                  <a:pt x="17296" y="36947"/>
                </a:cubicBezTo>
                <a:cubicBezTo>
                  <a:pt x="17328" y="36947"/>
                  <a:pt x="17360" y="36939"/>
                  <a:pt x="17386" y="36926"/>
                </a:cubicBezTo>
                <a:cubicBezTo>
                  <a:pt x="17450" y="36863"/>
                  <a:pt x="17450" y="36768"/>
                  <a:pt x="17418" y="36704"/>
                </a:cubicBezTo>
                <a:lnTo>
                  <a:pt x="6936" y="21725"/>
                </a:lnTo>
                <a:lnTo>
                  <a:pt x="6936" y="21725"/>
                </a:lnTo>
                <a:cubicBezTo>
                  <a:pt x="9184" y="24575"/>
                  <a:pt x="14726" y="31542"/>
                  <a:pt x="15803" y="32936"/>
                </a:cubicBezTo>
                <a:cubicBezTo>
                  <a:pt x="17332" y="34886"/>
                  <a:pt x="17588" y="35213"/>
                  <a:pt x="17722" y="35213"/>
                </a:cubicBezTo>
                <a:cubicBezTo>
                  <a:pt x="17749" y="35213"/>
                  <a:pt x="17772" y="35200"/>
                  <a:pt x="17798" y="35184"/>
                </a:cubicBezTo>
                <a:cubicBezTo>
                  <a:pt x="17830" y="35153"/>
                  <a:pt x="17861" y="35121"/>
                  <a:pt x="17861" y="35058"/>
                </a:cubicBezTo>
                <a:cubicBezTo>
                  <a:pt x="17893" y="34741"/>
                  <a:pt x="15296" y="31004"/>
                  <a:pt x="10197" y="24005"/>
                </a:cubicBezTo>
                <a:lnTo>
                  <a:pt x="10197" y="24005"/>
                </a:lnTo>
                <a:cubicBezTo>
                  <a:pt x="13713" y="28470"/>
                  <a:pt x="14061" y="28660"/>
                  <a:pt x="17291" y="32777"/>
                </a:cubicBezTo>
                <a:cubicBezTo>
                  <a:pt x="17338" y="32824"/>
                  <a:pt x="17367" y="32853"/>
                  <a:pt x="17404" y="32853"/>
                </a:cubicBezTo>
                <a:cubicBezTo>
                  <a:pt x="17418" y="32853"/>
                  <a:pt x="17433" y="32849"/>
                  <a:pt x="17450" y="32841"/>
                </a:cubicBezTo>
                <a:cubicBezTo>
                  <a:pt x="17513" y="32841"/>
                  <a:pt x="17576" y="32777"/>
                  <a:pt x="17576" y="32714"/>
                </a:cubicBezTo>
                <a:cubicBezTo>
                  <a:pt x="17576" y="32714"/>
                  <a:pt x="17576" y="32714"/>
                  <a:pt x="17545" y="32619"/>
                </a:cubicBezTo>
                <a:cubicBezTo>
                  <a:pt x="17545" y="32619"/>
                  <a:pt x="17513" y="32556"/>
                  <a:pt x="17418" y="32461"/>
                </a:cubicBezTo>
                <a:cubicBezTo>
                  <a:pt x="16943" y="31732"/>
                  <a:pt x="15803" y="30149"/>
                  <a:pt x="11559" y="23942"/>
                </a:cubicBezTo>
                <a:cubicBezTo>
                  <a:pt x="10991" y="23232"/>
                  <a:pt x="10577" y="22687"/>
                  <a:pt x="10605" y="22687"/>
                </a:cubicBezTo>
                <a:cubicBezTo>
                  <a:pt x="10656" y="22687"/>
                  <a:pt x="12296" y="24649"/>
                  <a:pt x="17481" y="31162"/>
                </a:cubicBezTo>
                <a:cubicBezTo>
                  <a:pt x="17518" y="31199"/>
                  <a:pt x="17566" y="31215"/>
                  <a:pt x="17613" y="31215"/>
                </a:cubicBezTo>
                <a:cubicBezTo>
                  <a:pt x="17645" y="31215"/>
                  <a:pt x="17677" y="31207"/>
                  <a:pt x="17703" y="31194"/>
                </a:cubicBezTo>
                <a:cubicBezTo>
                  <a:pt x="17766" y="31131"/>
                  <a:pt x="17766" y="31036"/>
                  <a:pt x="17735" y="30972"/>
                </a:cubicBezTo>
                <a:cubicBezTo>
                  <a:pt x="13903" y="25842"/>
                  <a:pt x="13871" y="25399"/>
                  <a:pt x="11179" y="21567"/>
                </a:cubicBezTo>
                <a:lnTo>
                  <a:pt x="11179" y="21567"/>
                </a:lnTo>
                <a:lnTo>
                  <a:pt x="16880" y="28565"/>
                </a:lnTo>
                <a:cubicBezTo>
                  <a:pt x="16917" y="28603"/>
                  <a:pt x="16965" y="28618"/>
                  <a:pt x="17011" y="28618"/>
                </a:cubicBezTo>
                <a:cubicBezTo>
                  <a:pt x="17043" y="28618"/>
                  <a:pt x="17075" y="28610"/>
                  <a:pt x="17101" y="28597"/>
                </a:cubicBezTo>
                <a:cubicBezTo>
                  <a:pt x="17165" y="28534"/>
                  <a:pt x="17165" y="28439"/>
                  <a:pt x="17133" y="28375"/>
                </a:cubicBezTo>
                <a:lnTo>
                  <a:pt x="13079" y="22200"/>
                </a:lnTo>
                <a:lnTo>
                  <a:pt x="13079" y="22200"/>
                </a:lnTo>
                <a:cubicBezTo>
                  <a:pt x="13080" y="22200"/>
                  <a:pt x="16531" y="25969"/>
                  <a:pt x="16753" y="26159"/>
                </a:cubicBezTo>
                <a:cubicBezTo>
                  <a:pt x="16753" y="26190"/>
                  <a:pt x="16753" y="26190"/>
                  <a:pt x="16753" y="26190"/>
                </a:cubicBezTo>
                <a:lnTo>
                  <a:pt x="16785" y="26190"/>
                </a:lnTo>
                <a:cubicBezTo>
                  <a:pt x="16859" y="26265"/>
                  <a:pt x="16900" y="26295"/>
                  <a:pt x="16935" y="26295"/>
                </a:cubicBezTo>
                <a:cubicBezTo>
                  <a:pt x="16959" y="26295"/>
                  <a:pt x="16980" y="26280"/>
                  <a:pt x="17006" y="26254"/>
                </a:cubicBezTo>
                <a:cubicBezTo>
                  <a:pt x="17038" y="26254"/>
                  <a:pt x="17038" y="26222"/>
                  <a:pt x="17070" y="26159"/>
                </a:cubicBezTo>
                <a:cubicBezTo>
                  <a:pt x="17070" y="26159"/>
                  <a:pt x="17070" y="26127"/>
                  <a:pt x="17006" y="26032"/>
                </a:cubicBezTo>
                <a:cubicBezTo>
                  <a:pt x="17006" y="26032"/>
                  <a:pt x="17006" y="26032"/>
                  <a:pt x="16975" y="26000"/>
                </a:cubicBezTo>
                <a:cubicBezTo>
                  <a:pt x="16626" y="25430"/>
                  <a:pt x="15613" y="23657"/>
                  <a:pt x="13998" y="21092"/>
                </a:cubicBezTo>
                <a:lnTo>
                  <a:pt x="13998" y="21092"/>
                </a:lnTo>
                <a:cubicBezTo>
                  <a:pt x="15740" y="23245"/>
                  <a:pt x="16721" y="23942"/>
                  <a:pt x="17101" y="24322"/>
                </a:cubicBezTo>
                <a:lnTo>
                  <a:pt x="17133" y="24322"/>
                </a:lnTo>
                <a:cubicBezTo>
                  <a:pt x="17217" y="24406"/>
                  <a:pt x="17260" y="24434"/>
                  <a:pt x="17297" y="24434"/>
                </a:cubicBezTo>
                <a:cubicBezTo>
                  <a:pt x="17316" y="24434"/>
                  <a:pt x="17334" y="24427"/>
                  <a:pt x="17355" y="24417"/>
                </a:cubicBezTo>
                <a:cubicBezTo>
                  <a:pt x="17386" y="24385"/>
                  <a:pt x="17418" y="24354"/>
                  <a:pt x="17418" y="24290"/>
                </a:cubicBezTo>
                <a:cubicBezTo>
                  <a:pt x="17418" y="24163"/>
                  <a:pt x="11338" y="16310"/>
                  <a:pt x="11338" y="16310"/>
                </a:cubicBezTo>
                <a:lnTo>
                  <a:pt x="11338" y="16310"/>
                </a:lnTo>
                <a:lnTo>
                  <a:pt x="17228" y="22738"/>
                </a:lnTo>
                <a:cubicBezTo>
                  <a:pt x="17267" y="22778"/>
                  <a:pt x="17318" y="22805"/>
                  <a:pt x="17367" y="22805"/>
                </a:cubicBezTo>
                <a:cubicBezTo>
                  <a:pt x="17397" y="22805"/>
                  <a:pt x="17426" y="22794"/>
                  <a:pt x="17450" y="22770"/>
                </a:cubicBezTo>
                <a:cubicBezTo>
                  <a:pt x="17481" y="22770"/>
                  <a:pt x="17513" y="22707"/>
                  <a:pt x="17513" y="22675"/>
                </a:cubicBezTo>
                <a:cubicBezTo>
                  <a:pt x="17545" y="22422"/>
                  <a:pt x="15676" y="19445"/>
                  <a:pt x="14536" y="17830"/>
                </a:cubicBezTo>
                <a:lnTo>
                  <a:pt x="14536" y="17830"/>
                </a:lnTo>
                <a:cubicBezTo>
                  <a:pt x="15261" y="18699"/>
                  <a:pt x="15424" y="18879"/>
                  <a:pt x="15436" y="18879"/>
                </a:cubicBezTo>
                <a:cubicBezTo>
                  <a:pt x="15445" y="18879"/>
                  <a:pt x="15380" y="18790"/>
                  <a:pt x="15383" y="18790"/>
                </a:cubicBezTo>
                <a:cubicBezTo>
                  <a:pt x="15389" y="18790"/>
                  <a:pt x="15651" y="19121"/>
                  <a:pt x="17196" y="21060"/>
                </a:cubicBezTo>
                <a:cubicBezTo>
                  <a:pt x="17212" y="21092"/>
                  <a:pt x="17244" y="21107"/>
                  <a:pt x="17279" y="21107"/>
                </a:cubicBezTo>
                <a:cubicBezTo>
                  <a:pt x="17315" y="21107"/>
                  <a:pt x="17355" y="21092"/>
                  <a:pt x="17386" y="21060"/>
                </a:cubicBezTo>
                <a:cubicBezTo>
                  <a:pt x="17481" y="21028"/>
                  <a:pt x="17481" y="20933"/>
                  <a:pt x="17418" y="20870"/>
                </a:cubicBezTo>
                <a:cubicBezTo>
                  <a:pt x="16055" y="19008"/>
                  <a:pt x="15064" y="17611"/>
                  <a:pt x="15152" y="17611"/>
                </a:cubicBezTo>
                <a:cubicBezTo>
                  <a:pt x="15208" y="17611"/>
                  <a:pt x="15720" y="18201"/>
                  <a:pt x="16880" y="19635"/>
                </a:cubicBezTo>
                <a:cubicBezTo>
                  <a:pt x="16898" y="19672"/>
                  <a:pt x="16938" y="19687"/>
                  <a:pt x="16981" y="19687"/>
                </a:cubicBezTo>
                <a:cubicBezTo>
                  <a:pt x="17012" y="19687"/>
                  <a:pt x="17043" y="19680"/>
                  <a:pt x="17070" y="19667"/>
                </a:cubicBezTo>
                <a:cubicBezTo>
                  <a:pt x="17165" y="19603"/>
                  <a:pt x="17165" y="19508"/>
                  <a:pt x="17101" y="19445"/>
                </a:cubicBezTo>
                <a:lnTo>
                  <a:pt x="15993" y="17481"/>
                </a:lnTo>
                <a:lnTo>
                  <a:pt x="15993" y="17481"/>
                </a:lnTo>
                <a:cubicBezTo>
                  <a:pt x="15993" y="17481"/>
                  <a:pt x="16183" y="17545"/>
                  <a:pt x="16563" y="17608"/>
                </a:cubicBezTo>
                <a:cubicBezTo>
                  <a:pt x="16612" y="17620"/>
                  <a:pt x="16661" y="17626"/>
                  <a:pt x="16709" y="17626"/>
                </a:cubicBezTo>
                <a:cubicBezTo>
                  <a:pt x="17027" y="17626"/>
                  <a:pt x="17283" y="17360"/>
                  <a:pt x="17228" y="16975"/>
                </a:cubicBezTo>
                <a:cubicBezTo>
                  <a:pt x="17165" y="16500"/>
                  <a:pt x="15708" y="13713"/>
                  <a:pt x="15708" y="13713"/>
                </a:cubicBezTo>
                <a:lnTo>
                  <a:pt x="15708" y="13713"/>
                </a:lnTo>
                <a:lnTo>
                  <a:pt x="17006" y="14694"/>
                </a:lnTo>
                <a:cubicBezTo>
                  <a:pt x="17038" y="14726"/>
                  <a:pt x="17078" y="14742"/>
                  <a:pt x="17117" y="14742"/>
                </a:cubicBezTo>
                <a:cubicBezTo>
                  <a:pt x="17157" y="14742"/>
                  <a:pt x="17196" y="14726"/>
                  <a:pt x="17228" y="14694"/>
                </a:cubicBezTo>
                <a:cubicBezTo>
                  <a:pt x="17291" y="14663"/>
                  <a:pt x="17291" y="14568"/>
                  <a:pt x="17260" y="14504"/>
                </a:cubicBezTo>
                <a:cubicBezTo>
                  <a:pt x="15930" y="12699"/>
                  <a:pt x="16658" y="13301"/>
                  <a:pt x="14948" y="10926"/>
                </a:cubicBezTo>
                <a:lnTo>
                  <a:pt x="14948" y="10926"/>
                </a:lnTo>
                <a:lnTo>
                  <a:pt x="16848" y="12193"/>
                </a:lnTo>
                <a:cubicBezTo>
                  <a:pt x="16867" y="12230"/>
                  <a:pt x="16907" y="12245"/>
                  <a:pt x="16950" y="12245"/>
                </a:cubicBezTo>
                <a:cubicBezTo>
                  <a:pt x="16980" y="12245"/>
                  <a:pt x="17012" y="12237"/>
                  <a:pt x="17038" y="12224"/>
                </a:cubicBezTo>
                <a:cubicBezTo>
                  <a:pt x="17070" y="12193"/>
                  <a:pt x="17101" y="12161"/>
                  <a:pt x="17101" y="12129"/>
                </a:cubicBezTo>
                <a:cubicBezTo>
                  <a:pt x="17133" y="12003"/>
                  <a:pt x="15233" y="8931"/>
                  <a:pt x="15233" y="8931"/>
                </a:cubicBezTo>
                <a:lnTo>
                  <a:pt x="15233" y="8931"/>
                </a:lnTo>
                <a:cubicBezTo>
                  <a:pt x="15233" y="8931"/>
                  <a:pt x="16574" y="9797"/>
                  <a:pt x="16868" y="9797"/>
                </a:cubicBezTo>
                <a:cubicBezTo>
                  <a:pt x="16887" y="9797"/>
                  <a:pt x="16902" y="9793"/>
                  <a:pt x="16911" y="9786"/>
                </a:cubicBezTo>
                <a:cubicBezTo>
                  <a:pt x="16943" y="9754"/>
                  <a:pt x="16943" y="9722"/>
                  <a:pt x="16975" y="9691"/>
                </a:cubicBezTo>
                <a:cubicBezTo>
                  <a:pt x="16975" y="9596"/>
                  <a:pt x="14441" y="5891"/>
                  <a:pt x="14441" y="5891"/>
                </a:cubicBezTo>
                <a:lnTo>
                  <a:pt x="14441" y="5891"/>
                </a:lnTo>
                <a:lnTo>
                  <a:pt x="16721" y="7727"/>
                </a:lnTo>
                <a:cubicBezTo>
                  <a:pt x="16721" y="7727"/>
                  <a:pt x="16778" y="7755"/>
                  <a:pt x="16834" y="7755"/>
                </a:cubicBezTo>
                <a:cubicBezTo>
                  <a:pt x="16862" y="7755"/>
                  <a:pt x="16890" y="7748"/>
                  <a:pt x="16911" y="7727"/>
                </a:cubicBezTo>
                <a:cubicBezTo>
                  <a:pt x="16975" y="7696"/>
                  <a:pt x="17006" y="7601"/>
                  <a:pt x="16943" y="7537"/>
                </a:cubicBezTo>
                <a:lnTo>
                  <a:pt x="15201" y="4687"/>
                </a:lnTo>
                <a:lnTo>
                  <a:pt x="17323" y="6017"/>
                </a:lnTo>
                <a:cubicBezTo>
                  <a:pt x="17323" y="6017"/>
                  <a:pt x="17379" y="6045"/>
                  <a:pt x="17436" y="6045"/>
                </a:cubicBezTo>
                <a:cubicBezTo>
                  <a:pt x="17464" y="6045"/>
                  <a:pt x="17492" y="6038"/>
                  <a:pt x="17513" y="6017"/>
                </a:cubicBezTo>
                <a:cubicBezTo>
                  <a:pt x="17576" y="5954"/>
                  <a:pt x="17576" y="5891"/>
                  <a:pt x="17513" y="5827"/>
                </a:cubicBezTo>
                <a:cubicBezTo>
                  <a:pt x="16943" y="5004"/>
                  <a:pt x="16563" y="4275"/>
                  <a:pt x="16025" y="3515"/>
                </a:cubicBezTo>
                <a:lnTo>
                  <a:pt x="16025" y="3515"/>
                </a:lnTo>
                <a:lnTo>
                  <a:pt x="17386" y="4275"/>
                </a:lnTo>
                <a:cubicBezTo>
                  <a:pt x="17413" y="4289"/>
                  <a:pt x="17439" y="4296"/>
                  <a:pt x="17465" y="4296"/>
                </a:cubicBezTo>
                <a:cubicBezTo>
                  <a:pt x="17502" y="4296"/>
                  <a:pt x="17539" y="4281"/>
                  <a:pt x="17576" y="4244"/>
                </a:cubicBezTo>
                <a:cubicBezTo>
                  <a:pt x="17608" y="4180"/>
                  <a:pt x="17608" y="4117"/>
                  <a:pt x="17576" y="4054"/>
                </a:cubicBezTo>
                <a:cubicBezTo>
                  <a:pt x="17260" y="3610"/>
                  <a:pt x="16088" y="1140"/>
                  <a:pt x="15866" y="824"/>
                </a:cubicBezTo>
                <a:lnTo>
                  <a:pt x="16405" y="824"/>
                </a:lnTo>
                <a:cubicBezTo>
                  <a:pt x="17101" y="792"/>
                  <a:pt x="17101" y="792"/>
                  <a:pt x="17133" y="760"/>
                </a:cubicBezTo>
                <a:cubicBezTo>
                  <a:pt x="17165" y="729"/>
                  <a:pt x="17196" y="697"/>
                  <a:pt x="17196" y="665"/>
                </a:cubicBezTo>
                <a:cubicBezTo>
                  <a:pt x="17196" y="602"/>
                  <a:pt x="17196" y="570"/>
                  <a:pt x="17101" y="475"/>
                </a:cubicBezTo>
                <a:lnTo>
                  <a:pt x="17038" y="507"/>
                </a:lnTo>
                <a:lnTo>
                  <a:pt x="17006" y="475"/>
                </a:lnTo>
                <a:cubicBezTo>
                  <a:pt x="17006" y="507"/>
                  <a:pt x="16943" y="507"/>
                  <a:pt x="16880" y="507"/>
                </a:cubicBezTo>
                <a:lnTo>
                  <a:pt x="16848" y="475"/>
                </a:lnTo>
                <a:cubicBezTo>
                  <a:pt x="16848" y="507"/>
                  <a:pt x="16848" y="507"/>
                  <a:pt x="16848" y="507"/>
                </a:cubicBezTo>
                <a:lnTo>
                  <a:pt x="16405" y="507"/>
                </a:lnTo>
                <a:cubicBezTo>
                  <a:pt x="15550" y="538"/>
                  <a:pt x="15550" y="538"/>
                  <a:pt x="15486" y="570"/>
                </a:cubicBezTo>
                <a:cubicBezTo>
                  <a:pt x="15455" y="602"/>
                  <a:pt x="15455" y="634"/>
                  <a:pt x="15455" y="665"/>
                </a:cubicBezTo>
                <a:cubicBezTo>
                  <a:pt x="15423" y="729"/>
                  <a:pt x="16183" y="2629"/>
                  <a:pt x="16943" y="3705"/>
                </a:cubicBezTo>
                <a:lnTo>
                  <a:pt x="13776" y="63"/>
                </a:lnTo>
                <a:cubicBezTo>
                  <a:pt x="13760" y="48"/>
                  <a:pt x="13736" y="40"/>
                  <a:pt x="13713" y="40"/>
                </a:cubicBezTo>
                <a:cubicBezTo>
                  <a:pt x="13689" y="40"/>
                  <a:pt x="13665" y="48"/>
                  <a:pt x="13649" y="63"/>
                </a:cubicBezTo>
                <a:cubicBezTo>
                  <a:pt x="13586" y="95"/>
                  <a:pt x="13554" y="127"/>
                  <a:pt x="13554" y="190"/>
                </a:cubicBezTo>
                <a:cubicBezTo>
                  <a:pt x="13554" y="222"/>
                  <a:pt x="13903" y="1584"/>
                  <a:pt x="15771" y="4180"/>
                </a:cubicBezTo>
                <a:cubicBezTo>
                  <a:pt x="14188" y="2914"/>
                  <a:pt x="11939" y="443"/>
                  <a:pt x="11654" y="222"/>
                </a:cubicBezTo>
                <a:lnTo>
                  <a:pt x="11591" y="190"/>
                </a:lnTo>
                <a:cubicBezTo>
                  <a:pt x="11496" y="133"/>
                  <a:pt x="11458" y="122"/>
                  <a:pt x="11436" y="122"/>
                </a:cubicBezTo>
                <a:cubicBezTo>
                  <a:pt x="11421" y="122"/>
                  <a:pt x="11414" y="127"/>
                  <a:pt x="11401" y="127"/>
                </a:cubicBezTo>
                <a:cubicBezTo>
                  <a:pt x="11338" y="158"/>
                  <a:pt x="11338" y="190"/>
                  <a:pt x="11338" y="253"/>
                </a:cubicBezTo>
                <a:cubicBezTo>
                  <a:pt x="11306" y="285"/>
                  <a:pt x="11338" y="317"/>
                  <a:pt x="11338" y="348"/>
                </a:cubicBezTo>
                <a:lnTo>
                  <a:pt x="15613" y="6429"/>
                </a:lnTo>
                <a:cubicBezTo>
                  <a:pt x="12953" y="3705"/>
                  <a:pt x="10134" y="380"/>
                  <a:pt x="9786" y="158"/>
                </a:cubicBezTo>
                <a:cubicBezTo>
                  <a:pt x="9786" y="127"/>
                  <a:pt x="9786" y="127"/>
                  <a:pt x="9786" y="127"/>
                </a:cubicBezTo>
                <a:lnTo>
                  <a:pt x="9754" y="127"/>
                </a:lnTo>
                <a:cubicBezTo>
                  <a:pt x="9678" y="70"/>
                  <a:pt x="9636" y="58"/>
                  <a:pt x="9608" y="58"/>
                </a:cubicBezTo>
                <a:cubicBezTo>
                  <a:pt x="9589" y="58"/>
                  <a:pt x="9577" y="63"/>
                  <a:pt x="9564" y="63"/>
                </a:cubicBezTo>
                <a:cubicBezTo>
                  <a:pt x="9532" y="95"/>
                  <a:pt x="9501" y="127"/>
                  <a:pt x="9501" y="190"/>
                </a:cubicBezTo>
                <a:cubicBezTo>
                  <a:pt x="9501" y="222"/>
                  <a:pt x="9501" y="253"/>
                  <a:pt x="9532" y="285"/>
                </a:cubicBezTo>
                <a:cubicBezTo>
                  <a:pt x="10736" y="1964"/>
                  <a:pt x="14853" y="7284"/>
                  <a:pt x="15898" y="8709"/>
                </a:cubicBezTo>
                <a:cubicBezTo>
                  <a:pt x="15396" y="8175"/>
                  <a:pt x="8948" y="980"/>
                  <a:pt x="8683" y="980"/>
                </a:cubicBezTo>
                <a:cubicBezTo>
                  <a:pt x="8681" y="980"/>
                  <a:pt x="8679" y="981"/>
                  <a:pt x="8677" y="982"/>
                </a:cubicBezTo>
                <a:cubicBezTo>
                  <a:pt x="8614" y="982"/>
                  <a:pt x="8614" y="1045"/>
                  <a:pt x="8614" y="1077"/>
                </a:cubicBezTo>
                <a:cubicBezTo>
                  <a:pt x="8582" y="1140"/>
                  <a:pt x="14948" y="9406"/>
                  <a:pt x="16025" y="10894"/>
                </a:cubicBezTo>
                <a:lnTo>
                  <a:pt x="6556" y="63"/>
                </a:lnTo>
                <a:cubicBezTo>
                  <a:pt x="6524" y="0"/>
                  <a:pt x="6461" y="0"/>
                  <a:pt x="6397" y="0"/>
                </a:cubicBezTo>
                <a:close/>
              </a:path>
            </a:pathLst>
          </a:custGeom>
          <a:solidFill>
            <a:srgbClr val="9FC5E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5" name="Google Shape;1385;p44"/>
          <p:cNvSpPr/>
          <p:nvPr/>
        </p:nvSpPr>
        <p:spPr>
          <a:xfrm>
            <a:off x="7907288" y="1929880"/>
            <a:ext cx="1696" cy="2091"/>
          </a:xfrm>
          <a:custGeom>
            <a:avLst/>
            <a:gdLst/>
            <a:ahLst/>
            <a:cxnLst/>
            <a:rect l="l" t="t" r="r" b="b"/>
            <a:pathLst>
              <a:path w="43" h="53" extrusionOk="0">
                <a:moveTo>
                  <a:pt x="10" y="0"/>
                </a:moveTo>
                <a:cubicBezTo>
                  <a:pt x="1" y="0"/>
                  <a:pt x="5" y="16"/>
                  <a:pt x="42" y="53"/>
                </a:cubicBezTo>
                <a:cubicBezTo>
                  <a:pt x="42" y="53"/>
                  <a:pt x="42" y="21"/>
                  <a:pt x="42" y="21"/>
                </a:cubicBezTo>
                <a:cubicBezTo>
                  <a:pt x="29" y="8"/>
                  <a:pt x="16" y="0"/>
                  <a:pt x="1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6" name="Google Shape;1386;p44"/>
          <p:cNvSpPr/>
          <p:nvPr/>
        </p:nvSpPr>
        <p:spPr>
          <a:xfrm>
            <a:off x="6217752" y="1894898"/>
            <a:ext cx="5364629" cy="1992469"/>
          </a:xfrm>
          <a:custGeom>
            <a:avLst/>
            <a:gdLst/>
            <a:ahLst/>
            <a:cxnLst/>
            <a:rect l="l" t="t" r="r" b="b"/>
            <a:pathLst>
              <a:path w="136020" h="50519" extrusionOk="0">
                <a:moveTo>
                  <a:pt x="31520" y="887"/>
                </a:moveTo>
                <a:cubicBezTo>
                  <a:pt x="31522" y="887"/>
                  <a:pt x="31530" y="895"/>
                  <a:pt x="31543" y="908"/>
                </a:cubicBezTo>
                <a:cubicBezTo>
                  <a:pt x="31543" y="908"/>
                  <a:pt x="31543" y="940"/>
                  <a:pt x="31543" y="940"/>
                </a:cubicBezTo>
                <a:cubicBezTo>
                  <a:pt x="31524" y="903"/>
                  <a:pt x="31517" y="887"/>
                  <a:pt x="31520" y="887"/>
                </a:cubicBezTo>
                <a:close/>
                <a:moveTo>
                  <a:pt x="85770" y="2502"/>
                </a:moveTo>
                <a:cubicBezTo>
                  <a:pt x="85522" y="2502"/>
                  <a:pt x="85504" y="2506"/>
                  <a:pt x="86464" y="2512"/>
                </a:cubicBezTo>
                <a:lnTo>
                  <a:pt x="86464" y="2512"/>
                </a:lnTo>
                <a:cubicBezTo>
                  <a:pt x="86440" y="2505"/>
                  <a:pt x="86003" y="2502"/>
                  <a:pt x="85770" y="2502"/>
                </a:cubicBezTo>
                <a:close/>
                <a:moveTo>
                  <a:pt x="109544" y="3695"/>
                </a:moveTo>
                <a:cubicBezTo>
                  <a:pt x="115315" y="3766"/>
                  <a:pt x="121105" y="3802"/>
                  <a:pt x="126886" y="3802"/>
                </a:cubicBezTo>
                <a:cubicBezTo>
                  <a:pt x="128812" y="3802"/>
                  <a:pt x="130738" y="3798"/>
                  <a:pt x="132662" y="3790"/>
                </a:cubicBezTo>
                <a:cubicBezTo>
                  <a:pt x="133517" y="3758"/>
                  <a:pt x="134372" y="3758"/>
                  <a:pt x="135227" y="3727"/>
                </a:cubicBezTo>
                <a:lnTo>
                  <a:pt x="135227" y="3727"/>
                </a:lnTo>
                <a:cubicBezTo>
                  <a:pt x="135101" y="6482"/>
                  <a:pt x="135069" y="9237"/>
                  <a:pt x="135069" y="11961"/>
                </a:cubicBezTo>
                <a:cubicBezTo>
                  <a:pt x="135037" y="14811"/>
                  <a:pt x="134911" y="17661"/>
                  <a:pt x="134847" y="20511"/>
                </a:cubicBezTo>
                <a:cubicBezTo>
                  <a:pt x="134816" y="22000"/>
                  <a:pt x="134784" y="38436"/>
                  <a:pt x="134752" y="39956"/>
                </a:cubicBezTo>
                <a:cubicBezTo>
                  <a:pt x="126677" y="39924"/>
                  <a:pt x="118569" y="39956"/>
                  <a:pt x="110462" y="39893"/>
                </a:cubicBezTo>
                <a:cubicBezTo>
                  <a:pt x="107517" y="39861"/>
                  <a:pt x="104540" y="39829"/>
                  <a:pt x="101563" y="39798"/>
                </a:cubicBezTo>
                <a:cubicBezTo>
                  <a:pt x="101690" y="36472"/>
                  <a:pt x="101183" y="21556"/>
                  <a:pt x="105775" y="16933"/>
                </a:cubicBezTo>
                <a:cubicBezTo>
                  <a:pt x="106852" y="15539"/>
                  <a:pt x="108340" y="13829"/>
                  <a:pt x="108942" y="12214"/>
                </a:cubicBezTo>
                <a:cubicBezTo>
                  <a:pt x="109480" y="10757"/>
                  <a:pt x="109639" y="9047"/>
                  <a:pt x="109132" y="7559"/>
                </a:cubicBezTo>
                <a:cubicBezTo>
                  <a:pt x="108879" y="6704"/>
                  <a:pt x="108372" y="6038"/>
                  <a:pt x="107802" y="5373"/>
                </a:cubicBezTo>
                <a:cubicBezTo>
                  <a:pt x="107359" y="4835"/>
                  <a:pt x="106915" y="4297"/>
                  <a:pt x="106599" y="3695"/>
                </a:cubicBezTo>
                <a:close/>
                <a:moveTo>
                  <a:pt x="83366" y="3483"/>
                </a:moveTo>
                <a:cubicBezTo>
                  <a:pt x="83845" y="3488"/>
                  <a:pt x="84595" y="3496"/>
                  <a:pt x="85729" y="3505"/>
                </a:cubicBezTo>
                <a:cubicBezTo>
                  <a:pt x="92538" y="3537"/>
                  <a:pt x="99346" y="3600"/>
                  <a:pt x="106155" y="3663"/>
                </a:cubicBezTo>
                <a:cubicBezTo>
                  <a:pt x="106567" y="4993"/>
                  <a:pt x="107834" y="5880"/>
                  <a:pt x="108404" y="7115"/>
                </a:cubicBezTo>
                <a:cubicBezTo>
                  <a:pt x="109069" y="8572"/>
                  <a:pt x="108879" y="10219"/>
                  <a:pt x="108372" y="11707"/>
                </a:cubicBezTo>
                <a:cubicBezTo>
                  <a:pt x="107232" y="14937"/>
                  <a:pt x="103748" y="15539"/>
                  <a:pt x="101943" y="21683"/>
                </a:cubicBezTo>
                <a:cubicBezTo>
                  <a:pt x="100138" y="27795"/>
                  <a:pt x="100866" y="38024"/>
                  <a:pt x="100898" y="39798"/>
                </a:cubicBezTo>
                <a:cubicBezTo>
                  <a:pt x="95483" y="39734"/>
                  <a:pt x="90099" y="39703"/>
                  <a:pt x="84684" y="39671"/>
                </a:cubicBezTo>
                <a:cubicBezTo>
                  <a:pt x="83167" y="39665"/>
                  <a:pt x="82240" y="39662"/>
                  <a:pt x="81686" y="39662"/>
                </a:cubicBezTo>
                <a:cubicBezTo>
                  <a:pt x="79222" y="39662"/>
                  <a:pt x="84149" y="39714"/>
                  <a:pt x="77400" y="39766"/>
                </a:cubicBezTo>
                <a:cubicBezTo>
                  <a:pt x="70401" y="39861"/>
                  <a:pt x="63370" y="39924"/>
                  <a:pt x="56371" y="39956"/>
                </a:cubicBezTo>
                <a:cubicBezTo>
                  <a:pt x="48898" y="39988"/>
                  <a:pt x="41424" y="40019"/>
                  <a:pt x="33950" y="40051"/>
                </a:cubicBezTo>
                <a:cubicBezTo>
                  <a:pt x="32936" y="40051"/>
                  <a:pt x="31955" y="40051"/>
                  <a:pt x="30973" y="40083"/>
                </a:cubicBezTo>
                <a:cubicBezTo>
                  <a:pt x="30910" y="37834"/>
                  <a:pt x="30846" y="20638"/>
                  <a:pt x="30814" y="18389"/>
                </a:cubicBezTo>
                <a:cubicBezTo>
                  <a:pt x="30783" y="15159"/>
                  <a:pt x="30783" y="11929"/>
                  <a:pt x="30878" y="8667"/>
                </a:cubicBezTo>
                <a:cubicBezTo>
                  <a:pt x="30910" y="7780"/>
                  <a:pt x="30941" y="6894"/>
                  <a:pt x="31005" y="5975"/>
                </a:cubicBezTo>
                <a:cubicBezTo>
                  <a:pt x="31036" y="5183"/>
                  <a:pt x="31036" y="4423"/>
                  <a:pt x="31068" y="3632"/>
                </a:cubicBezTo>
                <a:cubicBezTo>
                  <a:pt x="36409" y="3632"/>
                  <a:pt x="41751" y="3646"/>
                  <a:pt x="47102" y="3646"/>
                </a:cubicBezTo>
                <a:cubicBezTo>
                  <a:pt x="49777" y="3646"/>
                  <a:pt x="52455" y="3642"/>
                  <a:pt x="55136" y="3632"/>
                </a:cubicBezTo>
                <a:cubicBezTo>
                  <a:pt x="63497" y="3632"/>
                  <a:pt x="71889" y="3632"/>
                  <a:pt x="80282" y="3537"/>
                </a:cubicBezTo>
                <a:cubicBezTo>
                  <a:pt x="83089" y="3513"/>
                  <a:pt x="83542" y="3494"/>
                  <a:pt x="83366" y="3483"/>
                </a:cubicBezTo>
                <a:close/>
                <a:moveTo>
                  <a:pt x="476" y="3505"/>
                </a:moveTo>
                <a:lnTo>
                  <a:pt x="476" y="3505"/>
                </a:lnTo>
                <a:cubicBezTo>
                  <a:pt x="2376" y="3600"/>
                  <a:pt x="4276" y="3600"/>
                  <a:pt x="6208" y="3600"/>
                </a:cubicBezTo>
                <a:lnTo>
                  <a:pt x="14980" y="3600"/>
                </a:lnTo>
                <a:cubicBezTo>
                  <a:pt x="14790" y="6197"/>
                  <a:pt x="14600" y="8825"/>
                  <a:pt x="14473" y="11422"/>
                </a:cubicBezTo>
                <a:cubicBezTo>
                  <a:pt x="14252" y="14969"/>
                  <a:pt x="14093" y="18548"/>
                  <a:pt x="13998" y="22095"/>
                </a:cubicBezTo>
                <a:cubicBezTo>
                  <a:pt x="13967" y="23076"/>
                  <a:pt x="13935" y="39006"/>
                  <a:pt x="13903" y="39956"/>
                </a:cubicBezTo>
                <a:cubicBezTo>
                  <a:pt x="10451" y="39988"/>
                  <a:pt x="6968" y="40019"/>
                  <a:pt x="3484" y="40051"/>
                </a:cubicBezTo>
                <a:cubicBezTo>
                  <a:pt x="2566" y="40083"/>
                  <a:pt x="1679" y="40114"/>
                  <a:pt x="761" y="40178"/>
                </a:cubicBezTo>
                <a:cubicBezTo>
                  <a:pt x="792" y="38784"/>
                  <a:pt x="761" y="22411"/>
                  <a:pt x="761" y="21018"/>
                </a:cubicBezTo>
                <a:cubicBezTo>
                  <a:pt x="729" y="19561"/>
                  <a:pt x="729" y="18136"/>
                  <a:pt x="697" y="16711"/>
                </a:cubicBezTo>
                <a:cubicBezTo>
                  <a:pt x="666" y="13829"/>
                  <a:pt x="634" y="10979"/>
                  <a:pt x="602" y="8097"/>
                </a:cubicBezTo>
                <a:cubicBezTo>
                  <a:pt x="602" y="7305"/>
                  <a:pt x="571" y="6482"/>
                  <a:pt x="571" y="5690"/>
                </a:cubicBezTo>
                <a:cubicBezTo>
                  <a:pt x="539" y="4962"/>
                  <a:pt x="539" y="4233"/>
                  <a:pt x="476" y="3505"/>
                </a:cubicBezTo>
                <a:close/>
                <a:moveTo>
                  <a:pt x="28249" y="876"/>
                </a:moveTo>
                <a:cubicBezTo>
                  <a:pt x="29231" y="876"/>
                  <a:pt x="30244" y="876"/>
                  <a:pt x="31226" y="940"/>
                </a:cubicBezTo>
                <a:cubicBezTo>
                  <a:pt x="31290" y="940"/>
                  <a:pt x="31385" y="971"/>
                  <a:pt x="31448" y="971"/>
                </a:cubicBezTo>
                <a:lnTo>
                  <a:pt x="31480" y="971"/>
                </a:lnTo>
                <a:cubicBezTo>
                  <a:pt x="31511" y="971"/>
                  <a:pt x="31543" y="971"/>
                  <a:pt x="31575" y="1003"/>
                </a:cubicBezTo>
                <a:lnTo>
                  <a:pt x="31606" y="1003"/>
                </a:lnTo>
                <a:cubicBezTo>
                  <a:pt x="31986" y="1542"/>
                  <a:pt x="32240" y="2143"/>
                  <a:pt x="32461" y="2777"/>
                </a:cubicBezTo>
                <a:lnTo>
                  <a:pt x="29389" y="2777"/>
                </a:lnTo>
                <a:cubicBezTo>
                  <a:pt x="28851" y="2777"/>
                  <a:pt x="28851" y="3632"/>
                  <a:pt x="29389" y="3632"/>
                </a:cubicBezTo>
                <a:lnTo>
                  <a:pt x="30213" y="3632"/>
                </a:lnTo>
                <a:cubicBezTo>
                  <a:pt x="30181" y="4297"/>
                  <a:pt x="30149" y="4962"/>
                  <a:pt x="30118" y="5658"/>
                </a:cubicBezTo>
                <a:cubicBezTo>
                  <a:pt x="30086" y="6450"/>
                  <a:pt x="30054" y="7242"/>
                  <a:pt x="30054" y="8065"/>
                </a:cubicBezTo>
                <a:cubicBezTo>
                  <a:pt x="29991" y="9680"/>
                  <a:pt x="29959" y="11296"/>
                  <a:pt x="29928" y="12911"/>
                </a:cubicBezTo>
                <a:cubicBezTo>
                  <a:pt x="29896" y="16173"/>
                  <a:pt x="29896" y="19403"/>
                  <a:pt x="29959" y="22633"/>
                </a:cubicBezTo>
                <a:cubicBezTo>
                  <a:pt x="29991" y="24470"/>
                  <a:pt x="30023" y="41254"/>
                  <a:pt x="30118" y="43059"/>
                </a:cubicBezTo>
                <a:cubicBezTo>
                  <a:pt x="30118" y="43281"/>
                  <a:pt x="30244" y="43503"/>
                  <a:pt x="30466" y="43534"/>
                </a:cubicBezTo>
                <a:cubicBezTo>
                  <a:pt x="30941" y="43629"/>
                  <a:pt x="31448" y="43724"/>
                  <a:pt x="31923" y="43788"/>
                </a:cubicBezTo>
                <a:cubicBezTo>
                  <a:pt x="29358" y="45213"/>
                  <a:pt x="26824" y="46638"/>
                  <a:pt x="24291" y="48095"/>
                </a:cubicBezTo>
                <a:cubicBezTo>
                  <a:pt x="23531" y="48475"/>
                  <a:pt x="22802" y="48887"/>
                  <a:pt x="22074" y="49298"/>
                </a:cubicBezTo>
                <a:cubicBezTo>
                  <a:pt x="21820" y="49457"/>
                  <a:pt x="21472" y="49710"/>
                  <a:pt x="21124" y="49710"/>
                </a:cubicBezTo>
                <a:cubicBezTo>
                  <a:pt x="20807" y="49678"/>
                  <a:pt x="20490" y="49425"/>
                  <a:pt x="20205" y="49267"/>
                </a:cubicBezTo>
                <a:cubicBezTo>
                  <a:pt x="18812" y="48380"/>
                  <a:pt x="17418" y="47493"/>
                  <a:pt x="16025" y="46575"/>
                </a:cubicBezTo>
                <a:cubicBezTo>
                  <a:pt x="14758" y="45751"/>
                  <a:pt x="13492" y="44896"/>
                  <a:pt x="12256" y="44009"/>
                </a:cubicBezTo>
                <a:cubicBezTo>
                  <a:pt x="12953" y="43851"/>
                  <a:pt x="13650" y="43661"/>
                  <a:pt x="14378" y="43471"/>
                </a:cubicBezTo>
                <a:cubicBezTo>
                  <a:pt x="14537" y="43439"/>
                  <a:pt x="14663" y="43249"/>
                  <a:pt x="14663" y="43091"/>
                </a:cubicBezTo>
                <a:cubicBezTo>
                  <a:pt x="14695" y="39513"/>
                  <a:pt x="14790" y="20986"/>
                  <a:pt x="14917" y="17439"/>
                </a:cubicBezTo>
                <a:cubicBezTo>
                  <a:pt x="15075" y="13861"/>
                  <a:pt x="15297" y="10314"/>
                  <a:pt x="15550" y="6735"/>
                </a:cubicBezTo>
                <a:cubicBezTo>
                  <a:pt x="15708" y="4867"/>
                  <a:pt x="15867" y="3030"/>
                  <a:pt x="16057" y="1161"/>
                </a:cubicBezTo>
                <a:cubicBezTo>
                  <a:pt x="18685" y="1066"/>
                  <a:pt x="21314" y="1003"/>
                  <a:pt x="23974" y="940"/>
                </a:cubicBezTo>
                <a:cubicBezTo>
                  <a:pt x="25399" y="908"/>
                  <a:pt x="26824" y="876"/>
                  <a:pt x="28249" y="876"/>
                </a:cubicBezTo>
                <a:close/>
                <a:moveTo>
                  <a:pt x="26992" y="1"/>
                </a:moveTo>
                <a:cubicBezTo>
                  <a:pt x="24678" y="1"/>
                  <a:pt x="22353" y="74"/>
                  <a:pt x="20047" y="148"/>
                </a:cubicBezTo>
                <a:cubicBezTo>
                  <a:pt x="18590" y="180"/>
                  <a:pt x="17133" y="243"/>
                  <a:pt x="15645" y="306"/>
                </a:cubicBezTo>
                <a:cubicBezTo>
                  <a:pt x="15392" y="306"/>
                  <a:pt x="15233" y="496"/>
                  <a:pt x="15233" y="718"/>
                </a:cubicBezTo>
                <a:cubicBezTo>
                  <a:pt x="15170" y="1415"/>
                  <a:pt x="15107" y="2112"/>
                  <a:pt x="15043" y="2808"/>
                </a:cubicBezTo>
                <a:cubicBezTo>
                  <a:pt x="11275" y="2840"/>
                  <a:pt x="7506" y="2840"/>
                  <a:pt x="3737" y="2903"/>
                </a:cubicBezTo>
                <a:cubicBezTo>
                  <a:pt x="2597" y="2903"/>
                  <a:pt x="1489" y="2967"/>
                  <a:pt x="381" y="3030"/>
                </a:cubicBezTo>
                <a:cubicBezTo>
                  <a:pt x="349" y="3030"/>
                  <a:pt x="317" y="3030"/>
                  <a:pt x="317" y="3062"/>
                </a:cubicBezTo>
                <a:cubicBezTo>
                  <a:pt x="301" y="3056"/>
                  <a:pt x="284" y="3054"/>
                  <a:pt x="266" y="3054"/>
                </a:cubicBezTo>
                <a:cubicBezTo>
                  <a:pt x="182" y="3054"/>
                  <a:pt x="95" y="3115"/>
                  <a:pt x="95" y="3220"/>
                </a:cubicBezTo>
                <a:cubicBezTo>
                  <a:pt x="0" y="3948"/>
                  <a:pt x="0" y="4677"/>
                  <a:pt x="0" y="5405"/>
                </a:cubicBezTo>
                <a:cubicBezTo>
                  <a:pt x="0" y="6134"/>
                  <a:pt x="0" y="6862"/>
                  <a:pt x="0" y="7559"/>
                </a:cubicBezTo>
                <a:cubicBezTo>
                  <a:pt x="0" y="9015"/>
                  <a:pt x="0" y="10440"/>
                  <a:pt x="0" y="11866"/>
                </a:cubicBezTo>
                <a:cubicBezTo>
                  <a:pt x="32" y="14747"/>
                  <a:pt x="0" y="17598"/>
                  <a:pt x="32" y="20480"/>
                </a:cubicBezTo>
                <a:cubicBezTo>
                  <a:pt x="64" y="22095"/>
                  <a:pt x="0" y="38689"/>
                  <a:pt x="95" y="40304"/>
                </a:cubicBezTo>
                <a:cubicBezTo>
                  <a:pt x="95" y="40368"/>
                  <a:pt x="127" y="40431"/>
                  <a:pt x="159" y="40463"/>
                </a:cubicBezTo>
                <a:cubicBezTo>
                  <a:pt x="191" y="40558"/>
                  <a:pt x="254" y="40621"/>
                  <a:pt x="381" y="40621"/>
                </a:cubicBezTo>
                <a:cubicBezTo>
                  <a:pt x="2186" y="40748"/>
                  <a:pt x="3959" y="40748"/>
                  <a:pt x="5764" y="40748"/>
                </a:cubicBezTo>
                <a:lnTo>
                  <a:pt x="13903" y="40748"/>
                </a:lnTo>
                <a:cubicBezTo>
                  <a:pt x="13872" y="41413"/>
                  <a:pt x="13872" y="42078"/>
                  <a:pt x="13840" y="42743"/>
                </a:cubicBezTo>
                <a:cubicBezTo>
                  <a:pt x="12921" y="42964"/>
                  <a:pt x="12003" y="43154"/>
                  <a:pt x="11116" y="43408"/>
                </a:cubicBezTo>
                <a:cubicBezTo>
                  <a:pt x="10736" y="43503"/>
                  <a:pt x="10705" y="44009"/>
                  <a:pt x="10990" y="44200"/>
                </a:cubicBezTo>
                <a:cubicBezTo>
                  <a:pt x="12446" y="45118"/>
                  <a:pt x="13840" y="46068"/>
                  <a:pt x="15233" y="47018"/>
                </a:cubicBezTo>
                <a:cubicBezTo>
                  <a:pt x="16627" y="47936"/>
                  <a:pt x="18052" y="48855"/>
                  <a:pt x="19477" y="49773"/>
                </a:cubicBezTo>
                <a:cubicBezTo>
                  <a:pt x="20012" y="50105"/>
                  <a:pt x="20568" y="50518"/>
                  <a:pt x="21194" y="50518"/>
                </a:cubicBezTo>
                <a:cubicBezTo>
                  <a:pt x="21346" y="50518"/>
                  <a:pt x="21502" y="50494"/>
                  <a:pt x="21662" y="50438"/>
                </a:cubicBezTo>
                <a:cubicBezTo>
                  <a:pt x="22042" y="50312"/>
                  <a:pt x="22391" y="50090"/>
                  <a:pt x="22707" y="49932"/>
                </a:cubicBezTo>
                <a:lnTo>
                  <a:pt x="23879" y="49267"/>
                </a:lnTo>
                <a:cubicBezTo>
                  <a:pt x="25399" y="48443"/>
                  <a:pt x="26919" y="47620"/>
                  <a:pt x="28408" y="46765"/>
                </a:cubicBezTo>
                <a:cubicBezTo>
                  <a:pt x="30118" y="45846"/>
                  <a:pt x="31860" y="44896"/>
                  <a:pt x="33570" y="43946"/>
                </a:cubicBezTo>
                <a:cubicBezTo>
                  <a:pt x="33918" y="43756"/>
                  <a:pt x="33855" y="43154"/>
                  <a:pt x="33443" y="43091"/>
                </a:cubicBezTo>
                <a:lnTo>
                  <a:pt x="31068" y="42648"/>
                </a:lnTo>
                <a:cubicBezTo>
                  <a:pt x="31036" y="42046"/>
                  <a:pt x="31036" y="41444"/>
                  <a:pt x="31005" y="40843"/>
                </a:cubicBezTo>
                <a:lnTo>
                  <a:pt x="53965" y="40843"/>
                </a:lnTo>
                <a:cubicBezTo>
                  <a:pt x="60805" y="40811"/>
                  <a:pt x="67646" y="40779"/>
                  <a:pt x="74518" y="40748"/>
                </a:cubicBezTo>
                <a:cubicBezTo>
                  <a:pt x="81594" y="40665"/>
                  <a:pt x="88693" y="40583"/>
                  <a:pt x="95796" y="40583"/>
                </a:cubicBezTo>
                <a:cubicBezTo>
                  <a:pt x="96895" y="40583"/>
                  <a:pt x="97994" y="40585"/>
                  <a:pt x="99093" y="40589"/>
                </a:cubicBezTo>
                <a:cubicBezTo>
                  <a:pt x="107707" y="40653"/>
                  <a:pt x="98776" y="40748"/>
                  <a:pt x="107390" y="40811"/>
                </a:cubicBezTo>
                <a:cubicBezTo>
                  <a:pt x="113416" y="40879"/>
                  <a:pt x="119442" y="40931"/>
                  <a:pt x="125468" y="40931"/>
                </a:cubicBezTo>
                <a:cubicBezTo>
                  <a:pt x="127803" y="40931"/>
                  <a:pt x="130138" y="40924"/>
                  <a:pt x="132472" y="40906"/>
                </a:cubicBezTo>
                <a:cubicBezTo>
                  <a:pt x="133454" y="40906"/>
                  <a:pt x="134436" y="40906"/>
                  <a:pt x="135417" y="40874"/>
                </a:cubicBezTo>
                <a:cubicBezTo>
                  <a:pt x="135956" y="40874"/>
                  <a:pt x="136019" y="40114"/>
                  <a:pt x="135576" y="39988"/>
                </a:cubicBezTo>
                <a:cubicBezTo>
                  <a:pt x="135639" y="37201"/>
                  <a:pt x="135671" y="19498"/>
                  <a:pt x="135702" y="16711"/>
                </a:cubicBezTo>
                <a:cubicBezTo>
                  <a:pt x="135702" y="13861"/>
                  <a:pt x="135766" y="11011"/>
                  <a:pt x="135829" y="8160"/>
                </a:cubicBezTo>
                <a:cubicBezTo>
                  <a:pt x="135861" y="6609"/>
                  <a:pt x="135861" y="5088"/>
                  <a:pt x="135797" y="3537"/>
                </a:cubicBezTo>
                <a:cubicBezTo>
                  <a:pt x="135987" y="3252"/>
                  <a:pt x="135861" y="2808"/>
                  <a:pt x="135417" y="2808"/>
                </a:cubicBezTo>
                <a:cubicBezTo>
                  <a:pt x="127817" y="2777"/>
                  <a:pt x="120185" y="2808"/>
                  <a:pt x="112584" y="2745"/>
                </a:cubicBezTo>
                <a:cubicBezTo>
                  <a:pt x="104635" y="2682"/>
                  <a:pt x="96686" y="2587"/>
                  <a:pt x="88706" y="2523"/>
                </a:cubicBezTo>
                <a:cubicBezTo>
                  <a:pt x="87657" y="2519"/>
                  <a:pt x="86940" y="2515"/>
                  <a:pt x="86464" y="2512"/>
                </a:cubicBezTo>
                <a:lnTo>
                  <a:pt x="86464" y="2512"/>
                </a:lnTo>
                <a:cubicBezTo>
                  <a:pt x="86493" y="2520"/>
                  <a:pt x="85873" y="2534"/>
                  <a:pt x="83385" y="2555"/>
                </a:cubicBezTo>
                <a:cubicBezTo>
                  <a:pt x="75025" y="2650"/>
                  <a:pt x="66696" y="2682"/>
                  <a:pt x="58367" y="2713"/>
                </a:cubicBezTo>
                <a:cubicBezTo>
                  <a:pt x="49974" y="2745"/>
                  <a:pt x="41582" y="2745"/>
                  <a:pt x="33190" y="2777"/>
                </a:cubicBezTo>
                <a:cubicBezTo>
                  <a:pt x="33000" y="2017"/>
                  <a:pt x="32746" y="1256"/>
                  <a:pt x="32335" y="623"/>
                </a:cubicBezTo>
                <a:cubicBezTo>
                  <a:pt x="32208" y="465"/>
                  <a:pt x="32113" y="306"/>
                  <a:pt x="31955" y="243"/>
                </a:cubicBezTo>
                <a:cubicBezTo>
                  <a:pt x="31860" y="211"/>
                  <a:pt x="31765" y="211"/>
                  <a:pt x="31670" y="180"/>
                </a:cubicBezTo>
                <a:cubicBezTo>
                  <a:pt x="30783" y="21"/>
                  <a:pt x="29896" y="53"/>
                  <a:pt x="29009" y="21"/>
                </a:cubicBezTo>
                <a:cubicBezTo>
                  <a:pt x="28338" y="7"/>
                  <a:pt x="27666" y="1"/>
                  <a:pt x="269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7" name="Google Shape;1387;p44"/>
          <p:cNvSpPr/>
          <p:nvPr/>
        </p:nvSpPr>
        <p:spPr>
          <a:xfrm>
            <a:off x="6738599" y="1933194"/>
            <a:ext cx="725736" cy="1946009"/>
          </a:xfrm>
          <a:custGeom>
            <a:avLst/>
            <a:gdLst/>
            <a:ahLst/>
            <a:cxnLst/>
            <a:rect l="l" t="t" r="r" b="b"/>
            <a:pathLst>
              <a:path w="18401" h="49341" extrusionOk="0">
                <a:moveTo>
                  <a:pt x="7221" y="31859"/>
                </a:moveTo>
                <a:lnTo>
                  <a:pt x="7291" y="31963"/>
                </a:lnTo>
                <a:lnTo>
                  <a:pt x="7291" y="31963"/>
                </a:lnTo>
                <a:cubicBezTo>
                  <a:pt x="7421" y="32133"/>
                  <a:pt x="7498" y="32234"/>
                  <a:pt x="7499" y="32234"/>
                </a:cubicBezTo>
                <a:cubicBezTo>
                  <a:pt x="7501" y="32234"/>
                  <a:pt x="7417" y="32121"/>
                  <a:pt x="7221" y="31859"/>
                </a:cubicBezTo>
                <a:close/>
                <a:moveTo>
                  <a:pt x="11146" y="42360"/>
                </a:moveTo>
                <a:cubicBezTo>
                  <a:pt x="11079" y="42360"/>
                  <a:pt x="11380" y="42881"/>
                  <a:pt x="12225" y="43925"/>
                </a:cubicBezTo>
                <a:cubicBezTo>
                  <a:pt x="11880" y="43412"/>
                  <a:pt x="11544" y="42907"/>
                  <a:pt x="11212" y="42406"/>
                </a:cubicBezTo>
                <a:lnTo>
                  <a:pt x="11212" y="42406"/>
                </a:lnTo>
                <a:cubicBezTo>
                  <a:pt x="11180" y="42375"/>
                  <a:pt x="11158" y="42360"/>
                  <a:pt x="11146" y="42360"/>
                </a:cubicBezTo>
                <a:close/>
                <a:moveTo>
                  <a:pt x="12050" y="44282"/>
                </a:moveTo>
                <a:lnTo>
                  <a:pt x="12050" y="44282"/>
                </a:lnTo>
                <a:cubicBezTo>
                  <a:pt x="12141" y="44404"/>
                  <a:pt x="12270" y="44576"/>
                  <a:pt x="12446" y="44812"/>
                </a:cubicBezTo>
                <a:cubicBezTo>
                  <a:pt x="12315" y="44636"/>
                  <a:pt x="12183" y="44459"/>
                  <a:pt x="12050" y="44282"/>
                </a:cubicBezTo>
                <a:close/>
                <a:moveTo>
                  <a:pt x="6429" y="0"/>
                </a:moveTo>
                <a:cubicBezTo>
                  <a:pt x="6366" y="32"/>
                  <a:pt x="6334" y="64"/>
                  <a:pt x="6303" y="127"/>
                </a:cubicBezTo>
                <a:cubicBezTo>
                  <a:pt x="6303" y="127"/>
                  <a:pt x="6303" y="159"/>
                  <a:pt x="6366" y="254"/>
                </a:cubicBezTo>
                <a:lnTo>
                  <a:pt x="6334" y="254"/>
                </a:lnTo>
                <a:lnTo>
                  <a:pt x="6398" y="285"/>
                </a:lnTo>
                <a:cubicBezTo>
                  <a:pt x="6619" y="697"/>
                  <a:pt x="11686" y="7728"/>
                  <a:pt x="15740" y="13333"/>
                </a:cubicBezTo>
                <a:lnTo>
                  <a:pt x="7538" y="3421"/>
                </a:lnTo>
                <a:cubicBezTo>
                  <a:pt x="7501" y="3384"/>
                  <a:pt x="7453" y="3368"/>
                  <a:pt x="7407" y="3368"/>
                </a:cubicBezTo>
                <a:cubicBezTo>
                  <a:pt x="7374" y="3368"/>
                  <a:pt x="7342" y="3376"/>
                  <a:pt x="7316" y="3389"/>
                </a:cubicBezTo>
                <a:cubicBezTo>
                  <a:pt x="7284" y="3421"/>
                  <a:pt x="7284" y="3452"/>
                  <a:pt x="7253" y="3484"/>
                </a:cubicBezTo>
                <a:cubicBezTo>
                  <a:pt x="7221" y="3769"/>
                  <a:pt x="13618" y="12795"/>
                  <a:pt x="16500" y="16690"/>
                </a:cubicBezTo>
                <a:lnTo>
                  <a:pt x="3547" y="571"/>
                </a:lnTo>
                <a:cubicBezTo>
                  <a:pt x="3510" y="533"/>
                  <a:pt x="3462" y="518"/>
                  <a:pt x="3416" y="518"/>
                </a:cubicBezTo>
                <a:cubicBezTo>
                  <a:pt x="3384" y="518"/>
                  <a:pt x="3352" y="526"/>
                  <a:pt x="3326" y="539"/>
                </a:cubicBezTo>
                <a:cubicBezTo>
                  <a:pt x="3262" y="602"/>
                  <a:pt x="3262" y="697"/>
                  <a:pt x="3294" y="761"/>
                </a:cubicBezTo>
                <a:lnTo>
                  <a:pt x="15867" y="17228"/>
                </a:lnTo>
                <a:cubicBezTo>
                  <a:pt x="15236" y="16471"/>
                  <a:pt x="2417" y="1108"/>
                  <a:pt x="2157" y="1108"/>
                </a:cubicBezTo>
                <a:cubicBezTo>
                  <a:pt x="2155" y="1108"/>
                  <a:pt x="2155" y="1108"/>
                  <a:pt x="2154" y="1109"/>
                </a:cubicBezTo>
                <a:cubicBezTo>
                  <a:pt x="2122" y="1109"/>
                  <a:pt x="2091" y="1172"/>
                  <a:pt x="2091" y="1204"/>
                </a:cubicBezTo>
                <a:cubicBezTo>
                  <a:pt x="2059" y="1267"/>
                  <a:pt x="7316" y="7126"/>
                  <a:pt x="14252" y="16690"/>
                </a:cubicBezTo>
                <a:cubicBezTo>
                  <a:pt x="13621" y="15902"/>
                  <a:pt x="2361" y="3230"/>
                  <a:pt x="2063" y="3230"/>
                </a:cubicBezTo>
                <a:cubicBezTo>
                  <a:pt x="2061" y="3230"/>
                  <a:pt x="2060" y="3230"/>
                  <a:pt x="2059" y="3231"/>
                </a:cubicBezTo>
                <a:cubicBezTo>
                  <a:pt x="2027" y="3262"/>
                  <a:pt x="2027" y="3294"/>
                  <a:pt x="1996" y="3326"/>
                </a:cubicBezTo>
                <a:cubicBezTo>
                  <a:pt x="1964" y="3579"/>
                  <a:pt x="16120" y="20902"/>
                  <a:pt x="17165" y="22327"/>
                </a:cubicBezTo>
                <a:cubicBezTo>
                  <a:pt x="16093" y="20971"/>
                  <a:pt x="3783" y="6745"/>
                  <a:pt x="3519" y="6745"/>
                </a:cubicBezTo>
                <a:cubicBezTo>
                  <a:pt x="3517" y="6745"/>
                  <a:pt x="3516" y="6745"/>
                  <a:pt x="3516" y="6746"/>
                </a:cubicBezTo>
                <a:cubicBezTo>
                  <a:pt x="3452" y="6746"/>
                  <a:pt x="3452" y="6809"/>
                  <a:pt x="3421" y="6841"/>
                </a:cubicBezTo>
                <a:cubicBezTo>
                  <a:pt x="3389" y="7126"/>
                  <a:pt x="8773" y="13206"/>
                  <a:pt x="15487" y="22359"/>
                </a:cubicBezTo>
                <a:cubicBezTo>
                  <a:pt x="15498" y="22374"/>
                  <a:pt x="15502" y="22381"/>
                  <a:pt x="15500" y="22381"/>
                </a:cubicBezTo>
                <a:cubicBezTo>
                  <a:pt x="15414" y="22381"/>
                  <a:pt x="2523" y="7370"/>
                  <a:pt x="2027" y="6936"/>
                </a:cubicBezTo>
                <a:cubicBezTo>
                  <a:pt x="2027" y="6936"/>
                  <a:pt x="2027" y="6904"/>
                  <a:pt x="1996" y="6904"/>
                </a:cubicBezTo>
                <a:cubicBezTo>
                  <a:pt x="1932" y="6857"/>
                  <a:pt x="1893" y="6841"/>
                  <a:pt x="1865" y="6841"/>
                </a:cubicBezTo>
                <a:cubicBezTo>
                  <a:pt x="1837" y="6841"/>
                  <a:pt x="1821" y="6857"/>
                  <a:pt x="1806" y="6873"/>
                </a:cubicBezTo>
                <a:cubicBezTo>
                  <a:pt x="1774" y="6873"/>
                  <a:pt x="1742" y="6904"/>
                  <a:pt x="1742" y="6968"/>
                </a:cubicBezTo>
                <a:cubicBezTo>
                  <a:pt x="1742" y="6999"/>
                  <a:pt x="1742" y="7031"/>
                  <a:pt x="1774" y="7063"/>
                </a:cubicBezTo>
                <a:cubicBezTo>
                  <a:pt x="4783" y="11243"/>
                  <a:pt x="11148" y="18463"/>
                  <a:pt x="14188" y="22739"/>
                </a:cubicBezTo>
                <a:cubicBezTo>
                  <a:pt x="14067" y="22584"/>
                  <a:pt x="14021" y="22528"/>
                  <a:pt x="14020" y="22528"/>
                </a:cubicBezTo>
                <a:lnTo>
                  <a:pt x="14020" y="22528"/>
                </a:lnTo>
                <a:cubicBezTo>
                  <a:pt x="14014" y="22528"/>
                  <a:pt x="14333" y="22947"/>
                  <a:pt x="14322" y="22947"/>
                </a:cubicBezTo>
                <a:cubicBezTo>
                  <a:pt x="14314" y="22947"/>
                  <a:pt x="14126" y="22717"/>
                  <a:pt x="13492" y="21915"/>
                </a:cubicBezTo>
                <a:cubicBezTo>
                  <a:pt x="11433" y="19318"/>
                  <a:pt x="3959" y="10641"/>
                  <a:pt x="3674" y="10356"/>
                </a:cubicBezTo>
                <a:lnTo>
                  <a:pt x="3642" y="10293"/>
                </a:lnTo>
                <a:lnTo>
                  <a:pt x="3611" y="10293"/>
                </a:lnTo>
                <a:cubicBezTo>
                  <a:pt x="3563" y="10245"/>
                  <a:pt x="3524" y="10230"/>
                  <a:pt x="3492" y="10230"/>
                </a:cubicBezTo>
                <a:cubicBezTo>
                  <a:pt x="3460" y="10230"/>
                  <a:pt x="3437" y="10245"/>
                  <a:pt x="3421" y="10261"/>
                </a:cubicBezTo>
                <a:cubicBezTo>
                  <a:pt x="3389" y="10293"/>
                  <a:pt x="3357" y="10325"/>
                  <a:pt x="3357" y="10356"/>
                </a:cubicBezTo>
                <a:cubicBezTo>
                  <a:pt x="3357" y="10388"/>
                  <a:pt x="3357" y="10451"/>
                  <a:pt x="3389" y="10483"/>
                </a:cubicBezTo>
                <a:lnTo>
                  <a:pt x="15835" y="26824"/>
                </a:lnTo>
                <a:lnTo>
                  <a:pt x="2217" y="10198"/>
                </a:lnTo>
                <a:cubicBezTo>
                  <a:pt x="2180" y="10161"/>
                  <a:pt x="2132" y="10145"/>
                  <a:pt x="2086" y="10145"/>
                </a:cubicBezTo>
                <a:cubicBezTo>
                  <a:pt x="2054" y="10145"/>
                  <a:pt x="2022" y="10153"/>
                  <a:pt x="1996" y="10166"/>
                </a:cubicBezTo>
                <a:cubicBezTo>
                  <a:pt x="1964" y="10198"/>
                  <a:pt x="1932" y="10230"/>
                  <a:pt x="1932" y="10293"/>
                </a:cubicBezTo>
                <a:cubicBezTo>
                  <a:pt x="1869" y="10610"/>
                  <a:pt x="12288" y="23847"/>
                  <a:pt x="16658" y="29801"/>
                </a:cubicBezTo>
                <a:cubicBezTo>
                  <a:pt x="15930" y="28882"/>
                  <a:pt x="15550" y="28407"/>
                  <a:pt x="14758" y="27426"/>
                </a:cubicBezTo>
                <a:cubicBezTo>
                  <a:pt x="12921" y="25114"/>
                  <a:pt x="11940" y="23879"/>
                  <a:pt x="10546" y="22137"/>
                </a:cubicBezTo>
                <a:cubicBezTo>
                  <a:pt x="9248" y="20554"/>
                  <a:pt x="3421" y="13365"/>
                  <a:pt x="3136" y="13016"/>
                </a:cubicBezTo>
                <a:cubicBezTo>
                  <a:pt x="3104" y="12985"/>
                  <a:pt x="3041" y="12921"/>
                  <a:pt x="3009" y="12858"/>
                </a:cubicBezTo>
                <a:lnTo>
                  <a:pt x="2977" y="12890"/>
                </a:lnTo>
                <a:cubicBezTo>
                  <a:pt x="2925" y="12820"/>
                  <a:pt x="2892" y="12798"/>
                  <a:pt x="2862" y="12798"/>
                </a:cubicBezTo>
                <a:cubicBezTo>
                  <a:pt x="2838" y="12798"/>
                  <a:pt x="2816" y="12812"/>
                  <a:pt x="2787" y="12826"/>
                </a:cubicBezTo>
                <a:cubicBezTo>
                  <a:pt x="2756" y="12858"/>
                  <a:pt x="2756" y="12890"/>
                  <a:pt x="2724" y="12921"/>
                </a:cubicBezTo>
                <a:cubicBezTo>
                  <a:pt x="2724" y="12953"/>
                  <a:pt x="2724" y="13016"/>
                  <a:pt x="2756" y="13048"/>
                </a:cubicBezTo>
                <a:cubicBezTo>
                  <a:pt x="5574" y="16943"/>
                  <a:pt x="13080" y="26761"/>
                  <a:pt x="16183" y="31068"/>
                </a:cubicBezTo>
                <a:cubicBezTo>
                  <a:pt x="15012" y="29579"/>
                  <a:pt x="15708" y="30466"/>
                  <a:pt x="14378" y="28787"/>
                </a:cubicBezTo>
                <a:cubicBezTo>
                  <a:pt x="8678" y="21535"/>
                  <a:pt x="2376" y="13745"/>
                  <a:pt x="1837" y="13206"/>
                </a:cubicBezTo>
                <a:cubicBezTo>
                  <a:pt x="1806" y="13175"/>
                  <a:pt x="1774" y="13111"/>
                  <a:pt x="1742" y="13080"/>
                </a:cubicBezTo>
                <a:lnTo>
                  <a:pt x="1711" y="13111"/>
                </a:lnTo>
                <a:cubicBezTo>
                  <a:pt x="1641" y="13041"/>
                  <a:pt x="1600" y="13020"/>
                  <a:pt x="1572" y="13020"/>
                </a:cubicBezTo>
                <a:cubicBezTo>
                  <a:pt x="1549" y="13020"/>
                  <a:pt x="1535" y="13034"/>
                  <a:pt x="1521" y="13048"/>
                </a:cubicBezTo>
                <a:cubicBezTo>
                  <a:pt x="1489" y="13080"/>
                  <a:pt x="1457" y="13111"/>
                  <a:pt x="1457" y="13143"/>
                </a:cubicBezTo>
                <a:cubicBezTo>
                  <a:pt x="1457" y="13175"/>
                  <a:pt x="1457" y="13238"/>
                  <a:pt x="1489" y="13270"/>
                </a:cubicBezTo>
                <a:cubicBezTo>
                  <a:pt x="5543" y="18780"/>
                  <a:pt x="13682" y="29453"/>
                  <a:pt x="16627" y="33601"/>
                </a:cubicBezTo>
                <a:cubicBezTo>
                  <a:pt x="15582" y="32271"/>
                  <a:pt x="16310" y="33221"/>
                  <a:pt x="15012" y="31511"/>
                </a:cubicBezTo>
                <a:cubicBezTo>
                  <a:pt x="6714" y="20870"/>
                  <a:pt x="2091" y="15012"/>
                  <a:pt x="1489" y="14441"/>
                </a:cubicBezTo>
                <a:lnTo>
                  <a:pt x="1426" y="14346"/>
                </a:lnTo>
                <a:lnTo>
                  <a:pt x="1394" y="14346"/>
                </a:lnTo>
                <a:cubicBezTo>
                  <a:pt x="1331" y="14299"/>
                  <a:pt x="1291" y="14283"/>
                  <a:pt x="1263" y="14283"/>
                </a:cubicBezTo>
                <a:cubicBezTo>
                  <a:pt x="1236" y="14283"/>
                  <a:pt x="1220" y="14299"/>
                  <a:pt x="1204" y="14315"/>
                </a:cubicBezTo>
                <a:cubicBezTo>
                  <a:pt x="1141" y="14346"/>
                  <a:pt x="1141" y="14441"/>
                  <a:pt x="1172" y="14505"/>
                </a:cubicBezTo>
                <a:lnTo>
                  <a:pt x="15297" y="33823"/>
                </a:lnTo>
                <a:lnTo>
                  <a:pt x="1616" y="16342"/>
                </a:lnTo>
                <a:cubicBezTo>
                  <a:pt x="1576" y="16302"/>
                  <a:pt x="1537" y="16275"/>
                  <a:pt x="1491" y="16275"/>
                </a:cubicBezTo>
                <a:cubicBezTo>
                  <a:pt x="1462" y="16275"/>
                  <a:pt x="1430" y="16286"/>
                  <a:pt x="1394" y="16310"/>
                </a:cubicBezTo>
                <a:cubicBezTo>
                  <a:pt x="1362" y="16342"/>
                  <a:pt x="1362" y="16373"/>
                  <a:pt x="1331" y="16405"/>
                </a:cubicBezTo>
                <a:cubicBezTo>
                  <a:pt x="1267" y="16848"/>
                  <a:pt x="6746" y="24481"/>
                  <a:pt x="11876" y="31448"/>
                </a:cubicBezTo>
                <a:lnTo>
                  <a:pt x="1267" y="17830"/>
                </a:lnTo>
                <a:cubicBezTo>
                  <a:pt x="1248" y="17791"/>
                  <a:pt x="1204" y="17764"/>
                  <a:pt x="1158" y="17764"/>
                </a:cubicBezTo>
                <a:cubicBezTo>
                  <a:pt x="1130" y="17764"/>
                  <a:pt x="1101" y="17774"/>
                  <a:pt x="1077" y="17798"/>
                </a:cubicBezTo>
                <a:cubicBezTo>
                  <a:pt x="1014" y="17830"/>
                  <a:pt x="982" y="17925"/>
                  <a:pt x="1046" y="17988"/>
                </a:cubicBezTo>
                <a:cubicBezTo>
                  <a:pt x="5733" y="24512"/>
                  <a:pt x="12225" y="33601"/>
                  <a:pt x="15962" y="38858"/>
                </a:cubicBezTo>
                <a:cubicBezTo>
                  <a:pt x="11686" y="33411"/>
                  <a:pt x="6588" y="26697"/>
                  <a:pt x="1204" y="19604"/>
                </a:cubicBezTo>
                <a:cubicBezTo>
                  <a:pt x="1185" y="19566"/>
                  <a:pt x="1145" y="19551"/>
                  <a:pt x="1102" y="19551"/>
                </a:cubicBezTo>
                <a:cubicBezTo>
                  <a:pt x="1072" y="19551"/>
                  <a:pt x="1040" y="19559"/>
                  <a:pt x="1014" y="19572"/>
                </a:cubicBezTo>
                <a:cubicBezTo>
                  <a:pt x="982" y="19604"/>
                  <a:pt x="951" y="19635"/>
                  <a:pt x="951" y="19699"/>
                </a:cubicBezTo>
                <a:cubicBezTo>
                  <a:pt x="951" y="19699"/>
                  <a:pt x="951" y="19730"/>
                  <a:pt x="982" y="19794"/>
                </a:cubicBezTo>
                <a:cubicBezTo>
                  <a:pt x="982" y="19794"/>
                  <a:pt x="982" y="19825"/>
                  <a:pt x="1014" y="19825"/>
                </a:cubicBezTo>
                <a:cubicBezTo>
                  <a:pt x="1267" y="20300"/>
                  <a:pt x="1521" y="20554"/>
                  <a:pt x="5764" y="26792"/>
                </a:cubicBezTo>
                <a:cubicBezTo>
                  <a:pt x="9628" y="32144"/>
                  <a:pt x="13903" y="38035"/>
                  <a:pt x="15803" y="40758"/>
                </a:cubicBezTo>
                <a:cubicBezTo>
                  <a:pt x="12731" y="37021"/>
                  <a:pt x="10451" y="33918"/>
                  <a:pt x="5733" y="27616"/>
                </a:cubicBezTo>
                <a:cubicBezTo>
                  <a:pt x="4434" y="25906"/>
                  <a:pt x="3326" y="24417"/>
                  <a:pt x="2534" y="23372"/>
                </a:cubicBezTo>
                <a:cubicBezTo>
                  <a:pt x="1869" y="22485"/>
                  <a:pt x="1521" y="22042"/>
                  <a:pt x="1362" y="21852"/>
                </a:cubicBezTo>
                <a:cubicBezTo>
                  <a:pt x="1331" y="21820"/>
                  <a:pt x="1299" y="21789"/>
                  <a:pt x="1299" y="21757"/>
                </a:cubicBezTo>
                <a:lnTo>
                  <a:pt x="1267" y="21757"/>
                </a:lnTo>
                <a:cubicBezTo>
                  <a:pt x="1215" y="21705"/>
                  <a:pt x="1182" y="21681"/>
                  <a:pt x="1152" y="21681"/>
                </a:cubicBezTo>
                <a:cubicBezTo>
                  <a:pt x="1128" y="21681"/>
                  <a:pt x="1106" y="21697"/>
                  <a:pt x="1077" y="21725"/>
                </a:cubicBezTo>
                <a:cubicBezTo>
                  <a:pt x="1046" y="21725"/>
                  <a:pt x="1014" y="21789"/>
                  <a:pt x="1014" y="21820"/>
                </a:cubicBezTo>
                <a:cubicBezTo>
                  <a:pt x="1014" y="21852"/>
                  <a:pt x="1014" y="21884"/>
                  <a:pt x="1046" y="21915"/>
                </a:cubicBezTo>
                <a:cubicBezTo>
                  <a:pt x="7696" y="30941"/>
                  <a:pt x="11243" y="36008"/>
                  <a:pt x="14727" y="41075"/>
                </a:cubicBezTo>
                <a:cubicBezTo>
                  <a:pt x="10641" y="35786"/>
                  <a:pt x="7633" y="31923"/>
                  <a:pt x="1362" y="23689"/>
                </a:cubicBezTo>
                <a:cubicBezTo>
                  <a:pt x="1325" y="23652"/>
                  <a:pt x="1277" y="23636"/>
                  <a:pt x="1231" y="23636"/>
                </a:cubicBezTo>
                <a:cubicBezTo>
                  <a:pt x="1198" y="23636"/>
                  <a:pt x="1167" y="23644"/>
                  <a:pt x="1141" y="23657"/>
                </a:cubicBezTo>
                <a:cubicBezTo>
                  <a:pt x="1077" y="23720"/>
                  <a:pt x="1077" y="23815"/>
                  <a:pt x="1109" y="23879"/>
                </a:cubicBezTo>
                <a:lnTo>
                  <a:pt x="12826" y="40822"/>
                </a:lnTo>
                <a:cubicBezTo>
                  <a:pt x="7506" y="34013"/>
                  <a:pt x="6524" y="32746"/>
                  <a:pt x="1426" y="25906"/>
                </a:cubicBezTo>
                <a:cubicBezTo>
                  <a:pt x="1394" y="25874"/>
                  <a:pt x="1362" y="25842"/>
                  <a:pt x="1299" y="25842"/>
                </a:cubicBezTo>
                <a:cubicBezTo>
                  <a:pt x="1299" y="25842"/>
                  <a:pt x="1267" y="25842"/>
                  <a:pt x="1236" y="25874"/>
                </a:cubicBezTo>
                <a:cubicBezTo>
                  <a:pt x="1172" y="25937"/>
                  <a:pt x="1141" y="26032"/>
                  <a:pt x="1204" y="26096"/>
                </a:cubicBezTo>
                <a:cubicBezTo>
                  <a:pt x="8995" y="36546"/>
                  <a:pt x="9533" y="37496"/>
                  <a:pt x="12921" y="42627"/>
                </a:cubicBezTo>
                <a:lnTo>
                  <a:pt x="1267" y="27457"/>
                </a:lnTo>
                <a:cubicBezTo>
                  <a:pt x="1248" y="27418"/>
                  <a:pt x="1204" y="27391"/>
                  <a:pt x="1158" y="27391"/>
                </a:cubicBezTo>
                <a:cubicBezTo>
                  <a:pt x="1130" y="27391"/>
                  <a:pt x="1101" y="27402"/>
                  <a:pt x="1077" y="27426"/>
                </a:cubicBezTo>
                <a:cubicBezTo>
                  <a:pt x="1014" y="27457"/>
                  <a:pt x="982" y="27552"/>
                  <a:pt x="1046" y="27647"/>
                </a:cubicBezTo>
                <a:cubicBezTo>
                  <a:pt x="5912" y="34240"/>
                  <a:pt x="8428" y="38203"/>
                  <a:pt x="11212" y="42406"/>
                </a:cubicBezTo>
                <a:lnTo>
                  <a:pt x="11212" y="42406"/>
                </a:lnTo>
                <a:cubicBezTo>
                  <a:pt x="11408" y="42592"/>
                  <a:pt x="11970" y="43342"/>
                  <a:pt x="12700" y="44654"/>
                </a:cubicBezTo>
                <a:cubicBezTo>
                  <a:pt x="3832" y="32778"/>
                  <a:pt x="1932" y="30308"/>
                  <a:pt x="1394" y="29896"/>
                </a:cubicBezTo>
                <a:lnTo>
                  <a:pt x="1362" y="29896"/>
                </a:lnTo>
                <a:cubicBezTo>
                  <a:pt x="1307" y="29859"/>
                  <a:pt x="1262" y="29843"/>
                  <a:pt x="1228" y="29843"/>
                </a:cubicBezTo>
                <a:cubicBezTo>
                  <a:pt x="1204" y="29843"/>
                  <a:pt x="1185" y="29851"/>
                  <a:pt x="1172" y="29864"/>
                </a:cubicBezTo>
                <a:cubicBezTo>
                  <a:pt x="1141" y="29896"/>
                  <a:pt x="1109" y="29928"/>
                  <a:pt x="1109" y="29959"/>
                </a:cubicBezTo>
                <a:cubicBezTo>
                  <a:pt x="1109" y="29991"/>
                  <a:pt x="1109" y="30054"/>
                  <a:pt x="1141" y="30086"/>
                </a:cubicBezTo>
                <a:cubicBezTo>
                  <a:pt x="5764" y="36388"/>
                  <a:pt x="5669" y="36705"/>
                  <a:pt x="10230" y="43197"/>
                </a:cubicBezTo>
                <a:lnTo>
                  <a:pt x="2597" y="33316"/>
                </a:lnTo>
                <a:cubicBezTo>
                  <a:pt x="2562" y="33264"/>
                  <a:pt x="2518" y="33240"/>
                  <a:pt x="2475" y="33240"/>
                </a:cubicBezTo>
                <a:cubicBezTo>
                  <a:pt x="2439" y="33240"/>
                  <a:pt x="2404" y="33256"/>
                  <a:pt x="2376" y="33284"/>
                </a:cubicBezTo>
                <a:cubicBezTo>
                  <a:pt x="2344" y="33284"/>
                  <a:pt x="2312" y="33348"/>
                  <a:pt x="2312" y="33379"/>
                </a:cubicBezTo>
                <a:cubicBezTo>
                  <a:pt x="2312" y="33379"/>
                  <a:pt x="2312" y="33443"/>
                  <a:pt x="2344" y="33474"/>
                </a:cubicBezTo>
                <a:lnTo>
                  <a:pt x="2344" y="33506"/>
                </a:lnTo>
                <a:lnTo>
                  <a:pt x="2407" y="33569"/>
                </a:lnTo>
                <a:cubicBezTo>
                  <a:pt x="2497" y="33725"/>
                  <a:pt x="2513" y="33787"/>
                  <a:pt x="2480" y="33787"/>
                </a:cubicBezTo>
                <a:cubicBezTo>
                  <a:pt x="2345" y="33787"/>
                  <a:pt x="1410" y="32782"/>
                  <a:pt x="1235" y="32782"/>
                </a:cubicBezTo>
                <a:cubicBezTo>
                  <a:pt x="1054" y="32782"/>
                  <a:pt x="1689" y="33861"/>
                  <a:pt x="4878" y="38256"/>
                </a:cubicBezTo>
                <a:lnTo>
                  <a:pt x="2122" y="35216"/>
                </a:lnTo>
                <a:cubicBezTo>
                  <a:pt x="2085" y="35179"/>
                  <a:pt x="2037" y="35164"/>
                  <a:pt x="1991" y="35164"/>
                </a:cubicBezTo>
                <a:cubicBezTo>
                  <a:pt x="1959" y="35164"/>
                  <a:pt x="1927" y="35171"/>
                  <a:pt x="1901" y="35185"/>
                </a:cubicBezTo>
                <a:cubicBezTo>
                  <a:pt x="1837" y="35248"/>
                  <a:pt x="1837" y="35343"/>
                  <a:pt x="1869" y="35406"/>
                </a:cubicBezTo>
                <a:lnTo>
                  <a:pt x="5448" y="41012"/>
                </a:lnTo>
                <a:lnTo>
                  <a:pt x="1679" y="36831"/>
                </a:lnTo>
                <a:cubicBezTo>
                  <a:pt x="1659" y="36792"/>
                  <a:pt x="1616" y="36765"/>
                  <a:pt x="1570" y="36765"/>
                </a:cubicBezTo>
                <a:cubicBezTo>
                  <a:pt x="1542" y="36765"/>
                  <a:pt x="1513" y="36776"/>
                  <a:pt x="1489" y="36800"/>
                </a:cubicBezTo>
                <a:cubicBezTo>
                  <a:pt x="1426" y="36831"/>
                  <a:pt x="1394" y="36926"/>
                  <a:pt x="1457" y="36990"/>
                </a:cubicBezTo>
                <a:lnTo>
                  <a:pt x="7696" y="46237"/>
                </a:lnTo>
                <a:cubicBezTo>
                  <a:pt x="6678" y="44977"/>
                  <a:pt x="6394" y="44663"/>
                  <a:pt x="6362" y="44663"/>
                </a:cubicBezTo>
                <a:cubicBezTo>
                  <a:pt x="6330" y="44663"/>
                  <a:pt x="6543" y="44970"/>
                  <a:pt x="6532" y="44970"/>
                </a:cubicBezTo>
                <a:cubicBezTo>
                  <a:pt x="6520" y="44970"/>
                  <a:pt x="6205" y="44554"/>
                  <a:pt x="4846" y="42753"/>
                </a:cubicBezTo>
                <a:cubicBezTo>
                  <a:pt x="3896" y="41487"/>
                  <a:pt x="3072" y="40442"/>
                  <a:pt x="2534" y="39713"/>
                </a:cubicBezTo>
                <a:cubicBezTo>
                  <a:pt x="2091" y="39143"/>
                  <a:pt x="1837" y="38827"/>
                  <a:pt x="1711" y="38637"/>
                </a:cubicBezTo>
                <a:cubicBezTo>
                  <a:pt x="1679" y="38605"/>
                  <a:pt x="1647" y="38573"/>
                  <a:pt x="1616" y="38542"/>
                </a:cubicBezTo>
                <a:cubicBezTo>
                  <a:pt x="1568" y="38494"/>
                  <a:pt x="1536" y="38478"/>
                  <a:pt x="1509" y="38478"/>
                </a:cubicBezTo>
                <a:cubicBezTo>
                  <a:pt x="1481" y="38478"/>
                  <a:pt x="1457" y="38494"/>
                  <a:pt x="1426" y="38510"/>
                </a:cubicBezTo>
                <a:cubicBezTo>
                  <a:pt x="1394" y="38542"/>
                  <a:pt x="1362" y="38573"/>
                  <a:pt x="1362" y="38605"/>
                </a:cubicBezTo>
                <a:cubicBezTo>
                  <a:pt x="1362" y="38637"/>
                  <a:pt x="1362" y="38700"/>
                  <a:pt x="1394" y="38732"/>
                </a:cubicBezTo>
                <a:cubicBezTo>
                  <a:pt x="6841" y="46079"/>
                  <a:pt x="3611" y="42025"/>
                  <a:pt x="6556" y="46364"/>
                </a:cubicBezTo>
                <a:lnTo>
                  <a:pt x="1806" y="40948"/>
                </a:lnTo>
                <a:cubicBezTo>
                  <a:pt x="1786" y="40909"/>
                  <a:pt x="1742" y="40882"/>
                  <a:pt x="1697" y="40882"/>
                </a:cubicBezTo>
                <a:cubicBezTo>
                  <a:pt x="1669" y="40882"/>
                  <a:pt x="1640" y="40892"/>
                  <a:pt x="1616" y="40917"/>
                </a:cubicBezTo>
                <a:cubicBezTo>
                  <a:pt x="1552" y="40917"/>
                  <a:pt x="1552" y="40980"/>
                  <a:pt x="1521" y="41012"/>
                </a:cubicBezTo>
                <a:cubicBezTo>
                  <a:pt x="1489" y="41265"/>
                  <a:pt x="3009" y="43482"/>
                  <a:pt x="4149" y="45002"/>
                </a:cubicBezTo>
                <a:cubicBezTo>
                  <a:pt x="2281" y="42658"/>
                  <a:pt x="1806" y="42278"/>
                  <a:pt x="1394" y="41867"/>
                </a:cubicBezTo>
                <a:cubicBezTo>
                  <a:pt x="1362" y="41803"/>
                  <a:pt x="1331" y="41740"/>
                  <a:pt x="1299" y="41708"/>
                </a:cubicBezTo>
                <a:lnTo>
                  <a:pt x="1267" y="41708"/>
                </a:lnTo>
                <a:cubicBezTo>
                  <a:pt x="1204" y="41661"/>
                  <a:pt x="1164" y="41645"/>
                  <a:pt x="1137" y="41645"/>
                </a:cubicBezTo>
                <a:cubicBezTo>
                  <a:pt x="1109" y="41645"/>
                  <a:pt x="1093" y="41661"/>
                  <a:pt x="1077" y="41677"/>
                </a:cubicBezTo>
                <a:cubicBezTo>
                  <a:pt x="1046" y="41708"/>
                  <a:pt x="1014" y="41740"/>
                  <a:pt x="1014" y="41772"/>
                </a:cubicBezTo>
                <a:cubicBezTo>
                  <a:pt x="1014" y="41803"/>
                  <a:pt x="1046" y="41898"/>
                  <a:pt x="1046" y="41898"/>
                </a:cubicBezTo>
                <a:lnTo>
                  <a:pt x="3737" y="45065"/>
                </a:lnTo>
                <a:lnTo>
                  <a:pt x="3737" y="45065"/>
                </a:lnTo>
                <a:lnTo>
                  <a:pt x="317" y="42848"/>
                </a:lnTo>
                <a:cubicBezTo>
                  <a:pt x="317" y="42848"/>
                  <a:pt x="286" y="42785"/>
                  <a:pt x="286" y="42753"/>
                </a:cubicBezTo>
                <a:lnTo>
                  <a:pt x="254" y="42785"/>
                </a:lnTo>
                <a:cubicBezTo>
                  <a:pt x="174" y="42725"/>
                  <a:pt x="131" y="42703"/>
                  <a:pt x="103" y="42703"/>
                </a:cubicBezTo>
                <a:cubicBezTo>
                  <a:pt x="87" y="42703"/>
                  <a:pt x="75" y="42710"/>
                  <a:pt x="64" y="42722"/>
                </a:cubicBezTo>
                <a:cubicBezTo>
                  <a:pt x="32" y="42753"/>
                  <a:pt x="0" y="42785"/>
                  <a:pt x="0" y="42817"/>
                </a:cubicBezTo>
                <a:cubicBezTo>
                  <a:pt x="0" y="42880"/>
                  <a:pt x="0" y="42912"/>
                  <a:pt x="32" y="42943"/>
                </a:cubicBezTo>
                <a:cubicBezTo>
                  <a:pt x="127" y="43038"/>
                  <a:pt x="222" y="43133"/>
                  <a:pt x="222" y="43133"/>
                </a:cubicBezTo>
                <a:cubicBezTo>
                  <a:pt x="222" y="43133"/>
                  <a:pt x="4656" y="46174"/>
                  <a:pt x="4878" y="46427"/>
                </a:cubicBezTo>
                <a:cubicBezTo>
                  <a:pt x="4971" y="46521"/>
                  <a:pt x="5021" y="46548"/>
                  <a:pt x="5058" y="46548"/>
                </a:cubicBezTo>
                <a:cubicBezTo>
                  <a:pt x="5084" y="46548"/>
                  <a:pt x="5105" y="46535"/>
                  <a:pt x="5131" y="46522"/>
                </a:cubicBezTo>
                <a:cubicBezTo>
                  <a:pt x="5163" y="46522"/>
                  <a:pt x="5163" y="46459"/>
                  <a:pt x="5194" y="46427"/>
                </a:cubicBezTo>
                <a:cubicBezTo>
                  <a:pt x="5194" y="46237"/>
                  <a:pt x="4022" y="44400"/>
                  <a:pt x="2534" y="42342"/>
                </a:cubicBezTo>
                <a:lnTo>
                  <a:pt x="2534" y="42342"/>
                </a:lnTo>
                <a:lnTo>
                  <a:pt x="7791" y="48454"/>
                </a:lnTo>
                <a:cubicBezTo>
                  <a:pt x="7828" y="48491"/>
                  <a:pt x="7876" y="48506"/>
                  <a:pt x="7922" y="48506"/>
                </a:cubicBezTo>
                <a:cubicBezTo>
                  <a:pt x="7955" y="48506"/>
                  <a:pt x="7987" y="48499"/>
                  <a:pt x="8013" y="48486"/>
                </a:cubicBezTo>
                <a:cubicBezTo>
                  <a:pt x="8044" y="48454"/>
                  <a:pt x="8076" y="48391"/>
                  <a:pt x="8076" y="48359"/>
                </a:cubicBezTo>
                <a:cubicBezTo>
                  <a:pt x="8139" y="48011"/>
                  <a:pt x="7664" y="47060"/>
                  <a:pt x="4244" y="42342"/>
                </a:cubicBezTo>
                <a:lnTo>
                  <a:pt x="4244" y="42342"/>
                </a:lnTo>
                <a:cubicBezTo>
                  <a:pt x="9628" y="49341"/>
                  <a:pt x="8773" y="48074"/>
                  <a:pt x="9248" y="48391"/>
                </a:cubicBezTo>
                <a:lnTo>
                  <a:pt x="9280" y="48391"/>
                </a:lnTo>
                <a:cubicBezTo>
                  <a:pt x="9340" y="48451"/>
                  <a:pt x="9387" y="48473"/>
                  <a:pt x="9422" y="48473"/>
                </a:cubicBezTo>
                <a:cubicBezTo>
                  <a:pt x="9442" y="48473"/>
                  <a:pt x="9458" y="48465"/>
                  <a:pt x="9470" y="48454"/>
                </a:cubicBezTo>
                <a:cubicBezTo>
                  <a:pt x="9501" y="48422"/>
                  <a:pt x="9533" y="48391"/>
                  <a:pt x="9533" y="48327"/>
                </a:cubicBezTo>
                <a:cubicBezTo>
                  <a:pt x="9533" y="48296"/>
                  <a:pt x="9533" y="48264"/>
                  <a:pt x="9501" y="48232"/>
                </a:cubicBezTo>
                <a:lnTo>
                  <a:pt x="1964" y="37433"/>
                </a:lnTo>
                <a:lnTo>
                  <a:pt x="10040" y="47409"/>
                </a:lnTo>
                <a:cubicBezTo>
                  <a:pt x="10055" y="47440"/>
                  <a:pt x="10087" y="47456"/>
                  <a:pt x="10123" y="47456"/>
                </a:cubicBezTo>
                <a:cubicBezTo>
                  <a:pt x="10158" y="47456"/>
                  <a:pt x="10198" y="47440"/>
                  <a:pt x="10230" y="47409"/>
                </a:cubicBezTo>
                <a:cubicBezTo>
                  <a:pt x="10325" y="47377"/>
                  <a:pt x="10325" y="47282"/>
                  <a:pt x="10261" y="47219"/>
                </a:cubicBezTo>
                <a:lnTo>
                  <a:pt x="3136" y="36831"/>
                </a:lnTo>
                <a:lnTo>
                  <a:pt x="3136" y="36831"/>
                </a:lnTo>
                <a:lnTo>
                  <a:pt x="10895" y="46490"/>
                </a:lnTo>
                <a:cubicBezTo>
                  <a:pt x="10914" y="46530"/>
                  <a:pt x="10958" y="46557"/>
                  <a:pt x="11004" y="46557"/>
                </a:cubicBezTo>
                <a:cubicBezTo>
                  <a:pt x="11032" y="46557"/>
                  <a:pt x="11060" y="46546"/>
                  <a:pt x="11085" y="46522"/>
                </a:cubicBezTo>
                <a:cubicBezTo>
                  <a:pt x="11148" y="46490"/>
                  <a:pt x="11180" y="46395"/>
                  <a:pt x="11116" y="46332"/>
                </a:cubicBezTo>
                <a:cubicBezTo>
                  <a:pt x="6239" y="39618"/>
                  <a:pt x="6999" y="40378"/>
                  <a:pt x="2597" y="34171"/>
                </a:cubicBezTo>
                <a:lnTo>
                  <a:pt x="2597" y="34171"/>
                </a:lnTo>
                <a:lnTo>
                  <a:pt x="12446" y="46585"/>
                </a:lnTo>
                <a:cubicBezTo>
                  <a:pt x="12486" y="46625"/>
                  <a:pt x="12525" y="46652"/>
                  <a:pt x="12571" y="46652"/>
                </a:cubicBezTo>
                <a:cubicBezTo>
                  <a:pt x="12600" y="46652"/>
                  <a:pt x="12632" y="46641"/>
                  <a:pt x="12668" y="46617"/>
                </a:cubicBezTo>
                <a:cubicBezTo>
                  <a:pt x="12700" y="46585"/>
                  <a:pt x="12700" y="46554"/>
                  <a:pt x="12731" y="46522"/>
                </a:cubicBezTo>
                <a:cubicBezTo>
                  <a:pt x="12731" y="46490"/>
                  <a:pt x="12700" y="46459"/>
                  <a:pt x="12700" y="46395"/>
                </a:cubicBezTo>
                <a:cubicBezTo>
                  <a:pt x="12035" y="44970"/>
                  <a:pt x="12858" y="45604"/>
                  <a:pt x="5796" y="35945"/>
                </a:cubicBezTo>
                <a:lnTo>
                  <a:pt x="5796" y="35945"/>
                </a:lnTo>
                <a:cubicBezTo>
                  <a:pt x="7674" y="38419"/>
                  <a:pt x="9918" y="41428"/>
                  <a:pt x="12050" y="44282"/>
                </a:cubicBezTo>
                <a:lnTo>
                  <a:pt x="12050" y="44282"/>
                </a:lnTo>
                <a:cubicBezTo>
                  <a:pt x="11923" y="44110"/>
                  <a:pt x="11874" y="44040"/>
                  <a:pt x="11880" y="44040"/>
                </a:cubicBezTo>
                <a:lnTo>
                  <a:pt x="11880" y="44040"/>
                </a:lnTo>
                <a:cubicBezTo>
                  <a:pt x="11907" y="44040"/>
                  <a:pt x="12880" y="45234"/>
                  <a:pt x="13113" y="45234"/>
                </a:cubicBezTo>
                <a:cubicBezTo>
                  <a:pt x="13125" y="45234"/>
                  <a:pt x="13135" y="45230"/>
                  <a:pt x="13143" y="45224"/>
                </a:cubicBezTo>
                <a:cubicBezTo>
                  <a:pt x="13175" y="45192"/>
                  <a:pt x="13206" y="45160"/>
                  <a:pt x="13206" y="45129"/>
                </a:cubicBezTo>
                <a:cubicBezTo>
                  <a:pt x="13302" y="44685"/>
                  <a:pt x="8678" y="37750"/>
                  <a:pt x="2059" y="28692"/>
                </a:cubicBezTo>
                <a:lnTo>
                  <a:pt x="2059" y="28692"/>
                </a:lnTo>
                <a:lnTo>
                  <a:pt x="13935" y="44495"/>
                </a:lnTo>
                <a:cubicBezTo>
                  <a:pt x="13972" y="44532"/>
                  <a:pt x="14020" y="44548"/>
                  <a:pt x="14066" y="44548"/>
                </a:cubicBezTo>
                <a:cubicBezTo>
                  <a:pt x="14099" y="44548"/>
                  <a:pt x="14130" y="44540"/>
                  <a:pt x="14157" y="44527"/>
                </a:cubicBezTo>
                <a:cubicBezTo>
                  <a:pt x="14188" y="44495"/>
                  <a:pt x="14220" y="44432"/>
                  <a:pt x="14220" y="44400"/>
                </a:cubicBezTo>
                <a:cubicBezTo>
                  <a:pt x="14283" y="43989"/>
                  <a:pt x="11306" y="39682"/>
                  <a:pt x="7411" y="34298"/>
                </a:cubicBezTo>
                <a:lnTo>
                  <a:pt x="7411" y="34298"/>
                </a:lnTo>
                <a:cubicBezTo>
                  <a:pt x="13302" y="42025"/>
                  <a:pt x="14853" y="43925"/>
                  <a:pt x="15328" y="44369"/>
                </a:cubicBezTo>
                <a:lnTo>
                  <a:pt x="15392" y="44400"/>
                </a:lnTo>
                <a:cubicBezTo>
                  <a:pt x="15455" y="44448"/>
                  <a:pt x="15495" y="44464"/>
                  <a:pt x="15522" y="44464"/>
                </a:cubicBezTo>
                <a:cubicBezTo>
                  <a:pt x="15550" y="44464"/>
                  <a:pt x="15566" y="44448"/>
                  <a:pt x="15582" y="44432"/>
                </a:cubicBezTo>
                <a:cubicBezTo>
                  <a:pt x="15645" y="44400"/>
                  <a:pt x="15677" y="44305"/>
                  <a:pt x="15613" y="44242"/>
                </a:cubicBezTo>
                <a:lnTo>
                  <a:pt x="7291" y="31963"/>
                </a:lnTo>
                <a:lnTo>
                  <a:pt x="7291" y="31963"/>
                </a:lnTo>
                <a:cubicBezTo>
                  <a:pt x="6579" y="31029"/>
                  <a:pt x="4279" y="27991"/>
                  <a:pt x="4283" y="27991"/>
                </a:cubicBezTo>
                <a:lnTo>
                  <a:pt x="4283" y="27991"/>
                </a:lnTo>
                <a:cubicBezTo>
                  <a:pt x="4283" y="27991"/>
                  <a:pt x="4385" y="28125"/>
                  <a:pt x="4624" y="28439"/>
                </a:cubicBezTo>
                <a:cubicBezTo>
                  <a:pt x="7474" y="32176"/>
                  <a:pt x="10325" y="35881"/>
                  <a:pt x="12478" y="38668"/>
                </a:cubicBezTo>
                <a:cubicBezTo>
                  <a:pt x="15654" y="42775"/>
                  <a:pt x="16084" y="43355"/>
                  <a:pt x="16245" y="43355"/>
                </a:cubicBezTo>
                <a:cubicBezTo>
                  <a:pt x="16270" y="43355"/>
                  <a:pt x="16289" y="43341"/>
                  <a:pt x="16310" y="43324"/>
                </a:cubicBezTo>
                <a:cubicBezTo>
                  <a:pt x="16342" y="43324"/>
                  <a:pt x="16342" y="43260"/>
                  <a:pt x="16373" y="43229"/>
                </a:cubicBezTo>
                <a:cubicBezTo>
                  <a:pt x="16405" y="42880"/>
                  <a:pt x="12890" y="37908"/>
                  <a:pt x="8646" y="32018"/>
                </a:cubicBezTo>
                <a:lnTo>
                  <a:pt x="8646" y="32018"/>
                </a:lnTo>
                <a:cubicBezTo>
                  <a:pt x="15592" y="41182"/>
                  <a:pt x="16702" y="42331"/>
                  <a:pt x="17007" y="42331"/>
                </a:cubicBezTo>
                <a:cubicBezTo>
                  <a:pt x="17033" y="42331"/>
                  <a:pt x="17053" y="42323"/>
                  <a:pt x="17070" y="42310"/>
                </a:cubicBezTo>
                <a:cubicBezTo>
                  <a:pt x="17102" y="42278"/>
                  <a:pt x="17133" y="42247"/>
                  <a:pt x="17133" y="42215"/>
                </a:cubicBezTo>
                <a:cubicBezTo>
                  <a:pt x="17133" y="42057"/>
                  <a:pt x="16658" y="41328"/>
                  <a:pt x="5986" y="26602"/>
                </a:cubicBezTo>
                <a:cubicBezTo>
                  <a:pt x="5068" y="25336"/>
                  <a:pt x="4149" y="24069"/>
                  <a:pt x="3262" y="22834"/>
                </a:cubicBezTo>
                <a:lnTo>
                  <a:pt x="3262" y="22834"/>
                </a:lnTo>
                <a:cubicBezTo>
                  <a:pt x="4593" y="24576"/>
                  <a:pt x="6018" y="26444"/>
                  <a:pt x="7443" y="28281"/>
                </a:cubicBezTo>
                <a:cubicBezTo>
                  <a:pt x="15613" y="38953"/>
                  <a:pt x="17545" y="41360"/>
                  <a:pt x="18084" y="41867"/>
                </a:cubicBezTo>
                <a:cubicBezTo>
                  <a:pt x="18189" y="41951"/>
                  <a:pt x="18238" y="41979"/>
                  <a:pt x="18269" y="41979"/>
                </a:cubicBezTo>
                <a:cubicBezTo>
                  <a:pt x="18284" y="41979"/>
                  <a:pt x="18295" y="41972"/>
                  <a:pt x="18305" y="41962"/>
                </a:cubicBezTo>
                <a:cubicBezTo>
                  <a:pt x="18337" y="41930"/>
                  <a:pt x="18369" y="41898"/>
                  <a:pt x="18369" y="41867"/>
                </a:cubicBezTo>
                <a:cubicBezTo>
                  <a:pt x="18369" y="41772"/>
                  <a:pt x="18400" y="41645"/>
                  <a:pt x="5099" y="23214"/>
                </a:cubicBezTo>
                <a:lnTo>
                  <a:pt x="5099" y="23214"/>
                </a:lnTo>
                <a:lnTo>
                  <a:pt x="17355" y="39017"/>
                </a:lnTo>
                <a:cubicBezTo>
                  <a:pt x="17392" y="39054"/>
                  <a:pt x="17440" y="39069"/>
                  <a:pt x="17486" y="39069"/>
                </a:cubicBezTo>
                <a:cubicBezTo>
                  <a:pt x="17519" y="39069"/>
                  <a:pt x="17551" y="39061"/>
                  <a:pt x="17577" y="39048"/>
                </a:cubicBezTo>
                <a:cubicBezTo>
                  <a:pt x="17640" y="38985"/>
                  <a:pt x="17640" y="38890"/>
                  <a:pt x="17608" y="38827"/>
                </a:cubicBezTo>
                <a:cubicBezTo>
                  <a:pt x="12066" y="31384"/>
                  <a:pt x="6271" y="23340"/>
                  <a:pt x="3104" y="18717"/>
                </a:cubicBezTo>
                <a:lnTo>
                  <a:pt x="3104" y="18717"/>
                </a:lnTo>
                <a:lnTo>
                  <a:pt x="17197" y="36863"/>
                </a:lnTo>
                <a:cubicBezTo>
                  <a:pt x="17216" y="36902"/>
                  <a:pt x="17260" y="36929"/>
                  <a:pt x="17306" y="36929"/>
                </a:cubicBezTo>
                <a:cubicBezTo>
                  <a:pt x="17334" y="36929"/>
                  <a:pt x="17363" y="36919"/>
                  <a:pt x="17387" y="36895"/>
                </a:cubicBezTo>
                <a:cubicBezTo>
                  <a:pt x="17450" y="36863"/>
                  <a:pt x="17482" y="36768"/>
                  <a:pt x="17418" y="36705"/>
                </a:cubicBezTo>
                <a:lnTo>
                  <a:pt x="6968" y="21694"/>
                </a:lnTo>
                <a:lnTo>
                  <a:pt x="6968" y="21694"/>
                </a:lnTo>
                <a:cubicBezTo>
                  <a:pt x="9216" y="24544"/>
                  <a:pt x="14758" y="31511"/>
                  <a:pt x="15835" y="32904"/>
                </a:cubicBezTo>
                <a:cubicBezTo>
                  <a:pt x="17364" y="34855"/>
                  <a:pt x="17620" y="35182"/>
                  <a:pt x="17736" y="35182"/>
                </a:cubicBezTo>
                <a:cubicBezTo>
                  <a:pt x="17760" y="35182"/>
                  <a:pt x="17777" y="35169"/>
                  <a:pt x="17799" y="35153"/>
                </a:cubicBezTo>
                <a:cubicBezTo>
                  <a:pt x="17830" y="35121"/>
                  <a:pt x="17862" y="35090"/>
                  <a:pt x="17862" y="35058"/>
                </a:cubicBezTo>
                <a:cubicBezTo>
                  <a:pt x="17925" y="34710"/>
                  <a:pt x="15297" y="30973"/>
                  <a:pt x="10198" y="24005"/>
                </a:cubicBezTo>
                <a:lnTo>
                  <a:pt x="10198" y="24005"/>
                </a:lnTo>
                <a:cubicBezTo>
                  <a:pt x="13745" y="28471"/>
                  <a:pt x="14093" y="28629"/>
                  <a:pt x="17323" y="32778"/>
                </a:cubicBezTo>
                <a:cubicBezTo>
                  <a:pt x="17355" y="32809"/>
                  <a:pt x="17418" y="32841"/>
                  <a:pt x="17482" y="32841"/>
                </a:cubicBezTo>
                <a:cubicBezTo>
                  <a:pt x="17545" y="32809"/>
                  <a:pt x="17577" y="32778"/>
                  <a:pt x="17577" y="32714"/>
                </a:cubicBezTo>
                <a:cubicBezTo>
                  <a:pt x="17608" y="32683"/>
                  <a:pt x="17608" y="32683"/>
                  <a:pt x="17545" y="32588"/>
                </a:cubicBezTo>
                <a:lnTo>
                  <a:pt x="17577" y="32588"/>
                </a:lnTo>
                <a:cubicBezTo>
                  <a:pt x="17577" y="32588"/>
                  <a:pt x="17513" y="32524"/>
                  <a:pt x="17450" y="32429"/>
                </a:cubicBezTo>
                <a:cubicBezTo>
                  <a:pt x="16975" y="31701"/>
                  <a:pt x="15835" y="30118"/>
                  <a:pt x="11560" y="23910"/>
                </a:cubicBezTo>
                <a:cubicBezTo>
                  <a:pt x="11002" y="23200"/>
                  <a:pt x="10596" y="22656"/>
                  <a:pt x="10628" y="22656"/>
                </a:cubicBezTo>
                <a:cubicBezTo>
                  <a:pt x="10688" y="22656"/>
                  <a:pt x="12328" y="24618"/>
                  <a:pt x="17513" y="31131"/>
                </a:cubicBezTo>
                <a:cubicBezTo>
                  <a:pt x="17533" y="31170"/>
                  <a:pt x="17577" y="31197"/>
                  <a:pt x="17622" y="31197"/>
                </a:cubicBezTo>
                <a:cubicBezTo>
                  <a:pt x="17650" y="31197"/>
                  <a:pt x="17679" y="31187"/>
                  <a:pt x="17704" y="31163"/>
                </a:cubicBezTo>
                <a:cubicBezTo>
                  <a:pt x="17767" y="31131"/>
                  <a:pt x="17799" y="31036"/>
                  <a:pt x="17735" y="30973"/>
                </a:cubicBezTo>
                <a:cubicBezTo>
                  <a:pt x="13935" y="25811"/>
                  <a:pt x="13872" y="25367"/>
                  <a:pt x="11180" y="21535"/>
                </a:cubicBezTo>
                <a:lnTo>
                  <a:pt x="11180" y="21535"/>
                </a:lnTo>
                <a:lnTo>
                  <a:pt x="16912" y="28534"/>
                </a:lnTo>
                <a:cubicBezTo>
                  <a:pt x="16931" y="28573"/>
                  <a:pt x="16975" y="28600"/>
                  <a:pt x="17021" y="28600"/>
                </a:cubicBezTo>
                <a:cubicBezTo>
                  <a:pt x="17049" y="28600"/>
                  <a:pt x="17078" y="28590"/>
                  <a:pt x="17102" y="28566"/>
                </a:cubicBezTo>
                <a:cubicBezTo>
                  <a:pt x="17197" y="28534"/>
                  <a:pt x="17197" y="28439"/>
                  <a:pt x="17133" y="28376"/>
                </a:cubicBezTo>
                <a:lnTo>
                  <a:pt x="13080" y="22200"/>
                </a:lnTo>
                <a:lnTo>
                  <a:pt x="13080" y="22200"/>
                </a:lnTo>
                <a:cubicBezTo>
                  <a:pt x="13080" y="22201"/>
                  <a:pt x="16563" y="25937"/>
                  <a:pt x="16753" y="26159"/>
                </a:cubicBezTo>
                <a:cubicBezTo>
                  <a:pt x="16785" y="26159"/>
                  <a:pt x="16785" y="26191"/>
                  <a:pt x="16785" y="26191"/>
                </a:cubicBezTo>
                <a:cubicBezTo>
                  <a:pt x="16873" y="26261"/>
                  <a:pt x="16921" y="26282"/>
                  <a:pt x="16953" y="26282"/>
                </a:cubicBezTo>
                <a:cubicBezTo>
                  <a:pt x="16978" y="26282"/>
                  <a:pt x="16993" y="26268"/>
                  <a:pt x="17007" y="26254"/>
                </a:cubicBezTo>
                <a:cubicBezTo>
                  <a:pt x="17038" y="26222"/>
                  <a:pt x="17070" y="26191"/>
                  <a:pt x="17070" y="26159"/>
                </a:cubicBezTo>
                <a:cubicBezTo>
                  <a:pt x="17070" y="26127"/>
                  <a:pt x="17070" y="26127"/>
                  <a:pt x="17007" y="26032"/>
                </a:cubicBezTo>
                <a:lnTo>
                  <a:pt x="17038" y="26001"/>
                </a:lnTo>
                <a:cubicBezTo>
                  <a:pt x="17038" y="26001"/>
                  <a:pt x="17007" y="26001"/>
                  <a:pt x="17007" y="25969"/>
                </a:cubicBezTo>
                <a:cubicBezTo>
                  <a:pt x="16658" y="25431"/>
                  <a:pt x="15613" y="23625"/>
                  <a:pt x="14030" y="21060"/>
                </a:cubicBezTo>
                <a:lnTo>
                  <a:pt x="14030" y="21060"/>
                </a:lnTo>
                <a:cubicBezTo>
                  <a:pt x="15740" y="23214"/>
                  <a:pt x="16722" y="23910"/>
                  <a:pt x="17133" y="24291"/>
                </a:cubicBezTo>
                <a:cubicBezTo>
                  <a:pt x="17227" y="24384"/>
                  <a:pt x="17277" y="24411"/>
                  <a:pt x="17308" y="24411"/>
                </a:cubicBezTo>
                <a:cubicBezTo>
                  <a:pt x="17329" y="24411"/>
                  <a:pt x="17342" y="24398"/>
                  <a:pt x="17355" y="24386"/>
                </a:cubicBezTo>
                <a:cubicBezTo>
                  <a:pt x="17418" y="24354"/>
                  <a:pt x="17418" y="24322"/>
                  <a:pt x="17418" y="24291"/>
                </a:cubicBezTo>
                <a:cubicBezTo>
                  <a:pt x="17450" y="24164"/>
                  <a:pt x="11339" y="16279"/>
                  <a:pt x="11338" y="16278"/>
                </a:cubicBezTo>
                <a:lnTo>
                  <a:pt x="11338" y="16278"/>
                </a:lnTo>
                <a:lnTo>
                  <a:pt x="17260" y="22739"/>
                </a:lnTo>
                <a:cubicBezTo>
                  <a:pt x="17297" y="22776"/>
                  <a:pt x="17345" y="22791"/>
                  <a:pt x="17391" y="22791"/>
                </a:cubicBezTo>
                <a:cubicBezTo>
                  <a:pt x="17424" y="22791"/>
                  <a:pt x="17456" y="22784"/>
                  <a:pt x="17482" y="22770"/>
                </a:cubicBezTo>
                <a:cubicBezTo>
                  <a:pt x="17513" y="22739"/>
                  <a:pt x="17545" y="22707"/>
                  <a:pt x="17545" y="22675"/>
                </a:cubicBezTo>
                <a:cubicBezTo>
                  <a:pt x="17577" y="22422"/>
                  <a:pt x="15708" y="19445"/>
                  <a:pt x="14537" y="17798"/>
                </a:cubicBezTo>
                <a:lnTo>
                  <a:pt x="14537" y="17798"/>
                </a:lnTo>
                <a:cubicBezTo>
                  <a:pt x="15279" y="18676"/>
                  <a:pt x="15441" y="18854"/>
                  <a:pt x="15452" y="18854"/>
                </a:cubicBezTo>
                <a:cubicBezTo>
                  <a:pt x="15460" y="18854"/>
                  <a:pt x="15397" y="18772"/>
                  <a:pt x="15400" y="18772"/>
                </a:cubicBezTo>
                <a:lnTo>
                  <a:pt x="15400" y="18772"/>
                </a:lnTo>
                <a:cubicBezTo>
                  <a:pt x="15404" y="18772"/>
                  <a:pt x="15662" y="19096"/>
                  <a:pt x="17228" y="21029"/>
                </a:cubicBezTo>
                <a:cubicBezTo>
                  <a:pt x="17248" y="21068"/>
                  <a:pt x="17292" y="21095"/>
                  <a:pt x="17337" y="21095"/>
                </a:cubicBezTo>
                <a:cubicBezTo>
                  <a:pt x="17365" y="21095"/>
                  <a:pt x="17394" y="21084"/>
                  <a:pt x="17418" y="21060"/>
                </a:cubicBezTo>
                <a:cubicBezTo>
                  <a:pt x="17482" y="20997"/>
                  <a:pt x="17513" y="20902"/>
                  <a:pt x="17450" y="20839"/>
                </a:cubicBezTo>
                <a:cubicBezTo>
                  <a:pt x="16092" y="18983"/>
                  <a:pt x="15103" y="17601"/>
                  <a:pt x="15183" y="17601"/>
                </a:cubicBezTo>
                <a:cubicBezTo>
                  <a:pt x="15235" y="17601"/>
                  <a:pt x="15746" y="18194"/>
                  <a:pt x="16912" y="19635"/>
                </a:cubicBezTo>
                <a:cubicBezTo>
                  <a:pt x="16930" y="19672"/>
                  <a:pt x="16971" y="19688"/>
                  <a:pt x="17014" y="19688"/>
                </a:cubicBezTo>
                <a:cubicBezTo>
                  <a:pt x="17044" y="19688"/>
                  <a:pt x="17076" y="19680"/>
                  <a:pt x="17102" y="19667"/>
                </a:cubicBezTo>
                <a:cubicBezTo>
                  <a:pt x="17165" y="19604"/>
                  <a:pt x="17197" y="19509"/>
                  <a:pt x="17133" y="19445"/>
                </a:cubicBezTo>
                <a:lnTo>
                  <a:pt x="16025" y="17482"/>
                </a:lnTo>
                <a:lnTo>
                  <a:pt x="16025" y="17482"/>
                </a:lnTo>
                <a:cubicBezTo>
                  <a:pt x="16025" y="17482"/>
                  <a:pt x="16215" y="17513"/>
                  <a:pt x="16595" y="17608"/>
                </a:cubicBezTo>
                <a:cubicBezTo>
                  <a:pt x="16634" y="17615"/>
                  <a:pt x="16672" y="17618"/>
                  <a:pt x="16709" y="17618"/>
                </a:cubicBezTo>
                <a:cubicBezTo>
                  <a:pt x="17042" y="17618"/>
                  <a:pt x="17317" y="17370"/>
                  <a:pt x="17260" y="16943"/>
                </a:cubicBezTo>
                <a:cubicBezTo>
                  <a:pt x="17197" y="16500"/>
                  <a:pt x="15740" y="13713"/>
                  <a:pt x="15740" y="13713"/>
                </a:cubicBezTo>
                <a:lnTo>
                  <a:pt x="15740" y="13713"/>
                </a:lnTo>
                <a:lnTo>
                  <a:pt x="17038" y="14663"/>
                </a:lnTo>
                <a:cubicBezTo>
                  <a:pt x="17078" y="14702"/>
                  <a:pt x="17129" y="14729"/>
                  <a:pt x="17177" y="14729"/>
                </a:cubicBezTo>
                <a:cubicBezTo>
                  <a:pt x="17207" y="14729"/>
                  <a:pt x="17236" y="14719"/>
                  <a:pt x="17260" y="14695"/>
                </a:cubicBezTo>
                <a:cubicBezTo>
                  <a:pt x="17323" y="14631"/>
                  <a:pt x="17323" y="14568"/>
                  <a:pt x="17292" y="14473"/>
                </a:cubicBezTo>
                <a:cubicBezTo>
                  <a:pt x="15962" y="12668"/>
                  <a:pt x="16690" y="13270"/>
                  <a:pt x="14980" y="10926"/>
                </a:cubicBezTo>
                <a:lnTo>
                  <a:pt x="14980" y="10926"/>
                </a:lnTo>
                <a:lnTo>
                  <a:pt x="16880" y="12193"/>
                </a:lnTo>
                <a:cubicBezTo>
                  <a:pt x="16899" y="12230"/>
                  <a:pt x="16939" y="12245"/>
                  <a:pt x="16982" y="12245"/>
                </a:cubicBezTo>
                <a:cubicBezTo>
                  <a:pt x="17012" y="12245"/>
                  <a:pt x="17044" y="12238"/>
                  <a:pt x="17070" y="12225"/>
                </a:cubicBezTo>
                <a:cubicBezTo>
                  <a:pt x="17102" y="12193"/>
                  <a:pt x="17133" y="12161"/>
                  <a:pt x="17133" y="12098"/>
                </a:cubicBezTo>
                <a:cubicBezTo>
                  <a:pt x="17165" y="11971"/>
                  <a:pt x="15265" y="8931"/>
                  <a:pt x="15265" y="8931"/>
                </a:cubicBezTo>
                <a:lnTo>
                  <a:pt x="15265" y="8931"/>
                </a:lnTo>
                <a:cubicBezTo>
                  <a:pt x="15265" y="8931"/>
                  <a:pt x="16615" y="9793"/>
                  <a:pt x="16908" y="9793"/>
                </a:cubicBezTo>
                <a:cubicBezTo>
                  <a:pt x="16922" y="9793"/>
                  <a:pt x="16934" y="9791"/>
                  <a:pt x="16943" y="9786"/>
                </a:cubicBezTo>
                <a:cubicBezTo>
                  <a:pt x="16975" y="9754"/>
                  <a:pt x="16975" y="9723"/>
                  <a:pt x="17007" y="9691"/>
                </a:cubicBezTo>
                <a:cubicBezTo>
                  <a:pt x="17007" y="9596"/>
                  <a:pt x="14474" y="5891"/>
                  <a:pt x="14473" y="5891"/>
                </a:cubicBezTo>
                <a:lnTo>
                  <a:pt x="14473" y="5891"/>
                </a:lnTo>
                <a:lnTo>
                  <a:pt x="16753" y="7696"/>
                </a:lnTo>
                <a:cubicBezTo>
                  <a:pt x="16753" y="7696"/>
                  <a:pt x="16835" y="7737"/>
                  <a:pt x="16899" y="7737"/>
                </a:cubicBezTo>
                <a:cubicBezTo>
                  <a:pt x="16916" y="7737"/>
                  <a:pt x="16931" y="7734"/>
                  <a:pt x="16943" y="7728"/>
                </a:cubicBezTo>
                <a:cubicBezTo>
                  <a:pt x="17007" y="7664"/>
                  <a:pt x="17007" y="7569"/>
                  <a:pt x="16975" y="7506"/>
                </a:cubicBezTo>
                <a:lnTo>
                  <a:pt x="15233" y="4656"/>
                </a:lnTo>
                <a:lnTo>
                  <a:pt x="17323" y="6018"/>
                </a:lnTo>
                <a:cubicBezTo>
                  <a:pt x="17323" y="6018"/>
                  <a:pt x="17394" y="6032"/>
                  <a:pt x="17460" y="6032"/>
                </a:cubicBezTo>
                <a:cubicBezTo>
                  <a:pt x="17492" y="6032"/>
                  <a:pt x="17524" y="6028"/>
                  <a:pt x="17545" y="6018"/>
                </a:cubicBezTo>
                <a:cubicBezTo>
                  <a:pt x="17577" y="5954"/>
                  <a:pt x="17608" y="5859"/>
                  <a:pt x="17545" y="5796"/>
                </a:cubicBezTo>
                <a:cubicBezTo>
                  <a:pt x="16975" y="4972"/>
                  <a:pt x="16563" y="4244"/>
                  <a:pt x="16057" y="3516"/>
                </a:cubicBezTo>
                <a:lnTo>
                  <a:pt x="16057" y="3516"/>
                </a:lnTo>
                <a:lnTo>
                  <a:pt x="17418" y="4276"/>
                </a:lnTo>
                <a:cubicBezTo>
                  <a:pt x="17437" y="4285"/>
                  <a:pt x="17456" y="4289"/>
                  <a:pt x="17473" y="4289"/>
                </a:cubicBezTo>
                <a:cubicBezTo>
                  <a:pt x="17516" y="4289"/>
                  <a:pt x="17554" y="4266"/>
                  <a:pt x="17577" y="4244"/>
                </a:cubicBezTo>
                <a:cubicBezTo>
                  <a:pt x="17640" y="4181"/>
                  <a:pt x="17640" y="4086"/>
                  <a:pt x="17608" y="4054"/>
                </a:cubicBezTo>
                <a:cubicBezTo>
                  <a:pt x="17292" y="3611"/>
                  <a:pt x="16120" y="1141"/>
                  <a:pt x="15898" y="824"/>
                </a:cubicBezTo>
                <a:cubicBezTo>
                  <a:pt x="16057" y="824"/>
                  <a:pt x="16278" y="792"/>
                  <a:pt x="16437" y="792"/>
                </a:cubicBezTo>
                <a:cubicBezTo>
                  <a:pt x="17102" y="792"/>
                  <a:pt x="17102" y="792"/>
                  <a:pt x="17165" y="761"/>
                </a:cubicBezTo>
                <a:cubicBezTo>
                  <a:pt x="17197" y="729"/>
                  <a:pt x="17197" y="697"/>
                  <a:pt x="17228" y="666"/>
                </a:cubicBezTo>
                <a:cubicBezTo>
                  <a:pt x="17228" y="602"/>
                  <a:pt x="17197" y="571"/>
                  <a:pt x="17133" y="444"/>
                </a:cubicBezTo>
                <a:lnTo>
                  <a:pt x="17038" y="507"/>
                </a:lnTo>
                <a:lnTo>
                  <a:pt x="17038" y="476"/>
                </a:lnTo>
                <a:lnTo>
                  <a:pt x="16880" y="476"/>
                </a:lnTo>
                <a:cubicBezTo>
                  <a:pt x="16753" y="507"/>
                  <a:pt x="16595" y="507"/>
                  <a:pt x="16437" y="507"/>
                </a:cubicBezTo>
                <a:cubicBezTo>
                  <a:pt x="15582" y="539"/>
                  <a:pt x="15582" y="539"/>
                  <a:pt x="15518" y="571"/>
                </a:cubicBezTo>
                <a:cubicBezTo>
                  <a:pt x="15487" y="571"/>
                  <a:pt x="15487" y="602"/>
                  <a:pt x="15455" y="666"/>
                </a:cubicBezTo>
                <a:cubicBezTo>
                  <a:pt x="15455" y="729"/>
                  <a:pt x="16183" y="2597"/>
                  <a:pt x="16975" y="3706"/>
                </a:cubicBezTo>
                <a:lnTo>
                  <a:pt x="13808" y="64"/>
                </a:lnTo>
                <a:cubicBezTo>
                  <a:pt x="13792" y="48"/>
                  <a:pt x="13769" y="40"/>
                  <a:pt x="13745" y="40"/>
                </a:cubicBezTo>
                <a:cubicBezTo>
                  <a:pt x="13721" y="40"/>
                  <a:pt x="13697" y="48"/>
                  <a:pt x="13682" y="64"/>
                </a:cubicBezTo>
                <a:cubicBezTo>
                  <a:pt x="13618" y="64"/>
                  <a:pt x="13587" y="127"/>
                  <a:pt x="13587" y="159"/>
                </a:cubicBezTo>
                <a:cubicBezTo>
                  <a:pt x="13587" y="222"/>
                  <a:pt x="13935" y="1552"/>
                  <a:pt x="15803" y="4181"/>
                </a:cubicBezTo>
                <a:cubicBezTo>
                  <a:pt x="14188" y="2914"/>
                  <a:pt x="11971" y="412"/>
                  <a:pt x="11686" y="222"/>
                </a:cubicBezTo>
                <a:lnTo>
                  <a:pt x="11623" y="159"/>
                </a:lnTo>
                <a:lnTo>
                  <a:pt x="11591" y="190"/>
                </a:lnTo>
                <a:cubicBezTo>
                  <a:pt x="11511" y="130"/>
                  <a:pt x="11469" y="108"/>
                  <a:pt x="11441" y="108"/>
                </a:cubicBezTo>
                <a:cubicBezTo>
                  <a:pt x="11425" y="108"/>
                  <a:pt x="11413" y="116"/>
                  <a:pt x="11401" y="127"/>
                </a:cubicBezTo>
                <a:cubicBezTo>
                  <a:pt x="11370" y="159"/>
                  <a:pt x="11370" y="190"/>
                  <a:pt x="11338" y="222"/>
                </a:cubicBezTo>
                <a:cubicBezTo>
                  <a:pt x="11338" y="254"/>
                  <a:pt x="11370" y="317"/>
                  <a:pt x="11370" y="349"/>
                </a:cubicBezTo>
                <a:lnTo>
                  <a:pt x="15645" y="6398"/>
                </a:lnTo>
                <a:cubicBezTo>
                  <a:pt x="12985" y="3674"/>
                  <a:pt x="10166" y="380"/>
                  <a:pt x="9818" y="127"/>
                </a:cubicBezTo>
                <a:cubicBezTo>
                  <a:pt x="9818" y="127"/>
                  <a:pt x="9818" y="127"/>
                  <a:pt x="9818" y="95"/>
                </a:cubicBezTo>
                <a:lnTo>
                  <a:pt x="9786" y="95"/>
                </a:lnTo>
                <a:cubicBezTo>
                  <a:pt x="9723" y="48"/>
                  <a:pt x="9683" y="32"/>
                  <a:pt x="9656" y="32"/>
                </a:cubicBezTo>
                <a:cubicBezTo>
                  <a:pt x="9628" y="32"/>
                  <a:pt x="9612" y="48"/>
                  <a:pt x="9596" y="64"/>
                </a:cubicBezTo>
                <a:cubicBezTo>
                  <a:pt x="9565" y="95"/>
                  <a:pt x="9533" y="127"/>
                  <a:pt x="9533" y="159"/>
                </a:cubicBezTo>
                <a:cubicBezTo>
                  <a:pt x="9533" y="190"/>
                  <a:pt x="9533" y="254"/>
                  <a:pt x="9565" y="285"/>
                </a:cubicBezTo>
                <a:cubicBezTo>
                  <a:pt x="10768" y="1964"/>
                  <a:pt x="14885" y="7253"/>
                  <a:pt x="15930" y="8709"/>
                </a:cubicBezTo>
                <a:cubicBezTo>
                  <a:pt x="15427" y="8143"/>
                  <a:pt x="8953" y="950"/>
                  <a:pt x="8682" y="950"/>
                </a:cubicBezTo>
                <a:cubicBezTo>
                  <a:pt x="8681" y="950"/>
                  <a:pt x="8679" y="950"/>
                  <a:pt x="8678" y="951"/>
                </a:cubicBezTo>
                <a:cubicBezTo>
                  <a:pt x="8646" y="982"/>
                  <a:pt x="8646" y="1014"/>
                  <a:pt x="8614" y="1046"/>
                </a:cubicBezTo>
                <a:cubicBezTo>
                  <a:pt x="8614" y="1141"/>
                  <a:pt x="14980" y="9406"/>
                  <a:pt x="16057" y="10895"/>
                </a:cubicBezTo>
                <a:lnTo>
                  <a:pt x="6588" y="32"/>
                </a:lnTo>
                <a:cubicBezTo>
                  <a:pt x="6524" y="0"/>
                  <a:pt x="6461" y="0"/>
                  <a:pt x="6429" y="0"/>
                </a:cubicBezTo>
                <a:close/>
              </a:path>
            </a:pathLst>
          </a:custGeom>
          <a:solidFill>
            <a:srgbClr val="D5A6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8" name="Google Shape;1388;p44"/>
          <p:cNvSpPr/>
          <p:nvPr/>
        </p:nvSpPr>
        <p:spPr>
          <a:xfrm>
            <a:off x="7907369" y="4356909"/>
            <a:ext cx="1617" cy="1932"/>
          </a:xfrm>
          <a:custGeom>
            <a:avLst/>
            <a:gdLst/>
            <a:ahLst/>
            <a:cxnLst/>
            <a:rect l="l" t="t" r="r" b="b"/>
            <a:pathLst>
              <a:path w="41" h="49" extrusionOk="0">
                <a:moveTo>
                  <a:pt x="5" y="1"/>
                </a:moveTo>
                <a:cubicBezTo>
                  <a:pt x="1" y="1"/>
                  <a:pt x="9" y="17"/>
                  <a:pt x="40" y="48"/>
                </a:cubicBezTo>
                <a:cubicBezTo>
                  <a:pt x="25" y="17"/>
                  <a:pt x="9" y="1"/>
                  <a:pt x="5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89" name="Google Shape;1389;p44"/>
          <p:cNvSpPr/>
          <p:nvPr/>
        </p:nvSpPr>
        <p:spPr>
          <a:xfrm>
            <a:off x="6217752" y="4322991"/>
            <a:ext cx="5364629" cy="1992469"/>
          </a:xfrm>
          <a:custGeom>
            <a:avLst/>
            <a:gdLst/>
            <a:ahLst/>
            <a:cxnLst/>
            <a:rect l="l" t="t" r="r" b="b"/>
            <a:pathLst>
              <a:path w="136020" h="50519" extrusionOk="0">
                <a:moveTo>
                  <a:pt x="85875" y="2479"/>
                </a:moveTo>
                <a:cubicBezTo>
                  <a:pt x="85550" y="2479"/>
                  <a:pt x="85390" y="2487"/>
                  <a:pt x="86387" y="2500"/>
                </a:cubicBezTo>
                <a:lnTo>
                  <a:pt x="86387" y="2500"/>
                </a:lnTo>
                <a:cubicBezTo>
                  <a:pt x="86650" y="2486"/>
                  <a:pt x="86186" y="2479"/>
                  <a:pt x="85875" y="2479"/>
                </a:cubicBezTo>
                <a:close/>
                <a:moveTo>
                  <a:pt x="106599" y="3664"/>
                </a:moveTo>
                <a:cubicBezTo>
                  <a:pt x="107580" y="3664"/>
                  <a:pt x="108562" y="3695"/>
                  <a:pt x="109544" y="3695"/>
                </a:cubicBezTo>
                <a:cubicBezTo>
                  <a:pt x="114985" y="3740"/>
                  <a:pt x="120443" y="3785"/>
                  <a:pt x="125894" y="3785"/>
                </a:cubicBezTo>
                <a:cubicBezTo>
                  <a:pt x="128152" y="3785"/>
                  <a:pt x="130408" y="3777"/>
                  <a:pt x="132662" y="3759"/>
                </a:cubicBezTo>
                <a:cubicBezTo>
                  <a:pt x="133517" y="3759"/>
                  <a:pt x="134372" y="3727"/>
                  <a:pt x="135227" y="3727"/>
                </a:cubicBezTo>
                <a:cubicBezTo>
                  <a:pt x="135101" y="6451"/>
                  <a:pt x="135069" y="9206"/>
                  <a:pt x="135069" y="11961"/>
                </a:cubicBezTo>
                <a:cubicBezTo>
                  <a:pt x="135037" y="14811"/>
                  <a:pt x="134911" y="17661"/>
                  <a:pt x="134847" y="20480"/>
                </a:cubicBezTo>
                <a:cubicBezTo>
                  <a:pt x="134816" y="21968"/>
                  <a:pt x="134784" y="38436"/>
                  <a:pt x="134752" y="39925"/>
                </a:cubicBezTo>
                <a:cubicBezTo>
                  <a:pt x="132733" y="39917"/>
                  <a:pt x="130713" y="39915"/>
                  <a:pt x="128690" y="39915"/>
                </a:cubicBezTo>
                <a:cubicBezTo>
                  <a:pt x="126668" y="39915"/>
                  <a:pt x="124644" y="39917"/>
                  <a:pt x="122619" y="39917"/>
                </a:cubicBezTo>
                <a:cubicBezTo>
                  <a:pt x="118569" y="39917"/>
                  <a:pt x="114516" y="39909"/>
                  <a:pt x="110462" y="39861"/>
                </a:cubicBezTo>
                <a:cubicBezTo>
                  <a:pt x="107517" y="39861"/>
                  <a:pt x="104540" y="39830"/>
                  <a:pt x="101563" y="39798"/>
                </a:cubicBezTo>
                <a:cubicBezTo>
                  <a:pt x="101690" y="36441"/>
                  <a:pt x="101183" y="21525"/>
                  <a:pt x="105775" y="16901"/>
                </a:cubicBezTo>
                <a:cubicBezTo>
                  <a:pt x="106852" y="15539"/>
                  <a:pt x="108340" y="13798"/>
                  <a:pt x="108942" y="12183"/>
                </a:cubicBezTo>
                <a:cubicBezTo>
                  <a:pt x="109480" y="10726"/>
                  <a:pt x="109639" y="9047"/>
                  <a:pt x="109132" y="7527"/>
                </a:cubicBezTo>
                <a:cubicBezTo>
                  <a:pt x="108879" y="6704"/>
                  <a:pt x="108372" y="6007"/>
                  <a:pt x="107802" y="5342"/>
                </a:cubicBezTo>
                <a:cubicBezTo>
                  <a:pt x="107359" y="4804"/>
                  <a:pt x="106915" y="4297"/>
                  <a:pt x="106599" y="3664"/>
                </a:cubicBezTo>
                <a:close/>
                <a:moveTo>
                  <a:pt x="82672" y="3461"/>
                </a:moveTo>
                <a:cubicBezTo>
                  <a:pt x="82881" y="3461"/>
                  <a:pt x="83675" y="3465"/>
                  <a:pt x="85729" y="3474"/>
                </a:cubicBezTo>
                <a:cubicBezTo>
                  <a:pt x="92538" y="3505"/>
                  <a:pt x="99346" y="3600"/>
                  <a:pt x="106155" y="3664"/>
                </a:cubicBezTo>
                <a:cubicBezTo>
                  <a:pt x="106567" y="4962"/>
                  <a:pt x="107834" y="5880"/>
                  <a:pt x="108404" y="7084"/>
                </a:cubicBezTo>
                <a:cubicBezTo>
                  <a:pt x="109069" y="8541"/>
                  <a:pt x="108879" y="10219"/>
                  <a:pt x="108372" y="11676"/>
                </a:cubicBezTo>
                <a:cubicBezTo>
                  <a:pt x="107232" y="14906"/>
                  <a:pt x="103748" y="15539"/>
                  <a:pt x="101943" y="21652"/>
                </a:cubicBezTo>
                <a:cubicBezTo>
                  <a:pt x="100138" y="27795"/>
                  <a:pt x="100866" y="38024"/>
                  <a:pt x="100898" y="39798"/>
                </a:cubicBezTo>
                <a:cubicBezTo>
                  <a:pt x="95483" y="39735"/>
                  <a:pt x="90099" y="39671"/>
                  <a:pt x="84684" y="39640"/>
                </a:cubicBezTo>
                <a:cubicBezTo>
                  <a:pt x="83220" y="39634"/>
                  <a:pt x="82305" y="39631"/>
                  <a:pt x="81745" y="39631"/>
                </a:cubicBezTo>
                <a:cubicBezTo>
                  <a:pt x="79144" y="39631"/>
                  <a:pt x="84201" y="39688"/>
                  <a:pt x="77400" y="39766"/>
                </a:cubicBezTo>
                <a:cubicBezTo>
                  <a:pt x="70401" y="39830"/>
                  <a:pt x="63370" y="39893"/>
                  <a:pt x="56371" y="39925"/>
                </a:cubicBezTo>
                <a:cubicBezTo>
                  <a:pt x="48898" y="39988"/>
                  <a:pt x="41424" y="40020"/>
                  <a:pt x="33950" y="40051"/>
                </a:cubicBezTo>
                <a:lnTo>
                  <a:pt x="30973" y="40051"/>
                </a:lnTo>
                <a:cubicBezTo>
                  <a:pt x="30910" y="37803"/>
                  <a:pt x="30846" y="20607"/>
                  <a:pt x="30814" y="18390"/>
                </a:cubicBezTo>
                <a:cubicBezTo>
                  <a:pt x="30783" y="15128"/>
                  <a:pt x="30783" y="11898"/>
                  <a:pt x="30878" y="8667"/>
                </a:cubicBezTo>
                <a:cubicBezTo>
                  <a:pt x="30910" y="7749"/>
                  <a:pt x="30941" y="6862"/>
                  <a:pt x="31005" y="5975"/>
                </a:cubicBezTo>
                <a:cubicBezTo>
                  <a:pt x="31036" y="5184"/>
                  <a:pt x="31036" y="4392"/>
                  <a:pt x="31068" y="3600"/>
                </a:cubicBezTo>
                <a:cubicBezTo>
                  <a:pt x="39080" y="3632"/>
                  <a:pt x="47092" y="3632"/>
                  <a:pt x="55136" y="3632"/>
                </a:cubicBezTo>
                <a:cubicBezTo>
                  <a:pt x="63497" y="3632"/>
                  <a:pt x="71889" y="3600"/>
                  <a:pt x="80282" y="3537"/>
                </a:cubicBezTo>
                <a:cubicBezTo>
                  <a:pt x="85892" y="3491"/>
                  <a:pt x="82100" y="3461"/>
                  <a:pt x="82672" y="3461"/>
                </a:cubicBezTo>
                <a:close/>
                <a:moveTo>
                  <a:pt x="476" y="3474"/>
                </a:moveTo>
                <a:cubicBezTo>
                  <a:pt x="2376" y="3569"/>
                  <a:pt x="4276" y="3569"/>
                  <a:pt x="6208" y="3569"/>
                </a:cubicBezTo>
                <a:cubicBezTo>
                  <a:pt x="8108" y="3600"/>
                  <a:pt x="10040" y="3600"/>
                  <a:pt x="11971" y="3600"/>
                </a:cubicBezTo>
                <a:lnTo>
                  <a:pt x="14980" y="3600"/>
                </a:lnTo>
                <a:cubicBezTo>
                  <a:pt x="14790" y="6197"/>
                  <a:pt x="14600" y="8794"/>
                  <a:pt x="14473" y="11391"/>
                </a:cubicBezTo>
                <a:cubicBezTo>
                  <a:pt x="14252" y="14969"/>
                  <a:pt x="14093" y="18516"/>
                  <a:pt x="13998" y="22095"/>
                </a:cubicBezTo>
                <a:cubicBezTo>
                  <a:pt x="13967" y="23045"/>
                  <a:pt x="13935" y="38974"/>
                  <a:pt x="13903" y="39956"/>
                </a:cubicBezTo>
                <a:cubicBezTo>
                  <a:pt x="10451" y="39956"/>
                  <a:pt x="6968" y="39988"/>
                  <a:pt x="3484" y="40051"/>
                </a:cubicBezTo>
                <a:cubicBezTo>
                  <a:pt x="2566" y="40051"/>
                  <a:pt x="1679" y="40083"/>
                  <a:pt x="761" y="40146"/>
                </a:cubicBezTo>
                <a:cubicBezTo>
                  <a:pt x="792" y="38753"/>
                  <a:pt x="761" y="22380"/>
                  <a:pt x="761" y="20987"/>
                </a:cubicBezTo>
                <a:cubicBezTo>
                  <a:pt x="729" y="19561"/>
                  <a:pt x="729" y="18105"/>
                  <a:pt x="697" y="16680"/>
                </a:cubicBezTo>
                <a:cubicBezTo>
                  <a:pt x="666" y="13829"/>
                  <a:pt x="634" y="10947"/>
                  <a:pt x="602" y="8097"/>
                </a:cubicBezTo>
                <a:cubicBezTo>
                  <a:pt x="602" y="7274"/>
                  <a:pt x="571" y="6482"/>
                  <a:pt x="571" y="5659"/>
                </a:cubicBezTo>
                <a:cubicBezTo>
                  <a:pt x="539" y="4962"/>
                  <a:pt x="539" y="4202"/>
                  <a:pt x="476" y="3474"/>
                </a:cubicBezTo>
                <a:close/>
                <a:moveTo>
                  <a:pt x="29439" y="872"/>
                </a:moveTo>
                <a:cubicBezTo>
                  <a:pt x="30037" y="872"/>
                  <a:pt x="30637" y="883"/>
                  <a:pt x="31226" y="940"/>
                </a:cubicBezTo>
                <a:lnTo>
                  <a:pt x="31480" y="940"/>
                </a:lnTo>
                <a:cubicBezTo>
                  <a:pt x="31480" y="940"/>
                  <a:pt x="31480" y="940"/>
                  <a:pt x="31480" y="972"/>
                </a:cubicBezTo>
                <a:lnTo>
                  <a:pt x="31606" y="972"/>
                </a:lnTo>
                <a:cubicBezTo>
                  <a:pt x="31986" y="1542"/>
                  <a:pt x="32240" y="2144"/>
                  <a:pt x="32461" y="2745"/>
                </a:cubicBezTo>
                <a:cubicBezTo>
                  <a:pt x="31448" y="2745"/>
                  <a:pt x="30434" y="2745"/>
                  <a:pt x="29389" y="2777"/>
                </a:cubicBezTo>
                <a:cubicBezTo>
                  <a:pt x="28851" y="2777"/>
                  <a:pt x="28851" y="3600"/>
                  <a:pt x="29389" y="3600"/>
                </a:cubicBezTo>
                <a:lnTo>
                  <a:pt x="30213" y="3600"/>
                </a:lnTo>
                <a:cubicBezTo>
                  <a:pt x="30181" y="4265"/>
                  <a:pt x="30149" y="4962"/>
                  <a:pt x="30118" y="5627"/>
                </a:cubicBezTo>
                <a:cubicBezTo>
                  <a:pt x="30086" y="6451"/>
                  <a:pt x="30054" y="7242"/>
                  <a:pt x="30054" y="8034"/>
                </a:cubicBezTo>
                <a:cubicBezTo>
                  <a:pt x="29991" y="9649"/>
                  <a:pt x="29959" y="11296"/>
                  <a:pt x="29928" y="12911"/>
                </a:cubicBezTo>
                <a:cubicBezTo>
                  <a:pt x="29896" y="16141"/>
                  <a:pt x="29896" y="19371"/>
                  <a:pt x="29959" y="22633"/>
                </a:cubicBezTo>
                <a:cubicBezTo>
                  <a:pt x="29991" y="24438"/>
                  <a:pt x="30023" y="41223"/>
                  <a:pt x="30118" y="43060"/>
                </a:cubicBezTo>
                <a:cubicBezTo>
                  <a:pt x="30118" y="43250"/>
                  <a:pt x="30244" y="43471"/>
                  <a:pt x="30466" y="43535"/>
                </a:cubicBezTo>
                <a:cubicBezTo>
                  <a:pt x="30941" y="43598"/>
                  <a:pt x="31448" y="43693"/>
                  <a:pt x="31923" y="43788"/>
                </a:cubicBezTo>
                <a:cubicBezTo>
                  <a:pt x="29358" y="45213"/>
                  <a:pt x="26824" y="46638"/>
                  <a:pt x="24291" y="48063"/>
                </a:cubicBezTo>
                <a:cubicBezTo>
                  <a:pt x="23531" y="48475"/>
                  <a:pt x="22802" y="48887"/>
                  <a:pt x="22074" y="49299"/>
                </a:cubicBezTo>
                <a:cubicBezTo>
                  <a:pt x="21835" y="49448"/>
                  <a:pt x="21512" y="49681"/>
                  <a:pt x="21184" y="49681"/>
                </a:cubicBezTo>
                <a:cubicBezTo>
                  <a:pt x="21164" y="49681"/>
                  <a:pt x="21144" y="49680"/>
                  <a:pt x="21124" y="49679"/>
                </a:cubicBezTo>
                <a:cubicBezTo>
                  <a:pt x="20807" y="49679"/>
                  <a:pt x="20490" y="49425"/>
                  <a:pt x="20205" y="49235"/>
                </a:cubicBezTo>
                <a:cubicBezTo>
                  <a:pt x="18812" y="48348"/>
                  <a:pt x="17418" y="47462"/>
                  <a:pt x="16025" y="46543"/>
                </a:cubicBezTo>
                <a:cubicBezTo>
                  <a:pt x="14758" y="45720"/>
                  <a:pt x="13492" y="44897"/>
                  <a:pt x="12256" y="44010"/>
                </a:cubicBezTo>
                <a:cubicBezTo>
                  <a:pt x="12953" y="43820"/>
                  <a:pt x="13650" y="43661"/>
                  <a:pt x="14378" y="43471"/>
                </a:cubicBezTo>
                <a:cubicBezTo>
                  <a:pt x="14537" y="43408"/>
                  <a:pt x="14663" y="43250"/>
                  <a:pt x="14663" y="43060"/>
                </a:cubicBezTo>
                <a:cubicBezTo>
                  <a:pt x="14695" y="39513"/>
                  <a:pt x="14790" y="20987"/>
                  <a:pt x="14917" y="17408"/>
                </a:cubicBezTo>
                <a:cubicBezTo>
                  <a:pt x="15075" y="13861"/>
                  <a:pt x="15297" y="10282"/>
                  <a:pt x="15550" y="6736"/>
                </a:cubicBezTo>
                <a:cubicBezTo>
                  <a:pt x="15708" y="4867"/>
                  <a:pt x="15867" y="2999"/>
                  <a:pt x="16057" y="1130"/>
                </a:cubicBezTo>
                <a:cubicBezTo>
                  <a:pt x="18685" y="1067"/>
                  <a:pt x="21314" y="972"/>
                  <a:pt x="23974" y="940"/>
                </a:cubicBezTo>
                <a:cubicBezTo>
                  <a:pt x="25399" y="908"/>
                  <a:pt x="26824" y="877"/>
                  <a:pt x="28249" y="877"/>
                </a:cubicBezTo>
                <a:cubicBezTo>
                  <a:pt x="28642" y="877"/>
                  <a:pt x="29040" y="872"/>
                  <a:pt x="29439" y="872"/>
                </a:cubicBezTo>
                <a:close/>
                <a:moveTo>
                  <a:pt x="26929" y="1"/>
                </a:moveTo>
                <a:cubicBezTo>
                  <a:pt x="24636" y="1"/>
                  <a:pt x="22332" y="68"/>
                  <a:pt x="20047" y="117"/>
                </a:cubicBezTo>
                <a:cubicBezTo>
                  <a:pt x="18590" y="180"/>
                  <a:pt x="17133" y="212"/>
                  <a:pt x="15645" y="275"/>
                </a:cubicBezTo>
                <a:cubicBezTo>
                  <a:pt x="15392" y="275"/>
                  <a:pt x="15233" y="465"/>
                  <a:pt x="15233" y="718"/>
                </a:cubicBezTo>
                <a:cubicBezTo>
                  <a:pt x="15170" y="1415"/>
                  <a:pt x="15107" y="2080"/>
                  <a:pt x="15043" y="2777"/>
                </a:cubicBezTo>
                <a:cubicBezTo>
                  <a:pt x="11275" y="2809"/>
                  <a:pt x="7506" y="2840"/>
                  <a:pt x="3737" y="2872"/>
                </a:cubicBezTo>
                <a:cubicBezTo>
                  <a:pt x="2597" y="2904"/>
                  <a:pt x="1489" y="2935"/>
                  <a:pt x="381" y="3030"/>
                </a:cubicBezTo>
                <a:lnTo>
                  <a:pt x="317" y="3030"/>
                </a:lnTo>
                <a:cubicBezTo>
                  <a:pt x="301" y="3025"/>
                  <a:pt x="285" y="3022"/>
                  <a:pt x="268" y="3022"/>
                </a:cubicBezTo>
                <a:cubicBezTo>
                  <a:pt x="183" y="3022"/>
                  <a:pt x="95" y="3088"/>
                  <a:pt x="95" y="3220"/>
                </a:cubicBezTo>
                <a:cubicBezTo>
                  <a:pt x="0" y="3917"/>
                  <a:pt x="0" y="4645"/>
                  <a:pt x="0" y="5374"/>
                </a:cubicBezTo>
                <a:cubicBezTo>
                  <a:pt x="0" y="6102"/>
                  <a:pt x="0" y="6831"/>
                  <a:pt x="0" y="7559"/>
                </a:cubicBezTo>
                <a:cubicBezTo>
                  <a:pt x="0" y="8984"/>
                  <a:pt x="0" y="10409"/>
                  <a:pt x="0" y="11866"/>
                </a:cubicBezTo>
                <a:cubicBezTo>
                  <a:pt x="32" y="14716"/>
                  <a:pt x="0" y="17598"/>
                  <a:pt x="32" y="20448"/>
                </a:cubicBezTo>
                <a:cubicBezTo>
                  <a:pt x="64" y="22063"/>
                  <a:pt x="0" y="38658"/>
                  <a:pt x="95" y="40273"/>
                </a:cubicBezTo>
                <a:cubicBezTo>
                  <a:pt x="95" y="40368"/>
                  <a:pt x="127" y="40400"/>
                  <a:pt x="159" y="40463"/>
                </a:cubicBezTo>
                <a:cubicBezTo>
                  <a:pt x="191" y="40526"/>
                  <a:pt x="254" y="40621"/>
                  <a:pt x="381" y="40621"/>
                </a:cubicBezTo>
                <a:cubicBezTo>
                  <a:pt x="2186" y="40716"/>
                  <a:pt x="3959" y="40716"/>
                  <a:pt x="5764" y="40716"/>
                </a:cubicBezTo>
                <a:cubicBezTo>
                  <a:pt x="7538" y="40716"/>
                  <a:pt x="9311" y="40748"/>
                  <a:pt x="11053" y="40748"/>
                </a:cubicBezTo>
                <a:lnTo>
                  <a:pt x="13903" y="40748"/>
                </a:lnTo>
                <a:cubicBezTo>
                  <a:pt x="13872" y="41413"/>
                  <a:pt x="13872" y="42078"/>
                  <a:pt x="13840" y="42743"/>
                </a:cubicBezTo>
                <a:cubicBezTo>
                  <a:pt x="12921" y="42933"/>
                  <a:pt x="12003" y="43155"/>
                  <a:pt x="11116" y="43376"/>
                </a:cubicBezTo>
                <a:cubicBezTo>
                  <a:pt x="10736" y="43503"/>
                  <a:pt x="10705" y="43978"/>
                  <a:pt x="10990" y="44168"/>
                </a:cubicBezTo>
                <a:cubicBezTo>
                  <a:pt x="12446" y="45087"/>
                  <a:pt x="13840" y="46068"/>
                  <a:pt x="15233" y="46987"/>
                </a:cubicBezTo>
                <a:cubicBezTo>
                  <a:pt x="16627" y="47937"/>
                  <a:pt x="18052" y="48855"/>
                  <a:pt x="19477" y="49742"/>
                </a:cubicBezTo>
                <a:cubicBezTo>
                  <a:pt x="20013" y="50099"/>
                  <a:pt x="20569" y="50518"/>
                  <a:pt x="21196" y="50518"/>
                </a:cubicBezTo>
                <a:cubicBezTo>
                  <a:pt x="21347" y="50518"/>
                  <a:pt x="21502" y="50494"/>
                  <a:pt x="21662" y="50439"/>
                </a:cubicBezTo>
                <a:cubicBezTo>
                  <a:pt x="22042" y="50312"/>
                  <a:pt x="22391" y="50090"/>
                  <a:pt x="22707" y="49900"/>
                </a:cubicBezTo>
                <a:lnTo>
                  <a:pt x="23879" y="49267"/>
                </a:lnTo>
                <a:cubicBezTo>
                  <a:pt x="25399" y="48443"/>
                  <a:pt x="26919" y="47588"/>
                  <a:pt x="28408" y="46765"/>
                </a:cubicBezTo>
                <a:cubicBezTo>
                  <a:pt x="30118" y="45815"/>
                  <a:pt x="31860" y="44897"/>
                  <a:pt x="33570" y="43946"/>
                </a:cubicBezTo>
                <a:cubicBezTo>
                  <a:pt x="33918" y="43756"/>
                  <a:pt x="33855" y="43155"/>
                  <a:pt x="33443" y="43060"/>
                </a:cubicBezTo>
                <a:lnTo>
                  <a:pt x="31068" y="42648"/>
                </a:lnTo>
                <a:cubicBezTo>
                  <a:pt x="31036" y="42046"/>
                  <a:pt x="31036" y="41413"/>
                  <a:pt x="31005" y="40811"/>
                </a:cubicBezTo>
                <a:cubicBezTo>
                  <a:pt x="36114" y="40811"/>
                  <a:pt x="41209" y="40825"/>
                  <a:pt x="46309" y="40825"/>
                </a:cubicBezTo>
                <a:cubicBezTo>
                  <a:pt x="48859" y="40825"/>
                  <a:pt x="51410" y="40822"/>
                  <a:pt x="53965" y="40811"/>
                </a:cubicBezTo>
                <a:cubicBezTo>
                  <a:pt x="60805" y="40811"/>
                  <a:pt x="67646" y="40780"/>
                  <a:pt x="74518" y="40716"/>
                </a:cubicBezTo>
                <a:cubicBezTo>
                  <a:pt x="81572" y="40662"/>
                  <a:pt x="88649" y="40583"/>
                  <a:pt x="95730" y="40583"/>
                </a:cubicBezTo>
                <a:cubicBezTo>
                  <a:pt x="96851" y="40583"/>
                  <a:pt x="97972" y="40585"/>
                  <a:pt x="99093" y="40590"/>
                </a:cubicBezTo>
                <a:cubicBezTo>
                  <a:pt x="107707" y="40621"/>
                  <a:pt x="98776" y="40716"/>
                  <a:pt x="107390" y="40811"/>
                </a:cubicBezTo>
                <a:cubicBezTo>
                  <a:pt x="113808" y="40860"/>
                  <a:pt x="120225" y="40927"/>
                  <a:pt x="126643" y="40927"/>
                </a:cubicBezTo>
                <a:cubicBezTo>
                  <a:pt x="128586" y="40927"/>
                  <a:pt x="130529" y="40921"/>
                  <a:pt x="132472" y="40906"/>
                </a:cubicBezTo>
                <a:cubicBezTo>
                  <a:pt x="133454" y="40906"/>
                  <a:pt x="134436" y="40875"/>
                  <a:pt x="135417" y="40843"/>
                </a:cubicBezTo>
                <a:cubicBezTo>
                  <a:pt x="135956" y="40843"/>
                  <a:pt x="136019" y="40115"/>
                  <a:pt x="135576" y="39956"/>
                </a:cubicBezTo>
                <a:cubicBezTo>
                  <a:pt x="135639" y="37201"/>
                  <a:pt x="135671" y="19466"/>
                  <a:pt x="135702" y="16711"/>
                </a:cubicBezTo>
                <a:cubicBezTo>
                  <a:pt x="135702" y="13861"/>
                  <a:pt x="135766" y="11011"/>
                  <a:pt x="135829" y="8161"/>
                </a:cubicBezTo>
                <a:cubicBezTo>
                  <a:pt x="135861" y="6609"/>
                  <a:pt x="135861" y="5057"/>
                  <a:pt x="135797" y="3505"/>
                </a:cubicBezTo>
                <a:cubicBezTo>
                  <a:pt x="135987" y="3220"/>
                  <a:pt x="135861" y="2777"/>
                  <a:pt x="135417" y="2777"/>
                </a:cubicBezTo>
                <a:cubicBezTo>
                  <a:pt x="133696" y="2770"/>
                  <a:pt x="131972" y="2767"/>
                  <a:pt x="130248" y="2767"/>
                </a:cubicBezTo>
                <a:cubicBezTo>
                  <a:pt x="127172" y="2767"/>
                  <a:pt x="124094" y="2775"/>
                  <a:pt x="121017" y="2775"/>
                </a:cubicBezTo>
                <a:cubicBezTo>
                  <a:pt x="118204" y="2775"/>
                  <a:pt x="115392" y="2769"/>
                  <a:pt x="112584" y="2745"/>
                </a:cubicBezTo>
                <a:cubicBezTo>
                  <a:pt x="104635" y="2682"/>
                  <a:pt x="96686" y="2587"/>
                  <a:pt x="88706" y="2524"/>
                </a:cubicBezTo>
                <a:cubicBezTo>
                  <a:pt x="87599" y="2514"/>
                  <a:pt x="86862" y="2507"/>
                  <a:pt x="86387" y="2500"/>
                </a:cubicBezTo>
                <a:lnTo>
                  <a:pt x="86387" y="2500"/>
                </a:lnTo>
                <a:cubicBezTo>
                  <a:pt x="86154" y="2513"/>
                  <a:pt x="85356" y="2531"/>
                  <a:pt x="83385" y="2555"/>
                </a:cubicBezTo>
                <a:cubicBezTo>
                  <a:pt x="75025" y="2619"/>
                  <a:pt x="66696" y="2650"/>
                  <a:pt x="58367" y="2682"/>
                </a:cubicBezTo>
                <a:cubicBezTo>
                  <a:pt x="49974" y="2714"/>
                  <a:pt x="41582" y="2714"/>
                  <a:pt x="33190" y="2745"/>
                </a:cubicBezTo>
                <a:cubicBezTo>
                  <a:pt x="33000" y="1985"/>
                  <a:pt x="32746" y="1225"/>
                  <a:pt x="32335" y="592"/>
                </a:cubicBezTo>
                <a:cubicBezTo>
                  <a:pt x="32208" y="433"/>
                  <a:pt x="32113" y="307"/>
                  <a:pt x="31955" y="243"/>
                </a:cubicBezTo>
                <a:cubicBezTo>
                  <a:pt x="31860" y="212"/>
                  <a:pt x="31765" y="180"/>
                  <a:pt x="31670" y="180"/>
                </a:cubicBezTo>
                <a:cubicBezTo>
                  <a:pt x="30783" y="22"/>
                  <a:pt x="29896" y="22"/>
                  <a:pt x="29009" y="22"/>
                </a:cubicBezTo>
                <a:cubicBezTo>
                  <a:pt x="28318" y="7"/>
                  <a:pt x="27624" y="1"/>
                  <a:pt x="2692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90" name="Google Shape;1390;p44"/>
          <p:cNvSpPr/>
          <p:nvPr/>
        </p:nvSpPr>
        <p:spPr>
          <a:xfrm>
            <a:off x="6738599" y="4360773"/>
            <a:ext cx="725736" cy="1945299"/>
          </a:xfrm>
          <a:custGeom>
            <a:avLst/>
            <a:gdLst/>
            <a:ahLst/>
            <a:cxnLst/>
            <a:rect l="l" t="t" r="r" b="b"/>
            <a:pathLst>
              <a:path w="18401" h="49323" extrusionOk="0">
                <a:moveTo>
                  <a:pt x="7221" y="31841"/>
                </a:moveTo>
                <a:lnTo>
                  <a:pt x="7291" y="31945"/>
                </a:lnTo>
                <a:lnTo>
                  <a:pt x="7291" y="31945"/>
                </a:lnTo>
                <a:cubicBezTo>
                  <a:pt x="7421" y="32115"/>
                  <a:pt x="7498" y="32215"/>
                  <a:pt x="7499" y="32215"/>
                </a:cubicBezTo>
                <a:cubicBezTo>
                  <a:pt x="7501" y="32215"/>
                  <a:pt x="7417" y="32103"/>
                  <a:pt x="7221" y="31841"/>
                </a:cubicBezTo>
                <a:close/>
                <a:moveTo>
                  <a:pt x="6464" y="1"/>
                </a:moveTo>
                <a:cubicBezTo>
                  <a:pt x="6451" y="1"/>
                  <a:pt x="6439" y="5"/>
                  <a:pt x="6429" y="14"/>
                </a:cubicBezTo>
                <a:cubicBezTo>
                  <a:pt x="6366" y="14"/>
                  <a:pt x="6334" y="77"/>
                  <a:pt x="6303" y="109"/>
                </a:cubicBezTo>
                <a:cubicBezTo>
                  <a:pt x="6303" y="140"/>
                  <a:pt x="6303" y="140"/>
                  <a:pt x="6366" y="235"/>
                </a:cubicBezTo>
                <a:lnTo>
                  <a:pt x="6334" y="235"/>
                </a:lnTo>
                <a:lnTo>
                  <a:pt x="6398" y="299"/>
                </a:lnTo>
                <a:cubicBezTo>
                  <a:pt x="6619" y="679"/>
                  <a:pt x="11686" y="7741"/>
                  <a:pt x="15740" y="13346"/>
                </a:cubicBezTo>
                <a:lnTo>
                  <a:pt x="7538" y="3402"/>
                </a:lnTo>
                <a:cubicBezTo>
                  <a:pt x="7506" y="3371"/>
                  <a:pt x="7466" y="3355"/>
                  <a:pt x="7427" y="3355"/>
                </a:cubicBezTo>
                <a:cubicBezTo>
                  <a:pt x="7387" y="3355"/>
                  <a:pt x="7348" y="3371"/>
                  <a:pt x="7316" y="3402"/>
                </a:cubicBezTo>
                <a:cubicBezTo>
                  <a:pt x="7284" y="3402"/>
                  <a:pt x="7284" y="3466"/>
                  <a:pt x="7253" y="3497"/>
                </a:cubicBezTo>
                <a:cubicBezTo>
                  <a:pt x="7221" y="3751"/>
                  <a:pt x="13618" y="12776"/>
                  <a:pt x="16500" y="16672"/>
                </a:cubicBezTo>
                <a:lnTo>
                  <a:pt x="3547" y="584"/>
                </a:lnTo>
                <a:cubicBezTo>
                  <a:pt x="3508" y="545"/>
                  <a:pt x="3457" y="518"/>
                  <a:pt x="3409" y="518"/>
                </a:cubicBezTo>
                <a:cubicBezTo>
                  <a:pt x="3379" y="518"/>
                  <a:pt x="3350" y="528"/>
                  <a:pt x="3326" y="552"/>
                </a:cubicBezTo>
                <a:cubicBezTo>
                  <a:pt x="3262" y="616"/>
                  <a:pt x="3262" y="679"/>
                  <a:pt x="3294" y="774"/>
                </a:cubicBezTo>
                <a:lnTo>
                  <a:pt x="15867" y="17242"/>
                </a:lnTo>
                <a:cubicBezTo>
                  <a:pt x="15236" y="16453"/>
                  <a:pt x="2417" y="1090"/>
                  <a:pt x="2157" y="1090"/>
                </a:cubicBezTo>
                <a:cubicBezTo>
                  <a:pt x="2155" y="1090"/>
                  <a:pt x="2155" y="1090"/>
                  <a:pt x="2154" y="1091"/>
                </a:cubicBezTo>
                <a:cubicBezTo>
                  <a:pt x="2122" y="1122"/>
                  <a:pt x="2091" y="1154"/>
                  <a:pt x="2091" y="1186"/>
                </a:cubicBezTo>
                <a:cubicBezTo>
                  <a:pt x="2059" y="1281"/>
                  <a:pt x="7316" y="7108"/>
                  <a:pt x="14252" y="16672"/>
                </a:cubicBezTo>
                <a:cubicBezTo>
                  <a:pt x="13621" y="15914"/>
                  <a:pt x="2333" y="3212"/>
                  <a:pt x="2062" y="3212"/>
                </a:cubicBezTo>
                <a:cubicBezTo>
                  <a:pt x="2061" y="3212"/>
                  <a:pt x="2060" y="3212"/>
                  <a:pt x="2059" y="3212"/>
                </a:cubicBezTo>
                <a:cubicBezTo>
                  <a:pt x="2027" y="3244"/>
                  <a:pt x="2027" y="3307"/>
                  <a:pt x="1996" y="3339"/>
                </a:cubicBezTo>
                <a:cubicBezTo>
                  <a:pt x="1964" y="3561"/>
                  <a:pt x="16120" y="20915"/>
                  <a:pt x="17165" y="22340"/>
                </a:cubicBezTo>
                <a:cubicBezTo>
                  <a:pt x="16093" y="20953"/>
                  <a:pt x="3783" y="6727"/>
                  <a:pt x="3519" y="6727"/>
                </a:cubicBezTo>
                <a:cubicBezTo>
                  <a:pt x="3517" y="6727"/>
                  <a:pt x="3516" y="6727"/>
                  <a:pt x="3516" y="6728"/>
                </a:cubicBezTo>
                <a:cubicBezTo>
                  <a:pt x="3452" y="6759"/>
                  <a:pt x="3452" y="6791"/>
                  <a:pt x="3421" y="6854"/>
                </a:cubicBezTo>
                <a:cubicBezTo>
                  <a:pt x="3389" y="7108"/>
                  <a:pt x="8773" y="13220"/>
                  <a:pt x="15487" y="22372"/>
                </a:cubicBezTo>
                <a:cubicBezTo>
                  <a:pt x="15497" y="22386"/>
                  <a:pt x="15502" y="22393"/>
                  <a:pt x="15500" y="22393"/>
                </a:cubicBezTo>
                <a:cubicBezTo>
                  <a:pt x="15440" y="22393"/>
                  <a:pt x="2523" y="7352"/>
                  <a:pt x="2027" y="6949"/>
                </a:cubicBezTo>
                <a:cubicBezTo>
                  <a:pt x="2027" y="6918"/>
                  <a:pt x="2027" y="6918"/>
                  <a:pt x="1996" y="6886"/>
                </a:cubicBezTo>
                <a:cubicBezTo>
                  <a:pt x="1932" y="6838"/>
                  <a:pt x="1893" y="6823"/>
                  <a:pt x="1865" y="6823"/>
                </a:cubicBezTo>
                <a:cubicBezTo>
                  <a:pt x="1837" y="6823"/>
                  <a:pt x="1821" y="6838"/>
                  <a:pt x="1806" y="6854"/>
                </a:cubicBezTo>
                <a:cubicBezTo>
                  <a:pt x="1774" y="6886"/>
                  <a:pt x="1742" y="6918"/>
                  <a:pt x="1742" y="6949"/>
                </a:cubicBezTo>
                <a:cubicBezTo>
                  <a:pt x="1742" y="6981"/>
                  <a:pt x="1742" y="7044"/>
                  <a:pt x="1774" y="7076"/>
                </a:cubicBezTo>
                <a:cubicBezTo>
                  <a:pt x="4783" y="11256"/>
                  <a:pt x="11148" y="18477"/>
                  <a:pt x="14188" y="22720"/>
                </a:cubicBezTo>
                <a:cubicBezTo>
                  <a:pt x="14067" y="22566"/>
                  <a:pt x="14021" y="22510"/>
                  <a:pt x="14020" y="22510"/>
                </a:cubicBezTo>
                <a:lnTo>
                  <a:pt x="14020" y="22510"/>
                </a:lnTo>
                <a:cubicBezTo>
                  <a:pt x="14014" y="22510"/>
                  <a:pt x="14333" y="22929"/>
                  <a:pt x="14322" y="22929"/>
                </a:cubicBezTo>
                <a:cubicBezTo>
                  <a:pt x="14314" y="22929"/>
                  <a:pt x="14126" y="22699"/>
                  <a:pt x="13492" y="21897"/>
                </a:cubicBezTo>
                <a:cubicBezTo>
                  <a:pt x="11433" y="19300"/>
                  <a:pt x="3959" y="10655"/>
                  <a:pt x="3674" y="10370"/>
                </a:cubicBezTo>
                <a:lnTo>
                  <a:pt x="3642" y="10306"/>
                </a:lnTo>
                <a:lnTo>
                  <a:pt x="3611" y="10306"/>
                </a:lnTo>
                <a:cubicBezTo>
                  <a:pt x="3551" y="10246"/>
                  <a:pt x="3503" y="10224"/>
                  <a:pt x="3468" y="10224"/>
                </a:cubicBezTo>
                <a:cubicBezTo>
                  <a:pt x="3448" y="10224"/>
                  <a:pt x="3432" y="10231"/>
                  <a:pt x="3421" y="10243"/>
                </a:cubicBezTo>
                <a:cubicBezTo>
                  <a:pt x="3389" y="10275"/>
                  <a:pt x="3357" y="10306"/>
                  <a:pt x="3357" y="10370"/>
                </a:cubicBezTo>
                <a:cubicBezTo>
                  <a:pt x="3357" y="10401"/>
                  <a:pt x="3357" y="10433"/>
                  <a:pt x="3389" y="10465"/>
                </a:cubicBezTo>
                <a:lnTo>
                  <a:pt x="15835" y="26806"/>
                </a:lnTo>
                <a:lnTo>
                  <a:pt x="15835" y="26806"/>
                </a:lnTo>
                <a:lnTo>
                  <a:pt x="2217" y="10211"/>
                </a:lnTo>
                <a:cubicBezTo>
                  <a:pt x="2178" y="10172"/>
                  <a:pt x="2127" y="10145"/>
                  <a:pt x="2079" y="10145"/>
                </a:cubicBezTo>
                <a:cubicBezTo>
                  <a:pt x="2049" y="10145"/>
                  <a:pt x="2020" y="10155"/>
                  <a:pt x="1996" y="10180"/>
                </a:cubicBezTo>
                <a:cubicBezTo>
                  <a:pt x="1964" y="10180"/>
                  <a:pt x="1932" y="10243"/>
                  <a:pt x="1932" y="10275"/>
                </a:cubicBezTo>
                <a:cubicBezTo>
                  <a:pt x="1869" y="10591"/>
                  <a:pt x="12288" y="23829"/>
                  <a:pt x="16658" y="29814"/>
                </a:cubicBezTo>
                <a:cubicBezTo>
                  <a:pt x="15930" y="28864"/>
                  <a:pt x="15550" y="28389"/>
                  <a:pt x="14758" y="27407"/>
                </a:cubicBezTo>
                <a:cubicBezTo>
                  <a:pt x="12921" y="25127"/>
                  <a:pt x="11940" y="23860"/>
                  <a:pt x="10546" y="22150"/>
                </a:cubicBezTo>
                <a:cubicBezTo>
                  <a:pt x="9248" y="20535"/>
                  <a:pt x="3421" y="13346"/>
                  <a:pt x="3136" y="13030"/>
                </a:cubicBezTo>
                <a:cubicBezTo>
                  <a:pt x="3104" y="12966"/>
                  <a:pt x="3041" y="12903"/>
                  <a:pt x="3009" y="12840"/>
                </a:cubicBezTo>
                <a:lnTo>
                  <a:pt x="2977" y="12871"/>
                </a:lnTo>
                <a:cubicBezTo>
                  <a:pt x="2930" y="12824"/>
                  <a:pt x="2898" y="12808"/>
                  <a:pt x="2871" y="12808"/>
                </a:cubicBezTo>
                <a:cubicBezTo>
                  <a:pt x="2843" y="12808"/>
                  <a:pt x="2819" y="12824"/>
                  <a:pt x="2787" y="12840"/>
                </a:cubicBezTo>
                <a:cubicBezTo>
                  <a:pt x="2756" y="12840"/>
                  <a:pt x="2756" y="12871"/>
                  <a:pt x="2724" y="12935"/>
                </a:cubicBezTo>
                <a:cubicBezTo>
                  <a:pt x="2724" y="12966"/>
                  <a:pt x="2724" y="12998"/>
                  <a:pt x="2756" y="13030"/>
                </a:cubicBezTo>
                <a:cubicBezTo>
                  <a:pt x="5574" y="16925"/>
                  <a:pt x="13080" y="26774"/>
                  <a:pt x="16183" y="31081"/>
                </a:cubicBezTo>
                <a:cubicBezTo>
                  <a:pt x="15012" y="29593"/>
                  <a:pt x="15708" y="30479"/>
                  <a:pt x="14378" y="28769"/>
                </a:cubicBezTo>
                <a:cubicBezTo>
                  <a:pt x="8678" y="21549"/>
                  <a:pt x="2376" y="13758"/>
                  <a:pt x="1837" y="13188"/>
                </a:cubicBezTo>
                <a:cubicBezTo>
                  <a:pt x="1806" y="13156"/>
                  <a:pt x="1774" y="13125"/>
                  <a:pt x="1742" y="13061"/>
                </a:cubicBezTo>
                <a:lnTo>
                  <a:pt x="1711" y="13093"/>
                </a:lnTo>
                <a:cubicBezTo>
                  <a:pt x="1635" y="13036"/>
                  <a:pt x="1593" y="13025"/>
                  <a:pt x="1565" y="13025"/>
                </a:cubicBezTo>
                <a:cubicBezTo>
                  <a:pt x="1546" y="13025"/>
                  <a:pt x="1533" y="13030"/>
                  <a:pt x="1521" y="13030"/>
                </a:cubicBezTo>
                <a:cubicBezTo>
                  <a:pt x="1489" y="13061"/>
                  <a:pt x="1457" y="13093"/>
                  <a:pt x="1457" y="13156"/>
                </a:cubicBezTo>
                <a:cubicBezTo>
                  <a:pt x="1457" y="13188"/>
                  <a:pt x="1457" y="13220"/>
                  <a:pt x="1489" y="13251"/>
                </a:cubicBezTo>
                <a:cubicBezTo>
                  <a:pt x="5543" y="18793"/>
                  <a:pt x="13682" y="29466"/>
                  <a:pt x="16627" y="33614"/>
                </a:cubicBezTo>
                <a:cubicBezTo>
                  <a:pt x="15582" y="32284"/>
                  <a:pt x="16310" y="33203"/>
                  <a:pt x="15012" y="31524"/>
                </a:cubicBezTo>
                <a:cubicBezTo>
                  <a:pt x="6714" y="20852"/>
                  <a:pt x="2091" y="15025"/>
                  <a:pt x="1489" y="14423"/>
                </a:cubicBezTo>
                <a:lnTo>
                  <a:pt x="1426" y="14328"/>
                </a:lnTo>
                <a:lnTo>
                  <a:pt x="1394" y="14360"/>
                </a:lnTo>
                <a:cubicBezTo>
                  <a:pt x="1314" y="14300"/>
                  <a:pt x="1271" y="14278"/>
                  <a:pt x="1243" y="14278"/>
                </a:cubicBezTo>
                <a:cubicBezTo>
                  <a:pt x="1227" y="14278"/>
                  <a:pt x="1216" y="14285"/>
                  <a:pt x="1204" y="14296"/>
                </a:cubicBezTo>
                <a:cubicBezTo>
                  <a:pt x="1141" y="14360"/>
                  <a:pt x="1141" y="14455"/>
                  <a:pt x="1172" y="14518"/>
                </a:cubicBezTo>
                <a:lnTo>
                  <a:pt x="15297" y="33836"/>
                </a:lnTo>
                <a:lnTo>
                  <a:pt x="1616" y="16323"/>
                </a:lnTo>
                <a:cubicBezTo>
                  <a:pt x="1579" y="16286"/>
                  <a:pt x="1541" y="16271"/>
                  <a:pt x="1498" y="16271"/>
                </a:cubicBezTo>
                <a:cubicBezTo>
                  <a:pt x="1467" y="16271"/>
                  <a:pt x="1433" y="16278"/>
                  <a:pt x="1394" y="16292"/>
                </a:cubicBezTo>
                <a:cubicBezTo>
                  <a:pt x="1362" y="16323"/>
                  <a:pt x="1362" y="16387"/>
                  <a:pt x="1331" y="16418"/>
                </a:cubicBezTo>
                <a:cubicBezTo>
                  <a:pt x="1267" y="16862"/>
                  <a:pt x="6746" y="24462"/>
                  <a:pt x="11876" y="31429"/>
                </a:cubicBezTo>
                <a:lnTo>
                  <a:pt x="1267" y="17812"/>
                </a:lnTo>
                <a:cubicBezTo>
                  <a:pt x="1249" y="17775"/>
                  <a:pt x="1208" y="17759"/>
                  <a:pt x="1165" y="17759"/>
                </a:cubicBezTo>
                <a:cubicBezTo>
                  <a:pt x="1135" y="17759"/>
                  <a:pt x="1103" y="17767"/>
                  <a:pt x="1077" y="17780"/>
                </a:cubicBezTo>
                <a:cubicBezTo>
                  <a:pt x="1014" y="17843"/>
                  <a:pt x="982" y="17938"/>
                  <a:pt x="1046" y="18002"/>
                </a:cubicBezTo>
                <a:cubicBezTo>
                  <a:pt x="5733" y="24494"/>
                  <a:pt x="12225" y="33583"/>
                  <a:pt x="15962" y="38872"/>
                </a:cubicBezTo>
                <a:cubicBezTo>
                  <a:pt x="11686" y="33424"/>
                  <a:pt x="6588" y="26711"/>
                  <a:pt x="1204" y="19617"/>
                </a:cubicBezTo>
                <a:cubicBezTo>
                  <a:pt x="1184" y="19578"/>
                  <a:pt x="1141" y="19551"/>
                  <a:pt x="1095" y="19551"/>
                </a:cubicBezTo>
                <a:cubicBezTo>
                  <a:pt x="1067" y="19551"/>
                  <a:pt x="1038" y="19561"/>
                  <a:pt x="1014" y="19585"/>
                </a:cubicBezTo>
                <a:cubicBezTo>
                  <a:pt x="982" y="19617"/>
                  <a:pt x="951" y="19649"/>
                  <a:pt x="951" y="19680"/>
                </a:cubicBezTo>
                <a:cubicBezTo>
                  <a:pt x="951" y="19712"/>
                  <a:pt x="951" y="19712"/>
                  <a:pt x="982" y="19807"/>
                </a:cubicBezTo>
                <a:cubicBezTo>
                  <a:pt x="982" y="19807"/>
                  <a:pt x="982" y="19807"/>
                  <a:pt x="1014" y="19839"/>
                </a:cubicBezTo>
                <a:cubicBezTo>
                  <a:pt x="1267" y="20282"/>
                  <a:pt x="1521" y="20567"/>
                  <a:pt x="5764" y="26806"/>
                </a:cubicBezTo>
                <a:cubicBezTo>
                  <a:pt x="9628" y="32158"/>
                  <a:pt x="13903" y="38048"/>
                  <a:pt x="15803" y="40740"/>
                </a:cubicBezTo>
                <a:cubicBezTo>
                  <a:pt x="12731" y="37003"/>
                  <a:pt x="10451" y="33900"/>
                  <a:pt x="5733" y="27629"/>
                </a:cubicBezTo>
                <a:cubicBezTo>
                  <a:pt x="4434" y="25887"/>
                  <a:pt x="3326" y="24431"/>
                  <a:pt x="2534" y="23385"/>
                </a:cubicBezTo>
                <a:cubicBezTo>
                  <a:pt x="1869" y="22499"/>
                  <a:pt x="1521" y="22055"/>
                  <a:pt x="1362" y="21834"/>
                </a:cubicBezTo>
                <a:cubicBezTo>
                  <a:pt x="1331" y="21802"/>
                  <a:pt x="1299" y="21770"/>
                  <a:pt x="1299" y="21739"/>
                </a:cubicBezTo>
                <a:lnTo>
                  <a:pt x="1267" y="21770"/>
                </a:lnTo>
                <a:cubicBezTo>
                  <a:pt x="1215" y="21700"/>
                  <a:pt x="1182" y="21679"/>
                  <a:pt x="1152" y="21679"/>
                </a:cubicBezTo>
                <a:cubicBezTo>
                  <a:pt x="1128" y="21679"/>
                  <a:pt x="1106" y="21693"/>
                  <a:pt x="1077" y="21707"/>
                </a:cubicBezTo>
                <a:cubicBezTo>
                  <a:pt x="1046" y="21739"/>
                  <a:pt x="1014" y="21770"/>
                  <a:pt x="1014" y="21802"/>
                </a:cubicBezTo>
                <a:cubicBezTo>
                  <a:pt x="1014" y="21865"/>
                  <a:pt x="1014" y="21897"/>
                  <a:pt x="1046" y="21929"/>
                </a:cubicBezTo>
                <a:cubicBezTo>
                  <a:pt x="7696" y="30923"/>
                  <a:pt x="11243" y="36021"/>
                  <a:pt x="14727" y="41057"/>
                </a:cubicBezTo>
                <a:cubicBezTo>
                  <a:pt x="10641" y="35768"/>
                  <a:pt x="7633" y="31904"/>
                  <a:pt x="1362" y="23702"/>
                </a:cubicBezTo>
                <a:cubicBezTo>
                  <a:pt x="1323" y="23663"/>
                  <a:pt x="1272" y="23636"/>
                  <a:pt x="1223" y="23636"/>
                </a:cubicBezTo>
                <a:cubicBezTo>
                  <a:pt x="1194" y="23636"/>
                  <a:pt x="1165" y="23646"/>
                  <a:pt x="1141" y="23670"/>
                </a:cubicBezTo>
                <a:cubicBezTo>
                  <a:pt x="1077" y="23702"/>
                  <a:pt x="1077" y="23797"/>
                  <a:pt x="1109" y="23860"/>
                </a:cubicBezTo>
                <a:lnTo>
                  <a:pt x="12826" y="40803"/>
                </a:lnTo>
                <a:cubicBezTo>
                  <a:pt x="7506" y="33995"/>
                  <a:pt x="6524" y="32728"/>
                  <a:pt x="1426" y="25919"/>
                </a:cubicBezTo>
                <a:cubicBezTo>
                  <a:pt x="1394" y="25856"/>
                  <a:pt x="1362" y="25856"/>
                  <a:pt x="1299" y="25856"/>
                </a:cubicBezTo>
                <a:lnTo>
                  <a:pt x="1204" y="25856"/>
                </a:lnTo>
                <a:cubicBezTo>
                  <a:pt x="1141" y="25919"/>
                  <a:pt x="1141" y="26014"/>
                  <a:pt x="1172" y="26077"/>
                </a:cubicBezTo>
                <a:cubicBezTo>
                  <a:pt x="8995" y="36560"/>
                  <a:pt x="9501" y="37510"/>
                  <a:pt x="12890" y="42608"/>
                </a:cubicBezTo>
                <a:lnTo>
                  <a:pt x="1267" y="27439"/>
                </a:lnTo>
                <a:cubicBezTo>
                  <a:pt x="1230" y="27402"/>
                  <a:pt x="1182" y="27387"/>
                  <a:pt x="1136" y="27387"/>
                </a:cubicBezTo>
                <a:cubicBezTo>
                  <a:pt x="1103" y="27387"/>
                  <a:pt x="1072" y="27394"/>
                  <a:pt x="1046" y="27407"/>
                </a:cubicBezTo>
                <a:cubicBezTo>
                  <a:pt x="982" y="27471"/>
                  <a:pt x="951" y="27566"/>
                  <a:pt x="1014" y="27629"/>
                </a:cubicBezTo>
                <a:cubicBezTo>
                  <a:pt x="5869" y="34235"/>
                  <a:pt x="8410" y="38173"/>
                  <a:pt x="11170" y="42383"/>
                </a:cubicBezTo>
                <a:lnTo>
                  <a:pt x="11170" y="42383"/>
                </a:lnTo>
                <a:cubicBezTo>
                  <a:pt x="11324" y="42487"/>
                  <a:pt x="11914" y="43241"/>
                  <a:pt x="12700" y="44635"/>
                </a:cubicBezTo>
                <a:cubicBezTo>
                  <a:pt x="12389" y="44219"/>
                  <a:pt x="12086" y="43814"/>
                  <a:pt x="11792" y="43420"/>
                </a:cubicBezTo>
                <a:lnTo>
                  <a:pt x="11792" y="43420"/>
                </a:lnTo>
                <a:cubicBezTo>
                  <a:pt x="11908" y="43575"/>
                  <a:pt x="12042" y="43748"/>
                  <a:pt x="12193" y="43939"/>
                </a:cubicBezTo>
                <a:cubicBezTo>
                  <a:pt x="11846" y="43412"/>
                  <a:pt x="11506" y="42896"/>
                  <a:pt x="11170" y="42383"/>
                </a:cubicBezTo>
                <a:lnTo>
                  <a:pt x="11170" y="42383"/>
                </a:lnTo>
                <a:cubicBezTo>
                  <a:pt x="11158" y="42374"/>
                  <a:pt x="11148" y="42370"/>
                  <a:pt x="11141" y="42370"/>
                </a:cubicBezTo>
                <a:cubicBezTo>
                  <a:pt x="11083" y="42370"/>
                  <a:pt x="11259" y="42704"/>
                  <a:pt x="11758" y="43375"/>
                </a:cubicBezTo>
                <a:lnTo>
                  <a:pt x="11758" y="43375"/>
                </a:lnTo>
                <a:cubicBezTo>
                  <a:pt x="11769" y="43390"/>
                  <a:pt x="11781" y="43405"/>
                  <a:pt x="11792" y="43420"/>
                </a:cubicBezTo>
                <a:lnTo>
                  <a:pt x="11792" y="43420"/>
                </a:lnTo>
                <a:cubicBezTo>
                  <a:pt x="11780" y="43405"/>
                  <a:pt x="11769" y="43389"/>
                  <a:pt x="11758" y="43375"/>
                </a:cubicBezTo>
                <a:lnTo>
                  <a:pt x="11758" y="43375"/>
                </a:lnTo>
                <a:cubicBezTo>
                  <a:pt x="3694" y="32582"/>
                  <a:pt x="1881" y="30275"/>
                  <a:pt x="1362" y="29909"/>
                </a:cubicBezTo>
                <a:lnTo>
                  <a:pt x="1362" y="29878"/>
                </a:lnTo>
                <a:cubicBezTo>
                  <a:pt x="1288" y="29840"/>
                  <a:pt x="1236" y="29825"/>
                  <a:pt x="1198" y="29825"/>
                </a:cubicBezTo>
                <a:cubicBezTo>
                  <a:pt x="1172" y="29825"/>
                  <a:pt x="1154" y="29833"/>
                  <a:pt x="1141" y="29846"/>
                </a:cubicBezTo>
                <a:cubicBezTo>
                  <a:pt x="1109" y="29878"/>
                  <a:pt x="1077" y="29909"/>
                  <a:pt x="1077" y="29941"/>
                </a:cubicBezTo>
                <a:cubicBezTo>
                  <a:pt x="1077" y="30004"/>
                  <a:pt x="1077" y="30036"/>
                  <a:pt x="1109" y="30068"/>
                </a:cubicBezTo>
                <a:cubicBezTo>
                  <a:pt x="5733" y="36401"/>
                  <a:pt x="5638" y="36686"/>
                  <a:pt x="10198" y="43178"/>
                </a:cubicBezTo>
                <a:lnTo>
                  <a:pt x="2597" y="33298"/>
                </a:lnTo>
                <a:cubicBezTo>
                  <a:pt x="2560" y="33261"/>
                  <a:pt x="2512" y="33245"/>
                  <a:pt x="2466" y="33245"/>
                </a:cubicBezTo>
                <a:cubicBezTo>
                  <a:pt x="2434" y="33245"/>
                  <a:pt x="2402" y="33253"/>
                  <a:pt x="2376" y="33266"/>
                </a:cubicBezTo>
                <a:cubicBezTo>
                  <a:pt x="2344" y="33298"/>
                  <a:pt x="2312" y="33329"/>
                  <a:pt x="2312" y="33361"/>
                </a:cubicBezTo>
                <a:cubicBezTo>
                  <a:pt x="2312" y="33393"/>
                  <a:pt x="2312" y="33424"/>
                  <a:pt x="2344" y="33488"/>
                </a:cubicBezTo>
                <a:lnTo>
                  <a:pt x="2407" y="33551"/>
                </a:lnTo>
                <a:cubicBezTo>
                  <a:pt x="2497" y="33707"/>
                  <a:pt x="2513" y="33769"/>
                  <a:pt x="2479" y="33769"/>
                </a:cubicBezTo>
                <a:cubicBezTo>
                  <a:pt x="2343" y="33769"/>
                  <a:pt x="1416" y="32782"/>
                  <a:pt x="1237" y="32782"/>
                </a:cubicBezTo>
                <a:cubicBezTo>
                  <a:pt x="1050" y="32782"/>
                  <a:pt x="1678" y="33860"/>
                  <a:pt x="4878" y="38270"/>
                </a:cubicBezTo>
                <a:lnTo>
                  <a:pt x="2122" y="35230"/>
                </a:lnTo>
                <a:cubicBezTo>
                  <a:pt x="2083" y="35190"/>
                  <a:pt x="2032" y="35163"/>
                  <a:pt x="1984" y="35163"/>
                </a:cubicBezTo>
                <a:cubicBezTo>
                  <a:pt x="1954" y="35163"/>
                  <a:pt x="1925" y="35174"/>
                  <a:pt x="1901" y="35198"/>
                </a:cubicBezTo>
                <a:cubicBezTo>
                  <a:pt x="1837" y="35230"/>
                  <a:pt x="1837" y="35325"/>
                  <a:pt x="1869" y="35388"/>
                </a:cubicBezTo>
                <a:lnTo>
                  <a:pt x="5448" y="41025"/>
                </a:lnTo>
                <a:lnTo>
                  <a:pt x="5448" y="41025"/>
                </a:lnTo>
                <a:lnTo>
                  <a:pt x="1679" y="36813"/>
                </a:lnTo>
                <a:cubicBezTo>
                  <a:pt x="1660" y="36776"/>
                  <a:pt x="1620" y="36761"/>
                  <a:pt x="1577" y="36761"/>
                </a:cubicBezTo>
                <a:cubicBezTo>
                  <a:pt x="1547" y="36761"/>
                  <a:pt x="1515" y="36768"/>
                  <a:pt x="1489" y="36781"/>
                </a:cubicBezTo>
                <a:cubicBezTo>
                  <a:pt x="1426" y="36845"/>
                  <a:pt x="1394" y="36940"/>
                  <a:pt x="1457" y="37003"/>
                </a:cubicBezTo>
                <a:lnTo>
                  <a:pt x="7696" y="46219"/>
                </a:lnTo>
                <a:cubicBezTo>
                  <a:pt x="6678" y="44958"/>
                  <a:pt x="6394" y="44645"/>
                  <a:pt x="6362" y="44645"/>
                </a:cubicBezTo>
                <a:cubicBezTo>
                  <a:pt x="6330" y="44645"/>
                  <a:pt x="6543" y="44951"/>
                  <a:pt x="6532" y="44951"/>
                </a:cubicBezTo>
                <a:cubicBezTo>
                  <a:pt x="6520" y="44951"/>
                  <a:pt x="6205" y="44536"/>
                  <a:pt x="4846" y="42735"/>
                </a:cubicBezTo>
                <a:cubicBezTo>
                  <a:pt x="3896" y="41468"/>
                  <a:pt x="3072" y="40423"/>
                  <a:pt x="2534" y="39695"/>
                </a:cubicBezTo>
                <a:cubicBezTo>
                  <a:pt x="2091" y="39125"/>
                  <a:pt x="1837" y="38808"/>
                  <a:pt x="1711" y="38650"/>
                </a:cubicBezTo>
                <a:cubicBezTo>
                  <a:pt x="1679" y="38618"/>
                  <a:pt x="1647" y="38555"/>
                  <a:pt x="1616" y="38523"/>
                </a:cubicBezTo>
                <a:lnTo>
                  <a:pt x="1616" y="38555"/>
                </a:lnTo>
                <a:cubicBezTo>
                  <a:pt x="1563" y="38485"/>
                  <a:pt x="1530" y="38463"/>
                  <a:pt x="1500" y="38463"/>
                </a:cubicBezTo>
                <a:cubicBezTo>
                  <a:pt x="1476" y="38463"/>
                  <a:pt x="1454" y="38477"/>
                  <a:pt x="1426" y="38491"/>
                </a:cubicBezTo>
                <a:cubicBezTo>
                  <a:pt x="1394" y="38523"/>
                  <a:pt x="1362" y="38555"/>
                  <a:pt x="1362" y="38618"/>
                </a:cubicBezTo>
                <a:cubicBezTo>
                  <a:pt x="1362" y="38650"/>
                  <a:pt x="1362" y="38682"/>
                  <a:pt x="1394" y="38713"/>
                </a:cubicBezTo>
                <a:cubicBezTo>
                  <a:pt x="6841" y="46060"/>
                  <a:pt x="3611" y="42038"/>
                  <a:pt x="6556" y="46345"/>
                </a:cubicBezTo>
                <a:lnTo>
                  <a:pt x="1806" y="40930"/>
                </a:lnTo>
                <a:cubicBezTo>
                  <a:pt x="1787" y="40893"/>
                  <a:pt x="1747" y="40878"/>
                  <a:pt x="1704" y="40878"/>
                </a:cubicBezTo>
                <a:cubicBezTo>
                  <a:pt x="1674" y="40878"/>
                  <a:pt x="1642" y="40885"/>
                  <a:pt x="1616" y="40898"/>
                </a:cubicBezTo>
                <a:cubicBezTo>
                  <a:pt x="1552" y="40930"/>
                  <a:pt x="1552" y="40962"/>
                  <a:pt x="1521" y="40993"/>
                </a:cubicBezTo>
                <a:cubicBezTo>
                  <a:pt x="1489" y="41247"/>
                  <a:pt x="3009" y="43464"/>
                  <a:pt x="4149" y="45015"/>
                </a:cubicBezTo>
                <a:cubicBezTo>
                  <a:pt x="2281" y="42672"/>
                  <a:pt x="1806" y="42292"/>
                  <a:pt x="1394" y="41848"/>
                </a:cubicBezTo>
                <a:cubicBezTo>
                  <a:pt x="1362" y="41785"/>
                  <a:pt x="1331" y="41753"/>
                  <a:pt x="1299" y="41690"/>
                </a:cubicBezTo>
                <a:lnTo>
                  <a:pt x="1267" y="41722"/>
                </a:lnTo>
                <a:cubicBezTo>
                  <a:pt x="1187" y="41661"/>
                  <a:pt x="1145" y="41639"/>
                  <a:pt x="1117" y="41639"/>
                </a:cubicBezTo>
                <a:cubicBezTo>
                  <a:pt x="1100" y="41639"/>
                  <a:pt x="1089" y="41647"/>
                  <a:pt x="1077" y="41658"/>
                </a:cubicBezTo>
                <a:cubicBezTo>
                  <a:pt x="1046" y="41690"/>
                  <a:pt x="1014" y="41722"/>
                  <a:pt x="1014" y="41753"/>
                </a:cubicBezTo>
                <a:cubicBezTo>
                  <a:pt x="1014" y="41817"/>
                  <a:pt x="1046" y="41880"/>
                  <a:pt x="1046" y="41880"/>
                </a:cubicBezTo>
                <a:lnTo>
                  <a:pt x="3737" y="45079"/>
                </a:lnTo>
                <a:lnTo>
                  <a:pt x="317" y="42830"/>
                </a:lnTo>
                <a:cubicBezTo>
                  <a:pt x="317" y="42830"/>
                  <a:pt x="286" y="42767"/>
                  <a:pt x="286" y="42767"/>
                </a:cubicBezTo>
                <a:lnTo>
                  <a:pt x="254" y="42767"/>
                </a:lnTo>
                <a:cubicBezTo>
                  <a:pt x="191" y="42719"/>
                  <a:pt x="151" y="42703"/>
                  <a:pt x="123" y="42703"/>
                </a:cubicBezTo>
                <a:cubicBezTo>
                  <a:pt x="95" y="42703"/>
                  <a:pt x="80" y="42719"/>
                  <a:pt x="64" y="42735"/>
                </a:cubicBezTo>
                <a:cubicBezTo>
                  <a:pt x="32" y="42735"/>
                  <a:pt x="0" y="42767"/>
                  <a:pt x="0" y="42830"/>
                </a:cubicBezTo>
                <a:cubicBezTo>
                  <a:pt x="0" y="42862"/>
                  <a:pt x="0" y="42893"/>
                  <a:pt x="32" y="42925"/>
                </a:cubicBezTo>
                <a:cubicBezTo>
                  <a:pt x="127" y="43020"/>
                  <a:pt x="222" y="43115"/>
                  <a:pt x="222" y="43115"/>
                </a:cubicBezTo>
                <a:cubicBezTo>
                  <a:pt x="222" y="43115"/>
                  <a:pt x="4656" y="46155"/>
                  <a:pt x="4878" y="46409"/>
                </a:cubicBezTo>
                <a:cubicBezTo>
                  <a:pt x="4878" y="46409"/>
                  <a:pt x="4878" y="46409"/>
                  <a:pt x="4878" y="46440"/>
                </a:cubicBezTo>
                <a:cubicBezTo>
                  <a:pt x="4983" y="46525"/>
                  <a:pt x="5032" y="46553"/>
                  <a:pt x="5072" y="46553"/>
                </a:cubicBezTo>
                <a:cubicBezTo>
                  <a:pt x="5092" y="46553"/>
                  <a:pt x="5110" y="46546"/>
                  <a:pt x="5131" y="46535"/>
                </a:cubicBezTo>
                <a:cubicBezTo>
                  <a:pt x="5163" y="46504"/>
                  <a:pt x="5163" y="46472"/>
                  <a:pt x="5194" y="46409"/>
                </a:cubicBezTo>
                <a:cubicBezTo>
                  <a:pt x="5194" y="46250"/>
                  <a:pt x="4022" y="44382"/>
                  <a:pt x="2534" y="42355"/>
                </a:cubicBezTo>
                <a:lnTo>
                  <a:pt x="2534" y="42355"/>
                </a:lnTo>
                <a:lnTo>
                  <a:pt x="7791" y="48436"/>
                </a:lnTo>
                <a:cubicBezTo>
                  <a:pt x="7828" y="48473"/>
                  <a:pt x="7876" y="48488"/>
                  <a:pt x="7922" y="48488"/>
                </a:cubicBezTo>
                <a:cubicBezTo>
                  <a:pt x="7955" y="48488"/>
                  <a:pt x="7987" y="48480"/>
                  <a:pt x="8013" y="48467"/>
                </a:cubicBezTo>
                <a:cubicBezTo>
                  <a:pt x="8044" y="48436"/>
                  <a:pt x="8076" y="48404"/>
                  <a:pt x="8076" y="48341"/>
                </a:cubicBezTo>
                <a:cubicBezTo>
                  <a:pt x="8139" y="48024"/>
                  <a:pt x="7664" y="47042"/>
                  <a:pt x="4244" y="42323"/>
                </a:cubicBezTo>
                <a:lnTo>
                  <a:pt x="4244" y="42323"/>
                </a:lnTo>
                <a:cubicBezTo>
                  <a:pt x="9628" y="49322"/>
                  <a:pt x="8773" y="48055"/>
                  <a:pt x="9248" y="48372"/>
                </a:cubicBezTo>
                <a:lnTo>
                  <a:pt x="9248" y="48404"/>
                </a:lnTo>
                <a:lnTo>
                  <a:pt x="9280" y="48404"/>
                </a:lnTo>
                <a:cubicBezTo>
                  <a:pt x="9335" y="48441"/>
                  <a:pt x="9380" y="48456"/>
                  <a:pt x="9414" y="48456"/>
                </a:cubicBezTo>
                <a:cubicBezTo>
                  <a:pt x="9438" y="48456"/>
                  <a:pt x="9456" y="48449"/>
                  <a:pt x="9470" y="48436"/>
                </a:cubicBezTo>
                <a:cubicBezTo>
                  <a:pt x="9501" y="48404"/>
                  <a:pt x="9533" y="48372"/>
                  <a:pt x="9533" y="48341"/>
                </a:cubicBezTo>
                <a:cubicBezTo>
                  <a:pt x="9533" y="48309"/>
                  <a:pt x="9533" y="48246"/>
                  <a:pt x="9501" y="48214"/>
                </a:cubicBezTo>
                <a:lnTo>
                  <a:pt x="1964" y="37415"/>
                </a:lnTo>
                <a:lnTo>
                  <a:pt x="10040" y="47390"/>
                </a:lnTo>
                <a:cubicBezTo>
                  <a:pt x="10058" y="47428"/>
                  <a:pt x="10098" y="47443"/>
                  <a:pt x="10141" y="47443"/>
                </a:cubicBezTo>
                <a:cubicBezTo>
                  <a:pt x="10172" y="47443"/>
                  <a:pt x="10203" y="47435"/>
                  <a:pt x="10230" y="47422"/>
                </a:cubicBezTo>
                <a:cubicBezTo>
                  <a:pt x="10325" y="47359"/>
                  <a:pt x="10325" y="47264"/>
                  <a:pt x="10261" y="47200"/>
                </a:cubicBezTo>
                <a:lnTo>
                  <a:pt x="3136" y="36813"/>
                </a:lnTo>
                <a:lnTo>
                  <a:pt x="10895" y="46504"/>
                </a:lnTo>
                <a:cubicBezTo>
                  <a:pt x="10913" y="46541"/>
                  <a:pt x="10953" y="46556"/>
                  <a:pt x="10996" y="46556"/>
                </a:cubicBezTo>
                <a:cubicBezTo>
                  <a:pt x="11027" y="46556"/>
                  <a:pt x="11058" y="46549"/>
                  <a:pt x="11085" y="46535"/>
                </a:cubicBezTo>
                <a:cubicBezTo>
                  <a:pt x="11148" y="46472"/>
                  <a:pt x="11180" y="46377"/>
                  <a:pt x="11116" y="46314"/>
                </a:cubicBezTo>
                <a:cubicBezTo>
                  <a:pt x="6239" y="39632"/>
                  <a:pt x="6999" y="40360"/>
                  <a:pt x="2597" y="34185"/>
                </a:cubicBezTo>
                <a:lnTo>
                  <a:pt x="2597" y="34185"/>
                </a:lnTo>
                <a:lnTo>
                  <a:pt x="12446" y="46567"/>
                </a:lnTo>
                <a:cubicBezTo>
                  <a:pt x="12481" y="46619"/>
                  <a:pt x="12516" y="46643"/>
                  <a:pt x="12556" y="46643"/>
                </a:cubicBezTo>
                <a:cubicBezTo>
                  <a:pt x="12589" y="46643"/>
                  <a:pt x="12625" y="46627"/>
                  <a:pt x="12668" y="46599"/>
                </a:cubicBezTo>
                <a:cubicBezTo>
                  <a:pt x="12700" y="46599"/>
                  <a:pt x="12700" y="46535"/>
                  <a:pt x="12731" y="46504"/>
                </a:cubicBezTo>
                <a:cubicBezTo>
                  <a:pt x="12731" y="46472"/>
                  <a:pt x="12700" y="46440"/>
                  <a:pt x="12700" y="46409"/>
                </a:cubicBezTo>
                <a:cubicBezTo>
                  <a:pt x="12035" y="44984"/>
                  <a:pt x="12858" y="45585"/>
                  <a:pt x="5796" y="35926"/>
                </a:cubicBezTo>
                <a:lnTo>
                  <a:pt x="5796" y="35926"/>
                </a:lnTo>
                <a:cubicBezTo>
                  <a:pt x="7791" y="38587"/>
                  <a:pt x="10198" y="41785"/>
                  <a:pt x="12446" y="44825"/>
                </a:cubicBezTo>
                <a:cubicBezTo>
                  <a:pt x="12014" y="44240"/>
                  <a:pt x="11866" y="44034"/>
                  <a:pt x="11881" y="44034"/>
                </a:cubicBezTo>
                <a:cubicBezTo>
                  <a:pt x="11916" y="44034"/>
                  <a:pt x="12882" y="45215"/>
                  <a:pt x="13113" y="45215"/>
                </a:cubicBezTo>
                <a:cubicBezTo>
                  <a:pt x="13125" y="45215"/>
                  <a:pt x="13135" y="45212"/>
                  <a:pt x="13143" y="45205"/>
                </a:cubicBezTo>
                <a:cubicBezTo>
                  <a:pt x="13175" y="45205"/>
                  <a:pt x="13206" y="45142"/>
                  <a:pt x="13206" y="45110"/>
                </a:cubicBezTo>
                <a:cubicBezTo>
                  <a:pt x="13302" y="44667"/>
                  <a:pt x="8678" y="37763"/>
                  <a:pt x="2059" y="28674"/>
                </a:cubicBezTo>
                <a:lnTo>
                  <a:pt x="2059" y="28674"/>
                </a:lnTo>
                <a:lnTo>
                  <a:pt x="13935" y="44477"/>
                </a:lnTo>
                <a:cubicBezTo>
                  <a:pt x="13974" y="44516"/>
                  <a:pt x="14025" y="44543"/>
                  <a:pt x="14074" y="44543"/>
                </a:cubicBezTo>
                <a:cubicBezTo>
                  <a:pt x="14104" y="44543"/>
                  <a:pt x="14132" y="44533"/>
                  <a:pt x="14157" y="44509"/>
                </a:cubicBezTo>
                <a:cubicBezTo>
                  <a:pt x="14188" y="44509"/>
                  <a:pt x="14220" y="44445"/>
                  <a:pt x="14220" y="44382"/>
                </a:cubicBezTo>
                <a:cubicBezTo>
                  <a:pt x="14283" y="44002"/>
                  <a:pt x="11306" y="39695"/>
                  <a:pt x="7411" y="34311"/>
                </a:cubicBezTo>
                <a:lnTo>
                  <a:pt x="7411" y="34311"/>
                </a:lnTo>
                <a:cubicBezTo>
                  <a:pt x="13302" y="42007"/>
                  <a:pt x="14853" y="43939"/>
                  <a:pt x="15328" y="44350"/>
                </a:cubicBezTo>
                <a:lnTo>
                  <a:pt x="15392" y="44414"/>
                </a:lnTo>
                <a:lnTo>
                  <a:pt x="15392" y="44382"/>
                </a:lnTo>
                <a:cubicBezTo>
                  <a:pt x="15472" y="44442"/>
                  <a:pt x="15514" y="44464"/>
                  <a:pt x="15542" y="44464"/>
                </a:cubicBezTo>
                <a:cubicBezTo>
                  <a:pt x="15558" y="44464"/>
                  <a:pt x="15570" y="44457"/>
                  <a:pt x="15582" y="44445"/>
                </a:cubicBezTo>
                <a:cubicBezTo>
                  <a:pt x="15645" y="44382"/>
                  <a:pt x="15677" y="44287"/>
                  <a:pt x="15613" y="44224"/>
                </a:cubicBezTo>
                <a:lnTo>
                  <a:pt x="7291" y="31945"/>
                </a:lnTo>
                <a:lnTo>
                  <a:pt x="7291" y="31945"/>
                </a:lnTo>
                <a:cubicBezTo>
                  <a:pt x="6579" y="31010"/>
                  <a:pt x="4279" y="27973"/>
                  <a:pt x="4283" y="27973"/>
                </a:cubicBezTo>
                <a:lnTo>
                  <a:pt x="4283" y="27973"/>
                </a:lnTo>
                <a:cubicBezTo>
                  <a:pt x="4283" y="27973"/>
                  <a:pt x="4385" y="28106"/>
                  <a:pt x="4624" y="28421"/>
                </a:cubicBezTo>
                <a:cubicBezTo>
                  <a:pt x="7474" y="32158"/>
                  <a:pt x="10325" y="35863"/>
                  <a:pt x="12478" y="38682"/>
                </a:cubicBezTo>
                <a:cubicBezTo>
                  <a:pt x="15697" y="42843"/>
                  <a:pt x="16095" y="43359"/>
                  <a:pt x="16251" y="43359"/>
                </a:cubicBezTo>
                <a:cubicBezTo>
                  <a:pt x="16273" y="43359"/>
                  <a:pt x="16290" y="43349"/>
                  <a:pt x="16310" y="43337"/>
                </a:cubicBezTo>
                <a:cubicBezTo>
                  <a:pt x="16342" y="43305"/>
                  <a:pt x="16342" y="43242"/>
                  <a:pt x="16373" y="43210"/>
                </a:cubicBezTo>
                <a:cubicBezTo>
                  <a:pt x="16405" y="42862"/>
                  <a:pt x="12890" y="37890"/>
                  <a:pt x="8646" y="31999"/>
                </a:cubicBezTo>
                <a:lnTo>
                  <a:pt x="8646" y="31999"/>
                </a:lnTo>
                <a:cubicBezTo>
                  <a:pt x="15534" y="41086"/>
                  <a:pt x="16683" y="42319"/>
                  <a:pt x="16999" y="42319"/>
                </a:cubicBezTo>
                <a:cubicBezTo>
                  <a:pt x="17029" y="42319"/>
                  <a:pt x="17051" y="42308"/>
                  <a:pt x="17070" y="42292"/>
                </a:cubicBezTo>
                <a:cubicBezTo>
                  <a:pt x="17102" y="42292"/>
                  <a:pt x="17133" y="42260"/>
                  <a:pt x="17133" y="42197"/>
                </a:cubicBezTo>
                <a:cubicBezTo>
                  <a:pt x="17133" y="42070"/>
                  <a:pt x="16658" y="41310"/>
                  <a:pt x="5986" y="26584"/>
                </a:cubicBezTo>
                <a:cubicBezTo>
                  <a:pt x="5068" y="25317"/>
                  <a:pt x="4149" y="24050"/>
                  <a:pt x="3262" y="22815"/>
                </a:cubicBezTo>
                <a:lnTo>
                  <a:pt x="3262" y="22815"/>
                </a:lnTo>
                <a:cubicBezTo>
                  <a:pt x="4593" y="24557"/>
                  <a:pt x="6018" y="26426"/>
                  <a:pt x="7443" y="28294"/>
                </a:cubicBezTo>
                <a:cubicBezTo>
                  <a:pt x="15613" y="38967"/>
                  <a:pt x="17545" y="41373"/>
                  <a:pt x="18084" y="41848"/>
                </a:cubicBezTo>
                <a:cubicBezTo>
                  <a:pt x="18084" y="41848"/>
                  <a:pt x="18084" y="41880"/>
                  <a:pt x="18084" y="41880"/>
                </a:cubicBezTo>
                <a:cubicBezTo>
                  <a:pt x="18171" y="41950"/>
                  <a:pt x="18220" y="41972"/>
                  <a:pt x="18251" y="41972"/>
                </a:cubicBezTo>
                <a:cubicBezTo>
                  <a:pt x="18277" y="41972"/>
                  <a:pt x="18291" y="41958"/>
                  <a:pt x="18305" y="41943"/>
                </a:cubicBezTo>
                <a:cubicBezTo>
                  <a:pt x="18337" y="41912"/>
                  <a:pt x="18369" y="41880"/>
                  <a:pt x="18369" y="41848"/>
                </a:cubicBezTo>
                <a:cubicBezTo>
                  <a:pt x="18369" y="41785"/>
                  <a:pt x="18400" y="41627"/>
                  <a:pt x="5099" y="23195"/>
                </a:cubicBezTo>
                <a:lnTo>
                  <a:pt x="5099" y="23195"/>
                </a:lnTo>
                <a:lnTo>
                  <a:pt x="17355" y="38998"/>
                </a:lnTo>
                <a:cubicBezTo>
                  <a:pt x="17394" y="39037"/>
                  <a:pt x="17446" y="39064"/>
                  <a:pt x="17494" y="39064"/>
                </a:cubicBezTo>
                <a:cubicBezTo>
                  <a:pt x="17524" y="39064"/>
                  <a:pt x="17553" y="39054"/>
                  <a:pt x="17577" y="39030"/>
                </a:cubicBezTo>
                <a:cubicBezTo>
                  <a:pt x="17640" y="38967"/>
                  <a:pt x="17640" y="38872"/>
                  <a:pt x="17608" y="38808"/>
                </a:cubicBezTo>
                <a:cubicBezTo>
                  <a:pt x="12066" y="31366"/>
                  <a:pt x="6271" y="23322"/>
                  <a:pt x="3104" y="18730"/>
                </a:cubicBezTo>
                <a:lnTo>
                  <a:pt x="3104" y="18730"/>
                </a:lnTo>
                <a:lnTo>
                  <a:pt x="17197" y="36876"/>
                </a:lnTo>
                <a:cubicBezTo>
                  <a:pt x="17215" y="36913"/>
                  <a:pt x="17256" y="36929"/>
                  <a:pt x="17299" y="36929"/>
                </a:cubicBezTo>
                <a:cubicBezTo>
                  <a:pt x="17329" y="36929"/>
                  <a:pt x="17361" y="36921"/>
                  <a:pt x="17387" y="36908"/>
                </a:cubicBezTo>
                <a:cubicBezTo>
                  <a:pt x="17450" y="36845"/>
                  <a:pt x="17482" y="36750"/>
                  <a:pt x="17418" y="36686"/>
                </a:cubicBezTo>
                <a:lnTo>
                  <a:pt x="6968" y="21707"/>
                </a:lnTo>
                <a:lnTo>
                  <a:pt x="6968" y="21707"/>
                </a:lnTo>
                <a:cubicBezTo>
                  <a:pt x="9216" y="24557"/>
                  <a:pt x="14758" y="31524"/>
                  <a:pt x="15835" y="32886"/>
                </a:cubicBezTo>
                <a:cubicBezTo>
                  <a:pt x="17327" y="34816"/>
                  <a:pt x="17607" y="35178"/>
                  <a:pt x="17728" y="35178"/>
                </a:cubicBezTo>
                <a:cubicBezTo>
                  <a:pt x="17755" y="35178"/>
                  <a:pt x="17775" y="35158"/>
                  <a:pt x="17799" y="35135"/>
                </a:cubicBezTo>
                <a:cubicBezTo>
                  <a:pt x="17830" y="35135"/>
                  <a:pt x="17862" y="35071"/>
                  <a:pt x="17862" y="35040"/>
                </a:cubicBezTo>
                <a:cubicBezTo>
                  <a:pt x="17925" y="34723"/>
                  <a:pt x="15297" y="30954"/>
                  <a:pt x="10198" y="23987"/>
                </a:cubicBezTo>
                <a:lnTo>
                  <a:pt x="10198" y="23987"/>
                </a:lnTo>
                <a:cubicBezTo>
                  <a:pt x="13745" y="28452"/>
                  <a:pt x="14093" y="28611"/>
                  <a:pt x="17323" y="32759"/>
                </a:cubicBezTo>
                <a:cubicBezTo>
                  <a:pt x="17355" y="32823"/>
                  <a:pt x="17418" y="32823"/>
                  <a:pt x="17482" y="32823"/>
                </a:cubicBezTo>
                <a:cubicBezTo>
                  <a:pt x="17545" y="32791"/>
                  <a:pt x="17577" y="32759"/>
                  <a:pt x="17577" y="32696"/>
                </a:cubicBezTo>
                <a:cubicBezTo>
                  <a:pt x="17608" y="32696"/>
                  <a:pt x="17608" y="32664"/>
                  <a:pt x="17545" y="32601"/>
                </a:cubicBezTo>
                <a:lnTo>
                  <a:pt x="17577" y="32569"/>
                </a:lnTo>
                <a:cubicBezTo>
                  <a:pt x="17577" y="32569"/>
                  <a:pt x="17513" y="32538"/>
                  <a:pt x="17450" y="32443"/>
                </a:cubicBezTo>
                <a:cubicBezTo>
                  <a:pt x="16975" y="31714"/>
                  <a:pt x="15835" y="30099"/>
                  <a:pt x="11560" y="23924"/>
                </a:cubicBezTo>
                <a:cubicBezTo>
                  <a:pt x="11002" y="23214"/>
                  <a:pt x="10596" y="22669"/>
                  <a:pt x="10628" y="22669"/>
                </a:cubicBezTo>
                <a:cubicBezTo>
                  <a:pt x="10688" y="22669"/>
                  <a:pt x="12328" y="24631"/>
                  <a:pt x="17513" y="31144"/>
                </a:cubicBezTo>
                <a:cubicBezTo>
                  <a:pt x="17532" y="31181"/>
                  <a:pt x="17572" y="31197"/>
                  <a:pt x="17615" y="31197"/>
                </a:cubicBezTo>
                <a:cubicBezTo>
                  <a:pt x="17646" y="31197"/>
                  <a:pt x="17677" y="31189"/>
                  <a:pt x="17704" y="31176"/>
                </a:cubicBezTo>
                <a:cubicBezTo>
                  <a:pt x="17767" y="31113"/>
                  <a:pt x="17799" y="31018"/>
                  <a:pt x="17735" y="30954"/>
                </a:cubicBezTo>
                <a:cubicBezTo>
                  <a:pt x="13935" y="25792"/>
                  <a:pt x="13872" y="25349"/>
                  <a:pt x="11180" y="21549"/>
                </a:cubicBezTo>
                <a:lnTo>
                  <a:pt x="11180" y="21549"/>
                </a:lnTo>
                <a:lnTo>
                  <a:pt x="16912" y="28547"/>
                </a:lnTo>
                <a:cubicBezTo>
                  <a:pt x="16930" y="28585"/>
                  <a:pt x="16971" y="28600"/>
                  <a:pt x="17014" y="28600"/>
                </a:cubicBezTo>
                <a:cubicBezTo>
                  <a:pt x="17044" y="28600"/>
                  <a:pt x="17076" y="28592"/>
                  <a:pt x="17102" y="28579"/>
                </a:cubicBezTo>
                <a:cubicBezTo>
                  <a:pt x="17197" y="28516"/>
                  <a:pt x="17197" y="28421"/>
                  <a:pt x="17133" y="28357"/>
                </a:cubicBezTo>
                <a:lnTo>
                  <a:pt x="13080" y="22182"/>
                </a:lnTo>
                <a:lnTo>
                  <a:pt x="13080" y="22182"/>
                </a:lnTo>
                <a:cubicBezTo>
                  <a:pt x="13080" y="22183"/>
                  <a:pt x="16563" y="25951"/>
                  <a:pt x="16753" y="26141"/>
                </a:cubicBezTo>
                <a:cubicBezTo>
                  <a:pt x="16785" y="26172"/>
                  <a:pt x="16785" y="26172"/>
                  <a:pt x="16785" y="26172"/>
                </a:cubicBezTo>
                <a:cubicBezTo>
                  <a:pt x="16878" y="26247"/>
                  <a:pt x="16927" y="26277"/>
                  <a:pt x="16958" y="26277"/>
                </a:cubicBezTo>
                <a:cubicBezTo>
                  <a:pt x="16981" y="26277"/>
                  <a:pt x="16994" y="26262"/>
                  <a:pt x="17007" y="26236"/>
                </a:cubicBezTo>
                <a:cubicBezTo>
                  <a:pt x="17038" y="26236"/>
                  <a:pt x="17070" y="26204"/>
                  <a:pt x="17070" y="26141"/>
                </a:cubicBezTo>
                <a:cubicBezTo>
                  <a:pt x="17070" y="26141"/>
                  <a:pt x="17070" y="26109"/>
                  <a:pt x="17007" y="26014"/>
                </a:cubicBezTo>
                <a:lnTo>
                  <a:pt x="17038" y="26014"/>
                </a:lnTo>
                <a:cubicBezTo>
                  <a:pt x="17038" y="26014"/>
                  <a:pt x="17007" y="25982"/>
                  <a:pt x="17007" y="25982"/>
                </a:cubicBezTo>
                <a:cubicBezTo>
                  <a:pt x="16658" y="25412"/>
                  <a:pt x="15613" y="23639"/>
                  <a:pt x="14030" y="21042"/>
                </a:cubicBezTo>
                <a:lnTo>
                  <a:pt x="14030" y="21042"/>
                </a:lnTo>
                <a:cubicBezTo>
                  <a:pt x="15740" y="23227"/>
                  <a:pt x="16722" y="23892"/>
                  <a:pt x="17133" y="24272"/>
                </a:cubicBezTo>
                <a:cubicBezTo>
                  <a:pt x="17133" y="24304"/>
                  <a:pt x="17133" y="24304"/>
                  <a:pt x="17133" y="24304"/>
                </a:cubicBezTo>
                <a:cubicBezTo>
                  <a:pt x="17239" y="24388"/>
                  <a:pt x="17288" y="24416"/>
                  <a:pt x="17319" y="24416"/>
                </a:cubicBezTo>
                <a:cubicBezTo>
                  <a:pt x="17334" y="24416"/>
                  <a:pt x="17345" y="24409"/>
                  <a:pt x="17355" y="24399"/>
                </a:cubicBezTo>
                <a:cubicBezTo>
                  <a:pt x="17418" y="24367"/>
                  <a:pt x="17418" y="24336"/>
                  <a:pt x="17418" y="24272"/>
                </a:cubicBezTo>
                <a:cubicBezTo>
                  <a:pt x="17450" y="24145"/>
                  <a:pt x="11339" y="16261"/>
                  <a:pt x="11338" y="16260"/>
                </a:cubicBezTo>
                <a:lnTo>
                  <a:pt x="11338" y="16260"/>
                </a:lnTo>
                <a:lnTo>
                  <a:pt x="17260" y="22752"/>
                </a:lnTo>
                <a:cubicBezTo>
                  <a:pt x="17292" y="22784"/>
                  <a:pt x="17331" y="22800"/>
                  <a:pt x="17371" y="22800"/>
                </a:cubicBezTo>
                <a:cubicBezTo>
                  <a:pt x="17411" y="22800"/>
                  <a:pt x="17450" y="22784"/>
                  <a:pt x="17482" y="22752"/>
                </a:cubicBezTo>
                <a:cubicBezTo>
                  <a:pt x="17513" y="22752"/>
                  <a:pt x="17545" y="22689"/>
                  <a:pt x="17545" y="22657"/>
                </a:cubicBezTo>
                <a:cubicBezTo>
                  <a:pt x="17577" y="22404"/>
                  <a:pt x="15708" y="19427"/>
                  <a:pt x="14537" y="17812"/>
                </a:cubicBezTo>
                <a:lnTo>
                  <a:pt x="14537" y="17812"/>
                </a:lnTo>
                <a:cubicBezTo>
                  <a:pt x="15272" y="18681"/>
                  <a:pt x="15438" y="18861"/>
                  <a:pt x="15452" y="18861"/>
                </a:cubicBezTo>
                <a:cubicBezTo>
                  <a:pt x="15462" y="18861"/>
                  <a:pt x="15396" y="18772"/>
                  <a:pt x="15400" y="18772"/>
                </a:cubicBezTo>
                <a:lnTo>
                  <a:pt x="15400" y="18772"/>
                </a:lnTo>
                <a:cubicBezTo>
                  <a:pt x="15406" y="18772"/>
                  <a:pt x="15669" y="19103"/>
                  <a:pt x="17228" y="21042"/>
                </a:cubicBezTo>
                <a:cubicBezTo>
                  <a:pt x="17244" y="21074"/>
                  <a:pt x="17276" y="21089"/>
                  <a:pt x="17312" y="21089"/>
                </a:cubicBezTo>
                <a:cubicBezTo>
                  <a:pt x="17347" y="21089"/>
                  <a:pt x="17387" y="21074"/>
                  <a:pt x="17418" y="21042"/>
                </a:cubicBezTo>
                <a:cubicBezTo>
                  <a:pt x="17482" y="21010"/>
                  <a:pt x="17513" y="20915"/>
                  <a:pt x="17450" y="20852"/>
                </a:cubicBezTo>
                <a:cubicBezTo>
                  <a:pt x="16087" y="18990"/>
                  <a:pt x="15097" y="17593"/>
                  <a:pt x="15184" y="17593"/>
                </a:cubicBezTo>
                <a:cubicBezTo>
                  <a:pt x="15240" y="17593"/>
                  <a:pt x="15752" y="18183"/>
                  <a:pt x="16912" y="19617"/>
                </a:cubicBezTo>
                <a:cubicBezTo>
                  <a:pt x="16931" y="19656"/>
                  <a:pt x="16975" y="19683"/>
                  <a:pt x="17021" y="19683"/>
                </a:cubicBezTo>
                <a:cubicBezTo>
                  <a:pt x="17049" y="19683"/>
                  <a:pt x="17078" y="19673"/>
                  <a:pt x="17102" y="19649"/>
                </a:cubicBezTo>
                <a:cubicBezTo>
                  <a:pt x="17165" y="19585"/>
                  <a:pt x="17197" y="19522"/>
                  <a:pt x="17133" y="19427"/>
                </a:cubicBezTo>
                <a:lnTo>
                  <a:pt x="16025" y="17463"/>
                </a:lnTo>
                <a:lnTo>
                  <a:pt x="16025" y="17463"/>
                </a:lnTo>
                <a:cubicBezTo>
                  <a:pt x="16025" y="17463"/>
                  <a:pt x="16215" y="17527"/>
                  <a:pt x="16595" y="17590"/>
                </a:cubicBezTo>
                <a:cubicBezTo>
                  <a:pt x="16644" y="17602"/>
                  <a:pt x="16693" y="17608"/>
                  <a:pt x="16741" y="17608"/>
                </a:cubicBezTo>
                <a:cubicBezTo>
                  <a:pt x="17059" y="17608"/>
                  <a:pt x="17315" y="17342"/>
                  <a:pt x="17260" y="16957"/>
                </a:cubicBezTo>
                <a:cubicBezTo>
                  <a:pt x="17197" y="16513"/>
                  <a:pt x="15740" y="13695"/>
                  <a:pt x="15740" y="13695"/>
                </a:cubicBezTo>
                <a:lnTo>
                  <a:pt x="15740" y="13695"/>
                </a:lnTo>
                <a:lnTo>
                  <a:pt x="17038" y="14676"/>
                </a:lnTo>
                <a:cubicBezTo>
                  <a:pt x="17076" y="14714"/>
                  <a:pt x="17124" y="14729"/>
                  <a:pt x="17170" y="14729"/>
                </a:cubicBezTo>
                <a:cubicBezTo>
                  <a:pt x="17202" y="14729"/>
                  <a:pt x="17234" y="14721"/>
                  <a:pt x="17260" y="14708"/>
                </a:cubicBezTo>
                <a:cubicBezTo>
                  <a:pt x="17323" y="14645"/>
                  <a:pt x="17323" y="14550"/>
                  <a:pt x="17292" y="14486"/>
                </a:cubicBezTo>
                <a:cubicBezTo>
                  <a:pt x="15962" y="12681"/>
                  <a:pt x="16690" y="13283"/>
                  <a:pt x="14980" y="10908"/>
                </a:cubicBezTo>
                <a:lnTo>
                  <a:pt x="14980" y="10908"/>
                </a:lnTo>
                <a:lnTo>
                  <a:pt x="16880" y="12175"/>
                </a:lnTo>
                <a:cubicBezTo>
                  <a:pt x="16900" y="12214"/>
                  <a:pt x="16943" y="12241"/>
                  <a:pt x="16989" y="12241"/>
                </a:cubicBezTo>
                <a:cubicBezTo>
                  <a:pt x="17017" y="12241"/>
                  <a:pt x="17046" y="12231"/>
                  <a:pt x="17070" y="12206"/>
                </a:cubicBezTo>
                <a:cubicBezTo>
                  <a:pt x="17102" y="12175"/>
                  <a:pt x="17133" y="12143"/>
                  <a:pt x="17133" y="12111"/>
                </a:cubicBezTo>
                <a:cubicBezTo>
                  <a:pt x="17165" y="11985"/>
                  <a:pt x="15265" y="8913"/>
                  <a:pt x="15265" y="8913"/>
                </a:cubicBezTo>
                <a:lnTo>
                  <a:pt x="15265" y="8913"/>
                </a:lnTo>
                <a:cubicBezTo>
                  <a:pt x="15265" y="8913"/>
                  <a:pt x="16579" y="9779"/>
                  <a:pt x="16895" y="9779"/>
                </a:cubicBezTo>
                <a:cubicBezTo>
                  <a:pt x="16916" y="9779"/>
                  <a:pt x="16932" y="9775"/>
                  <a:pt x="16943" y="9768"/>
                </a:cubicBezTo>
                <a:cubicBezTo>
                  <a:pt x="16975" y="9736"/>
                  <a:pt x="16975" y="9704"/>
                  <a:pt x="17007" y="9673"/>
                </a:cubicBezTo>
                <a:cubicBezTo>
                  <a:pt x="17007" y="9609"/>
                  <a:pt x="14474" y="5873"/>
                  <a:pt x="14473" y="5873"/>
                </a:cubicBezTo>
                <a:lnTo>
                  <a:pt x="14473" y="5873"/>
                </a:lnTo>
                <a:lnTo>
                  <a:pt x="16753" y="7709"/>
                </a:lnTo>
                <a:cubicBezTo>
                  <a:pt x="16753" y="7709"/>
                  <a:pt x="16810" y="7737"/>
                  <a:pt x="16866" y="7737"/>
                </a:cubicBezTo>
                <a:cubicBezTo>
                  <a:pt x="16894" y="7737"/>
                  <a:pt x="16922" y="7730"/>
                  <a:pt x="16943" y="7709"/>
                </a:cubicBezTo>
                <a:cubicBezTo>
                  <a:pt x="17007" y="7678"/>
                  <a:pt x="17007" y="7583"/>
                  <a:pt x="16975" y="7519"/>
                </a:cubicBezTo>
                <a:lnTo>
                  <a:pt x="15233" y="4669"/>
                </a:lnTo>
                <a:lnTo>
                  <a:pt x="17323" y="5999"/>
                </a:lnTo>
                <a:cubicBezTo>
                  <a:pt x="17323" y="5999"/>
                  <a:pt x="17394" y="6027"/>
                  <a:pt x="17460" y="6027"/>
                </a:cubicBezTo>
                <a:cubicBezTo>
                  <a:pt x="17492" y="6027"/>
                  <a:pt x="17524" y="6020"/>
                  <a:pt x="17545" y="5999"/>
                </a:cubicBezTo>
                <a:cubicBezTo>
                  <a:pt x="17577" y="5968"/>
                  <a:pt x="17608" y="5873"/>
                  <a:pt x="17545" y="5809"/>
                </a:cubicBezTo>
                <a:cubicBezTo>
                  <a:pt x="16975" y="4986"/>
                  <a:pt x="16563" y="4257"/>
                  <a:pt x="16057" y="3529"/>
                </a:cubicBezTo>
                <a:lnTo>
                  <a:pt x="16057" y="3529"/>
                </a:lnTo>
                <a:lnTo>
                  <a:pt x="17418" y="4257"/>
                </a:lnTo>
                <a:cubicBezTo>
                  <a:pt x="17445" y="4271"/>
                  <a:pt x="17471" y="4278"/>
                  <a:pt x="17495" y="4278"/>
                </a:cubicBezTo>
                <a:cubicBezTo>
                  <a:pt x="17529" y="4278"/>
                  <a:pt x="17558" y="4263"/>
                  <a:pt x="17577" y="4226"/>
                </a:cubicBezTo>
                <a:cubicBezTo>
                  <a:pt x="17640" y="4162"/>
                  <a:pt x="17640" y="4099"/>
                  <a:pt x="17608" y="4036"/>
                </a:cubicBezTo>
                <a:cubicBezTo>
                  <a:pt x="17292" y="3592"/>
                  <a:pt x="16120" y="1122"/>
                  <a:pt x="15898" y="806"/>
                </a:cubicBezTo>
                <a:lnTo>
                  <a:pt x="16437" y="806"/>
                </a:lnTo>
                <a:cubicBezTo>
                  <a:pt x="17102" y="774"/>
                  <a:pt x="17102" y="774"/>
                  <a:pt x="17165" y="742"/>
                </a:cubicBezTo>
                <a:cubicBezTo>
                  <a:pt x="17197" y="711"/>
                  <a:pt x="17197" y="679"/>
                  <a:pt x="17228" y="647"/>
                </a:cubicBezTo>
                <a:cubicBezTo>
                  <a:pt x="17228" y="584"/>
                  <a:pt x="17197" y="552"/>
                  <a:pt x="17133" y="457"/>
                </a:cubicBezTo>
                <a:lnTo>
                  <a:pt x="17038" y="520"/>
                </a:lnTo>
                <a:lnTo>
                  <a:pt x="17038" y="489"/>
                </a:lnTo>
                <a:lnTo>
                  <a:pt x="16437" y="489"/>
                </a:lnTo>
                <a:cubicBezTo>
                  <a:pt x="15582" y="520"/>
                  <a:pt x="15582" y="520"/>
                  <a:pt x="15518" y="552"/>
                </a:cubicBezTo>
                <a:cubicBezTo>
                  <a:pt x="15487" y="584"/>
                  <a:pt x="15487" y="616"/>
                  <a:pt x="15455" y="647"/>
                </a:cubicBezTo>
                <a:cubicBezTo>
                  <a:pt x="15455" y="711"/>
                  <a:pt x="16183" y="2611"/>
                  <a:pt x="16975" y="3687"/>
                </a:cubicBezTo>
                <a:lnTo>
                  <a:pt x="13808" y="45"/>
                </a:lnTo>
                <a:cubicBezTo>
                  <a:pt x="13787" y="45"/>
                  <a:pt x="13752" y="31"/>
                  <a:pt x="13721" y="31"/>
                </a:cubicBezTo>
                <a:cubicBezTo>
                  <a:pt x="13706" y="31"/>
                  <a:pt x="13692" y="35"/>
                  <a:pt x="13682" y="45"/>
                </a:cubicBezTo>
                <a:cubicBezTo>
                  <a:pt x="13618" y="77"/>
                  <a:pt x="13587" y="109"/>
                  <a:pt x="13587" y="172"/>
                </a:cubicBezTo>
                <a:cubicBezTo>
                  <a:pt x="13587" y="235"/>
                  <a:pt x="13935" y="1566"/>
                  <a:pt x="15803" y="4162"/>
                </a:cubicBezTo>
                <a:cubicBezTo>
                  <a:pt x="14188" y="2896"/>
                  <a:pt x="11971" y="425"/>
                  <a:pt x="11686" y="235"/>
                </a:cubicBezTo>
                <a:lnTo>
                  <a:pt x="11623" y="172"/>
                </a:lnTo>
                <a:lnTo>
                  <a:pt x="11591" y="172"/>
                </a:lnTo>
                <a:cubicBezTo>
                  <a:pt x="11528" y="125"/>
                  <a:pt x="11488" y="109"/>
                  <a:pt x="11461" y="109"/>
                </a:cubicBezTo>
                <a:cubicBezTo>
                  <a:pt x="11433" y="109"/>
                  <a:pt x="11417" y="125"/>
                  <a:pt x="11401" y="140"/>
                </a:cubicBezTo>
                <a:cubicBezTo>
                  <a:pt x="11370" y="140"/>
                  <a:pt x="11370" y="172"/>
                  <a:pt x="11338" y="235"/>
                </a:cubicBezTo>
                <a:cubicBezTo>
                  <a:pt x="11338" y="267"/>
                  <a:pt x="11370" y="299"/>
                  <a:pt x="11370" y="330"/>
                </a:cubicBezTo>
                <a:lnTo>
                  <a:pt x="15645" y="6411"/>
                </a:lnTo>
                <a:cubicBezTo>
                  <a:pt x="12985" y="3687"/>
                  <a:pt x="10166" y="362"/>
                  <a:pt x="9818" y="140"/>
                </a:cubicBezTo>
                <a:cubicBezTo>
                  <a:pt x="9818" y="109"/>
                  <a:pt x="9818" y="109"/>
                  <a:pt x="9818" y="109"/>
                </a:cubicBezTo>
                <a:lnTo>
                  <a:pt x="9786" y="109"/>
                </a:lnTo>
                <a:cubicBezTo>
                  <a:pt x="9723" y="61"/>
                  <a:pt x="9683" y="45"/>
                  <a:pt x="9656" y="45"/>
                </a:cubicBezTo>
                <a:cubicBezTo>
                  <a:pt x="9628" y="45"/>
                  <a:pt x="9612" y="61"/>
                  <a:pt x="9596" y="77"/>
                </a:cubicBezTo>
                <a:cubicBezTo>
                  <a:pt x="9565" y="77"/>
                  <a:pt x="9533" y="109"/>
                  <a:pt x="9533" y="172"/>
                </a:cubicBezTo>
                <a:cubicBezTo>
                  <a:pt x="9533" y="204"/>
                  <a:pt x="9533" y="235"/>
                  <a:pt x="9565" y="267"/>
                </a:cubicBezTo>
                <a:cubicBezTo>
                  <a:pt x="10768" y="1946"/>
                  <a:pt x="14885" y="7266"/>
                  <a:pt x="15930" y="8691"/>
                </a:cubicBezTo>
                <a:cubicBezTo>
                  <a:pt x="15428" y="8157"/>
                  <a:pt x="8980" y="962"/>
                  <a:pt x="8684" y="962"/>
                </a:cubicBezTo>
                <a:cubicBezTo>
                  <a:pt x="8682" y="962"/>
                  <a:pt x="8679" y="963"/>
                  <a:pt x="8678" y="964"/>
                </a:cubicBezTo>
                <a:cubicBezTo>
                  <a:pt x="8646" y="996"/>
                  <a:pt x="8646" y="1027"/>
                  <a:pt x="8614" y="1059"/>
                </a:cubicBezTo>
                <a:cubicBezTo>
                  <a:pt x="8614" y="1122"/>
                  <a:pt x="14980" y="9388"/>
                  <a:pt x="16057" y="10876"/>
                </a:cubicBezTo>
                <a:lnTo>
                  <a:pt x="6588" y="45"/>
                </a:lnTo>
                <a:cubicBezTo>
                  <a:pt x="6543" y="23"/>
                  <a:pt x="6498" y="1"/>
                  <a:pt x="6464" y="1"/>
                </a:cubicBezTo>
                <a:close/>
              </a:path>
            </a:pathLst>
          </a:custGeom>
          <a:solidFill>
            <a:srgbClr val="B6D7A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402" name="Google Shape;1402;p44"/>
          <p:cNvGrpSpPr/>
          <p:nvPr/>
        </p:nvGrpSpPr>
        <p:grpSpPr>
          <a:xfrm>
            <a:off x="10638084" y="2317854"/>
            <a:ext cx="748216" cy="848157"/>
            <a:chOff x="7978563" y="1738390"/>
            <a:chExt cx="561162" cy="636118"/>
          </a:xfrm>
        </p:grpSpPr>
        <p:sp>
          <p:nvSpPr>
            <p:cNvPr id="1403" name="Google Shape;1403;p44"/>
            <p:cNvSpPr/>
            <p:nvPr/>
          </p:nvSpPr>
          <p:spPr>
            <a:xfrm>
              <a:off x="7978563" y="1738390"/>
              <a:ext cx="561162" cy="636118"/>
            </a:xfrm>
            <a:custGeom>
              <a:avLst/>
              <a:gdLst/>
              <a:ahLst/>
              <a:cxnLst/>
              <a:rect l="l" t="t" r="r" b="b"/>
              <a:pathLst>
                <a:path w="18971" h="21505" extrusionOk="0">
                  <a:moveTo>
                    <a:pt x="5832" y="459"/>
                  </a:moveTo>
                  <a:cubicBezTo>
                    <a:pt x="6224" y="459"/>
                    <a:pt x="6622" y="539"/>
                    <a:pt x="6999" y="698"/>
                  </a:cubicBezTo>
                  <a:cubicBezTo>
                    <a:pt x="7791" y="1015"/>
                    <a:pt x="8393" y="1648"/>
                    <a:pt x="8646" y="2440"/>
                  </a:cubicBezTo>
                  <a:cubicBezTo>
                    <a:pt x="8994" y="3548"/>
                    <a:pt x="8836" y="4815"/>
                    <a:pt x="8234" y="5639"/>
                  </a:cubicBezTo>
                  <a:cubicBezTo>
                    <a:pt x="7759" y="6272"/>
                    <a:pt x="7063" y="6589"/>
                    <a:pt x="6239" y="6589"/>
                  </a:cubicBezTo>
                  <a:cubicBezTo>
                    <a:pt x="6176" y="6589"/>
                    <a:pt x="6081" y="6620"/>
                    <a:pt x="6049" y="6684"/>
                  </a:cubicBezTo>
                  <a:cubicBezTo>
                    <a:pt x="5701" y="6652"/>
                    <a:pt x="5352" y="6589"/>
                    <a:pt x="5067" y="6462"/>
                  </a:cubicBezTo>
                  <a:lnTo>
                    <a:pt x="5067" y="6462"/>
                  </a:lnTo>
                  <a:cubicBezTo>
                    <a:pt x="5131" y="6478"/>
                    <a:pt x="5202" y="6486"/>
                    <a:pt x="5273" y="6486"/>
                  </a:cubicBezTo>
                  <a:cubicBezTo>
                    <a:pt x="5344" y="6486"/>
                    <a:pt x="5416" y="6478"/>
                    <a:pt x="5479" y="6462"/>
                  </a:cubicBezTo>
                  <a:cubicBezTo>
                    <a:pt x="5574" y="6462"/>
                    <a:pt x="5637" y="6399"/>
                    <a:pt x="5637" y="6304"/>
                  </a:cubicBezTo>
                  <a:cubicBezTo>
                    <a:pt x="5637" y="6209"/>
                    <a:pt x="5574" y="6145"/>
                    <a:pt x="5479" y="6145"/>
                  </a:cubicBezTo>
                  <a:cubicBezTo>
                    <a:pt x="5036" y="6145"/>
                    <a:pt x="4592" y="6114"/>
                    <a:pt x="4149" y="6050"/>
                  </a:cubicBezTo>
                  <a:cubicBezTo>
                    <a:pt x="4022" y="5955"/>
                    <a:pt x="3864" y="5829"/>
                    <a:pt x="3769" y="5734"/>
                  </a:cubicBezTo>
                  <a:lnTo>
                    <a:pt x="3896" y="5734"/>
                  </a:lnTo>
                  <a:cubicBezTo>
                    <a:pt x="4307" y="5765"/>
                    <a:pt x="4782" y="5797"/>
                    <a:pt x="5226" y="5797"/>
                  </a:cubicBezTo>
                  <a:cubicBezTo>
                    <a:pt x="5289" y="5797"/>
                    <a:pt x="5384" y="5734"/>
                    <a:pt x="5384" y="5639"/>
                  </a:cubicBezTo>
                  <a:cubicBezTo>
                    <a:pt x="5384" y="5544"/>
                    <a:pt x="5321" y="5480"/>
                    <a:pt x="5226" y="5480"/>
                  </a:cubicBezTo>
                  <a:cubicBezTo>
                    <a:pt x="4782" y="5449"/>
                    <a:pt x="4339" y="5449"/>
                    <a:pt x="3927" y="5417"/>
                  </a:cubicBezTo>
                  <a:lnTo>
                    <a:pt x="3484" y="5417"/>
                  </a:lnTo>
                  <a:cubicBezTo>
                    <a:pt x="3326" y="5259"/>
                    <a:pt x="3199" y="5037"/>
                    <a:pt x="3104" y="4847"/>
                  </a:cubicBezTo>
                  <a:lnTo>
                    <a:pt x="3104" y="4847"/>
                  </a:lnTo>
                  <a:cubicBezTo>
                    <a:pt x="3801" y="4878"/>
                    <a:pt x="4529" y="4910"/>
                    <a:pt x="5226" y="4942"/>
                  </a:cubicBezTo>
                  <a:cubicBezTo>
                    <a:pt x="5289" y="4942"/>
                    <a:pt x="5352" y="4878"/>
                    <a:pt x="5352" y="4783"/>
                  </a:cubicBezTo>
                  <a:cubicBezTo>
                    <a:pt x="5352" y="4720"/>
                    <a:pt x="5321" y="4657"/>
                    <a:pt x="5226" y="4625"/>
                  </a:cubicBezTo>
                  <a:cubicBezTo>
                    <a:pt x="4497" y="4562"/>
                    <a:pt x="3737" y="4562"/>
                    <a:pt x="3041" y="4530"/>
                  </a:cubicBezTo>
                  <a:lnTo>
                    <a:pt x="3009" y="4530"/>
                  </a:lnTo>
                  <a:cubicBezTo>
                    <a:pt x="2946" y="4340"/>
                    <a:pt x="2882" y="4118"/>
                    <a:pt x="2851" y="3928"/>
                  </a:cubicBezTo>
                  <a:lnTo>
                    <a:pt x="5226" y="3928"/>
                  </a:lnTo>
                  <a:cubicBezTo>
                    <a:pt x="5321" y="3928"/>
                    <a:pt x="5384" y="3865"/>
                    <a:pt x="5384" y="3770"/>
                  </a:cubicBezTo>
                  <a:cubicBezTo>
                    <a:pt x="5384" y="3675"/>
                    <a:pt x="5321" y="3612"/>
                    <a:pt x="5226" y="3612"/>
                  </a:cubicBezTo>
                  <a:cubicBezTo>
                    <a:pt x="4925" y="3596"/>
                    <a:pt x="4616" y="3588"/>
                    <a:pt x="4311" y="3588"/>
                  </a:cubicBezTo>
                  <a:cubicBezTo>
                    <a:pt x="4006" y="3588"/>
                    <a:pt x="3706" y="3596"/>
                    <a:pt x="3421" y="3612"/>
                  </a:cubicBezTo>
                  <a:lnTo>
                    <a:pt x="2851" y="3612"/>
                  </a:lnTo>
                  <a:cubicBezTo>
                    <a:pt x="2851" y="3453"/>
                    <a:pt x="2851" y="3295"/>
                    <a:pt x="2882" y="3137"/>
                  </a:cubicBezTo>
                  <a:lnTo>
                    <a:pt x="3231" y="3137"/>
                  </a:lnTo>
                  <a:cubicBezTo>
                    <a:pt x="3611" y="3137"/>
                    <a:pt x="4022" y="3105"/>
                    <a:pt x="4434" y="3073"/>
                  </a:cubicBezTo>
                  <a:cubicBezTo>
                    <a:pt x="4497" y="3073"/>
                    <a:pt x="4561" y="3010"/>
                    <a:pt x="4561" y="2915"/>
                  </a:cubicBezTo>
                  <a:cubicBezTo>
                    <a:pt x="4561" y="2852"/>
                    <a:pt x="4497" y="2788"/>
                    <a:pt x="4402" y="2788"/>
                  </a:cubicBezTo>
                  <a:cubicBezTo>
                    <a:pt x="4022" y="2788"/>
                    <a:pt x="3611" y="2788"/>
                    <a:pt x="3231" y="2820"/>
                  </a:cubicBezTo>
                  <a:lnTo>
                    <a:pt x="2914" y="2820"/>
                  </a:lnTo>
                  <a:cubicBezTo>
                    <a:pt x="2977" y="2567"/>
                    <a:pt x="3072" y="2313"/>
                    <a:pt x="3199" y="2060"/>
                  </a:cubicBezTo>
                  <a:cubicBezTo>
                    <a:pt x="3504" y="2068"/>
                    <a:pt x="3796" y="2072"/>
                    <a:pt x="4077" y="2072"/>
                  </a:cubicBezTo>
                  <a:cubicBezTo>
                    <a:pt x="4844" y="2072"/>
                    <a:pt x="5527" y="2043"/>
                    <a:pt x="6176" y="1997"/>
                  </a:cubicBezTo>
                  <a:cubicBezTo>
                    <a:pt x="6271" y="1965"/>
                    <a:pt x="6334" y="1902"/>
                    <a:pt x="6302" y="1807"/>
                  </a:cubicBezTo>
                  <a:cubicBezTo>
                    <a:pt x="6302" y="1712"/>
                    <a:pt x="6239" y="1680"/>
                    <a:pt x="6144" y="1680"/>
                  </a:cubicBezTo>
                  <a:cubicBezTo>
                    <a:pt x="5352" y="1680"/>
                    <a:pt x="4402" y="1712"/>
                    <a:pt x="3421" y="1712"/>
                  </a:cubicBezTo>
                  <a:cubicBezTo>
                    <a:pt x="3579" y="1522"/>
                    <a:pt x="3737" y="1332"/>
                    <a:pt x="3927" y="1173"/>
                  </a:cubicBezTo>
                  <a:lnTo>
                    <a:pt x="4244" y="1205"/>
                  </a:lnTo>
                  <a:cubicBezTo>
                    <a:pt x="4687" y="1205"/>
                    <a:pt x="5162" y="1237"/>
                    <a:pt x="5637" y="1237"/>
                  </a:cubicBezTo>
                  <a:cubicBezTo>
                    <a:pt x="5732" y="1237"/>
                    <a:pt x="5796" y="1173"/>
                    <a:pt x="5796" y="1078"/>
                  </a:cubicBezTo>
                  <a:cubicBezTo>
                    <a:pt x="5796" y="983"/>
                    <a:pt x="5732" y="920"/>
                    <a:pt x="5637" y="920"/>
                  </a:cubicBezTo>
                  <a:cubicBezTo>
                    <a:pt x="5226" y="888"/>
                    <a:pt x="4782" y="857"/>
                    <a:pt x="4371" y="857"/>
                  </a:cubicBezTo>
                  <a:cubicBezTo>
                    <a:pt x="4402" y="825"/>
                    <a:pt x="4434" y="825"/>
                    <a:pt x="4497" y="793"/>
                  </a:cubicBezTo>
                  <a:cubicBezTo>
                    <a:pt x="4909" y="570"/>
                    <a:pt x="5367" y="459"/>
                    <a:pt x="5832" y="459"/>
                  </a:cubicBezTo>
                  <a:close/>
                  <a:moveTo>
                    <a:pt x="7664" y="6779"/>
                  </a:moveTo>
                  <a:cubicBezTo>
                    <a:pt x="7918" y="7285"/>
                    <a:pt x="8139" y="7792"/>
                    <a:pt x="8361" y="8299"/>
                  </a:cubicBezTo>
                  <a:cubicBezTo>
                    <a:pt x="8646" y="8900"/>
                    <a:pt x="8931" y="9534"/>
                    <a:pt x="9216" y="10167"/>
                  </a:cubicBezTo>
                  <a:cubicBezTo>
                    <a:pt x="9216" y="10199"/>
                    <a:pt x="9248" y="10231"/>
                    <a:pt x="9279" y="10231"/>
                  </a:cubicBezTo>
                  <a:cubicBezTo>
                    <a:pt x="9279" y="10421"/>
                    <a:pt x="9184" y="10516"/>
                    <a:pt x="9121" y="10547"/>
                  </a:cubicBezTo>
                  <a:cubicBezTo>
                    <a:pt x="9069" y="10573"/>
                    <a:pt x="9005" y="10589"/>
                    <a:pt x="8938" y="10589"/>
                  </a:cubicBezTo>
                  <a:cubicBezTo>
                    <a:pt x="8842" y="10589"/>
                    <a:pt x="8739" y="10558"/>
                    <a:pt x="8646" y="10484"/>
                  </a:cubicBezTo>
                  <a:cubicBezTo>
                    <a:pt x="8646" y="10484"/>
                    <a:pt x="8646" y="10452"/>
                    <a:pt x="8646" y="10452"/>
                  </a:cubicBezTo>
                  <a:cubicBezTo>
                    <a:pt x="8203" y="9439"/>
                    <a:pt x="7633" y="8330"/>
                    <a:pt x="6904" y="7000"/>
                  </a:cubicBezTo>
                  <a:cubicBezTo>
                    <a:pt x="7189" y="6969"/>
                    <a:pt x="7443" y="6874"/>
                    <a:pt x="7664" y="6779"/>
                  </a:cubicBezTo>
                  <a:close/>
                  <a:moveTo>
                    <a:pt x="8108" y="10294"/>
                  </a:moveTo>
                  <a:cubicBezTo>
                    <a:pt x="8171" y="10421"/>
                    <a:pt x="8234" y="10516"/>
                    <a:pt x="8298" y="10642"/>
                  </a:cubicBezTo>
                  <a:cubicBezTo>
                    <a:pt x="8298" y="10674"/>
                    <a:pt x="8329" y="10706"/>
                    <a:pt x="8393" y="10737"/>
                  </a:cubicBezTo>
                  <a:cubicBezTo>
                    <a:pt x="8424" y="10801"/>
                    <a:pt x="8488" y="10864"/>
                    <a:pt x="8583" y="10927"/>
                  </a:cubicBezTo>
                  <a:lnTo>
                    <a:pt x="7538" y="10927"/>
                  </a:lnTo>
                  <a:cubicBezTo>
                    <a:pt x="7664" y="10737"/>
                    <a:pt x="7886" y="10516"/>
                    <a:pt x="8108" y="10294"/>
                  </a:cubicBezTo>
                  <a:close/>
                  <a:moveTo>
                    <a:pt x="13966" y="9249"/>
                  </a:moveTo>
                  <a:cubicBezTo>
                    <a:pt x="14156" y="9312"/>
                    <a:pt x="14283" y="9470"/>
                    <a:pt x="14346" y="9692"/>
                  </a:cubicBezTo>
                  <a:cubicBezTo>
                    <a:pt x="13808" y="10167"/>
                    <a:pt x="13238" y="10516"/>
                    <a:pt x="12636" y="10896"/>
                  </a:cubicBezTo>
                  <a:cubicBezTo>
                    <a:pt x="12541" y="10991"/>
                    <a:pt x="12415" y="11054"/>
                    <a:pt x="12288" y="11117"/>
                  </a:cubicBezTo>
                  <a:lnTo>
                    <a:pt x="12256" y="11149"/>
                  </a:lnTo>
                  <a:cubicBezTo>
                    <a:pt x="12161" y="11212"/>
                    <a:pt x="11971" y="11307"/>
                    <a:pt x="11845" y="11434"/>
                  </a:cubicBezTo>
                  <a:cubicBezTo>
                    <a:pt x="11781" y="11149"/>
                    <a:pt x="11718" y="10864"/>
                    <a:pt x="11591" y="10642"/>
                  </a:cubicBezTo>
                  <a:cubicBezTo>
                    <a:pt x="12256" y="10294"/>
                    <a:pt x="13111" y="9819"/>
                    <a:pt x="13903" y="9280"/>
                  </a:cubicBezTo>
                  <a:cubicBezTo>
                    <a:pt x="13935" y="9280"/>
                    <a:pt x="13935" y="9249"/>
                    <a:pt x="13966" y="9249"/>
                  </a:cubicBezTo>
                  <a:close/>
                  <a:moveTo>
                    <a:pt x="15732" y="7076"/>
                  </a:moveTo>
                  <a:cubicBezTo>
                    <a:pt x="15903" y="7076"/>
                    <a:pt x="16075" y="7093"/>
                    <a:pt x="16247" y="7127"/>
                  </a:cubicBezTo>
                  <a:cubicBezTo>
                    <a:pt x="17102" y="7285"/>
                    <a:pt x="17767" y="7855"/>
                    <a:pt x="18052" y="8679"/>
                  </a:cubicBezTo>
                  <a:cubicBezTo>
                    <a:pt x="18337" y="9565"/>
                    <a:pt x="18147" y="10389"/>
                    <a:pt x="17545" y="10959"/>
                  </a:cubicBezTo>
                  <a:cubicBezTo>
                    <a:pt x="17228" y="11276"/>
                    <a:pt x="16848" y="11466"/>
                    <a:pt x="16437" y="11561"/>
                  </a:cubicBezTo>
                  <a:cubicBezTo>
                    <a:pt x="16500" y="11529"/>
                    <a:pt x="16532" y="11466"/>
                    <a:pt x="16532" y="11402"/>
                  </a:cubicBezTo>
                  <a:cubicBezTo>
                    <a:pt x="16500" y="11307"/>
                    <a:pt x="16437" y="11244"/>
                    <a:pt x="16373" y="11244"/>
                  </a:cubicBezTo>
                  <a:cubicBezTo>
                    <a:pt x="15933" y="11290"/>
                    <a:pt x="15509" y="11320"/>
                    <a:pt x="15103" y="11320"/>
                  </a:cubicBezTo>
                  <a:cubicBezTo>
                    <a:pt x="14954" y="11320"/>
                    <a:pt x="14807" y="11316"/>
                    <a:pt x="14663" y="11307"/>
                  </a:cubicBezTo>
                  <a:cubicBezTo>
                    <a:pt x="14505" y="11212"/>
                    <a:pt x="14346" y="11117"/>
                    <a:pt x="14188" y="10959"/>
                  </a:cubicBezTo>
                  <a:cubicBezTo>
                    <a:pt x="14505" y="10959"/>
                    <a:pt x="14821" y="10973"/>
                    <a:pt x="15138" y="10973"/>
                  </a:cubicBezTo>
                  <a:cubicBezTo>
                    <a:pt x="15296" y="10973"/>
                    <a:pt x="15455" y="10969"/>
                    <a:pt x="15613" y="10959"/>
                  </a:cubicBezTo>
                  <a:cubicBezTo>
                    <a:pt x="15708" y="10959"/>
                    <a:pt x="15772" y="10896"/>
                    <a:pt x="15772" y="10801"/>
                  </a:cubicBezTo>
                  <a:cubicBezTo>
                    <a:pt x="15772" y="10737"/>
                    <a:pt x="15708" y="10642"/>
                    <a:pt x="15613" y="10642"/>
                  </a:cubicBezTo>
                  <a:lnTo>
                    <a:pt x="13903" y="10642"/>
                  </a:lnTo>
                  <a:cubicBezTo>
                    <a:pt x="14030" y="10579"/>
                    <a:pt x="14125" y="10516"/>
                    <a:pt x="14220" y="10421"/>
                  </a:cubicBezTo>
                  <a:lnTo>
                    <a:pt x="15360" y="10421"/>
                  </a:lnTo>
                  <a:cubicBezTo>
                    <a:pt x="15455" y="10421"/>
                    <a:pt x="15518" y="10357"/>
                    <a:pt x="15518" y="10262"/>
                  </a:cubicBezTo>
                  <a:cubicBezTo>
                    <a:pt x="15518" y="10199"/>
                    <a:pt x="15455" y="10136"/>
                    <a:pt x="15360" y="10136"/>
                  </a:cubicBezTo>
                  <a:cubicBezTo>
                    <a:pt x="15265" y="10125"/>
                    <a:pt x="15173" y="10121"/>
                    <a:pt x="15083" y="10121"/>
                  </a:cubicBezTo>
                  <a:cubicBezTo>
                    <a:pt x="14902" y="10121"/>
                    <a:pt x="14726" y="10136"/>
                    <a:pt x="14536" y="10136"/>
                  </a:cubicBezTo>
                  <a:cubicBezTo>
                    <a:pt x="14631" y="10041"/>
                    <a:pt x="14695" y="9914"/>
                    <a:pt x="14758" y="9819"/>
                  </a:cubicBezTo>
                  <a:cubicBezTo>
                    <a:pt x="14790" y="9819"/>
                    <a:pt x="14790" y="9787"/>
                    <a:pt x="14790" y="9756"/>
                  </a:cubicBezTo>
                  <a:lnTo>
                    <a:pt x="15613" y="9756"/>
                  </a:lnTo>
                  <a:cubicBezTo>
                    <a:pt x="15708" y="9756"/>
                    <a:pt x="15772" y="9692"/>
                    <a:pt x="15772" y="9597"/>
                  </a:cubicBezTo>
                  <a:cubicBezTo>
                    <a:pt x="15772" y="9534"/>
                    <a:pt x="15708" y="9470"/>
                    <a:pt x="15613" y="9470"/>
                  </a:cubicBezTo>
                  <a:cubicBezTo>
                    <a:pt x="15360" y="9439"/>
                    <a:pt x="15075" y="9439"/>
                    <a:pt x="14790" y="9439"/>
                  </a:cubicBezTo>
                  <a:lnTo>
                    <a:pt x="14695" y="9439"/>
                  </a:lnTo>
                  <a:cubicBezTo>
                    <a:pt x="14568" y="9090"/>
                    <a:pt x="14220" y="8837"/>
                    <a:pt x="13808" y="8837"/>
                  </a:cubicBezTo>
                  <a:cubicBezTo>
                    <a:pt x="13745" y="8837"/>
                    <a:pt x="13713" y="8869"/>
                    <a:pt x="13681" y="8900"/>
                  </a:cubicBezTo>
                  <a:cubicBezTo>
                    <a:pt x="13650" y="8900"/>
                    <a:pt x="13650" y="8932"/>
                    <a:pt x="13650" y="8964"/>
                  </a:cubicBezTo>
                  <a:cubicBezTo>
                    <a:pt x="13555" y="8995"/>
                    <a:pt x="13491" y="9059"/>
                    <a:pt x="13396" y="9090"/>
                  </a:cubicBezTo>
                  <a:cubicBezTo>
                    <a:pt x="13428" y="8964"/>
                    <a:pt x="13428" y="8869"/>
                    <a:pt x="13460" y="8774"/>
                  </a:cubicBezTo>
                  <a:cubicBezTo>
                    <a:pt x="14251" y="8774"/>
                    <a:pt x="14980" y="8774"/>
                    <a:pt x="15708" y="8679"/>
                  </a:cubicBezTo>
                  <a:cubicBezTo>
                    <a:pt x="15803" y="8679"/>
                    <a:pt x="15867" y="8615"/>
                    <a:pt x="15835" y="8520"/>
                  </a:cubicBezTo>
                  <a:cubicBezTo>
                    <a:pt x="15835" y="8425"/>
                    <a:pt x="15772" y="8362"/>
                    <a:pt x="15677" y="8362"/>
                  </a:cubicBezTo>
                  <a:cubicBezTo>
                    <a:pt x="14948" y="8425"/>
                    <a:pt x="14251" y="8425"/>
                    <a:pt x="13555" y="8425"/>
                  </a:cubicBezTo>
                  <a:cubicBezTo>
                    <a:pt x="13618" y="8299"/>
                    <a:pt x="13681" y="8172"/>
                    <a:pt x="13776" y="8014"/>
                  </a:cubicBezTo>
                  <a:cubicBezTo>
                    <a:pt x="14378" y="7982"/>
                    <a:pt x="15011" y="7950"/>
                    <a:pt x="15613" y="7887"/>
                  </a:cubicBezTo>
                  <a:cubicBezTo>
                    <a:pt x="15708" y="7887"/>
                    <a:pt x="15772" y="7792"/>
                    <a:pt x="15772" y="7697"/>
                  </a:cubicBezTo>
                  <a:cubicBezTo>
                    <a:pt x="15772" y="7634"/>
                    <a:pt x="15708" y="7570"/>
                    <a:pt x="15613" y="7570"/>
                  </a:cubicBezTo>
                  <a:cubicBezTo>
                    <a:pt x="15106" y="7602"/>
                    <a:pt x="14568" y="7634"/>
                    <a:pt x="14061" y="7665"/>
                  </a:cubicBezTo>
                  <a:cubicBezTo>
                    <a:pt x="14508" y="7293"/>
                    <a:pt x="15111" y="7076"/>
                    <a:pt x="15732" y="7076"/>
                  </a:cubicBezTo>
                  <a:close/>
                  <a:moveTo>
                    <a:pt x="16342" y="11592"/>
                  </a:moveTo>
                  <a:cubicBezTo>
                    <a:pt x="16183" y="11624"/>
                    <a:pt x="16025" y="11624"/>
                    <a:pt x="15835" y="11624"/>
                  </a:cubicBezTo>
                  <a:lnTo>
                    <a:pt x="15803" y="11624"/>
                  </a:lnTo>
                  <a:cubicBezTo>
                    <a:pt x="15993" y="11624"/>
                    <a:pt x="16183" y="11592"/>
                    <a:pt x="16342" y="11592"/>
                  </a:cubicBezTo>
                  <a:close/>
                  <a:moveTo>
                    <a:pt x="9533" y="9819"/>
                  </a:moveTo>
                  <a:lnTo>
                    <a:pt x="9533" y="9819"/>
                  </a:lnTo>
                  <a:cubicBezTo>
                    <a:pt x="10198" y="9851"/>
                    <a:pt x="10768" y="10199"/>
                    <a:pt x="11116" y="10769"/>
                  </a:cubicBezTo>
                  <a:cubicBezTo>
                    <a:pt x="11560" y="11561"/>
                    <a:pt x="11560" y="12637"/>
                    <a:pt x="11085" y="13429"/>
                  </a:cubicBezTo>
                  <a:cubicBezTo>
                    <a:pt x="10704" y="14094"/>
                    <a:pt x="10071" y="14474"/>
                    <a:pt x="9279" y="14474"/>
                  </a:cubicBezTo>
                  <a:cubicBezTo>
                    <a:pt x="9026" y="14443"/>
                    <a:pt x="8804" y="14411"/>
                    <a:pt x="8583" y="14347"/>
                  </a:cubicBezTo>
                  <a:cubicBezTo>
                    <a:pt x="8899" y="14316"/>
                    <a:pt x="9216" y="14316"/>
                    <a:pt x="9596" y="14316"/>
                  </a:cubicBezTo>
                  <a:cubicBezTo>
                    <a:pt x="9659" y="14316"/>
                    <a:pt x="9723" y="14284"/>
                    <a:pt x="9723" y="14189"/>
                  </a:cubicBezTo>
                  <a:cubicBezTo>
                    <a:pt x="9723" y="14094"/>
                    <a:pt x="9691" y="14031"/>
                    <a:pt x="9596" y="14031"/>
                  </a:cubicBezTo>
                  <a:cubicBezTo>
                    <a:pt x="9422" y="14019"/>
                    <a:pt x="9244" y="14012"/>
                    <a:pt x="9062" y="14012"/>
                  </a:cubicBezTo>
                  <a:cubicBezTo>
                    <a:pt x="8746" y="14012"/>
                    <a:pt x="8417" y="14034"/>
                    <a:pt x="8076" y="14094"/>
                  </a:cubicBezTo>
                  <a:lnTo>
                    <a:pt x="8044" y="14062"/>
                  </a:lnTo>
                  <a:cubicBezTo>
                    <a:pt x="8013" y="14062"/>
                    <a:pt x="7981" y="14031"/>
                    <a:pt x="7949" y="14031"/>
                  </a:cubicBezTo>
                  <a:cubicBezTo>
                    <a:pt x="7949" y="13967"/>
                    <a:pt x="7918" y="13936"/>
                    <a:pt x="7886" y="13904"/>
                  </a:cubicBezTo>
                  <a:cubicBezTo>
                    <a:pt x="7854" y="13904"/>
                    <a:pt x="7823" y="13872"/>
                    <a:pt x="7791" y="13872"/>
                  </a:cubicBezTo>
                  <a:cubicBezTo>
                    <a:pt x="7728" y="13841"/>
                    <a:pt x="7664" y="13777"/>
                    <a:pt x="7633" y="13714"/>
                  </a:cubicBezTo>
                  <a:lnTo>
                    <a:pt x="7633" y="13714"/>
                  </a:lnTo>
                  <a:cubicBezTo>
                    <a:pt x="7886" y="13730"/>
                    <a:pt x="8131" y="13738"/>
                    <a:pt x="8377" y="13738"/>
                  </a:cubicBezTo>
                  <a:cubicBezTo>
                    <a:pt x="8622" y="13738"/>
                    <a:pt x="8868" y="13730"/>
                    <a:pt x="9121" y="13714"/>
                  </a:cubicBezTo>
                  <a:cubicBezTo>
                    <a:pt x="9184" y="13714"/>
                    <a:pt x="9248" y="13651"/>
                    <a:pt x="9248" y="13556"/>
                  </a:cubicBezTo>
                  <a:cubicBezTo>
                    <a:pt x="9248" y="13492"/>
                    <a:pt x="9216" y="13429"/>
                    <a:pt x="9121" y="13429"/>
                  </a:cubicBezTo>
                  <a:cubicBezTo>
                    <a:pt x="8820" y="13413"/>
                    <a:pt x="8527" y="13405"/>
                    <a:pt x="8238" y="13405"/>
                  </a:cubicBezTo>
                  <a:cubicBezTo>
                    <a:pt x="7949" y="13405"/>
                    <a:pt x="7664" y="13413"/>
                    <a:pt x="7379" y="13429"/>
                  </a:cubicBezTo>
                  <a:cubicBezTo>
                    <a:pt x="7284" y="13302"/>
                    <a:pt x="7221" y="13176"/>
                    <a:pt x="7189" y="13049"/>
                  </a:cubicBezTo>
                  <a:cubicBezTo>
                    <a:pt x="7474" y="13017"/>
                    <a:pt x="7791" y="13017"/>
                    <a:pt x="8108" y="12986"/>
                  </a:cubicBezTo>
                  <a:cubicBezTo>
                    <a:pt x="8203" y="12986"/>
                    <a:pt x="8266" y="12891"/>
                    <a:pt x="8266" y="12796"/>
                  </a:cubicBezTo>
                  <a:cubicBezTo>
                    <a:pt x="8234" y="12732"/>
                    <a:pt x="8171" y="12669"/>
                    <a:pt x="8108" y="12669"/>
                  </a:cubicBezTo>
                  <a:cubicBezTo>
                    <a:pt x="7759" y="12701"/>
                    <a:pt x="7443" y="12701"/>
                    <a:pt x="7126" y="12732"/>
                  </a:cubicBezTo>
                  <a:lnTo>
                    <a:pt x="7094" y="12732"/>
                  </a:lnTo>
                  <a:cubicBezTo>
                    <a:pt x="7063" y="12637"/>
                    <a:pt x="7031" y="12542"/>
                    <a:pt x="7031" y="12479"/>
                  </a:cubicBezTo>
                  <a:cubicBezTo>
                    <a:pt x="7031" y="12321"/>
                    <a:pt x="7031" y="12194"/>
                    <a:pt x="7063" y="12036"/>
                  </a:cubicBezTo>
                  <a:lnTo>
                    <a:pt x="7379" y="12036"/>
                  </a:lnTo>
                  <a:cubicBezTo>
                    <a:pt x="7743" y="12052"/>
                    <a:pt x="8116" y="12059"/>
                    <a:pt x="8488" y="12059"/>
                  </a:cubicBezTo>
                  <a:cubicBezTo>
                    <a:pt x="8860" y="12059"/>
                    <a:pt x="9232" y="12052"/>
                    <a:pt x="9596" y="12036"/>
                  </a:cubicBezTo>
                  <a:cubicBezTo>
                    <a:pt x="9659" y="12036"/>
                    <a:pt x="9723" y="11972"/>
                    <a:pt x="9723" y="11877"/>
                  </a:cubicBezTo>
                  <a:cubicBezTo>
                    <a:pt x="9723" y="11814"/>
                    <a:pt x="9659" y="11719"/>
                    <a:pt x="9596" y="11719"/>
                  </a:cubicBezTo>
                  <a:lnTo>
                    <a:pt x="7126" y="11719"/>
                  </a:lnTo>
                  <a:cubicBezTo>
                    <a:pt x="7158" y="11561"/>
                    <a:pt x="7221" y="11402"/>
                    <a:pt x="7316" y="11212"/>
                  </a:cubicBezTo>
                  <a:lnTo>
                    <a:pt x="7538" y="11212"/>
                  </a:lnTo>
                  <a:cubicBezTo>
                    <a:pt x="7981" y="11244"/>
                    <a:pt x="8424" y="11244"/>
                    <a:pt x="8836" y="11244"/>
                  </a:cubicBezTo>
                  <a:cubicBezTo>
                    <a:pt x="8931" y="11244"/>
                    <a:pt x="8994" y="11181"/>
                    <a:pt x="8994" y="11086"/>
                  </a:cubicBezTo>
                  <a:cubicBezTo>
                    <a:pt x="8994" y="11054"/>
                    <a:pt x="8994" y="11054"/>
                    <a:pt x="8994" y="11022"/>
                  </a:cubicBezTo>
                  <a:cubicBezTo>
                    <a:pt x="9089" y="11022"/>
                    <a:pt x="9153" y="11022"/>
                    <a:pt x="9248" y="10991"/>
                  </a:cubicBezTo>
                  <a:cubicBezTo>
                    <a:pt x="9564" y="10832"/>
                    <a:pt x="9754" y="10484"/>
                    <a:pt x="9691" y="10104"/>
                  </a:cubicBezTo>
                  <a:cubicBezTo>
                    <a:pt x="9691" y="10009"/>
                    <a:pt x="9628" y="9946"/>
                    <a:pt x="9564" y="9946"/>
                  </a:cubicBezTo>
                  <a:lnTo>
                    <a:pt x="9533" y="9819"/>
                  </a:lnTo>
                  <a:close/>
                  <a:moveTo>
                    <a:pt x="7063" y="13587"/>
                  </a:moveTo>
                  <a:cubicBezTo>
                    <a:pt x="7158" y="13746"/>
                    <a:pt x="7284" y="13904"/>
                    <a:pt x="7411" y="14062"/>
                  </a:cubicBezTo>
                  <a:cubicBezTo>
                    <a:pt x="6683" y="14506"/>
                    <a:pt x="6017" y="15013"/>
                    <a:pt x="5447" y="15456"/>
                  </a:cubicBezTo>
                  <a:cubicBezTo>
                    <a:pt x="5384" y="15171"/>
                    <a:pt x="5289" y="14918"/>
                    <a:pt x="5162" y="14664"/>
                  </a:cubicBezTo>
                  <a:cubicBezTo>
                    <a:pt x="5922" y="14316"/>
                    <a:pt x="6524" y="13967"/>
                    <a:pt x="7063" y="13587"/>
                  </a:cubicBezTo>
                  <a:close/>
                  <a:moveTo>
                    <a:pt x="10134" y="14791"/>
                  </a:moveTo>
                  <a:cubicBezTo>
                    <a:pt x="10198" y="15646"/>
                    <a:pt x="10261" y="16659"/>
                    <a:pt x="10451" y="17641"/>
                  </a:cubicBezTo>
                  <a:cubicBezTo>
                    <a:pt x="10451" y="17641"/>
                    <a:pt x="10451" y="17673"/>
                    <a:pt x="10451" y="17673"/>
                  </a:cubicBezTo>
                  <a:cubicBezTo>
                    <a:pt x="10451" y="17704"/>
                    <a:pt x="10451" y="17704"/>
                    <a:pt x="10451" y="17704"/>
                  </a:cubicBezTo>
                  <a:cubicBezTo>
                    <a:pt x="10388" y="17799"/>
                    <a:pt x="10356" y="17863"/>
                    <a:pt x="10261" y="17894"/>
                  </a:cubicBezTo>
                  <a:cubicBezTo>
                    <a:pt x="10226" y="17908"/>
                    <a:pt x="10192" y="17915"/>
                    <a:pt x="10158" y="17915"/>
                  </a:cubicBezTo>
                  <a:cubicBezTo>
                    <a:pt x="10038" y="17915"/>
                    <a:pt x="9931" y="17835"/>
                    <a:pt x="9881" y="17736"/>
                  </a:cubicBezTo>
                  <a:cubicBezTo>
                    <a:pt x="9818" y="17166"/>
                    <a:pt x="9754" y="16596"/>
                    <a:pt x="9691" y="16026"/>
                  </a:cubicBezTo>
                  <a:cubicBezTo>
                    <a:pt x="9628" y="15646"/>
                    <a:pt x="9596" y="15298"/>
                    <a:pt x="9533" y="14918"/>
                  </a:cubicBezTo>
                  <a:cubicBezTo>
                    <a:pt x="9596" y="14918"/>
                    <a:pt x="9659" y="14918"/>
                    <a:pt x="9691" y="14886"/>
                  </a:cubicBezTo>
                  <a:cubicBezTo>
                    <a:pt x="9849" y="14854"/>
                    <a:pt x="9976" y="14823"/>
                    <a:pt x="10134" y="14791"/>
                  </a:cubicBezTo>
                  <a:close/>
                  <a:moveTo>
                    <a:pt x="3061" y="14007"/>
                  </a:moveTo>
                  <a:cubicBezTo>
                    <a:pt x="3584" y="14007"/>
                    <a:pt x="4151" y="14195"/>
                    <a:pt x="4687" y="14696"/>
                  </a:cubicBezTo>
                  <a:cubicBezTo>
                    <a:pt x="5257" y="15646"/>
                    <a:pt x="5352" y="17261"/>
                    <a:pt x="4529" y="18053"/>
                  </a:cubicBezTo>
                  <a:cubicBezTo>
                    <a:pt x="4095" y="18487"/>
                    <a:pt x="3474" y="18704"/>
                    <a:pt x="2869" y="18704"/>
                  </a:cubicBezTo>
                  <a:cubicBezTo>
                    <a:pt x="2414" y="18704"/>
                    <a:pt x="1968" y="18582"/>
                    <a:pt x="1615" y="18338"/>
                  </a:cubicBezTo>
                  <a:lnTo>
                    <a:pt x="1615" y="18338"/>
                  </a:lnTo>
                  <a:cubicBezTo>
                    <a:pt x="1805" y="18369"/>
                    <a:pt x="2027" y="18401"/>
                    <a:pt x="2249" y="18433"/>
                  </a:cubicBezTo>
                  <a:cubicBezTo>
                    <a:pt x="2312" y="18433"/>
                    <a:pt x="2407" y="18369"/>
                    <a:pt x="2407" y="18306"/>
                  </a:cubicBezTo>
                  <a:cubicBezTo>
                    <a:pt x="2439" y="18211"/>
                    <a:pt x="2376" y="18148"/>
                    <a:pt x="2312" y="18116"/>
                  </a:cubicBezTo>
                  <a:cubicBezTo>
                    <a:pt x="1964" y="18053"/>
                    <a:pt x="1615" y="18021"/>
                    <a:pt x="1204" y="17989"/>
                  </a:cubicBezTo>
                  <a:cubicBezTo>
                    <a:pt x="919" y="17641"/>
                    <a:pt x="760" y="17261"/>
                    <a:pt x="665" y="16881"/>
                  </a:cubicBezTo>
                  <a:lnTo>
                    <a:pt x="2217" y="16881"/>
                  </a:lnTo>
                  <a:cubicBezTo>
                    <a:pt x="2281" y="16881"/>
                    <a:pt x="2344" y="16818"/>
                    <a:pt x="2344" y="16723"/>
                  </a:cubicBezTo>
                  <a:cubicBezTo>
                    <a:pt x="2344" y="16628"/>
                    <a:pt x="2281" y="16564"/>
                    <a:pt x="2217" y="16564"/>
                  </a:cubicBezTo>
                  <a:lnTo>
                    <a:pt x="634" y="16564"/>
                  </a:lnTo>
                  <a:cubicBezTo>
                    <a:pt x="634" y="16469"/>
                    <a:pt x="634" y="16343"/>
                    <a:pt x="634" y="16248"/>
                  </a:cubicBezTo>
                  <a:lnTo>
                    <a:pt x="665" y="16248"/>
                  </a:lnTo>
                  <a:cubicBezTo>
                    <a:pt x="887" y="16216"/>
                    <a:pt x="1101" y="16208"/>
                    <a:pt x="1315" y="16208"/>
                  </a:cubicBezTo>
                  <a:cubicBezTo>
                    <a:pt x="1528" y="16208"/>
                    <a:pt x="1742" y="16216"/>
                    <a:pt x="1964" y="16216"/>
                  </a:cubicBezTo>
                  <a:lnTo>
                    <a:pt x="2281" y="16216"/>
                  </a:lnTo>
                  <a:cubicBezTo>
                    <a:pt x="2344" y="16216"/>
                    <a:pt x="2407" y="16153"/>
                    <a:pt x="2407" y="16089"/>
                  </a:cubicBezTo>
                  <a:cubicBezTo>
                    <a:pt x="2439" y="15994"/>
                    <a:pt x="2376" y="15931"/>
                    <a:pt x="2281" y="15899"/>
                  </a:cubicBezTo>
                  <a:cubicBezTo>
                    <a:pt x="2136" y="15891"/>
                    <a:pt x="1992" y="15887"/>
                    <a:pt x="1848" y="15887"/>
                  </a:cubicBezTo>
                  <a:cubicBezTo>
                    <a:pt x="1456" y="15887"/>
                    <a:pt x="1068" y="15916"/>
                    <a:pt x="697" y="15963"/>
                  </a:cubicBezTo>
                  <a:cubicBezTo>
                    <a:pt x="729" y="15773"/>
                    <a:pt x="792" y="15583"/>
                    <a:pt x="887" y="15393"/>
                  </a:cubicBezTo>
                  <a:cubicBezTo>
                    <a:pt x="1290" y="15370"/>
                    <a:pt x="1709" y="15348"/>
                    <a:pt x="2166" y="15348"/>
                  </a:cubicBezTo>
                  <a:cubicBezTo>
                    <a:pt x="2356" y="15348"/>
                    <a:pt x="2551" y="15352"/>
                    <a:pt x="2756" y="15361"/>
                  </a:cubicBezTo>
                  <a:cubicBezTo>
                    <a:pt x="2851" y="15361"/>
                    <a:pt x="2914" y="15266"/>
                    <a:pt x="2914" y="15203"/>
                  </a:cubicBezTo>
                  <a:cubicBezTo>
                    <a:pt x="2914" y="15108"/>
                    <a:pt x="2851" y="15013"/>
                    <a:pt x="2756" y="15013"/>
                  </a:cubicBezTo>
                  <a:cubicBezTo>
                    <a:pt x="2249" y="15013"/>
                    <a:pt x="1742" y="15013"/>
                    <a:pt x="1109" y="15044"/>
                  </a:cubicBezTo>
                  <a:cubicBezTo>
                    <a:pt x="1235" y="14918"/>
                    <a:pt x="1330" y="14791"/>
                    <a:pt x="1457" y="14664"/>
                  </a:cubicBezTo>
                  <a:cubicBezTo>
                    <a:pt x="1932" y="14633"/>
                    <a:pt x="2407" y="14633"/>
                    <a:pt x="2851" y="14633"/>
                  </a:cubicBezTo>
                  <a:lnTo>
                    <a:pt x="3421" y="14633"/>
                  </a:lnTo>
                  <a:cubicBezTo>
                    <a:pt x="3516" y="14633"/>
                    <a:pt x="3579" y="14538"/>
                    <a:pt x="3579" y="14443"/>
                  </a:cubicBezTo>
                  <a:cubicBezTo>
                    <a:pt x="3579" y="14347"/>
                    <a:pt x="3516" y="14284"/>
                    <a:pt x="3421" y="14284"/>
                  </a:cubicBezTo>
                  <a:cubicBezTo>
                    <a:pt x="3167" y="14268"/>
                    <a:pt x="2922" y="14260"/>
                    <a:pt x="2680" y="14260"/>
                  </a:cubicBezTo>
                  <a:cubicBezTo>
                    <a:pt x="2439" y="14260"/>
                    <a:pt x="2201" y="14268"/>
                    <a:pt x="1964" y="14284"/>
                  </a:cubicBezTo>
                  <a:cubicBezTo>
                    <a:pt x="2281" y="14119"/>
                    <a:pt x="2658" y="14007"/>
                    <a:pt x="3061" y="14007"/>
                  </a:cubicBezTo>
                  <a:close/>
                  <a:moveTo>
                    <a:pt x="10831" y="17419"/>
                  </a:moveTo>
                  <a:cubicBezTo>
                    <a:pt x="11085" y="17419"/>
                    <a:pt x="11338" y="17514"/>
                    <a:pt x="11528" y="17704"/>
                  </a:cubicBezTo>
                  <a:cubicBezTo>
                    <a:pt x="11971" y="18148"/>
                    <a:pt x="12161" y="18908"/>
                    <a:pt x="12098" y="19383"/>
                  </a:cubicBezTo>
                  <a:cubicBezTo>
                    <a:pt x="12035" y="20206"/>
                    <a:pt x="11433" y="20840"/>
                    <a:pt x="10609" y="21030"/>
                  </a:cubicBezTo>
                  <a:cubicBezTo>
                    <a:pt x="10482" y="21059"/>
                    <a:pt x="10348" y="21073"/>
                    <a:pt x="10214" y="21073"/>
                  </a:cubicBezTo>
                  <a:cubicBezTo>
                    <a:pt x="9913" y="21073"/>
                    <a:pt x="9605" y="21002"/>
                    <a:pt x="9343" y="20871"/>
                  </a:cubicBezTo>
                  <a:cubicBezTo>
                    <a:pt x="9596" y="20871"/>
                    <a:pt x="9818" y="20871"/>
                    <a:pt x="10039" y="20903"/>
                  </a:cubicBezTo>
                  <a:cubicBezTo>
                    <a:pt x="10134" y="20903"/>
                    <a:pt x="10198" y="20871"/>
                    <a:pt x="10229" y="20776"/>
                  </a:cubicBezTo>
                  <a:cubicBezTo>
                    <a:pt x="10229" y="20681"/>
                    <a:pt x="10166" y="20618"/>
                    <a:pt x="10103" y="20586"/>
                  </a:cubicBezTo>
                  <a:cubicBezTo>
                    <a:pt x="9856" y="20541"/>
                    <a:pt x="9563" y="20497"/>
                    <a:pt x="9277" y="20497"/>
                  </a:cubicBezTo>
                  <a:cubicBezTo>
                    <a:pt x="9159" y="20497"/>
                    <a:pt x="9042" y="20504"/>
                    <a:pt x="8931" y="20523"/>
                  </a:cubicBezTo>
                  <a:cubicBezTo>
                    <a:pt x="8804" y="20396"/>
                    <a:pt x="8709" y="20270"/>
                    <a:pt x="8646" y="20143"/>
                  </a:cubicBezTo>
                  <a:lnTo>
                    <a:pt x="8646" y="20143"/>
                  </a:lnTo>
                  <a:lnTo>
                    <a:pt x="8709" y="20175"/>
                  </a:lnTo>
                  <a:cubicBezTo>
                    <a:pt x="9153" y="20175"/>
                    <a:pt x="9564" y="20206"/>
                    <a:pt x="9976" y="20206"/>
                  </a:cubicBezTo>
                  <a:cubicBezTo>
                    <a:pt x="10071" y="20206"/>
                    <a:pt x="10134" y="20175"/>
                    <a:pt x="10134" y="20080"/>
                  </a:cubicBezTo>
                  <a:cubicBezTo>
                    <a:pt x="10134" y="20016"/>
                    <a:pt x="10071" y="19953"/>
                    <a:pt x="10008" y="19953"/>
                  </a:cubicBezTo>
                  <a:cubicBezTo>
                    <a:pt x="9564" y="19921"/>
                    <a:pt x="9153" y="19890"/>
                    <a:pt x="8741" y="19890"/>
                  </a:cubicBezTo>
                  <a:lnTo>
                    <a:pt x="8519" y="19858"/>
                  </a:lnTo>
                  <a:cubicBezTo>
                    <a:pt x="8456" y="19731"/>
                    <a:pt x="8424" y="19605"/>
                    <a:pt x="8424" y="19478"/>
                  </a:cubicBezTo>
                  <a:cubicBezTo>
                    <a:pt x="8646" y="19446"/>
                    <a:pt x="8836" y="19446"/>
                    <a:pt x="9058" y="19446"/>
                  </a:cubicBezTo>
                  <a:cubicBezTo>
                    <a:pt x="9691" y="19446"/>
                    <a:pt x="10356" y="19415"/>
                    <a:pt x="10989" y="19383"/>
                  </a:cubicBezTo>
                  <a:cubicBezTo>
                    <a:pt x="11085" y="19351"/>
                    <a:pt x="11148" y="19288"/>
                    <a:pt x="11148" y="19225"/>
                  </a:cubicBezTo>
                  <a:cubicBezTo>
                    <a:pt x="11148" y="19129"/>
                    <a:pt x="11085" y="19066"/>
                    <a:pt x="10989" y="19066"/>
                  </a:cubicBezTo>
                  <a:cubicBezTo>
                    <a:pt x="10356" y="19066"/>
                    <a:pt x="9691" y="19098"/>
                    <a:pt x="9058" y="19129"/>
                  </a:cubicBezTo>
                  <a:cubicBezTo>
                    <a:pt x="8836" y="19129"/>
                    <a:pt x="8646" y="19161"/>
                    <a:pt x="8424" y="19161"/>
                  </a:cubicBezTo>
                  <a:cubicBezTo>
                    <a:pt x="8424" y="19003"/>
                    <a:pt x="8488" y="18813"/>
                    <a:pt x="8551" y="18654"/>
                  </a:cubicBezTo>
                  <a:cubicBezTo>
                    <a:pt x="8804" y="18686"/>
                    <a:pt x="9034" y="18702"/>
                    <a:pt x="9252" y="18702"/>
                  </a:cubicBezTo>
                  <a:cubicBezTo>
                    <a:pt x="9469" y="18702"/>
                    <a:pt x="9675" y="18686"/>
                    <a:pt x="9881" y="18654"/>
                  </a:cubicBezTo>
                  <a:cubicBezTo>
                    <a:pt x="9944" y="18654"/>
                    <a:pt x="10008" y="18591"/>
                    <a:pt x="10008" y="18528"/>
                  </a:cubicBezTo>
                  <a:cubicBezTo>
                    <a:pt x="10008" y="18433"/>
                    <a:pt x="9944" y="18401"/>
                    <a:pt x="9849" y="18369"/>
                  </a:cubicBezTo>
                  <a:cubicBezTo>
                    <a:pt x="9659" y="18385"/>
                    <a:pt x="9469" y="18393"/>
                    <a:pt x="9275" y="18393"/>
                  </a:cubicBezTo>
                  <a:cubicBezTo>
                    <a:pt x="9081" y="18393"/>
                    <a:pt x="8884" y="18385"/>
                    <a:pt x="8678" y="18369"/>
                  </a:cubicBezTo>
                  <a:cubicBezTo>
                    <a:pt x="8868" y="18053"/>
                    <a:pt x="9121" y="17799"/>
                    <a:pt x="9469" y="17609"/>
                  </a:cubicBezTo>
                  <a:cubicBezTo>
                    <a:pt x="9469" y="17673"/>
                    <a:pt x="9501" y="17736"/>
                    <a:pt x="9501" y="17768"/>
                  </a:cubicBezTo>
                  <a:cubicBezTo>
                    <a:pt x="9501" y="17799"/>
                    <a:pt x="9533" y="17831"/>
                    <a:pt x="9564" y="17863"/>
                  </a:cubicBezTo>
                  <a:cubicBezTo>
                    <a:pt x="9652" y="18127"/>
                    <a:pt x="9931" y="18310"/>
                    <a:pt x="10224" y="18310"/>
                  </a:cubicBezTo>
                  <a:cubicBezTo>
                    <a:pt x="10247" y="18310"/>
                    <a:pt x="10270" y="18308"/>
                    <a:pt x="10293" y="18306"/>
                  </a:cubicBezTo>
                  <a:cubicBezTo>
                    <a:pt x="10451" y="18274"/>
                    <a:pt x="10704" y="18148"/>
                    <a:pt x="10831" y="17958"/>
                  </a:cubicBezTo>
                  <a:cubicBezTo>
                    <a:pt x="10894" y="17831"/>
                    <a:pt x="10894" y="17736"/>
                    <a:pt x="10863" y="17609"/>
                  </a:cubicBezTo>
                  <a:cubicBezTo>
                    <a:pt x="10863" y="17578"/>
                    <a:pt x="10863" y="17578"/>
                    <a:pt x="10831" y="17546"/>
                  </a:cubicBezTo>
                  <a:cubicBezTo>
                    <a:pt x="10831" y="17514"/>
                    <a:pt x="10831" y="17483"/>
                    <a:pt x="10831" y="17419"/>
                  </a:cubicBezTo>
                  <a:close/>
                  <a:moveTo>
                    <a:pt x="5971" y="0"/>
                  </a:moveTo>
                  <a:cubicBezTo>
                    <a:pt x="5701" y="0"/>
                    <a:pt x="5421" y="32"/>
                    <a:pt x="5131" y="96"/>
                  </a:cubicBezTo>
                  <a:cubicBezTo>
                    <a:pt x="4117" y="318"/>
                    <a:pt x="3326" y="857"/>
                    <a:pt x="2882" y="1712"/>
                  </a:cubicBezTo>
                  <a:lnTo>
                    <a:pt x="2851" y="1712"/>
                  </a:lnTo>
                  <a:cubicBezTo>
                    <a:pt x="2787" y="1712"/>
                    <a:pt x="2692" y="1775"/>
                    <a:pt x="2692" y="1870"/>
                  </a:cubicBezTo>
                  <a:cubicBezTo>
                    <a:pt x="2692" y="1902"/>
                    <a:pt x="2692" y="1965"/>
                    <a:pt x="2724" y="1997"/>
                  </a:cubicBezTo>
                  <a:cubicBezTo>
                    <a:pt x="2249" y="3200"/>
                    <a:pt x="2439" y="4688"/>
                    <a:pt x="3231" y="5765"/>
                  </a:cubicBezTo>
                  <a:cubicBezTo>
                    <a:pt x="3880" y="6604"/>
                    <a:pt x="4784" y="7073"/>
                    <a:pt x="5824" y="7073"/>
                  </a:cubicBezTo>
                  <a:cubicBezTo>
                    <a:pt x="6001" y="7073"/>
                    <a:pt x="6182" y="7060"/>
                    <a:pt x="6366" y="7032"/>
                  </a:cubicBezTo>
                  <a:lnTo>
                    <a:pt x="6461" y="7032"/>
                  </a:lnTo>
                  <a:cubicBezTo>
                    <a:pt x="6968" y="8140"/>
                    <a:pt x="7443" y="9122"/>
                    <a:pt x="7918" y="9977"/>
                  </a:cubicBezTo>
                  <a:cubicBezTo>
                    <a:pt x="7379" y="10231"/>
                    <a:pt x="6968" y="10642"/>
                    <a:pt x="6778" y="11181"/>
                  </a:cubicBezTo>
                  <a:cubicBezTo>
                    <a:pt x="6524" y="11782"/>
                    <a:pt x="6556" y="12511"/>
                    <a:pt x="6873" y="13207"/>
                  </a:cubicBezTo>
                  <a:cubicBezTo>
                    <a:pt x="6841" y="13239"/>
                    <a:pt x="6809" y="13271"/>
                    <a:pt x="6778" y="13271"/>
                  </a:cubicBezTo>
                  <a:lnTo>
                    <a:pt x="6397" y="13524"/>
                  </a:lnTo>
                  <a:cubicBezTo>
                    <a:pt x="5954" y="13809"/>
                    <a:pt x="5479" y="14094"/>
                    <a:pt x="5004" y="14379"/>
                  </a:cubicBezTo>
                  <a:cubicBezTo>
                    <a:pt x="4315" y="13690"/>
                    <a:pt x="3605" y="13494"/>
                    <a:pt x="3057" y="13494"/>
                  </a:cubicBezTo>
                  <a:cubicBezTo>
                    <a:pt x="2925" y="13494"/>
                    <a:pt x="2803" y="13506"/>
                    <a:pt x="2692" y="13524"/>
                  </a:cubicBezTo>
                  <a:cubicBezTo>
                    <a:pt x="1805" y="13651"/>
                    <a:pt x="982" y="14284"/>
                    <a:pt x="507" y="15108"/>
                  </a:cubicBezTo>
                  <a:cubicBezTo>
                    <a:pt x="475" y="15139"/>
                    <a:pt x="475" y="15171"/>
                    <a:pt x="444" y="15171"/>
                  </a:cubicBezTo>
                  <a:cubicBezTo>
                    <a:pt x="444" y="15203"/>
                    <a:pt x="444" y="15266"/>
                    <a:pt x="444" y="15298"/>
                  </a:cubicBezTo>
                  <a:cubicBezTo>
                    <a:pt x="0" y="16248"/>
                    <a:pt x="95" y="17293"/>
                    <a:pt x="729" y="18148"/>
                  </a:cubicBezTo>
                  <a:cubicBezTo>
                    <a:pt x="729" y="18179"/>
                    <a:pt x="729" y="18211"/>
                    <a:pt x="729" y="18211"/>
                  </a:cubicBezTo>
                  <a:cubicBezTo>
                    <a:pt x="760" y="18243"/>
                    <a:pt x="792" y="18274"/>
                    <a:pt x="824" y="18274"/>
                  </a:cubicBezTo>
                  <a:cubicBezTo>
                    <a:pt x="855" y="18306"/>
                    <a:pt x="887" y="18369"/>
                    <a:pt x="919" y="18401"/>
                  </a:cubicBezTo>
                  <a:cubicBezTo>
                    <a:pt x="1394" y="18953"/>
                    <a:pt x="2071" y="19194"/>
                    <a:pt x="2757" y="19194"/>
                  </a:cubicBezTo>
                  <a:cubicBezTo>
                    <a:pt x="3487" y="19194"/>
                    <a:pt x="4228" y="18922"/>
                    <a:pt x="4751" y="18464"/>
                  </a:cubicBezTo>
                  <a:cubicBezTo>
                    <a:pt x="5384" y="17926"/>
                    <a:pt x="5701" y="16913"/>
                    <a:pt x="5542" y="15868"/>
                  </a:cubicBezTo>
                  <a:cubicBezTo>
                    <a:pt x="5827" y="15646"/>
                    <a:pt x="6112" y="15488"/>
                    <a:pt x="6397" y="15298"/>
                  </a:cubicBezTo>
                  <a:cubicBezTo>
                    <a:pt x="6841" y="14981"/>
                    <a:pt x="7284" y="14696"/>
                    <a:pt x="7728" y="14379"/>
                  </a:cubicBezTo>
                  <a:cubicBezTo>
                    <a:pt x="8171" y="14728"/>
                    <a:pt x="8678" y="14918"/>
                    <a:pt x="9216" y="14918"/>
                  </a:cubicBezTo>
                  <a:cubicBezTo>
                    <a:pt x="9184" y="15804"/>
                    <a:pt x="9248" y="16564"/>
                    <a:pt x="9374" y="17229"/>
                  </a:cubicBezTo>
                  <a:cubicBezTo>
                    <a:pt x="8171" y="17736"/>
                    <a:pt x="7886" y="18971"/>
                    <a:pt x="8139" y="19890"/>
                  </a:cubicBezTo>
                  <a:cubicBezTo>
                    <a:pt x="8361" y="20745"/>
                    <a:pt x="9089" y="21505"/>
                    <a:pt x="10166" y="21505"/>
                  </a:cubicBezTo>
                  <a:cubicBezTo>
                    <a:pt x="10324" y="21505"/>
                    <a:pt x="10451" y="21505"/>
                    <a:pt x="10609" y="21473"/>
                  </a:cubicBezTo>
                  <a:cubicBezTo>
                    <a:pt x="11781" y="21283"/>
                    <a:pt x="12573" y="20301"/>
                    <a:pt x="12541" y="19129"/>
                  </a:cubicBezTo>
                  <a:cubicBezTo>
                    <a:pt x="12541" y="18464"/>
                    <a:pt x="12225" y="17768"/>
                    <a:pt x="11781" y="17388"/>
                  </a:cubicBezTo>
                  <a:cubicBezTo>
                    <a:pt x="11525" y="17131"/>
                    <a:pt x="11217" y="17003"/>
                    <a:pt x="10904" y="17003"/>
                  </a:cubicBezTo>
                  <a:cubicBezTo>
                    <a:pt x="10869" y="17003"/>
                    <a:pt x="10834" y="17005"/>
                    <a:pt x="10799" y="17008"/>
                  </a:cubicBezTo>
                  <a:cubicBezTo>
                    <a:pt x="10736" y="16216"/>
                    <a:pt x="10609" y="15424"/>
                    <a:pt x="10483" y="14633"/>
                  </a:cubicBezTo>
                  <a:cubicBezTo>
                    <a:pt x="11370" y="14189"/>
                    <a:pt x="11908" y="13144"/>
                    <a:pt x="11908" y="12004"/>
                  </a:cubicBezTo>
                  <a:cubicBezTo>
                    <a:pt x="11908" y="11972"/>
                    <a:pt x="11908" y="11972"/>
                    <a:pt x="11908" y="11972"/>
                  </a:cubicBezTo>
                  <a:cubicBezTo>
                    <a:pt x="11940" y="11941"/>
                    <a:pt x="11940" y="11909"/>
                    <a:pt x="11940" y="11877"/>
                  </a:cubicBezTo>
                  <a:cubicBezTo>
                    <a:pt x="12130" y="11719"/>
                    <a:pt x="13048" y="11181"/>
                    <a:pt x="13365" y="11022"/>
                  </a:cubicBezTo>
                  <a:cubicBezTo>
                    <a:pt x="13460" y="10959"/>
                    <a:pt x="13555" y="10896"/>
                    <a:pt x="13555" y="10896"/>
                  </a:cubicBezTo>
                  <a:lnTo>
                    <a:pt x="13586" y="10896"/>
                  </a:lnTo>
                  <a:cubicBezTo>
                    <a:pt x="14171" y="11742"/>
                    <a:pt x="14999" y="12075"/>
                    <a:pt x="15793" y="12075"/>
                  </a:cubicBezTo>
                  <a:cubicBezTo>
                    <a:pt x="16247" y="12075"/>
                    <a:pt x="16690" y="11967"/>
                    <a:pt x="17070" y="11782"/>
                  </a:cubicBezTo>
                  <a:cubicBezTo>
                    <a:pt x="18147" y="11244"/>
                    <a:pt x="18970" y="10009"/>
                    <a:pt x="18400" y="8425"/>
                  </a:cubicBezTo>
                  <a:cubicBezTo>
                    <a:pt x="17947" y="7192"/>
                    <a:pt x="16793" y="6639"/>
                    <a:pt x="15703" y="6639"/>
                  </a:cubicBezTo>
                  <a:cubicBezTo>
                    <a:pt x="15422" y="6639"/>
                    <a:pt x="15145" y="6676"/>
                    <a:pt x="14885" y="6747"/>
                  </a:cubicBezTo>
                  <a:cubicBezTo>
                    <a:pt x="13903" y="7000"/>
                    <a:pt x="12826" y="7824"/>
                    <a:pt x="13048" y="9312"/>
                  </a:cubicBezTo>
                  <a:cubicBezTo>
                    <a:pt x="12573" y="9597"/>
                    <a:pt x="12066" y="9914"/>
                    <a:pt x="11433" y="10357"/>
                  </a:cubicBezTo>
                  <a:cubicBezTo>
                    <a:pt x="11013" y="9713"/>
                    <a:pt x="10394" y="9391"/>
                    <a:pt x="9643" y="9391"/>
                  </a:cubicBezTo>
                  <a:cubicBezTo>
                    <a:pt x="9545" y="9391"/>
                    <a:pt x="9445" y="9396"/>
                    <a:pt x="9343" y="9407"/>
                  </a:cubicBezTo>
                  <a:cubicBezTo>
                    <a:pt x="8963" y="8552"/>
                    <a:pt x="8519" y="7539"/>
                    <a:pt x="8013" y="6589"/>
                  </a:cubicBezTo>
                  <a:cubicBezTo>
                    <a:pt x="9343" y="5670"/>
                    <a:pt x="9533" y="3643"/>
                    <a:pt x="8931" y="2155"/>
                  </a:cubicBezTo>
                  <a:cubicBezTo>
                    <a:pt x="8352" y="761"/>
                    <a:pt x="7293" y="0"/>
                    <a:pt x="59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4" name="Google Shape;1404;p44"/>
            <p:cNvSpPr/>
            <p:nvPr/>
          </p:nvSpPr>
          <p:spPr>
            <a:xfrm>
              <a:off x="8009475" y="2248026"/>
              <a:ext cx="66525" cy="11270"/>
            </a:xfrm>
            <a:custGeom>
              <a:avLst/>
              <a:gdLst/>
              <a:ahLst/>
              <a:cxnLst/>
              <a:rect l="l" t="t" r="r" b="b"/>
              <a:pathLst>
                <a:path w="2249" h="381" extrusionOk="0">
                  <a:moveTo>
                    <a:pt x="159" y="0"/>
                  </a:moveTo>
                  <a:cubicBezTo>
                    <a:pt x="64" y="0"/>
                    <a:pt x="0" y="64"/>
                    <a:pt x="0" y="127"/>
                  </a:cubicBezTo>
                  <a:cubicBezTo>
                    <a:pt x="0" y="222"/>
                    <a:pt x="32" y="285"/>
                    <a:pt x="127" y="317"/>
                  </a:cubicBezTo>
                  <a:cubicBezTo>
                    <a:pt x="507" y="349"/>
                    <a:pt x="855" y="380"/>
                    <a:pt x="1204" y="380"/>
                  </a:cubicBezTo>
                  <a:cubicBezTo>
                    <a:pt x="1521" y="380"/>
                    <a:pt x="1806" y="349"/>
                    <a:pt x="2091" y="317"/>
                  </a:cubicBezTo>
                  <a:cubicBezTo>
                    <a:pt x="2186" y="317"/>
                    <a:pt x="2249" y="222"/>
                    <a:pt x="2249" y="159"/>
                  </a:cubicBezTo>
                  <a:cubicBezTo>
                    <a:pt x="2249" y="64"/>
                    <a:pt x="2186" y="0"/>
                    <a:pt x="2091" y="0"/>
                  </a:cubicBezTo>
                  <a:cubicBezTo>
                    <a:pt x="1711" y="32"/>
                    <a:pt x="1362" y="48"/>
                    <a:pt x="1042" y="48"/>
                  </a:cubicBezTo>
                  <a:cubicBezTo>
                    <a:pt x="721" y="48"/>
                    <a:pt x="428" y="32"/>
                    <a:pt x="1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06" name="Google Shape;1406;p44"/>
          <p:cNvSpPr txBox="1"/>
          <p:nvPr/>
        </p:nvSpPr>
        <p:spPr>
          <a:xfrm>
            <a:off x="2198217" y="2242957"/>
            <a:ext cx="2357858" cy="1001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867" b="1" kern="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El texto no es anticonstitucional, no hay una Segunda Instancia Total</a:t>
            </a:r>
            <a:endParaRPr sz="1867" b="1" kern="0" dirty="0">
              <a:solidFill>
                <a:schemeClr val="accent2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1408" name="Google Shape;1408;p44"/>
          <p:cNvSpPr txBox="1"/>
          <p:nvPr/>
        </p:nvSpPr>
        <p:spPr>
          <a:xfrm>
            <a:off x="1802465" y="4486274"/>
            <a:ext cx="2948563" cy="1453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700" kern="0" dirty="0">
                <a:solidFill>
                  <a:srgbClr val="7EFEF8"/>
                </a:solidFill>
                <a:latin typeface="Arial Narrow" panose="020B0606020202030204" pitchFamily="34" charset="0"/>
                <a:sym typeface="Barlow Semi Condensed Light"/>
              </a:rPr>
              <a:t>El INAI debe hacer una interpretación, no sólo literal, de la disposición que contiene la causal de procedencia. Debe hacer una interpretación material.</a:t>
            </a:r>
            <a:endParaRPr sz="1700" kern="0" dirty="0">
              <a:solidFill>
                <a:srgbClr val="7EFEF8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sp>
        <p:nvSpPr>
          <p:cNvPr id="1410" name="Google Shape;1410;p44"/>
          <p:cNvSpPr txBox="1"/>
          <p:nvPr/>
        </p:nvSpPr>
        <p:spPr>
          <a:xfrm>
            <a:off x="7451186" y="2062067"/>
            <a:ext cx="295275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600" kern="0" dirty="0">
                <a:solidFill>
                  <a:srgbClr val="FFADE7"/>
                </a:solidFill>
                <a:latin typeface="Arial Narrow" panose="020B0606020202030204" pitchFamily="34" charset="0"/>
                <a:sym typeface="Barlow Semi Condensed Light"/>
              </a:rPr>
              <a:t>El texto preve una negativa simple; entendida como una oposición al acceso a la información, por parte del SO; y una negativa ficta que ocurre cuando el OG local no emite su resolución.</a:t>
            </a:r>
            <a:endParaRPr sz="1600" kern="0" dirty="0">
              <a:solidFill>
                <a:srgbClr val="FFADE7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sp>
        <p:nvSpPr>
          <p:cNvPr id="1412" name="Google Shape;1412;p44"/>
          <p:cNvSpPr txBox="1"/>
          <p:nvPr/>
        </p:nvSpPr>
        <p:spPr>
          <a:xfrm>
            <a:off x="7595474" y="4562610"/>
            <a:ext cx="2508934" cy="1170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867" b="1" kern="0" dirty="0">
                <a:solidFill>
                  <a:srgbClr val="B0F052"/>
                </a:solidFill>
                <a:latin typeface="Arial Narrow" panose="020B0606020202030204" pitchFamily="34" charset="0"/>
                <a:sym typeface="Barlow Semi Condensed Light"/>
              </a:rPr>
              <a:t>Decir: “no se puede atender la solicitud”, es, materialmente, una negativa</a:t>
            </a:r>
            <a:endParaRPr sz="1867" b="1" kern="0" dirty="0">
              <a:solidFill>
                <a:srgbClr val="B0F052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pic>
        <p:nvPicPr>
          <p:cNvPr id="37" name="Imagen 36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A05CFE85-1A1F-4F4C-B9F3-60BC583B63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38" name="Google Shape;1405;p44">
            <a:extLst>
              <a:ext uri="{FF2B5EF4-FFF2-40B4-BE49-F238E27FC236}">
                <a16:creationId xmlns:a16="http://schemas.microsoft.com/office/drawing/2014/main" id="{F9D8D63B-7385-442B-8764-AA43B138DEE4}"/>
              </a:ext>
            </a:extLst>
          </p:cNvPr>
          <p:cNvSpPr txBox="1"/>
          <p:nvPr/>
        </p:nvSpPr>
        <p:spPr>
          <a:xfrm>
            <a:off x="4314217" y="1130582"/>
            <a:ext cx="3697273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b="1" kern="0" dirty="0">
                <a:solidFill>
                  <a:srgbClr val="FFC000"/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¿Qué dijo la Segunda Sala?</a:t>
            </a:r>
            <a:endParaRPr sz="2400" b="1" kern="0" dirty="0">
              <a:solidFill>
                <a:srgbClr val="FFC000"/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39" name="Google Shape;2436;p57">
            <a:extLst>
              <a:ext uri="{FF2B5EF4-FFF2-40B4-BE49-F238E27FC236}">
                <a16:creationId xmlns:a16="http://schemas.microsoft.com/office/drawing/2014/main" id="{E8E63DA0-C6D0-44CE-93C3-A75D072E4867}"/>
              </a:ext>
            </a:extLst>
          </p:cNvPr>
          <p:cNvSpPr/>
          <p:nvPr/>
        </p:nvSpPr>
        <p:spPr>
          <a:xfrm>
            <a:off x="5092460" y="2313859"/>
            <a:ext cx="611666" cy="772925"/>
          </a:xfrm>
          <a:custGeom>
            <a:avLst/>
            <a:gdLst/>
            <a:ahLst/>
            <a:cxnLst/>
            <a:rect l="l" t="t" r="r" b="b"/>
            <a:pathLst>
              <a:path w="15361" h="19051" extrusionOk="0">
                <a:moveTo>
                  <a:pt x="7693" y="486"/>
                </a:moveTo>
                <a:cubicBezTo>
                  <a:pt x="8456" y="486"/>
                  <a:pt x="9176" y="825"/>
                  <a:pt x="9628" y="1410"/>
                </a:cubicBezTo>
                <a:cubicBezTo>
                  <a:pt x="10135" y="2075"/>
                  <a:pt x="10198" y="2899"/>
                  <a:pt x="9818" y="3627"/>
                </a:cubicBezTo>
                <a:cubicBezTo>
                  <a:pt x="9691" y="3881"/>
                  <a:pt x="9565" y="4071"/>
                  <a:pt x="9438" y="4292"/>
                </a:cubicBezTo>
                <a:cubicBezTo>
                  <a:pt x="9090" y="4862"/>
                  <a:pt x="8741" y="5401"/>
                  <a:pt x="8931" y="6256"/>
                </a:cubicBezTo>
                <a:cubicBezTo>
                  <a:pt x="8963" y="6351"/>
                  <a:pt x="9026" y="6414"/>
                  <a:pt x="9121" y="6446"/>
                </a:cubicBezTo>
                <a:cubicBezTo>
                  <a:pt x="9185" y="6477"/>
                  <a:pt x="9216" y="6477"/>
                  <a:pt x="9280" y="6477"/>
                </a:cubicBezTo>
                <a:cubicBezTo>
                  <a:pt x="9612" y="6493"/>
                  <a:pt x="9953" y="6501"/>
                  <a:pt x="10293" y="6501"/>
                </a:cubicBezTo>
                <a:cubicBezTo>
                  <a:pt x="10633" y="6501"/>
                  <a:pt x="10974" y="6493"/>
                  <a:pt x="11306" y="6477"/>
                </a:cubicBezTo>
                <a:cubicBezTo>
                  <a:pt x="12446" y="6477"/>
                  <a:pt x="13650" y="6477"/>
                  <a:pt x="14853" y="6572"/>
                </a:cubicBezTo>
                <a:cubicBezTo>
                  <a:pt x="14948" y="7618"/>
                  <a:pt x="14885" y="8694"/>
                  <a:pt x="14853" y="9739"/>
                </a:cubicBezTo>
                <a:cubicBezTo>
                  <a:pt x="14822" y="10278"/>
                  <a:pt x="14790" y="10784"/>
                  <a:pt x="14790" y="11291"/>
                </a:cubicBezTo>
                <a:cubicBezTo>
                  <a:pt x="14697" y="11320"/>
                  <a:pt x="14605" y="11333"/>
                  <a:pt x="14514" y="11333"/>
                </a:cubicBezTo>
                <a:cubicBezTo>
                  <a:pt x="14110" y="11333"/>
                  <a:pt x="13727" y="11075"/>
                  <a:pt x="13365" y="10816"/>
                </a:cubicBezTo>
                <a:cubicBezTo>
                  <a:pt x="13143" y="10658"/>
                  <a:pt x="12922" y="10499"/>
                  <a:pt x="12700" y="10404"/>
                </a:cubicBezTo>
                <a:cubicBezTo>
                  <a:pt x="12416" y="10283"/>
                  <a:pt x="12118" y="10226"/>
                  <a:pt x="11825" y="10226"/>
                </a:cubicBezTo>
                <a:cubicBezTo>
                  <a:pt x="11660" y="10226"/>
                  <a:pt x="11497" y="10244"/>
                  <a:pt x="11338" y="10278"/>
                </a:cubicBezTo>
                <a:cubicBezTo>
                  <a:pt x="10451" y="10436"/>
                  <a:pt x="9691" y="11101"/>
                  <a:pt x="9375" y="11988"/>
                </a:cubicBezTo>
                <a:cubicBezTo>
                  <a:pt x="9090" y="12780"/>
                  <a:pt x="9090" y="13856"/>
                  <a:pt x="9786" y="14458"/>
                </a:cubicBezTo>
                <a:cubicBezTo>
                  <a:pt x="10166" y="14796"/>
                  <a:pt x="10687" y="14979"/>
                  <a:pt x="11208" y="14979"/>
                </a:cubicBezTo>
                <a:cubicBezTo>
                  <a:pt x="11468" y="14979"/>
                  <a:pt x="11729" y="14933"/>
                  <a:pt x="11971" y="14838"/>
                </a:cubicBezTo>
                <a:cubicBezTo>
                  <a:pt x="11981" y="14847"/>
                  <a:pt x="11993" y="14851"/>
                  <a:pt x="12006" y="14851"/>
                </a:cubicBezTo>
                <a:cubicBezTo>
                  <a:pt x="12038" y="14851"/>
                  <a:pt x="12076" y="14829"/>
                  <a:pt x="12098" y="14806"/>
                </a:cubicBezTo>
                <a:lnTo>
                  <a:pt x="12130" y="14806"/>
                </a:lnTo>
                <a:cubicBezTo>
                  <a:pt x="12953" y="14300"/>
                  <a:pt x="13745" y="13825"/>
                  <a:pt x="14695" y="13761"/>
                </a:cubicBezTo>
                <a:cubicBezTo>
                  <a:pt x="14695" y="15440"/>
                  <a:pt x="14727" y="16960"/>
                  <a:pt x="14790" y="18385"/>
                </a:cubicBezTo>
                <a:cubicBezTo>
                  <a:pt x="13715" y="18289"/>
                  <a:pt x="12592" y="18216"/>
                  <a:pt x="11480" y="18216"/>
                </a:cubicBezTo>
                <a:cubicBezTo>
                  <a:pt x="10759" y="18216"/>
                  <a:pt x="10041" y="18247"/>
                  <a:pt x="9343" y="18322"/>
                </a:cubicBezTo>
                <a:cubicBezTo>
                  <a:pt x="9216" y="17910"/>
                  <a:pt x="9375" y="17498"/>
                  <a:pt x="9565" y="17055"/>
                </a:cubicBezTo>
                <a:cubicBezTo>
                  <a:pt x="9755" y="16580"/>
                  <a:pt x="9945" y="16073"/>
                  <a:pt x="9723" y="15503"/>
                </a:cubicBezTo>
                <a:cubicBezTo>
                  <a:pt x="9406" y="14711"/>
                  <a:pt x="8393" y="14331"/>
                  <a:pt x="7601" y="14331"/>
                </a:cubicBezTo>
                <a:cubicBezTo>
                  <a:pt x="6746" y="14363"/>
                  <a:pt x="6113" y="14806"/>
                  <a:pt x="5923" y="15503"/>
                </a:cubicBezTo>
                <a:cubicBezTo>
                  <a:pt x="5764" y="16200"/>
                  <a:pt x="6018" y="16865"/>
                  <a:pt x="6271" y="17498"/>
                </a:cubicBezTo>
                <a:cubicBezTo>
                  <a:pt x="6398" y="17783"/>
                  <a:pt x="6493" y="18037"/>
                  <a:pt x="6556" y="18322"/>
                </a:cubicBezTo>
                <a:lnTo>
                  <a:pt x="6493" y="18322"/>
                </a:lnTo>
                <a:cubicBezTo>
                  <a:pt x="6176" y="18322"/>
                  <a:pt x="5859" y="18353"/>
                  <a:pt x="5511" y="18385"/>
                </a:cubicBezTo>
                <a:cubicBezTo>
                  <a:pt x="4631" y="18453"/>
                  <a:pt x="3732" y="18520"/>
                  <a:pt x="2855" y="18520"/>
                </a:cubicBezTo>
                <a:cubicBezTo>
                  <a:pt x="2090" y="18520"/>
                  <a:pt x="1342" y="18469"/>
                  <a:pt x="634" y="18322"/>
                </a:cubicBezTo>
                <a:cubicBezTo>
                  <a:pt x="634" y="18227"/>
                  <a:pt x="666" y="18132"/>
                  <a:pt x="666" y="18037"/>
                </a:cubicBezTo>
                <a:cubicBezTo>
                  <a:pt x="1647" y="17910"/>
                  <a:pt x="2629" y="17878"/>
                  <a:pt x="3357" y="17878"/>
                </a:cubicBezTo>
                <a:cubicBezTo>
                  <a:pt x="3452" y="17878"/>
                  <a:pt x="3547" y="17815"/>
                  <a:pt x="3547" y="17720"/>
                </a:cubicBezTo>
                <a:cubicBezTo>
                  <a:pt x="3547" y="17625"/>
                  <a:pt x="3452" y="17530"/>
                  <a:pt x="3357" y="17530"/>
                </a:cubicBezTo>
                <a:cubicBezTo>
                  <a:pt x="3222" y="17524"/>
                  <a:pt x="3083" y="17522"/>
                  <a:pt x="2942" y="17522"/>
                </a:cubicBezTo>
                <a:cubicBezTo>
                  <a:pt x="2259" y="17522"/>
                  <a:pt x="1511" y="17583"/>
                  <a:pt x="697" y="17688"/>
                </a:cubicBezTo>
                <a:cubicBezTo>
                  <a:pt x="697" y="17498"/>
                  <a:pt x="697" y="17340"/>
                  <a:pt x="697" y="17182"/>
                </a:cubicBezTo>
                <a:lnTo>
                  <a:pt x="761" y="17182"/>
                </a:lnTo>
                <a:cubicBezTo>
                  <a:pt x="1035" y="17182"/>
                  <a:pt x="1324" y="17196"/>
                  <a:pt x="1607" y="17196"/>
                </a:cubicBezTo>
                <a:cubicBezTo>
                  <a:pt x="1749" y="17196"/>
                  <a:pt x="1890" y="17192"/>
                  <a:pt x="2027" y="17182"/>
                </a:cubicBezTo>
                <a:cubicBezTo>
                  <a:pt x="2122" y="17182"/>
                  <a:pt x="2186" y="17087"/>
                  <a:pt x="2186" y="17023"/>
                </a:cubicBezTo>
                <a:cubicBezTo>
                  <a:pt x="2186" y="16928"/>
                  <a:pt x="2122" y="16833"/>
                  <a:pt x="2027" y="16833"/>
                </a:cubicBezTo>
                <a:lnTo>
                  <a:pt x="697" y="16833"/>
                </a:lnTo>
                <a:cubicBezTo>
                  <a:pt x="697" y="16738"/>
                  <a:pt x="697" y="16612"/>
                  <a:pt x="697" y="16517"/>
                </a:cubicBezTo>
                <a:lnTo>
                  <a:pt x="697" y="16485"/>
                </a:lnTo>
                <a:cubicBezTo>
                  <a:pt x="994" y="16448"/>
                  <a:pt x="1302" y="16432"/>
                  <a:pt x="1627" y="16432"/>
                </a:cubicBezTo>
                <a:cubicBezTo>
                  <a:pt x="1856" y="16432"/>
                  <a:pt x="2095" y="16440"/>
                  <a:pt x="2344" y="16453"/>
                </a:cubicBezTo>
                <a:cubicBezTo>
                  <a:pt x="2439" y="16453"/>
                  <a:pt x="2502" y="16422"/>
                  <a:pt x="2502" y="16326"/>
                </a:cubicBezTo>
                <a:cubicBezTo>
                  <a:pt x="2534" y="16231"/>
                  <a:pt x="2471" y="16168"/>
                  <a:pt x="2376" y="16136"/>
                </a:cubicBezTo>
                <a:cubicBezTo>
                  <a:pt x="2122" y="16089"/>
                  <a:pt x="1853" y="16065"/>
                  <a:pt x="1572" y="16065"/>
                </a:cubicBezTo>
                <a:cubicBezTo>
                  <a:pt x="1291" y="16065"/>
                  <a:pt x="998" y="16089"/>
                  <a:pt x="697" y="16136"/>
                </a:cubicBezTo>
                <a:lnTo>
                  <a:pt x="697" y="16073"/>
                </a:lnTo>
                <a:cubicBezTo>
                  <a:pt x="697" y="15946"/>
                  <a:pt x="666" y="15820"/>
                  <a:pt x="666" y="15693"/>
                </a:cubicBezTo>
                <a:lnTo>
                  <a:pt x="666" y="15630"/>
                </a:lnTo>
                <a:cubicBezTo>
                  <a:pt x="836" y="15643"/>
                  <a:pt x="990" y="15651"/>
                  <a:pt x="1135" y="15651"/>
                </a:cubicBezTo>
                <a:cubicBezTo>
                  <a:pt x="1340" y="15651"/>
                  <a:pt x="1525" y="15635"/>
                  <a:pt x="1711" y="15598"/>
                </a:cubicBezTo>
                <a:cubicBezTo>
                  <a:pt x="1774" y="15566"/>
                  <a:pt x="1837" y="15503"/>
                  <a:pt x="1806" y="15408"/>
                </a:cubicBezTo>
                <a:cubicBezTo>
                  <a:pt x="1806" y="15313"/>
                  <a:pt x="1742" y="15281"/>
                  <a:pt x="1647" y="15281"/>
                </a:cubicBezTo>
                <a:lnTo>
                  <a:pt x="1584" y="15281"/>
                </a:lnTo>
                <a:cubicBezTo>
                  <a:pt x="1360" y="15304"/>
                  <a:pt x="1136" y="15326"/>
                  <a:pt x="912" y="15326"/>
                </a:cubicBezTo>
                <a:cubicBezTo>
                  <a:pt x="819" y="15326"/>
                  <a:pt x="727" y="15322"/>
                  <a:pt x="634" y="15313"/>
                </a:cubicBezTo>
                <a:cubicBezTo>
                  <a:pt x="634" y="15281"/>
                  <a:pt x="634" y="15281"/>
                  <a:pt x="634" y="15250"/>
                </a:cubicBezTo>
                <a:cubicBezTo>
                  <a:pt x="634" y="15155"/>
                  <a:pt x="634" y="15060"/>
                  <a:pt x="602" y="14996"/>
                </a:cubicBezTo>
                <a:cubicBezTo>
                  <a:pt x="602" y="14965"/>
                  <a:pt x="602" y="14933"/>
                  <a:pt x="602" y="14901"/>
                </a:cubicBezTo>
                <a:cubicBezTo>
                  <a:pt x="951" y="14870"/>
                  <a:pt x="1362" y="14870"/>
                  <a:pt x="1774" y="14870"/>
                </a:cubicBezTo>
                <a:cubicBezTo>
                  <a:pt x="1869" y="14870"/>
                  <a:pt x="1932" y="14806"/>
                  <a:pt x="1932" y="14711"/>
                </a:cubicBezTo>
                <a:cubicBezTo>
                  <a:pt x="1932" y="14648"/>
                  <a:pt x="1869" y="14553"/>
                  <a:pt x="1806" y="14553"/>
                </a:cubicBezTo>
                <a:cubicBezTo>
                  <a:pt x="1648" y="14540"/>
                  <a:pt x="1491" y="14532"/>
                  <a:pt x="1329" y="14532"/>
                </a:cubicBezTo>
                <a:cubicBezTo>
                  <a:pt x="1100" y="14532"/>
                  <a:pt x="862" y="14548"/>
                  <a:pt x="602" y="14585"/>
                </a:cubicBezTo>
                <a:cubicBezTo>
                  <a:pt x="602" y="14458"/>
                  <a:pt x="571" y="14331"/>
                  <a:pt x="571" y="14236"/>
                </a:cubicBezTo>
                <a:lnTo>
                  <a:pt x="602" y="14236"/>
                </a:lnTo>
                <a:cubicBezTo>
                  <a:pt x="695" y="14227"/>
                  <a:pt x="788" y="14223"/>
                  <a:pt x="883" y="14223"/>
                </a:cubicBezTo>
                <a:cubicBezTo>
                  <a:pt x="1113" y="14223"/>
                  <a:pt x="1356" y="14246"/>
                  <a:pt x="1647" y="14268"/>
                </a:cubicBezTo>
                <a:cubicBezTo>
                  <a:pt x="1742" y="14268"/>
                  <a:pt x="1806" y="14236"/>
                  <a:pt x="1806" y="14141"/>
                </a:cubicBezTo>
                <a:cubicBezTo>
                  <a:pt x="1837" y="14078"/>
                  <a:pt x="1774" y="14015"/>
                  <a:pt x="1711" y="13983"/>
                </a:cubicBezTo>
                <a:cubicBezTo>
                  <a:pt x="1456" y="13937"/>
                  <a:pt x="1184" y="13907"/>
                  <a:pt x="907" y="13907"/>
                </a:cubicBezTo>
                <a:cubicBezTo>
                  <a:pt x="806" y="13907"/>
                  <a:pt x="704" y="13911"/>
                  <a:pt x="602" y="13920"/>
                </a:cubicBezTo>
                <a:lnTo>
                  <a:pt x="602" y="13888"/>
                </a:lnTo>
                <a:cubicBezTo>
                  <a:pt x="634" y="13888"/>
                  <a:pt x="634" y="13888"/>
                  <a:pt x="666" y="13856"/>
                </a:cubicBezTo>
                <a:lnTo>
                  <a:pt x="697" y="13856"/>
                </a:lnTo>
                <a:cubicBezTo>
                  <a:pt x="957" y="13791"/>
                  <a:pt x="1182" y="13762"/>
                  <a:pt x="1384" y="13762"/>
                </a:cubicBezTo>
                <a:cubicBezTo>
                  <a:pt x="1971" y="13762"/>
                  <a:pt x="2373" y="14010"/>
                  <a:pt x="2914" y="14363"/>
                </a:cubicBezTo>
                <a:cubicBezTo>
                  <a:pt x="3041" y="14458"/>
                  <a:pt x="3199" y="14553"/>
                  <a:pt x="3357" y="14648"/>
                </a:cubicBezTo>
                <a:cubicBezTo>
                  <a:pt x="3655" y="14831"/>
                  <a:pt x="3936" y="14965"/>
                  <a:pt x="4273" y="14965"/>
                </a:cubicBezTo>
                <a:cubicBezTo>
                  <a:pt x="4402" y="14965"/>
                  <a:pt x="4539" y="14945"/>
                  <a:pt x="4688" y="14901"/>
                </a:cubicBezTo>
                <a:cubicBezTo>
                  <a:pt x="5606" y="14648"/>
                  <a:pt x="6366" y="13730"/>
                  <a:pt x="6398" y="12811"/>
                </a:cubicBezTo>
                <a:cubicBezTo>
                  <a:pt x="6429" y="11861"/>
                  <a:pt x="5859" y="10974"/>
                  <a:pt x="4973" y="10563"/>
                </a:cubicBezTo>
                <a:cubicBezTo>
                  <a:pt x="4636" y="10383"/>
                  <a:pt x="4220" y="10299"/>
                  <a:pt x="3792" y="10299"/>
                </a:cubicBezTo>
                <a:cubicBezTo>
                  <a:pt x="3616" y="10299"/>
                  <a:pt x="3438" y="10313"/>
                  <a:pt x="3262" y="10341"/>
                </a:cubicBezTo>
                <a:cubicBezTo>
                  <a:pt x="2914" y="10373"/>
                  <a:pt x="2566" y="10531"/>
                  <a:pt x="2217" y="10689"/>
                </a:cubicBezTo>
                <a:cubicBezTo>
                  <a:pt x="1778" y="10874"/>
                  <a:pt x="1372" y="11059"/>
                  <a:pt x="976" y="11059"/>
                </a:cubicBezTo>
                <a:cubicBezTo>
                  <a:pt x="829" y="11059"/>
                  <a:pt x="684" y="11034"/>
                  <a:pt x="539" y="10974"/>
                </a:cubicBezTo>
                <a:cubicBezTo>
                  <a:pt x="571" y="10848"/>
                  <a:pt x="602" y="10721"/>
                  <a:pt x="634" y="10563"/>
                </a:cubicBezTo>
                <a:cubicBezTo>
                  <a:pt x="951" y="10563"/>
                  <a:pt x="1299" y="10531"/>
                  <a:pt x="1616" y="10499"/>
                </a:cubicBezTo>
                <a:cubicBezTo>
                  <a:pt x="1711" y="10499"/>
                  <a:pt x="1774" y="10436"/>
                  <a:pt x="1774" y="10341"/>
                </a:cubicBezTo>
                <a:cubicBezTo>
                  <a:pt x="1774" y="10246"/>
                  <a:pt x="1711" y="10183"/>
                  <a:pt x="1616" y="10183"/>
                </a:cubicBezTo>
                <a:cubicBezTo>
                  <a:pt x="1299" y="10214"/>
                  <a:pt x="1014" y="10214"/>
                  <a:pt x="697" y="10246"/>
                </a:cubicBezTo>
                <a:cubicBezTo>
                  <a:pt x="697" y="10088"/>
                  <a:pt x="729" y="9929"/>
                  <a:pt x="761" y="9739"/>
                </a:cubicBezTo>
                <a:cubicBezTo>
                  <a:pt x="1172" y="9708"/>
                  <a:pt x="1616" y="9708"/>
                  <a:pt x="2027" y="9644"/>
                </a:cubicBezTo>
                <a:cubicBezTo>
                  <a:pt x="2091" y="9613"/>
                  <a:pt x="2154" y="9549"/>
                  <a:pt x="2122" y="9486"/>
                </a:cubicBezTo>
                <a:cubicBezTo>
                  <a:pt x="2122" y="9391"/>
                  <a:pt x="2059" y="9328"/>
                  <a:pt x="1996" y="9328"/>
                </a:cubicBezTo>
                <a:cubicBezTo>
                  <a:pt x="1584" y="9328"/>
                  <a:pt x="1172" y="9391"/>
                  <a:pt x="761" y="9423"/>
                </a:cubicBezTo>
                <a:cubicBezTo>
                  <a:pt x="761" y="9233"/>
                  <a:pt x="792" y="9043"/>
                  <a:pt x="792" y="8853"/>
                </a:cubicBezTo>
                <a:cubicBezTo>
                  <a:pt x="974" y="8861"/>
                  <a:pt x="1154" y="8865"/>
                  <a:pt x="1332" y="8865"/>
                </a:cubicBezTo>
                <a:cubicBezTo>
                  <a:pt x="1863" y="8865"/>
                  <a:pt x="2368" y="8829"/>
                  <a:pt x="2819" y="8758"/>
                </a:cubicBezTo>
                <a:cubicBezTo>
                  <a:pt x="2914" y="8758"/>
                  <a:pt x="2977" y="8663"/>
                  <a:pt x="2977" y="8599"/>
                </a:cubicBezTo>
                <a:cubicBezTo>
                  <a:pt x="2977" y="8504"/>
                  <a:pt x="2914" y="8441"/>
                  <a:pt x="2819" y="8441"/>
                </a:cubicBezTo>
                <a:cubicBezTo>
                  <a:pt x="2186" y="8504"/>
                  <a:pt x="1489" y="8504"/>
                  <a:pt x="792" y="8504"/>
                </a:cubicBezTo>
                <a:cubicBezTo>
                  <a:pt x="761" y="8346"/>
                  <a:pt x="761" y="8156"/>
                  <a:pt x="761" y="7998"/>
                </a:cubicBezTo>
                <a:lnTo>
                  <a:pt x="824" y="7998"/>
                </a:lnTo>
                <a:cubicBezTo>
                  <a:pt x="1837" y="7998"/>
                  <a:pt x="2946" y="7998"/>
                  <a:pt x="4054" y="7839"/>
                </a:cubicBezTo>
                <a:cubicBezTo>
                  <a:pt x="4149" y="7839"/>
                  <a:pt x="4213" y="7776"/>
                  <a:pt x="4181" y="7681"/>
                </a:cubicBezTo>
                <a:cubicBezTo>
                  <a:pt x="4181" y="7586"/>
                  <a:pt x="4118" y="7523"/>
                  <a:pt x="4023" y="7523"/>
                </a:cubicBezTo>
                <a:cubicBezTo>
                  <a:pt x="3484" y="7554"/>
                  <a:pt x="2914" y="7586"/>
                  <a:pt x="2376" y="7586"/>
                </a:cubicBezTo>
                <a:cubicBezTo>
                  <a:pt x="1837" y="7618"/>
                  <a:pt x="1267" y="7649"/>
                  <a:pt x="729" y="7649"/>
                </a:cubicBezTo>
                <a:lnTo>
                  <a:pt x="729" y="7301"/>
                </a:lnTo>
                <a:cubicBezTo>
                  <a:pt x="1331" y="7269"/>
                  <a:pt x="1806" y="7238"/>
                  <a:pt x="2281" y="7174"/>
                </a:cubicBezTo>
                <a:cubicBezTo>
                  <a:pt x="2344" y="7174"/>
                  <a:pt x="2407" y="7111"/>
                  <a:pt x="2407" y="7016"/>
                </a:cubicBezTo>
                <a:cubicBezTo>
                  <a:pt x="2407" y="6938"/>
                  <a:pt x="2365" y="6881"/>
                  <a:pt x="2296" y="6881"/>
                </a:cubicBezTo>
                <a:cubicBezTo>
                  <a:pt x="2282" y="6881"/>
                  <a:pt x="2266" y="6884"/>
                  <a:pt x="2249" y="6889"/>
                </a:cubicBezTo>
                <a:cubicBezTo>
                  <a:pt x="1711" y="6921"/>
                  <a:pt x="1172" y="6953"/>
                  <a:pt x="697" y="7016"/>
                </a:cubicBezTo>
                <a:lnTo>
                  <a:pt x="697" y="6953"/>
                </a:lnTo>
                <a:cubicBezTo>
                  <a:pt x="697" y="6889"/>
                  <a:pt x="697" y="6826"/>
                  <a:pt x="666" y="6762"/>
                </a:cubicBezTo>
                <a:cubicBezTo>
                  <a:pt x="1774" y="6762"/>
                  <a:pt x="2882" y="6731"/>
                  <a:pt x="3928" y="6667"/>
                </a:cubicBezTo>
                <a:cubicBezTo>
                  <a:pt x="4783" y="6636"/>
                  <a:pt x="5669" y="6604"/>
                  <a:pt x="6556" y="6604"/>
                </a:cubicBezTo>
                <a:cubicBezTo>
                  <a:pt x="6588" y="6604"/>
                  <a:pt x="6651" y="6572"/>
                  <a:pt x="6683" y="6541"/>
                </a:cubicBezTo>
                <a:cubicBezTo>
                  <a:pt x="6714" y="6541"/>
                  <a:pt x="6746" y="6509"/>
                  <a:pt x="6778" y="6477"/>
                </a:cubicBezTo>
                <a:cubicBezTo>
                  <a:pt x="6841" y="6382"/>
                  <a:pt x="6873" y="6287"/>
                  <a:pt x="6873" y="6192"/>
                </a:cubicBezTo>
                <a:cubicBezTo>
                  <a:pt x="7094" y="6161"/>
                  <a:pt x="7284" y="6161"/>
                  <a:pt x="7506" y="6161"/>
                </a:cubicBezTo>
                <a:cubicBezTo>
                  <a:pt x="7601" y="6161"/>
                  <a:pt x="7664" y="6097"/>
                  <a:pt x="7696" y="6034"/>
                </a:cubicBezTo>
                <a:cubicBezTo>
                  <a:pt x="7696" y="5939"/>
                  <a:pt x="7633" y="5876"/>
                  <a:pt x="7569" y="5844"/>
                </a:cubicBezTo>
                <a:cubicBezTo>
                  <a:pt x="7478" y="5831"/>
                  <a:pt x="7391" y="5823"/>
                  <a:pt x="7306" y="5823"/>
                </a:cubicBezTo>
                <a:cubicBezTo>
                  <a:pt x="7185" y="5823"/>
                  <a:pt x="7066" y="5839"/>
                  <a:pt x="6936" y="5876"/>
                </a:cubicBezTo>
                <a:cubicBezTo>
                  <a:pt x="6936" y="5686"/>
                  <a:pt x="6873" y="5527"/>
                  <a:pt x="6778" y="5337"/>
                </a:cubicBezTo>
                <a:cubicBezTo>
                  <a:pt x="7031" y="5337"/>
                  <a:pt x="7253" y="5274"/>
                  <a:pt x="7443" y="5211"/>
                </a:cubicBezTo>
                <a:cubicBezTo>
                  <a:pt x="7538" y="5179"/>
                  <a:pt x="7569" y="5084"/>
                  <a:pt x="7538" y="4989"/>
                </a:cubicBezTo>
                <a:cubicBezTo>
                  <a:pt x="7515" y="4943"/>
                  <a:pt x="7474" y="4913"/>
                  <a:pt x="7417" y="4913"/>
                </a:cubicBezTo>
                <a:cubicBezTo>
                  <a:pt x="7396" y="4913"/>
                  <a:pt x="7373" y="4917"/>
                  <a:pt x="7348" y="4926"/>
                </a:cubicBezTo>
                <a:cubicBezTo>
                  <a:pt x="7094" y="4989"/>
                  <a:pt x="6841" y="5021"/>
                  <a:pt x="6588" y="5021"/>
                </a:cubicBezTo>
                <a:cubicBezTo>
                  <a:pt x="6493" y="4894"/>
                  <a:pt x="6398" y="4767"/>
                  <a:pt x="6303" y="4672"/>
                </a:cubicBezTo>
                <a:cubicBezTo>
                  <a:pt x="6208" y="4577"/>
                  <a:pt x="6144" y="4451"/>
                  <a:pt x="6049" y="4356"/>
                </a:cubicBezTo>
                <a:cubicBezTo>
                  <a:pt x="6366" y="4324"/>
                  <a:pt x="6683" y="4324"/>
                  <a:pt x="6999" y="4324"/>
                </a:cubicBezTo>
                <a:cubicBezTo>
                  <a:pt x="7094" y="4324"/>
                  <a:pt x="7158" y="4261"/>
                  <a:pt x="7158" y="4166"/>
                </a:cubicBezTo>
                <a:cubicBezTo>
                  <a:pt x="7189" y="4071"/>
                  <a:pt x="7126" y="4007"/>
                  <a:pt x="7031" y="4007"/>
                </a:cubicBezTo>
                <a:cubicBezTo>
                  <a:pt x="6908" y="3985"/>
                  <a:pt x="6780" y="3974"/>
                  <a:pt x="6649" y="3974"/>
                </a:cubicBezTo>
                <a:cubicBezTo>
                  <a:pt x="6409" y="3974"/>
                  <a:pt x="6157" y="4009"/>
                  <a:pt x="5891" y="4071"/>
                </a:cubicBezTo>
                <a:cubicBezTo>
                  <a:pt x="5891" y="4071"/>
                  <a:pt x="5859" y="4071"/>
                  <a:pt x="5828" y="4102"/>
                </a:cubicBezTo>
                <a:cubicBezTo>
                  <a:pt x="5701" y="3881"/>
                  <a:pt x="5574" y="3691"/>
                  <a:pt x="5479" y="3469"/>
                </a:cubicBezTo>
                <a:lnTo>
                  <a:pt x="5511" y="3469"/>
                </a:lnTo>
                <a:cubicBezTo>
                  <a:pt x="6018" y="3469"/>
                  <a:pt x="6524" y="3469"/>
                  <a:pt x="7031" y="3406"/>
                </a:cubicBezTo>
                <a:cubicBezTo>
                  <a:pt x="7094" y="3406"/>
                  <a:pt x="7158" y="3342"/>
                  <a:pt x="7158" y="3247"/>
                </a:cubicBezTo>
                <a:cubicBezTo>
                  <a:pt x="7158" y="3152"/>
                  <a:pt x="7094" y="3089"/>
                  <a:pt x="7031" y="3089"/>
                </a:cubicBezTo>
                <a:cubicBezTo>
                  <a:pt x="6524" y="3089"/>
                  <a:pt x="5986" y="3089"/>
                  <a:pt x="5511" y="3121"/>
                </a:cubicBezTo>
                <a:lnTo>
                  <a:pt x="5353" y="3152"/>
                </a:lnTo>
                <a:cubicBezTo>
                  <a:pt x="5289" y="2931"/>
                  <a:pt x="5258" y="2741"/>
                  <a:pt x="5258" y="2519"/>
                </a:cubicBezTo>
                <a:lnTo>
                  <a:pt x="5574" y="2519"/>
                </a:lnTo>
                <a:cubicBezTo>
                  <a:pt x="6144" y="2487"/>
                  <a:pt x="6746" y="2487"/>
                  <a:pt x="7348" y="2424"/>
                </a:cubicBezTo>
                <a:cubicBezTo>
                  <a:pt x="7443" y="2424"/>
                  <a:pt x="7506" y="2329"/>
                  <a:pt x="7506" y="2234"/>
                </a:cubicBezTo>
                <a:cubicBezTo>
                  <a:pt x="7506" y="2139"/>
                  <a:pt x="7443" y="2075"/>
                  <a:pt x="7316" y="2075"/>
                </a:cubicBezTo>
                <a:cubicBezTo>
                  <a:pt x="6746" y="2107"/>
                  <a:pt x="6144" y="2139"/>
                  <a:pt x="5574" y="2202"/>
                </a:cubicBezTo>
                <a:lnTo>
                  <a:pt x="5321" y="2202"/>
                </a:lnTo>
                <a:cubicBezTo>
                  <a:pt x="5353" y="2012"/>
                  <a:pt x="5448" y="1822"/>
                  <a:pt x="5543" y="1664"/>
                </a:cubicBezTo>
                <a:cubicBezTo>
                  <a:pt x="6524" y="1664"/>
                  <a:pt x="7348" y="1600"/>
                  <a:pt x="8076" y="1474"/>
                </a:cubicBezTo>
                <a:cubicBezTo>
                  <a:pt x="8171" y="1474"/>
                  <a:pt x="8203" y="1379"/>
                  <a:pt x="8203" y="1284"/>
                </a:cubicBezTo>
                <a:cubicBezTo>
                  <a:pt x="8203" y="1189"/>
                  <a:pt x="8108" y="1125"/>
                  <a:pt x="8013" y="1125"/>
                </a:cubicBezTo>
                <a:cubicBezTo>
                  <a:pt x="7316" y="1220"/>
                  <a:pt x="6556" y="1284"/>
                  <a:pt x="5796" y="1315"/>
                </a:cubicBezTo>
                <a:cubicBezTo>
                  <a:pt x="5923" y="1189"/>
                  <a:pt x="6081" y="1062"/>
                  <a:pt x="6239" y="967"/>
                </a:cubicBezTo>
                <a:cubicBezTo>
                  <a:pt x="6239" y="1030"/>
                  <a:pt x="6303" y="1094"/>
                  <a:pt x="6398" y="1094"/>
                </a:cubicBezTo>
                <a:cubicBezTo>
                  <a:pt x="7094" y="999"/>
                  <a:pt x="7759" y="967"/>
                  <a:pt x="8425" y="967"/>
                </a:cubicBezTo>
                <a:cubicBezTo>
                  <a:pt x="8520" y="967"/>
                  <a:pt x="8583" y="904"/>
                  <a:pt x="8583" y="809"/>
                </a:cubicBezTo>
                <a:cubicBezTo>
                  <a:pt x="8583" y="714"/>
                  <a:pt x="8520" y="619"/>
                  <a:pt x="8425" y="619"/>
                </a:cubicBezTo>
                <a:cubicBezTo>
                  <a:pt x="8280" y="610"/>
                  <a:pt x="8136" y="606"/>
                  <a:pt x="7991" y="606"/>
                </a:cubicBezTo>
                <a:cubicBezTo>
                  <a:pt x="7593" y="606"/>
                  <a:pt x="7187" y="636"/>
                  <a:pt x="6746" y="682"/>
                </a:cubicBezTo>
                <a:cubicBezTo>
                  <a:pt x="6904" y="619"/>
                  <a:pt x="7094" y="555"/>
                  <a:pt x="7253" y="524"/>
                </a:cubicBezTo>
                <a:cubicBezTo>
                  <a:pt x="7400" y="498"/>
                  <a:pt x="7547" y="486"/>
                  <a:pt x="7693" y="486"/>
                </a:cubicBezTo>
                <a:close/>
                <a:moveTo>
                  <a:pt x="7687" y="0"/>
                </a:moveTo>
                <a:cubicBezTo>
                  <a:pt x="7575" y="0"/>
                  <a:pt x="7462" y="6"/>
                  <a:pt x="7348" y="17"/>
                </a:cubicBezTo>
                <a:cubicBezTo>
                  <a:pt x="6366" y="144"/>
                  <a:pt x="5194" y="809"/>
                  <a:pt x="4846" y="1949"/>
                </a:cubicBezTo>
                <a:cubicBezTo>
                  <a:pt x="4656" y="2519"/>
                  <a:pt x="4719" y="3152"/>
                  <a:pt x="5004" y="3786"/>
                </a:cubicBezTo>
                <a:cubicBezTo>
                  <a:pt x="5163" y="4134"/>
                  <a:pt x="5416" y="4451"/>
                  <a:pt x="5701" y="4736"/>
                </a:cubicBezTo>
                <a:cubicBezTo>
                  <a:pt x="6113" y="5179"/>
                  <a:pt x="6493" y="5622"/>
                  <a:pt x="6461" y="6224"/>
                </a:cubicBezTo>
                <a:cubicBezTo>
                  <a:pt x="5712" y="6201"/>
                  <a:pt x="4976" y="6183"/>
                  <a:pt x="4250" y="6183"/>
                </a:cubicBezTo>
                <a:cubicBezTo>
                  <a:pt x="2949" y="6183"/>
                  <a:pt x="1684" y="6243"/>
                  <a:pt x="444" y="6446"/>
                </a:cubicBezTo>
                <a:cubicBezTo>
                  <a:pt x="381" y="6446"/>
                  <a:pt x="349" y="6477"/>
                  <a:pt x="317" y="6541"/>
                </a:cubicBezTo>
                <a:cubicBezTo>
                  <a:pt x="317" y="6572"/>
                  <a:pt x="317" y="6572"/>
                  <a:pt x="317" y="6604"/>
                </a:cubicBezTo>
                <a:lnTo>
                  <a:pt x="254" y="6604"/>
                </a:lnTo>
                <a:lnTo>
                  <a:pt x="286" y="6636"/>
                </a:lnTo>
                <a:cubicBezTo>
                  <a:pt x="254" y="6667"/>
                  <a:pt x="222" y="6731"/>
                  <a:pt x="222" y="6794"/>
                </a:cubicBezTo>
                <a:cubicBezTo>
                  <a:pt x="222" y="7174"/>
                  <a:pt x="222" y="7554"/>
                  <a:pt x="254" y="7966"/>
                </a:cubicBezTo>
                <a:cubicBezTo>
                  <a:pt x="254" y="8473"/>
                  <a:pt x="254" y="8979"/>
                  <a:pt x="254" y="9486"/>
                </a:cubicBezTo>
                <a:cubicBezTo>
                  <a:pt x="159" y="9518"/>
                  <a:pt x="127" y="9581"/>
                  <a:pt x="127" y="9644"/>
                </a:cubicBezTo>
                <a:cubicBezTo>
                  <a:pt x="127" y="9739"/>
                  <a:pt x="191" y="9771"/>
                  <a:pt x="222" y="9771"/>
                </a:cubicBezTo>
                <a:cubicBezTo>
                  <a:pt x="222" y="9961"/>
                  <a:pt x="222" y="10151"/>
                  <a:pt x="191" y="10341"/>
                </a:cubicBezTo>
                <a:lnTo>
                  <a:pt x="127" y="10341"/>
                </a:lnTo>
                <a:cubicBezTo>
                  <a:pt x="64" y="10341"/>
                  <a:pt x="1" y="10404"/>
                  <a:pt x="1" y="10499"/>
                </a:cubicBezTo>
                <a:cubicBezTo>
                  <a:pt x="1" y="10563"/>
                  <a:pt x="64" y="10626"/>
                  <a:pt x="127" y="10626"/>
                </a:cubicBezTo>
                <a:lnTo>
                  <a:pt x="191" y="10626"/>
                </a:lnTo>
                <a:cubicBezTo>
                  <a:pt x="159" y="10848"/>
                  <a:pt x="127" y="11038"/>
                  <a:pt x="96" y="11196"/>
                </a:cubicBezTo>
                <a:cubicBezTo>
                  <a:pt x="64" y="11291"/>
                  <a:pt x="127" y="11354"/>
                  <a:pt x="191" y="11418"/>
                </a:cubicBezTo>
                <a:lnTo>
                  <a:pt x="349" y="11418"/>
                </a:lnTo>
                <a:cubicBezTo>
                  <a:pt x="578" y="11546"/>
                  <a:pt x="793" y="11598"/>
                  <a:pt x="1011" y="11598"/>
                </a:cubicBezTo>
                <a:cubicBezTo>
                  <a:pt x="1275" y="11598"/>
                  <a:pt x="1542" y="11522"/>
                  <a:pt x="1837" y="11418"/>
                </a:cubicBezTo>
                <a:cubicBezTo>
                  <a:pt x="1996" y="11354"/>
                  <a:pt x="2154" y="11291"/>
                  <a:pt x="2281" y="11228"/>
                </a:cubicBezTo>
                <a:cubicBezTo>
                  <a:pt x="2809" y="11022"/>
                  <a:pt x="3255" y="10844"/>
                  <a:pt x="3822" y="10844"/>
                </a:cubicBezTo>
                <a:cubicBezTo>
                  <a:pt x="3867" y="10844"/>
                  <a:pt x="3912" y="10845"/>
                  <a:pt x="3959" y="10848"/>
                </a:cubicBezTo>
                <a:cubicBezTo>
                  <a:pt x="4909" y="10911"/>
                  <a:pt x="5701" y="11608"/>
                  <a:pt x="5859" y="12431"/>
                </a:cubicBezTo>
                <a:cubicBezTo>
                  <a:pt x="5923" y="12906"/>
                  <a:pt x="5733" y="13540"/>
                  <a:pt x="5384" y="13951"/>
                </a:cubicBezTo>
                <a:cubicBezTo>
                  <a:pt x="5194" y="14173"/>
                  <a:pt x="4941" y="14426"/>
                  <a:pt x="4561" y="14426"/>
                </a:cubicBezTo>
                <a:cubicBezTo>
                  <a:pt x="4533" y="14428"/>
                  <a:pt x="4506" y="14429"/>
                  <a:pt x="4479" y="14429"/>
                </a:cubicBezTo>
                <a:cubicBezTo>
                  <a:pt x="3983" y="14429"/>
                  <a:pt x="3620" y="14158"/>
                  <a:pt x="3199" y="13888"/>
                </a:cubicBezTo>
                <a:cubicBezTo>
                  <a:pt x="3072" y="13793"/>
                  <a:pt x="2914" y="13666"/>
                  <a:pt x="2756" y="13603"/>
                </a:cubicBezTo>
                <a:cubicBezTo>
                  <a:pt x="2368" y="13381"/>
                  <a:pt x="1948" y="13267"/>
                  <a:pt x="1515" y="13267"/>
                </a:cubicBezTo>
                <a:cubicBezTo>
                  <a:pt x="1204" y="13267"/>
                  <a:pt x="888" y="13326"/>
                  <a:pt x="571" y="13445"/>
                </a:cubicBezTo>
                <a:cubicBezTo>
                  <a:pt x="539" y="13445"/>
                  <a:pt x="476" y="13476"/>
                  <a:pt x="444" y="13540"/>
                </a:cubicBezTo>
                <a:cubicBezTo>
                  <a:pt x="423" y="13525"/>
                  <a:pt x="399" y="13519"/>
                  <a:pt x="376" y="13519"/>
                </a:cubicBezTo>
                <a:cubicBezTo>
                  <a:pt x="297" y="13519"/>
                  <a:pt x="215" y="13593"/>
                  <a:pt x="191" y="13666"/>
                </a:cubicBezTo>
                <a:cubicBezTo>
                  <a:pt x="1" y="14173"/>
                  <a:pt x="64" y="14711"/>
                  <a:pt x="127" y="15218"/>
                </a:cubicBezTo>
                <a:cubicBezTo>
                  <a:pt x="159" y="15408"/>
                  <a:pt x="191" y="15598"/>
                  <a:pt x="191" y="15756"/>
                </a:cubicBezTo>
                <a:cubicBezTo>
                  <a:pt x="254" y="16675"/>
                  <a:pt x="222" y="17593"/>
                  <a:pt x="159" y="18448"/>
                </a:cubicBezTo>
                <a:cubicBezTo>
                  <a:pt x="127" y="18512"/>
                  <a:pt x="159" y="18607"/>
                  <a:pt x="222" y="18638"/>
                </a:cubicBezTo>
                <a:cubicBezTo>
                  <a:pt x="254" y="18670"/>
                  <a:pt x="286" y="18670"/>
                  <a:pt x="317" y="18702"/>
                </a:cubicBezTo>
                <a:cubicBezTo>
                  <a:pt x="1141" y="18955"/>
                  <a:pt x="2059" y="19050"/>
                  <a:pt x="3009" y="19050"/>
                </a:cubicBezTo>
                <a:cubicBezTo>
                  <a:pt x="3991" y="19050"/>
                  <a:pt x="4973" y="18955"/>
                  <a:pt x="5923" y="18860"/>
                </a:cubicBezTo>
                <a:cubicBezTo>
                  <a:pt x="6113" y="18860"/>
                  <a:pt x="6334" y="18828"/>
                  <a:pt x="6524" y="18828"/>
                </a:cubicBezTo>
                <a:cubicBezTo>
                  <a:pt x="6651" y="18797"/>
                  <a:pt x="6714" y="18702"/>
                  <a:pt x="6746" y="18607"/>
                </a:cubicBezTo>
                <a:cubicBezTo>
                  <a:pt x="6762" y="18622"/>
                  <a:pt x="6778" y="18630"/>
                  <a:pt x="6794" y="18630"/>
                </a:cubicBezTo>
                <a:cubicBezTo>
                  <a:pt x="6809" y="18630"/>
                  <a:pt x="6825" y="18622"/>
                  <a:pt x="6841" y="18607"/>
                </a:cubicBezTo>
                <a:cubicBezTo>
                  <a:pt x="6968" y="18607"/>
                  <a:pt x="7031" y="18512"/>
                  <a:pt x="7031" y="18417"/>
                </a:cubicBezTo>
                <a:cubicBezTo>
                  <a:pt x="6968" y="18005"/>
                  <a:pt x="6841" y="17625"/>
                  <a:pt x="6683" y="17245"/>
                </a:cubicBezTo>
                <a:cubicBezTo>
                  <a:pt x="6619" y="17023"/>
                  <a:pt x="6556" y="16833"/>
                  <a:pt x="6493" y="16612"/>
                </a:cubicBezTo>
                <a:cubicBezTo>
                  <a:pt x="6271" y="15883"/>
                  <a:pt x="6398" y="15376"/>
                  <a:pt x="6841" y="15060"/>
                </a:cubicBezTo>
                <a:cubicBezTo>
                  <a:pt x="7022" y="14915"/>
                  <a:pt x="7317" y="14863"/>
                  <a:pt x="7601" y="14863"/>
                </a:cubicBezTo>
                <a:cubicBezTo>
                  <a:pt x="7814" y="14863"/>
                  <a:pt x="8022" y="14892"/>
                  <a:pt x="8171" y="14933"/>
                </a:cubicBezTo>
                <a:cubicBezTo>
                  <a:pt x="8773" y="15091"/>
                  <a:pt x="9121" y="15408"/>
                  <a:pt x="9248" y="15820"/>
                </a:cubicBezTo>
                <a:cubicBezTo>
                  <a:pt x="9375" y="16200"/>
                  <a:pt x="9216" y="16517"/>
                  <a:pt x="9090" y="16897"/>
                </a:cubicBezTo>
                <a:cubicBezTo>
                  <a:pt x="9058" y="16960"/>
                  <a:pt x="9026" y="17055"/>
                  <a:pt x="8995" y="17118"/>
                </a:cubicBezTo>
                <a:cubicBezTo>
                  <a:pt x="8773" y="17688"/>
                  <a:pt x="8678" y="18163"/>
                  <a:pt x="8931" y="18670"/>
                </a:cubicBezTo>
                <a:cubicBezTo>
                  <a:pt x="8963" y="18765"/>
                  <a:pt x="9026" y="18797"/>
                  <a:pt x="9121" y="18797"/>
                </a:cubicBezTo>
                <a:cubicBezTo>
                  <a:pt x="9185" y="18797"/>
                  <a:pt x="9248" y="18797"/>
                  <a:pt x="9311" y="18733"/>
                </a:cubicBezTo>
                <a:cubicBezTo>
                  <a:pt x="10293" y="18797"/>
                  <a:pt x="11338" y="18828"/>
                  <a:pt x="12320" y="18828"/>
                </a:cubicBezTo>
                <a:cubicBezTo>
                  <a:pt x="13175" y="18860"/>
                  <a:pt x="14030" y="18860"/>
                  <a:pt x="14885" y="18892"/>
                </a:cubicBezTo>
                <a:cubicBezTo>
                  <a:pt x="14948" y="18892"/>
                  <a:pt x="15012" y="18892"/>
                  <a:pt x="15075" y="18828"/>
                </a:cubicBezTo>
                <a:cubicBezTo>
                  <a:pt x="15107" y="18797"/>
                  <a:pt x="15107" y="18765"/>
                  <a:pt x="15138" y="18702"/>
                </a:cubicBezTo>
                <a:cubicBezTo>
                  <a:pt x="15202" y="18670"/>
                  <a:pt x="15233" y="18607"/>
                  <a:pt x="15233" y="18543"/>
                </a:cubicBezTo>
                <a:cubicBezTo>
                  <a:pt x="15233" y="17055"/>
                  <a:pt x="15202" y="15440"/>
                  <a:pt x="15138" y="13666"/>
                </a:cubicBezTo>
                <a:cubicBezTo>
                  <a:pt x="15202" y="13603"/>
                  <a:pt x="15233" y="13540"/>
                  <a:pt x="15202" y="13445"/>
                </a:cubicBezTo>
                <a:cubicBezTo>
                  <a:pt x="15170" y="13350"/>
                  <a:pt x="15107" y="13286"/>
                  <a:pt x="14980" y="13286"/>
                </a:cubicBezTo>
                <a:cubicBezTo>
                  <a:pt x="14881" y="13275"/>
                  <a:pt x="14784" y="13269"/>
                  <a:pt x="14687" y="13269"/>
                </a:cubicBezTo>
                <a:cubicBezTo>
                  <a:pt x="13725" y="13269"/>
                  <a:pt x="12852" y="13811"/>
                  <a:pt x="12161" y="14300"/>
                </a:cubicBezTo>
                <a:lnTo>
                  <a:pt x="12130" y="14300"/>
                </a:lnTo>
                <a:cubicBezTo>
                  <a:pt x="11865" y="14423"/>
                  <a:pt x="11600" y="14488"/>
                  <a:pt x="11330" y="14488"/>
                </a:cubicBezTo>
                <a:cubicBezTo>
                  <a:pt x="11115" y="14488"/>
                  <a:pt x="10897" y="14447"/>
                  <a:pt x="10673" y="14363"/>
                </a:cubicBezTo>
                <a:lnTo>
                  <a:pt x="9755" y="13476"/>
                </a:lnTo>
                <a:cubicBezTo>
                  <a:pt x="9565" y="13033"/>
                  <a:pt x="9723" y="12368"/>
                  <a:pt x="9945" y="11925"/>
                </a:cubicBezTo>
                <a:cubicBezTo>
                  <a:pt x="10230" y="11386"/>
                  <a:pt x="10673" y="11006"/>
                  <a:pt x="11180" y="10879"/>
                </a:cubicBezTo>
                <a:cubicBezTo>
                  <a:pt x="11361" y="10829"/>
                  <a:pt x="11550" y="10804"/>
                  <a:pt x="11740" y="10804"/>
                </a:cubicBezTo>
                <a:cubicBezTo>
                  <a:pt x="12147" y="10804"/>
                  <a:pt x="12565" y="10917"/>
                  <a:pt x="12953" y="11133"/>
                </a:cubicBezTo>
                <a:lnTo>
                  <a:pt x="13080" y="11228"/>
                </a:lnTo>
                <a:cubicBezTo>
                  <a:pt x="13483" y="11474"/>
                  <a:pt x="13902" y="11720"/>
                  <a:pt x="14348" y="11720"/>
                </a:cubicBezTo>
                <a:cubicBezTo>
                  <a:pt x="14533" y="11720"/>
                  <a:pt x="14722" y="11678"/>
                  <a:pt x="14917" y="11576"/>
                </a:cubicBezTo>
                <a:cubicBezTo>
                  <a:pt x="14938" y="11576"/>
                  <a:pt x="14973" y="11590"/>
                  <a:pt x="15022" y="11590"/>
                </a:cubicBezTo>
                <a:cubicBezTo>
                  <a:pt x="15047" y="11590"/>
                  <a:pt x="15075" y="11587"/>
                  <a:pt x="15107" y="11576"/>
                </a:cubicBezTo>
                <a:cubicBezTo>
                  <a:pt x="15170" y="11544"/>
                  <a:pt x="15233" y="11449"/>
                  <a:pt x="15233" y="11354"/>
                </a:cubicBezTo>
                <a:cubicBezTo>
                  <a:pt x="15265" y="10626"/>
                  <a:pt x="15265" y="9866"/>
                  <a:pt x="15297" y="9106"/>
                </a:cubicBezTo>
                <a:lnTo>
                  <a:pt x="15297" y="8663"/>
                </a:lnTo>
                <a:cubicBezTo>
                  <a:pt x="15297" y="8504"/>
                  <a:pt x="15297" y="8346"/>
                  <a:pt x="15297" y="8219"/>
                </a:cubicBezTo>
                <a:cubicBezTo>
                  <a:pt x="15328" y="7618"/>
                  <a:pt x="15360" y="6984"/>
                  <a:pt x="15170" y="6414"/>
                </a:cubicBezTo>
                <a:cubicBezTo>
                  <a:pt x="15138" y="6382"/>
                  <a:pt x="15107" y="6351"/>
                  <a:pt x="15075" y="6319"/>
                </a:cubicBezTo>
                <a:cubicBezTo>
                  <a:pt x="15075" y="6224"/>
                  <a:pt x="15012" y="6161"/>
                  <a:pt x="14917" y="6161"/>
                </a:cubicBezTo>
                <a:cubicBezTo>
                  <a:pt x="14087" y="5992"/>
                  <a:pt x="13234" y="5927"/>
                  <a:pt x="12345" y="5927"/>
                </a:cubicBezTo>
                <a:cubicBezTo>
                  <a:pt x="11402" y="5927"/>
                  <a:pt x="10418" y="6000"/>
                  <a:pt x="9375" y="6097"/>
                </a:cubicBezTo>
                <a:cubicBezTo>
                  <a:pt x="9280" y="5401"/>
                  <a:pt x="9596" y="4894"/>
                  <a:pt x="9945" y="4356"/>
                </a:cubicBezTo>
                <a:cubicBezTo>
                  <a:pt x="10198" y="3912"/>
                  <a:pt x="10483" y="3469"/>
                  <a:pt x="10546" y="2931"/>
                </a:cubicBezTo>
                <a:cubicBezTo>
                  <a:pt x="10578" y="2487"/>
                  <a:pt x="10483" y="2012"/>
                  <a:pt x="10293" y="1600"/>
                </a:cubicBezTo>
                <a:cubicBezTo>
                  <a:pt x="9831" y="590"/>
                  <a:pt x="8842" y="0"/>
                  <a:pt x="76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762;p32">
            <a:extLst>
              <a:ext uri="{FF2B5EF4-FFF2-40B4-BE49-F238E27FC236}">
                <a16:creationId xmlns:a16="http://schemas.microsoft.com/office/drawing/2014/main" id="{58AB2633-527A-4DB3-8A02-F87ED62F0D65}"/>
              </a:ext>
            </a:extLst>
          </p:cNvPr>
          <p:cNvSpPr/>
          <p:nvPr/>
        </p:nvSpPr>
        <p:spPr>
          <a:xfrm>
            <a:off x="4841942" y="4860577"/>
            <a:ext cx="1041373" cy="802572"/>
          </a:xfrm>
          <a:custGeom>
            <a:avLst/>
            <a:gdLst/>
            <a:ahLst/>
            <a:cxnLst/>
            <a:rect l="l" t="t" r="r" b="b"/>
            <a:pathLst>
              <a:path w="34298" h="26433" extrusionOk="0">
                <a:moveTo>
                  <a:pt x="1362" y="6259"/>
                </a:moveTo>
                <a:cubicBezTo>
                  <a:pt x="1423" y="6775"/>
                  <a:pt x="1480" y="7290"/>
                  <a:pt x="1534" y="7803"/>
                </a:cubicBezTo>
                <a:lnTo>
                  <a:pt x="1534" y="7803"/>
                </a:lnTo>
                <a:cubicBezTo>
                  <a:pt x="1508" y="7742"/>
                  <a:pt x="1458" y="7706"/>
                  <a:pt x="1394" y="7684"/>
                </a:cubicBezTo>
                <a:cubicBezTo>
                  <a:pt x="1204" y="7653"/>
                  <a:pt x="1014" y="7653"/>
                  <a:pt x="823" y="7653"/>
                </a:cubicBezTo>
                <a:lnTo>
                  <a:pt x="855" y="7463"/>
                </a:lnTo>
                <a:lnTo>
                  <a:pt x="1235" y="7463"/>
                </a:lnTo>
                <a:cubicBezTo>
                  <a:pt x="1299" y="7463"/>
                  <a:pt x="1362" y="7431"/>
                  <a:pt x="1394" y="7368"/>
                </a:cubicBezTo>
                <a:cubicBezTo>
                  <a:pt x="1457" y="7304"/>
                  <a:pt x="1457" y="7241"/>
                  <a:pt x="1394" y="7178"/>
                </a:cubicBezTo>
                <a:cubicBezTo>
                  <a:pt x="1362" y="7114"/>
                  <a:pt x="1299" y="7083"/>
                  <a:pt x="1235" y="7083"/>
                </a:cubicBezTo>
                <a:lnTo>
                  <a:pt x="950" y="7083"/>
                </a:lnTo>
                <a:cubicBezTo>
                  <a:pt x="1045" y="6703"/>
                  <a:pt x="1204" y="6449"/>
                  <a:pt x="1362" y="6259"/>
                </a:cubicBezTo>
                <a:close/>
                <a:moveTo>
                  <a:pt x="1546" y="7922"/>
                </a:moveTo>
                <a:cubicBezTo>
                  <a:pt x="1767" y="10049"/>
                  <a:pt x="1933" y="12160"/>
                  <a:pt x="2059" y="14271"/>
                </a:cubicBezTo>
                <a:cubicBezTo>
                  <a:pt x="2027" y="14240"/>
                  <a:pt x="1995" y="14240"/>
                  <a:pt x="1964" y="14240"/>
                </a:cubicBezTo>
                <a:lnTo>
                  <a:pt x="1140" y="14240"/>
                </a:lnTo>
                <a:lnTo>
                  <a:pt x="1140" y="14113"/>
                </a:lnTo>
                <a:cubicBezTo>
                  <a:pt x="1140" y="13986"/>
                  <a:pt x="1140" y="13828"/>
                  <a:pt x="1140" y="13701"/>
                </a:cubicBezTo>
                <a:cubicBezTo>
                  <a:pt x="1109" y="13543"/>
                  <a:pt x="1109" y="13290"/>
                  <a:pt x="1077" y="13068"/>
                </a:cubicBezTo>
                <a:lnTo>
                  <a:pt x="1077" y="13068"/>
                </a:lnTo>
                <a:lnTo>
                  <a:pt x="1172" y="13100"/>
                </a:lnTo>
                <a:lnTo>
                  <a:pt x="1679" y="13100"/>
                </a:lnTo>
                <a:cubicBezTo>
                  <a:pt x="1774" y="13100"/>
                  <a:pt x="1837" y="13005"/>
                  <a:pt x="1837" y="12910"/>
                </a:cubicBezTo>
                <a:cubicBezTo>
                  <a:pt x="1837" y="12783"/>
                  <a:pt x="1774" y="12720"/>
                  <a:pt x="1679" y="12688"/>
                </a:cubicBezTo>
                <a:lnTo>
                  <a:pt x="1172" y="12688"/>
                </a:lnTo>
                <a:lnTo>
                  <a:pt x="1045" y="12720"/>
                </a:lnTo>
                <a:lnTo>
                  <a:pt x="982" y="12276"/>
                </a:lnTo>
                <a:cubicBezTo>
                  <a:pt x="1204" y="12276"/>
                  <a:pt x="1362" y="12245"/>
                  <a:pt x="1552" y="12150"/>
                </a:cubicBezTo>
                <a:cubicBezTo>
                  <a:pt x="1647" y="12118"/>
                  <a:pt x="1679" y="12023"/>
                  <a:pt x="1615" y="11928"/>
                </a:cubicBezTo>
                <a:cubicBezTo>
                  <a:pt x="1589" y="11850"/>
                  <a:pt x="1520" y="11793"/>
                  <a:pt x="1444" y="11793"/>
                </a:cubicBezTo>
                <a:cubicBezTo>
                  <a:pt x="1427" y="11793"/>
                  <a:pt x="1410" y="11796"/>
                  <a:pt x="1394" y="11801"/>
                </a:cubicBezTo>
                <a:cubicBezTo>
                  <a:pt x="1235" y="11865"/>
                  <a:pt x="1109" y="11896"/>
                  <a:pt x="950" y="11896"/>
                </a:cubicBezTo>
                <a:cubicBezTo>
                  <a:pt x="918" y="11643"/>
                  <a:pt x="887" y="11358"/>
                  <a:pt x="855" y="11073"/>
                </a:cubicBezTo>
                <a:cubicBezTo>
                  <a:pt x="1109" y="11073"/>
                  <a:pt x="1330" y="11041"/>
                  <a:pt x="1552" y="10946"/>
                </a:cubicBezTo>
                <a:cubicBezTo>
                  <a:pt x="1615" y="10914"/>
                  <a:pt x="1679" y="10819"/>
                  <a:pt x="1647" y="10724"/>
                </a:cubicBezTo>
                <a:cubicBezTo>
                  <a:pt x="1615" y="10629"/>
                  <a:pt x="1489" y="10566"/>
                  <a:pt x="1394" y="10566"/>
                </a:cubicBezTo>
                <a:lnTo>
                  <a:pt x="1330" y="10598"/>
                </a:lnTo>
                <a:cubicBezTo>
                  <a:pt x="1172" y="10629"/>
                  <a:pt x="982" y="10661"/>
                  <a:pt x="823" y="10661"/>
                </a:cubicBezTo>
                <a:cubicBezTo>
                  <a:pt x="792" y="10534"/>
                  <a:pt x="792" y="10408"/>
                  <a:pt x="792" y="10281"/>
                </a:cubicBezTo>
                <a:cubicBezTo>
                  <a:pt x="1014" y="10249"/>
                  <a:pt x="1299" y="10186"/>
                  <a:pt x="1552" y="10028"/>
                </a:cubicBezTo>
                <a:cubicBezTo>
                  <a:pt x="1647" y="9964"/>
                  <a:pt x="1679" y="9869"/>
                  <a:pt x="1647" y="9774"/>
                </a:cubicBezTo>
                <a:cubicBezTo>
                  <a:pt x="1595" y="9696"/>
                  <a:pt x="1521" y="9639"/>
                  <a:pt x="1444" y="9639"/>
                </a:cubicBezTo>
                <a:cubicBezTo>
                  <a:pt x="1427" y="9639"/>
                  <a:pt x="1410" y="9642"/>
                  <a:pt x="1394" y="9648"/>
                </a:cubicBezTo>
                <a:cubicBezTo>
                  <a:pt x="1267" y="9679"/>
                  <a:pt x="1172" y="9711"/>
                  <a:pt x="1045" y="9743"/>
                </a:cubicBezTo>
                <a:cubicBezTo>
                  <a:pt x="950" y="9774"/>
                  <a:pt x="855" y="9806"/>
                  <a:pt x="760" y="9838"/>
                </a:cubicBezTo>
                <a:cubicBezTo>
                  <a:pt x="728" y="9489"/>
                  <a:pt x="728" y="9141"/>
                  <a:pt x="728" y="8856"/>
                </a:cubicBezTo>
                <a:cubicBezTo>
                  <a:pt x="918" y="8856"/>
                  <a:pt x="1109" y="8856"/>
                  <a:pt x="1299" y="8824"/>
                </a:cubicBezTo>
                <a:cubicBezTo>
                  <a:pt x="1394" y="8793"/>
                  <a:pt x="1457" y="8698"/>
                  <a:pt x="1457" y="8603"/>
                </a:cubicBezTo>
                <a:cubicBezTo>
                  <a:pt x="1457" y="8508"/>
                  <a:pt x="1394" y="8413"/>
                  <a:pt x="1299" y="8381"/>
                </a:cubicBezTo>
                <a:cubicBezTo>
                  <a:pt x="1109" y="8349"/>
                  <a:pt x="918" y="8349"/>
                  <a:pt x="760" y="8349"/>
                </a:cubicBezTo>
                <a:cubicBezTo>
                  <a:pt x="760" y="8254"/>
                  <a:pt x="760" y="8159"/>
                  <a:pt x="760" y="8064"/>
                </a:cubicBezTo>
                <a:cubicBezTo>
                  <a:pt x="950" y="8064"/>
                  <a:pt x="1140" y="8096"/>
                  <a:pt x="1330" y="8096"/>
                </a:cubicBezTo>
                <a:cubicBezTo>
                  <a:pt x="1450" y="8096"/>
                  <a:pt x="1513" y="8012"/>
                  <a:pt x="1546" y="7922"/>
                </a:cubicBezTo>
                <a:close/>
                <a:moveTo>
                  <a:pt x="21915" y="3979"/>
                </a:moveTo>
                <a:cubicBezTo>
                  <a:pt x="23182" y="3979"/>
                  <a:pt x="24385" y="4454"/>
                  <a:pt x="25240" y="5309"/>
                </a:cubicBezTo>
                <a:cubicBezTo>
                  <a:pt x="26380" y="6481"/>
                  <a:pt x="26824" y="8128"/>
                  <a:pt x="26412" y="9838"/>
                </a:cubicBezTo>
                <a:cubicBezTo>
                  <a:pt x="26064" y="11295"/>
                  <a:pt x="25145" y="12593"/>
                  <a:pt x="23784" y="13416"/>
                </a:cubicBezTo>
                <a:lnTo>
                  <a:pt x="23752" y="13448"/>
                </a:lnTo>
                <a:cubicBezTo>
                  <a:pt x="22865" y="13986"/>
                  <a:pt x="21820" y="14335"/>
                  <a:pt x="20743" y="14398"/>
                </a:cubicBezTo>
                <a:cubicBezTo>
                  <a:pt x="20680" y="14398"/>
                  <a:pt x="20648" y="14430"/>
                  <a:pt x="20617" y="14461"/>
                </a:cubicBezTo>
                <a:cubicBezTo>
                  <a:pt x="18241" y="14303"/>
                  <a:pt x="15866" y="12815"/>
                  <a:pt x="15866" y="9743"/>
                </a:cubicBezTo>
                <a:cubicBezTo>
                  <a:pt x="15898" y="7114"/>
                  <a:pt x="17925" y="4739"/>
                  <a:pt x="20712" y="4106"/>
                </a:cubicBezTo>
                <a:cubicBezTo>
                  <a:pt x="21123" y="4011"/>
                  <a:pt x="21503" y="3979"/>
                  <a:pt x="21915" y="3979"/>
                </a:cubicBezTo>
                <a:close/>
                <a:moveTo>
                  <a:pt x="24670" y="14683"/>
                </a:moveTo>
                <a:lnTo>
                  <a:pt x="24797" y="14810"/>
                </a:lnTo>
                <a:lnTo>
                  <a:pt x="24829" y="14841"/>
                </a:lnTo>
                <a:cubicBezTo>
                  <a:pt x="24858" y="15339"/>
                  <a:pt x="24860" y="15783"/>
                  <a:pt x="24885" y="16198"/>
                </a:cubicBezTo>
                <a:lnTo>
                  <a:pt x="24885" y="16198"/>
                </a:lnTo>
                <a:cubicBezTo>
                  <a:pt x="24849" y="15693"/>
                  <a:pt x="24759" y="15188"/>
                  <a:pt x="24670" y="14683"/>
                </a:cubicBezTo>
                <a:close/>
                <a:moveTo>
                  <a:pt x="2122" y="14556"/>
                </a:moveTo>
                <a:cubicBezTo>
                  <a:pt x="2154" y="15221"/>
                  <a:pt x="2185" y="15918"/>
                  <a:pt x="2217" y="16583"/>
                </a:cubicBezTo>
                <a:cubicBezTo>
                  <a:pt x="2185" y="16520"/>
                  <a:pt x="2154" y="16488"/>
                  <a:pt x="2090" y="16488"/>
                </a:cubicBezTo>
                <a:lnTo>
                  <a:pt x="1805" y="16488"/>
                </a:lnTo>
                <a:cubicBezTo>
                  <a:pt x="1615" y="16488"/>
                  <a:pt x="1457" y="16488"/>
                  <a:pt x="1267" y="16552"/>
                </a:cubicBezTo>
                <a:cubicBezTo>
                  <a:pt x="1235" y="16393"/>
                  <a:pt x="1235" y="16203"/>
                  <a:pt x="1235" y="16045"/>
                </a:cubicBezTo>
                <a:lnTo>
                  <a:pt x="1204" y="15665"/>
                </a:lnTo>
                <a:lnTo>
                  <a:pt x="1204" y="15665"/>
                </a:lnTo>
                <a:cubicBezTo>
                  <a:pt x="1275" y="15673"/>
                  <a:pt x="1342" y="15677"/>
                  <a:pt x="1406" y="15677"/>
                </a:cubicBezTo>
                <a:cubicBezTo>
                  <a:pt x="1599" y="15677"/>
                  <a:pt x="1766" y="15641"/>
                  <a:pt x="1932" y="15570"/>
                </a:cubicBezTo>
                <a:cubicBezTo>
                  <a:pt x="2027" y="15538"/>
                  <a:pt x="2090" y="15443"/>
                  <a:pt x="2059" y="15348"/>
                </a:cubicBezTo>
                <a:cubicBezTo>
                  <a:pt x="2027" y="15221"/>
                  <a:pt x="1932" y="15190"/>
                  <a:pt x="1837" y="15190"/>
                </a:cubicBezTo>
                <a:cubicBezTo>
                  <a:pt x="1651" y="15236"/>
                  <a:pt x="1500" y="15266"/>
                  <a:pt x="1357" y="15266"/>
                </a:cubicBezTo>
                <a:cubicBezTo>
                  <a:pt x="1305" y="15266"/>
                  <a:pt x="1254" y="15262"/>
                  <a:pt x="1204" y="15253"/>
                </a:cubicBezTo>
                <a:lnTo>
                  <a:pt x="1172" y="14620"/>
                </a:lnTo>
                <a:lnTo>
                  <a:pt x="1964" y="14620"/>
                </a:lnTo>
                <a:cubicBezTo>
                  <a:pt x="2027" y="14620"/>
                  <a:pt x="2059" y="14588"/>
                  <a:pt x="2122" y="14556"/>
                </a:cubicBezTo>
                <a:close/>
                <a:moveTo>
                  <a:pt x="4529" y="590"/>
                </a:moveTo>
                <a:lnTo>
                  <a:pt x="4529" y="590"/>
                </a:lnTo>
                <a:cubicBezTo>
                  <a:pt x="7347" y="654"/>
                  <a:pt x="10293" y="1097"/>
                  <a:pt x="12763" y="3821"/>
                </a:cubicBezTo>
                <a:cubicBezTo>
                  <a:pt x="12921" y="6544"/>
                  <a:pt x="12953" y="9331"/>
                  <a:pt x="13016" y="11991"/>
                </a:cubicBezTo>
                <a:cubicBezTo>
                  <a:pt x="13048" y="13796"/>
                  <a:pt x="13079" y="15665"/>
                  <a:pt x="13143" y="17502"/>
                </a:cubicBezTo>
                <a:cubicBezTo>
                  <a:pt x="12003" y="15760"/>
                  <a:pt x="9532" y="15095"/>
                  <a:pt x="7252" y="15095"/>
                </a:cubicBezTo>
                <a:cubicBezTo>
                  <a:pt x="6239" y="15095"/>
                  <a:pt x="5257" y="15221"/>
                  <a:pt x="4465" y="15443"/>
                </a:cubicBezTo>
                <a:cubicBezTo>
                  <a:pt x="4687" y="11865"/>
                  <a:pt x="4624" y="8159"/>
                  <a:pt x="4560" y="4581"/>
                </a:cubicBezTo>
                <a:cubicBezTo>
                  <a:pt x="4529" y="3282"/>
                  <a:pt x="4529" y="1921"/>
                  <a:pt x="4529" y="590"/>
                </a:cubicBezTo>
                <a:close/>
                <a:moveTo>
                  <a:pt x="2217" y="16773"/>
                </a:moveTo>
                <a:cubicBezTo>
                  <a:pt x="2249" y="17153"/>
                  <a:pt x="2249" y="17533"/>
                  <a:pt x="2280" y="17882"/>
                </a:cubicBezTo>
                <a:lnTo>
                  <a:pt x="1932" y="17882"/>
                </a:lnTo>
                <a:cubicBezTo>
                  <a:pt x="1710" y="17913"/>
                  <a:pt x="1520" y="17913"/>
                  <a:pt x="1299" y="17913"/>
                </a:cubicBezTo>
                <a:cubicBezTo>
                  <a:pt x="1299" y="17723"/>
                  <a:pt x="1299" y="17565"/>
                  <a:pt x="1299" y="17407"/>
                </a:cubicBezTo>
                <a:cubicBezTo>
                  <a:pt x="1267" y="17248"/>
                  <a:pt x="1267" y="17090"/>
                  <a:pt x="1267" y="16932"/>
                </a:cubicBezTo>
                <a:cubicBezTo>
                  <a:pt x="1452" y="16885"/>
                  <a:pt x="1638" y="16856"/>
                  <a:pt x="1836" y="16856"/>
                </a:cubicBezTo>
                <a:cubicBezTo>
                  <a:pt x="1908" y="16856"/>
                  <a:pt x="1982" y="16860"/>
                  <a:pt x="2059" y="16868"/>
                </a:cubicBezTo>
                <a:cubicBezTo>
                  <a:pt x="2122" y="16868"/>
                  <a:pt x="2185" y="16837"/>
                  <a:pt x="2217" y="16773"/>
                </a:cubicBezTo>
                <a:close/>
                <a:moveTo>
                  <a:pt x="25620" y="12530"/>
                </a:moveTo>
                <a:cubicBezTo>
                  <a:pt x="27140" y="13480"/>
                  <a:pt x="28376" y="14303"/>
                  <a:pt x="29484" y="15126"/>
                </a:cubicBezTo>
                <a:cubicBezTo>
                  <a:pt x="29642" y="15253"/>
                  <a:pt x="29832" y="15411"/>
                  <a:pt x="30086" y="15570"/>
                </a:cubicBezTo>
                <a:cubicBezTo>
                  <a:pt x="30941" y="16172"/>
                  <a:pt x="32239" y="17090"/>
                  <a:pt x="32968" y="18040"/>
                </a:cubicBezTo>
                <a:lnTo>
                  <a:pt x="32936" y="18040"/>
                </a:lnTo>
                <a:cubicBezTo>
                  <a:pt x="32429" y="18008"/>
                  <a:pt x="31891" y="18008"/>
                  <a:pt x="31416" y="18008"/>
                </a:cubicBezTo>
                <a:cubicBezTo>
                  <a:pt x="30751" y="18008"/>
                  <a:pt x="30149" y="18008"/>
                  <a:pt x="29611" y="18040"/>
                </a:cubicBezTo>
                <a:cubicBezTo>
                  <a:pt x="29326" y="17818"/>
                  <a:pt x="29041" y="17597"/>
                  <a:pt x="28756" y="17375"/>
                </a:cubicBezTo>
                <a:lnTo>
                  <a:pt x="29674" y="17375"/>
                </a:lnTo>
                <a:cubicBezTo>
                  <a:pt x="29769" y="17375"/>
                  <a:pt x="29832" y="17280"/>
                  <a:pt x="29832" y="17185"/>
                </a:cubicBezTo>
                <a:cubicBezTo>
                  <a:pt x="29832" y="17090"/>
                  <a:pt x="29769" y="17027"/>
                  <a:pt x="29674" y="17027"/>
                </a:cubicBezTo>
                <a:cubicBezTo>
                  <a:pt x="29199" y="16995"/>
                  <a:pt x="28724" y="16995"/>
                  <a:pt x="28281" y="16995"/>
                </a:cubicBezTo>
                <a:cubicBezTo>
                  <a:pt x="28217" y="16963"/>
                  <a:pt x="28122" y="16900"/>
                  <a:pt x="28059" y="16868"/>
                </a:cubicBezTo>
                <a:cubicBezTo>
                  <a:pt x="27964" y="16773"/>
                  <a:pt x="27869" y="16710"/>
                  <a:pt x="27806" y="16647"/>
                </a:cubicBezTo>
                <a:cubicBezTo>
                  <a:pt x="27774" y="16615"/>
                  <a:pt x="27742" y="16615"/>
                  <a:pt x="27711" y="16583"/>
                </a:cubicBezTo>
                <a:lnTo>
                  <a:pt x="27711" y="16583"/>
                </a:lnTo>
                <a:cubicBezTo>
                  <a:pt x="28091" y="16615"/>
                  <a:pt x="28471" y="16647"/>
                  <a:pt x="28851" y="16647"/>
                </a:cubicBezTo>
                <a:cubicBezTo>
                  <a:pt x="28946" y="16647"/>
                  <a:pt x="29009" y="16583"/>
                  <a:pt x="29009" y="16488"/>
                </a:cubicBezTo>
                <a:cubicBezTo>
                  <a:pt x="29041" y="16393"/>
                  <a:pt x="28946" y="16298"/>
                  <a:pt x="28851" y="16298"/>
                </a:cubicBezTo>
                <a:cubicBezTo>
                  <a:pt x="28344" y="16235"/>
                  <a:pt x="27837" y="16203"/>
                  <a:pt x="27330" y="16172"/>
                </a:cubicBezTo>
                <a:lnTo>
                  <a:pt x="27235" y="16172"/>
                </a:lnTo>
                <a:lnTo>
                  <a:pt x="27045" y="16045"/>
                </a:lnTo>
                <a:cubicBezTo>
                  <a:pt x="26887" y="15918"/>
                  <a:pt x="26729" y="15760"/>
                  <a:pt x="26570" y="15633"/>
                </a:cubicBezTo>
                <a:lnTo>
                  <a:pt x="26570" y="15633"/>
                </a:lnTo>
                <a:cubicBezTo>
                  <a:pt x="26776" y="15649"/>
                  <a:pt x="26982" y="15657"/>
                  <a:pt x="27192" y="15657"/>
                </a:cubicBezTo>
                <a:cubicBezTo>
                  <a:pt x="27402" y="15657"/>
                  <a:pt x="27616" y="15649"/>
                  <a:pt x="27837" y="15633"/>
                </a:cubicBezTo>
                <a:cubicBezTo>
                  <a:pt x="27932" y="15633"/>
                  <a:pt x="27996" y="15570"/>
                  <a:pt x="27996" y="15443"/>
                </a:cubicBezTo>
                <a:cubicBezTo>
                  <a:pt x="27996" y="15348"/>
                  <a:pt x="27932" y="15285"/>
                  <a:pt x="27837" y="15285"/>
                </a:cubicBezTo>
                <a:cubicBezTo>
                  <a:pt x="27584" y="15269"/>
                  <a:pt x="27330" y="15261"/>
                  <a:pt x="27077" y="15261"/>
                </a:cubicBezTo>
                <a:cubicBezTo>
                  <a:pt x="26824" y="15261"/>
                  <a:pt x="26570" y="15269"/>
                  <a:pt x="26317" y="15285"/>
                </a:cubicBezTo>
                <a:lnTo>
                  <a:pt x="26127" y="15285"/>
                </a:lnTo>
                <a:cubicBezTo>
                  <a:pt x="25905" y="15063"/>
                  <a:pt x="25652" y="14873"/>
                  <a:pt x="25430" y="14651"/>
                </a:cubicBezTo>
                <a:lnTo>
                  <a:pt x="25430" y="14651"/>
                </a:lnTo>
                <a:cubicBezTo>
                  <a:pt x="25557" y="14662"/>
                  <a:pt x="25684" y="14665"/>
                  <a:pt x="25810" y="14665"/>
                </a:cubicBezTo>
                <a:cubicBezTo>
                  <a:pt x="26064" y="14665"/>
                  <a:pt x="26317" y="14651"/>
                  <a:pt x="26570" y="14651"/>
                </a:cubicBezTo>
                <a:lnTo>
                  <a:pt x="26697" y="14651"/>
                </a:lnTo>
                <a:cubicBezTo>
                  <a:pt x="26824" y="14620"/>
                  <a:pt x="26887" y="14556"/>
                  <a:pt x="26887" y="14430"/>
                </a:cubicBezTo>
                <a:cubicBezTo>
                  <a:pt x="26887" y="14303"/>
                  <a:pt x="26824" y="14240"/>
                  <a:pt x="26697" y="14208"/>
                </a:cubicBezTo>
                <a:lnTo>
                  <a:pt x="26570" y="14208"/>
                </a:lnTo>
                <a:cubicBezTo>
                  <a:pt x="26347" y="14195"/>
                  <a:pt x="26119" y="14187"/>
                  <a:pt x="25890" y="14187"/>
                </a:cubicBezTo>
                <a:cubicBezTo>
                  <a:pt x="25565" y="14187"/>
                  <a:pt x="25239" y="14203"/>
                  <a:pt x="24924" y="14240"/>
                </a:cubicBezTo>
                <a:lnTo>
                  <a:pt x="24480" y="13860"/>
                </a:lnTo>
                <a:cubicBezTo>
                  <a:pt x="24449" y="13765"/>
                  <a:pt x="24385" y="13701"/>
                  <a:pt x="24290" y="13670"/>
                </a:cubicBezTo>
                <a:lnTo>
                  <a:pt x="24322" y="13670"/>
                </a:lnTo>
                <a:cubicBezTo>
                  <a:pt x="24322" y="13670"/>
                  <a:pt x="24354" y="13638"/>
                  <a:pt x="24385" y="13638"/>
                </a:cubicBezTo>
                <a:cubicBezTo>
                  <a:pt x="24812" y="13712"/>
                  <a:pt x="25195" y="13743"/>
                  <a:pt x="25560" y="13743"/>
                </a:cubicBezTo>
                <a:cubicBezTo>
                  <a:pt x="25819" y="13743"/>
                  <a:pt x="26068" y="13728"/>
                  <a:pt x="26317" y="13701"/>
                </a:cubicBezTo>
                <a:cubicBezTo>
                  <a:pt x="26412" y="13701"/>
                  <a:pt x="26507" y="13606"/>
                  <a:pt x="26475" y="13480"/>
                </a:cubicBezTo>
                <a:cubicBezTo>
                  <a:pt x="26475" y="13397"/>
                  <a:pt x="26404" y="13315"/>
                  <a:pt x="26323" y="13315"/>
                </a:cubicBezTo>
                <a:cubicBezTo>
                  <a:pt x="26311" y="13315"/>
                  <a:pt x="26298" y="13317"/>
                  <a:pt x="26285" y="13321"/>
                </a:cubicBezTo>
                <a:cubicBezTo>
                  <a:pt x="25842" y="13321"/>
                  <a:pt x="25335" y="13321"/>
                  <a:pt x="24829" y="13290"/>
                </a:cubicBezTo>
                <a:cubicBezTo>
                  <a:pt x="25145" y="13036"/>
                  <a:pt x="25399" y="12783"/>
                  <a:pt x="25620" y="12530"/>
                </a:cubicBezTo>
                <a:close/>
                <a:moveTo>
                  <a:pt x="19413" y="2441"/>
                </a:moveTo>
                <a:cubicBezTo>
                  <a:pt x="20726" y="2441"/>
                  <a:pt x="22027" y="2646"/>
                  <a:pt x="23309" y="3061"/>
                </a:cubicBezTo>
                <a:lnTo>
                  <a:pt x="23372" y="3061"/>
                </a:lnTo>
                <a:cubicBezTo>
                  <a:pt x="23372" y="3282"/>
                  <a:pt x="23372" y="3441"/>
                  <a:pt x="23372" y="3631"/>
                </a:cubicBezTo>
                <a:cubicBezTo>
                  <a:pt x="22886" y="3498"/>
                  <a:pt x="22400" y="3443"/>
                  <a:pt x="21904" y="3443"/>
                </a:cubicBezTo>
                <a:cubicBezTo>
                  <a:pt x="21688" y="3443"/>
                  <a:pt x="21471" y="3453"/>
                  <a:pt x="21250" y="3472"/>
                </a:cubicBezTo>
                <a:cubicBezTo>
                  <a:pt x="17798" y="3916"/>
                  <a:pt x="15233" y="6798"/>
                  <a:pt x="15423" y="10059"/>
                </a:cubicBezTo>
                <a:cubicBezTo>
                  <a:pt x="15518" y="11485"/>
                  <a:pt x="16183" y="12815"/>
                  <a:pt x="17228" y="13733"/>
                </a:cubicBezTo>
                <a:cubicBezTo>
                  <a:pt x="18112" y="14503"/>
                  <a:pt x="19200" y="14887"/>
                  <a:pt x="20310" y="14887"/>
                </a:cubicBezTo>
                <a:cubicBezTo>
                  <a:pt x="20433" y="14887"/>
                  <a:pt x="20556" y="14883"/>
                  <a:pt x="20680" y="14873"/>
                </a:cubicBezTo>
                <a:cubicBezTo>
                  <a:pt x="20712" y="14905"/>
                  <a:pt x="20712" y="14905"/>
                  <a:pt x="20775" y="14905"/>
                </a:cubicBezTo>
                <a:cubicBezTo>
                  <a:pt x="21883" y="14841"/>
                  <a:pt x="22992" y="14493"/>
                  <a:pt x="23942" y="13923"/>
                </a:cubicBezTo>
                <a:lnTo>
                  <a:pt x="23974" y="13955"/>
                </a:lnTo>
                <a:lnTo>
                  <a:pt x="24005" y="13986"/>
                </a:lnTo>
                <a:cubicBezTo>
                  <a:pt x="24227" y="15348"/>
                  <a:pt x="24354" y="16678"/>
                  <a:pt x="24417" y="18008"/>
                </a:cubicBezTo>
                <a:cubicBezTo>
                  <a:pt x="22801" y="17485"/>
                  <a:pt x="20879" y="17156"/>
                  <a:pt x="18999" y="17156"/>
                </a:cubicBezTo>
                <a:cubicBezTo>
                  <a:pt x="17010" y="17156"/>
                  <a:pt x="15068" y="17525"/>
                  <a:pt x="13586" y="18420"/>
                </a:cubicBezTo>
                <a:cubicBezTo>
                  <a:pt x="13966" y="13796"/>
                  <a:pt x="13713" y="9268"/>
                  <a:pt x="13364" y="3852"/>
                </a:cubicBezTo>
                <a:cubicBezTo>
                  <a:pt x="15390" y="2916"/>
                  <a:pt x="17416" y="2441"/>
                  <a:pt x="19413" y="2441"/>
                </a:cubicBezTo>
                <a:close/>
                <a:moveTo>
                  <a:pt x="3864" y="3662"/>
                </a:moveTo>
                <a:lnTo>
                  <a:pt x="3832" y="4612"/>
                </a:lnTo>
                <a:cubicBezTo>
                  <a:pt x="3800" y="8223"/>
                  <a:pt x="3737" y="11960"/>
                  <a:pt x="3990" y="15601"/>
                </a:cubicBezTo>
                <a:cubicBezTo>
                  <a:pt x="3864" y="15696"/>
                  <a:pt x="3832" y="15855"/>
                  <a:pt x="3895" y="15982"/>
                </a:cubicBezTo>
                <a:cubicBezTo>
                  <a:pt x="3948" y="16113"/>
                  <a:pt x="4045" y="16179"/>
                  <a:pt x="4186" y="16179"/>
                </a:cubicBezTo>
                <a:cubicBezTo>
                  <a:pt x="4214" y="16179"/>
                  <a:pt x="4244" y="16177"/>
                  <a:pt x="4275" y="16172"/>
                </a:cubicBezTo>
                <a:cubicBezTo>
                  <a:pt x="5132" y="15904"/>
                  <a:pt x="6193" y="15747"/>
                  <a:pt x="7282" y="15747"/>
                </a:cubicBezTo>
                <a:cubicBezTo>
                  <a:pt x="9292" y="15747"/>
                  <a:pt x="11400" y="16284"/>
                  <a:pt x="12509" y="17660"/>
                </a:cubicBezTo>
                <a:cubicBezTo>
                  <a:pt x="11803" y="17279"/>
                  <a:pt x="10949" y="17088"/>
                  <a:pt x="9951" y="17088"/>
                </a:cubicBezTo>
                <a:cubicBezTo>
                  <a:pt x="8132" y="17088"/>
                  <a:pt x="5833" y="17722"/>
                  <a:pt x="3072" y="18990"/>
                </a:cubicBezTo>
                <a:lnTo>
                  <a:pt x="2882" y="18990"/>
                </a:lnTo>
                <a:cubicBezTo>
                  <a:pt x="3040" y="14145"/>
                  <a:pt x="2597" y="9109"/>
                  <a:pt x="1679" y="4391"/>
                </a:cubicBezTo>
                <a:cubicBezTo>
                  <a:pt x="1837" y="4327"/>
                  <a:pt x="1995" y="4232"/>
                  <a:pt x="2154" y="4169"/>
                </a:cubicBezTo>
                <a:cubicBezTo>
                  <a:pt x="2344" y="4074"/>
                  <a:pt x="2534" y="3979"/>
                  <a:pt x="2724" y="3916"/>
                </a:cubicBezTo>
                <a:cubicBezTo>
                  <a:pt x="3072" y="3789"/>
                  <a:pt x="3452" y="3694"/>
                  <a:pt x="3864" y="3662"/>
                </a:cubicBezTo>
                <a:close/>
                <a:moveTo>
                  <a:pt x="2280" y="18293"/>
                </a:moveTo>
                <a:cubicBezTo>
                  <a:pt x="2280" y="18388"/>
                  <a:pt x="2280" y="18483"/>
                  <a:pt x="2312" y="18610"/>
                </a:cubicBezTo>
                <a:cubicBezTo>
                  <a:pt x="2312" y="18737"/>
                  <a:pt x="2312" y="18863"/>
                  <a:pt x="2312" y="19022"/>
                </a:cubicBezTo>
                <a:cubicBezTo>
                  <a:pt x="2059" y="19022"/>
                  <a:pt x="1869" y="19085"/>
                  <a:pt x="1710" y="19148"/>
                </a:cubicBezTo>
                <a:cubicBezTo>
                  <a:pt x="1679" y="19085"/>
                  <a:pt x="1615" y="19053"/>
                  <a:pt x="1552" y="19053"/>
                </a:cubicBezTo>
                <a:cubicBezTo>
                  <a:pt x="1520" y="19053"/>
                  <a:pt x="1489" y="19085"/>
                  <a:pt x="1457" y="19085"/>
                </a:cubicBezTo>
                <a:lnTo>
                  <a:pt x="1394" y="19117"/>
                </a:lnTo>
                <a:cubicBezTo>
                  <a:pt x="1362" y="19117"/>
                  <a:pt x="1362" y="19117"/>
                  <a:pt x="1330" y="19148"/>
                </a:cubicBezTo>
                <a:cubicBezTo>
                  <a:pt x="1330" y="18927"/>
                  <a:pt x="1330" y="18705"/>
                  <a:pt x="1330" y="18515"/>
                </a:cubicBezTo>
                <a:lnTo>
                  <a:pt x="1330" y="18293"/>
                </a:lnTo>
                <a:cubicBezTo>
                  <a:pt x="1473" y="18309"/>
                  <a:pt x="1631" y="18317"/>
                  <a:pt x="1793" y="18317"/>
                </a:cubicBezTo>
                <a:cubicBezTo>
                  <a:pt x="1956" y="18317"/>
                  <a:pt x="2122" y="18309"/>
                  <a:pt x="2280" y="18293"/>
                </a:cubicBezTo>
                <a:close/>
                <a:moveTo>
                  <a:pt x="33126" y="18230"/>
                </a:moveTo>
                <a:cubicBezTo>
                  <a:pt x="33284" y="18483"/>
                  <a:pt x="33411" y="18705"/>
                  <a:pt x="33474" y="18927"/>
                </a:cubicBezTo>
                <a:cubicBezTo>
                  <a:pt x="33474" y="18958"/>
                  <a:pt x="33474" y="18958"/>
                  <a:pt x="33443" y="18990"/>
                </a:cubicBezTo>
                <a:cubicBezTo>
                  <a:pt x="33411" y="19370"/>
                  <a:pt x="33253" y="19655"/>
                  <a:pt x="33031" y="19750"/>
                </a:cubicBezTo>
                <a:cubicBezTo>
                  <a:pt x="32943" y="19790"/>
                  <a:pt x="32840" y="19810"/>
                  <a:pt x="32724" y="19810"/>
                </a:cubicBezTo>
                <a:cubicBezTo>
                  <a:pt x="32382" y="19810"/>
                  <a:pt x="31920" y="19638"/>
                  <a:pt x="31352" y="19307"/>
                </a:cubicBezTo>
                <a:cubicBezTo>
                  <a:pt x="31384" y="19307"/>
                  <a:pt x="31416" y="19275"/>
                  <a:pt x="31447" y="19275"/>
                </a:cubicBezTo>
                <a:cubicBezTo>
                  <a:pt x="31796" y="19243"/>
                  <a:pt x="32176" y="19180"/>
                  <a:pt x="32493" y="19053"/>
                </a:cubicBezTo>
                <a:cubicBezTo>
                  <a:pt x="32588" y="19022"/>
                  <a:pt x="32651" y="18927"/>
                  <a:pt x="32651" y="18800"/>
                </a:cubicBezTo>
                <a:cubicBezTo>
                  <a:pt x="32619" y="18705"/>
                  <a:pt x="32524" y="18642"/>
                  <a:pt x="32429" y="18642"/>
                </a:cubicBezTo>
                <a:cubicBezTo>
                  <a:pt x="32081" y="18673"/>
                  <a:pt x="31732" y="18768"/>
                  <a:pt x="31384" y="18863"/>
                </a:cubicBezTo>
                <a:cubicBezTo>
                  <a:pt x="31226" y="18895"/>
                  <a:pt x="31099" y="18958"/>
                  <a:pt x="30972" y="18990"/>
                </a:cubicBezTo>
                <a:lnTo>
                  <a:pt x="30909" y="18990"/>
                </a:lnTo>
                <a:cubicBezTo>
                  <a:pt x="30592" y="18800"/>
                  <a:pt x="30339" y="18578"/>
                  <a:pt x="30181" y="18452"/>
                </a:cubicBezTo>
                <a:cubicBezTo>
                  <a:pt x="30149" y="18452"/>
                  <a:pt x="30149" y="18420"/>
                  <a:pt x="30117" y="18420"/>
                </a:cubicBezTo>
                <a:cubicBezTo>
                  <a:pt x="30666" y="18420"/>
                  <a:pt x="31286" y="18434"/>
                  <a:pt x="31938" y="18434"/>
                </a:cubicBezTo>
                <a:cubicBezTo>
                  <a:pt x="32264" y="18434"/>
                  <a:pt x="32598" y="18431"/>
                  <a:pt x="32936" y="18420"/>
                </a:cubicBezTo>
                <a:cubicBezTo>
                  <a:pt x="33031" y="18420"/>
                  <a:pt x="33126" y="18325"/>
                  <a:pt x="33126" y="18230"/>
                </a:cubicBezTo>
                <a:close/>
                <a:moveTo>
                  <a:pt x="1362" y="19402"/>
                </a:moveTo>
                <a:cubicBezTo>
                  <a:pt x="1394" y="19433"/>
                  <a:pt x="1425" y="19465"/>
                  <a:pt x="1457" y="19465"/>
                </a:cubicBezTo>
                <a:cubicBezTo>
                  <a:pt x="1647" y="19465"/>
                  <a:pt x="1837" y="19497"/>
                  <a:pt x="2027" y="19497"/>
                </a:cubicBezTo>
                <a:lnTo>
                  <a:pt x="2344" y="19528"/>
                </a:lnTo>
                <a:lnTo>
                  <a:pt x="2344" y="19560"/>
                </a:lnTo>
                <a:cubicBezTo>
                  <a:pt x="2344" y="19687"/>
                  <a:pt x="2439" y="19782"/>
                  <a:pt x="2565" y="19782"/>
                </a:cubicBezTo>
                <a:cubicBezTo>
                  <a:pt x="2582" y="19787"/>
                  <a:pt x="2600" y="19790"/>
                  <a:pt x="2618" y="19790"/>
                </a:cubicBezTo>
                <a:cubicBezTo>
                  <a:pt x="2702" y="19790"/>
                  <a:pt x="2793" y="19733"/>
                  <a:pt x="2819" y="19655"/>
                </a:cubicBezTo>
                <a:lnTo>
                  <a:pt x="3072" y="19560"/>
                </a:lnTo>
                <a:lnTo>
                  <a:pt x="4497" y="19655"/>
                </a:lnTo>
                <a:cubicBezTo>
                  <a:pt x="5511" y="19687"/>
                  <a:pt x="6556" y="19750"/>
                  <a:pt x="7569" y="19813"/>
                </a:cubicBezTo>
                <a:cubicBezTo>
                  <a:pt x="7094" y="19877"/>
                  <a:pt x="6651" y="19940"/>
                  <a:pt x="6207" y="20003"/>
                </a:cubicBezTo>
                <a:cubicBezTo>
                  <a:pt x="6176" y="19972"/>
                  <a:pt x="6144" y="19940"/>
                  <a:pt x="6049" y="19940"/>
                </a:cubicBezTo>
                <a:cubicBezTo>
                  <a:pt x="5764" y="19940"/>
                  <a:pt x="5479" y="19940"/>
                  <a:pt x="5194" y="19972"/>
                </a:cubicBezTo>
                <a:cubicBezTo>
                  <a:pt x="3927" y="19972"/>
                  <a:pt x="2629" y="20003"/>
                  <a:pt x="1362" y="20162"/>
                </a:cubicBezTo>
                <a:cubicBezTo>
                  <a:pt x="1362" y="19908"/>
                  <a:pt x="1362" y="19655"/>
                  <a:pt x="1362" y="19402"/>
                </a:cubicBezTo>
                <a:close/>
                <a:moveTo>
                  <a:pt x="24924" y="16868"/>
                </a:moveTo>
                <a:cubicBezTo>
                  <a:pt x="24955" y="17470"/>
                  <a:pt x="24987" y="18008"/>
                  <a:pt x="25050" y="18547"/>
                </a:cubicBezTo>
                <a:cubicBezTo>
                  <a:pt x="25082" y="18673"/>
                  <a:pt x="25082" y="18832"/>
                  <a:pt x="25114" y="18990"/>
                </a:cubicBezTo>
                <a:cubicBezTo>
                  <a:pt x="25145" y="19275"/>
                  <a:pt x="25209" y="19560"/>
                  <a:pt x="25209" y="19782"/>
                </a:cubicBezTo>
                <a:cubicBezTo>
                  <a:pt x="25177" y="20003"/>
                  <a:pt x="25209" y="20130"/>
                  <a:pt x="25209" y="20257"/>
                </a:cubicBezTo>
                <a:cubicBezTo>
                  <a:pt x="25209" y="20447"/>
                  <a:pt x="25209" y="20447"/>
                  <a:pt x="24829" y="20478"/>
                </a:cubicBezTo>
                <a:lnTo>
                  <a:pt x="24734" y="20510"/>
                </a:lnTo>
                <a:cubicBezTo>
                  <a:pt x="24616" y="20519"/>
                  <a:pt x="24497" y="20523"/>
                  <a:pt x="24376" y="20523"/>
                </a:cubicBezTo>
                <a:cubicBezTo>
                  <a:pt x="23586" y="20523"/>
                  <a:pt x="22735" y="20354"/>
                  <a:pt x="21883" y="20162"/>
                </a:cubicBezTo>
                <a:cubicBezTo>
                  <a:pt x="21408" y="20067"/>
                  <a:pt x="20965" y="19972"/>
                  <a:pt x="20553" y="19940"/>
                </a:cubicBezTo>
                <a:cubicBezTo>
                  <a:pt x="19350" y="19750"/>
                  <a:pt x="18241" y="19623"/>
                  <a:pt x="17228" y="19497"/>
                </a:cubicBezTo>
                <a:lnTo>
                  <a:pt x="17133" y="19497"/>
                </a:lnTo>
                <a:cubicBezTo>
                  <a:pt x="17101" y="19338"/>
                  <a:pt x="17070" y="19180"/>
                  <a:pt x="17038" y="19022"/>
                </a:cubicBezTo>
                <a:cubicBezTo>
                  <a:pt x="17038" y="18958"/>
                  <a:pt x="17006" y="18927"/>
                  <a:pt x="17006" y="18895"/>
                </a:cubicBezTo>
                <a:cubicBezTo>
                  <a:pt x="16975" y="18800"/>
                  <a:pt x="16911" y="18737"/>
                  <a:pt x="16848" y="18705"/>
                </a:cubicBezTo>
                <a:cubicBezTo>
                  <a:pt x="16785" y="18705"/>
                  <a:pt x="16690" y="18705"/>
                  <a:pt x="16626" y="18737"/>
                </a:cubicBezTo>
                <a:cubicBezTo>
                  <a:pt x="16405" y="18737"/>
                  <a:pt x="16183" y="18768"/>
                  <a:pt x="15961" y="18800"/>
                </a:cubicBezTo>
                <a:cubicBezTo>
                  <a:pt x="15898" y="18832"/>
                  <a:pt x="15803" y="18832"/>
                  <a:pt x="15740" y="18863"/>
                </a:cubicBezTo>
                <a:cubicBezTo>
                  <a:pt x="15328" y="18895"/>
                  <a:pt x="14948" y="18990"/>
                  <a:pt x="14600" y="19053"/>
                </a:cubicBezTo>
                <a:cubicBezTo>
                  <a:pt x="14568" y="19053"/>
                  <a:pt x="14505" y="19085"/>
                  <a:pt x="14505" y="19117"/>
                </a:cubicBezTo>
                <a:cubicBezTo>
                  <a:pt x="14410" y="19148"/>
                  <a:pt x="14346" y="19243"/>
                  <a:pt x="14378" y="19338"/>
                </a:cubicBezTo>
                <a:cubicBezTo>
                  <a:pt x="14378" y="19497"/>
                  <a:pt x="14410" y="19655"/>
                  <a:pt x="14441" y="19813"/>
                </a:cubicBezTo>
                <a:cubicBezTo>
                  <a:pt x="14378" y="19813"/>
                  <a:pt x="14315" y="19845"/>
                  <a:pt x="14251" y="19877"/>
                </a:cubicBezTo>
                <a:cubicBezTo>
                  <a:pt x="13961" y="20075"/>
                  <a:pt x="13627" y="20174"/>
                  <a:pt x="13294" y="20174"/>
                </a:cubicBezTo>
                <a:cubicBezTo>
                  <a:pt x="12829" y="20174"/>
                  <a:pt x="12367" y="19980"/>
                  <a:pt x="12034" y="19592"/>
                </a:cubicBezTo>
                <a:cubicBezTo>
                  <a:pt x="12003" y="19560"/>
                  <a:pt x="11939" y="19528"/>
                  <a:pt x="11908" y="19528"/>
                </a:cubicBezTo>
                <a:cubicBezTo>
                  <a:pt x="11844" y="19465"/>
                  <a:pt x="11749" y="19433"/>
                  <a:pt x="11654" y="19433"/>
                </a:cubicBezTo>
                <a:cubicBezTo>
                  <a:pt x="10799" y="19497"/>
                  <a:pt x="9913" y="19560"/>
                  <a:pt x="9089" y="19655"/>
                </a:cubicBezTo>
                <a:cubicBezTo>
                  <a:pt x="9089" y="19623"/>
                  <a:pt x="9057" y="19623"/>
                  <a:pt x="9057" y="19623"/>
                </a:cubicBezTo>
                <a:cubicBezTo>
                  <a:pt x="9026" y="19560"/>
                  <a:pt x="8994" y="19528"/>
                  <a:pt x="8931" y="19528"/>
                </a:cubicBezTo>
                <a:cubicBezTo>
                  <a:pt x="7791" y="19402"/>
                  <a:pt x="6587" y="19275"/>
                  <a:pt x="5225" y="19180"/>
                </a:cubicBezTo>
                <a:cubicBezTo>
                  <a:pt x="5004" y="19180"/>
                  <a:pt x="4750" y="19148"/>
                  <a:pt x="4465" y="19117"/>
                </a:cubicBezTo>
                <a:cubicBezTo>
                  <a:pt x="4402" y="19117"/>
                  <a:pt x="4307" y="19085"/>
                  <a:pt x="4212" y="19085"/>
                </a:cubicBezTo>
                <a:cubicBezTo>
                  <a:pt x="6464" y="18211"/>
                  <a:pt x="8341" y="17774"/>
                  <a:pt x="9858" y="17774"/>
                </a:cubicBezTo>
                <a:cubicBezTo>
                  <a:pt x="11200" y="17774"/>
                  <a:pt x="12260" y="18116"/>
                  <a:pt x="13048" y="18800"/>
                </a:cubicBezTo>
                <a:cubicBezTo>
                  <a:pt x="13111" y="18863"/>
                  <a:pt x="13143" y="18863"/>
                  <a:pt x="13206" y="18895"/>
                </a:cubicBezTo>
                <a:cubicBezTo>
                  <a:pt x="13206" y="18927"/>
                  <a:pt x="13238" y="18958"/>
                  <a:pt x="13269" y="18990"/>
                </a:cubicBezTo>
                <a:cubicBezTo>
                  <a:pt x="13301" y="18990"/>
                  <a:pt x="13333" y="19022"/>
                  <a:pt x="13364" y="19022"/>
                </a:cubicBezTo>
                <a:cubicBezTo>
                  <a:pt x="13396" y="19038"/>
                  <a:pt x="13428" y="19045"/>
                  <a:pt x="13459" y="19045"/>
                </a:cubicBezTo>
                <a:cubicBezTo>
                  <a:pt x="13491" y="19045"/>
                  <a:pt x="13523" y="19038"/>
                  <a:pt x="13554" y="19022"/>
                </a:cubicBezTo>
                <a:cubicBezTo>
                  <a:pt x="15257" y="18312"/>
                  <a:pt x="17078" y="17961"/>
                  <a:pt x="19102" y="17961"/>
                </a:cubicBezTo>
                <a:cubicBezTo>
                  <a:pt x="20693" y="17961"/>
                  <a:pt x="22409" y="18178"/>
                  <a:pt x="24290" y="18610"/>
                </a:cubicBezTo>
                <a:cubicBezTo>
                  <a:pt x="24318" y="18619"/>
                  <a:pt x="24346" y="18623"/>
                  <a:pt x="24373" y="18623"/>
                </a:cubicBezTo>
                <a:cubicBezTo>
                  <a:pt x="24438" y="18623"/>
                  <a:pt x="24499" y="18601"/>
                  <a:pt x="24544" y="18578"/>
                </a:cubicBezTo>
                <a:cubicBezTo>
                  <a:pt x="24607" y="18547"/>
                  <a:pt x="24639" y="18483"/>
                  <a:pt x="24670" y="18452"/>
                </a:cubicBezTo>
                <a:cubicBezTo>
                  <a:pt x="24702" y="18452"/>
                  <a:pt x="24734" y="18420"/>
                  <a:pt x="24765" y="18420"/>
                </a:cubicBezTo>
                <a:cubicBezTo>
                  <a:pt x="24829" y="18388"/>
                  <a:pt x="24892" y="18325"/>
                  <a:pt x="24892" y="18230"/>
                </a:cubicBezTo>
                <a:cubicBezTo>
                  <a:pt x="24924" y="17787"/>
                  <a:pt x="24924" y="17312"/>
                  <a:pt x="24924" y="16868"/>
                </a:cubicBezTo>
                <a:close/>
                <a:moveTo>
                  <a:pt x="1394" y="20542"/>
                </a:moveTo>
                <a:cubicBezTo>
                  <a:pt x="1710" y="20558"/>
                  <a:pt x="2035" y="20566"/>
                  <a:pt x="2359" y="20566"/>
                </a:cubicBezTo>
                <a:cubicBezTo>
                  <a:pt x="2684" y="20566"/>
                  <a:pt x="3009" y="20558"/>
                  <a:pt x="3325" y="20542"/>
                </a:cubicBezTo>
                <a:lnTo>
                  <a:pt x="3325" y="20542"/>
                </a:lnTo>
                <a:cubicBezTo>
                  <a:pt x="2660" y="20700"/>
                  <a:pt x="2027" y="20827"/>
                  <a:pt x="1394" y="21017"/>
                </a:cubicBezTo>
                <a:cubicBezTo>
                  <a:pt x="1394" y="20922"/>
                  <a:pt x="1394" y="20827"/>
                  <a:pt x="1394" y="20764"/>
                </a:cubicBezTo>
                <a:cubicBezTo>
                  <a:pt x="1394" y="20700"/>
                  <a:pt x="1394" y="20605"/>
                  <a:pt x="1394" y="20542"/>
                </a:cubicBezTo>
                <a:close/>
                <a:moveTo>
                  <a:pt x="16563" y="19307"/>
                </a:moveTo>
                <a:lnTo>
                  <a:pt x="16563" y="19307"/>
                </a:lnTo>
                <a:cubicBezTo>
                  <a:pt x="16721" y="21112"/>
                  <a:pt x="16943" y="23487"/>
                  <a:pt x="16088" y="25356"/>
                </a:cubicBezTo>
                <a:lnTo>
                  <a:pt x="16025" y="25134"/>
                </a:lnTo>
                <a:cubicBezTo>
                  <a:pt x="15961" y="24880"/>
                  <a:pt x="15866" y="24659"/>
                  <a:pt x="15803" y="24405"/>
                </a:cubicBezTo>
                <a:cubicBezTo>
                  <a:pt x="15771" y="24310"/>
                  <a:pt x="15676" y="24247"/>
                  <a:pt x="15581" y="24215"/>
                </a:cubicBezTo>
                <a:lnTo>
                  <a:pt x="15518" y="24215"/>
                </a:lnTo>
                <a:cubicBezTo>
                  <a:pt x="15455" y="24215"/>
                  <a:pt x="15391" y="24247"/>
                  <a:pt x="15328" y="24310"/>
                </a:cubicBezTo>
                <a:cubicBezTo>
                  <a:pt x="15138" y="24500"/>
                  <a:pt x="14948" y="24690"/>
                  <a:pt x="14758" y="24880"/>
                </a:cubicBezTo>
                <a:cubicBezTo>
                  <a:pt x="15265" y="23044"/>
                  <a:pt x="15296" y="21207"/>
                  <a:pt x="14916" y="19433"/>
                </a:cubicBezTo>
                <a:cubicBezTo>
                  <a:pt x="15233" y="19433"/>
                  <a:pt x="15518" y="19402"/>
                  <a:pt x="15803" y="19370"/>
                </a:cubicBezTo>
                <a:lnTo>
                  <a:pt x="16025" y="19370"/>
                </a:lnTo>
                <a:cubicBezTo>
                  <a:pt x="16215" y="19370"/>
                  <a:pt x="16405" y="19338"/>
                  <a:pt x="16563" y="19307"/>
                </a:cubicBezTo>
                <a:close/>
                <a:moveTo>
                  <a:pt x="5842" y="0"/>
                </a:moveTo>
                <a:cubicBezTo>
                  <a:pt x="5313" y="0"/>
                  <a:pt x="4797" y="40"/>
                  <a:pt x="4307" y="115"/>
                </a:cubicBezTo>
                <a:cubicBezTo>
                  <a:pt x="4212" y="115"/>
                  <a:pt x="4085" y="115"/>
                  <a:pt x="4022" y="179"/>
                </a:cubicBezTo>
                <a:cubicBezTo>
                  <a:pt x="3927" y="210"/>
                  <a:pt x="3895" y="305"/>
                  <a:pt x="3895" y="432"/>
                </a:cubicBezTo>
                <a:cubicBezTo>
                  <a:pt x="3895" y="1319"/>
                  <a:pt x="3864" y="2206"/>
                  <a:pt x="3864" y="3124"/>
                </a:cubicBezTo>
                <a:cubicBezTo>
                  <a:pt x="3769" y="3117"/>
                  <a:pt x="3672" y="3114"/>
                  <a:pt x="3572" y="3114"/>
                </a:cubicBezTo>
                <a:cubicBezTo>
                  <a:pt x="2741" y="3114"/>
                  <a:pt x="1779" y="3360"/>
                  <a:pt x="1299" y="4011"/>
                </a:cubicBezTo>
                <a:cubicBezTo>
                  <a:pt x="1204" y="4042"/>
                  <a:pt x="1140" y="4137"/>
                  <a:pt x="1140" y="4232"/>
                </a:cubicBezTo>
                <a:cubicBezTo>
                  <a:pt x="1204" y="4517"/>
                  <a:pt x="1235" y="4834"/>
                  <a:pt x="1267" y="5151"/>
                </a:cubicBezTo>
                <a:cubicBezTo>
                  <a:pt x="1267" y="5309"/>
                  <a:pt x="1299" y="5467"/>
                  <a:pt x="1330" y="5626"/>
                </a:cubicBezTo>
                <a:cubicBezTo>
                  <a:pt x="918" y="5689"/>
                  <a:pt x="570" y="5784"/>
                  <a:pt x="222" y="5942"/>
                </a:cubicBezTo>
                <a:cubicBezTo>
                  <a:pt x="127" y="5974"/>
                  <a:pt x="0" y="6101"/>
                  <a:pt x="0" y="6259"/>
                </a:cubicBezTo>
                <a:cubicBezTo>
                  <a:pt x="63" y="6798"/>
                  <a:pt x="95" y="7368"/>
                  <a:pt x="127" y="7906"/>
                </a:cubicBezTo>
                <a:lnTo>
                  <a:pt x="158" y="8476"/>
                </a:lnTo>
                <a:cubicBezTo>
                  <a:pt x="127" y="8508"/>
                  <a:pt x="127" y="8571"/>
                  <a:pt x="127" y="8603"/>
                </a:cubicBezTo>
                <a:cubicBezTo>
                  <a:pt x="127" y="8666"/>
                  <a:pt x="158" y="8729"/>
                  <a:pt x="190" y="8761"/>
                </a:cubicBezTo>
                <a:cubicBezTo>
                  <a:pt x="190" y="8919"/>
                  <a:pt x="222" y="9109"/>
                  <a:pt x="222" y="9268"/>
                </a:cubicBezTo>
                <a:cubicBezTo>
                  <a:pt x="253" y="9521"/>
                  <a:pt x="285" y="9774"/>
                  <a:pt x="285" y="10028"/>
                </a:cubicBezTo>
                <a:cubicBezTo>
                  <a:pt x="253" y="10059"/>
                  <a:pt x="253" y="10091"/>
                  <a:pt x="253" y="10123"/>
                </a:cubicBezTo>
                <a:cubicBezTo>
                  <a:pt x="253" y="10186"/>
                  <a:pt x="285" y="10218"/>
                  <a:pt x="317" y="10249"/>
                </a:cubicBezTo>
                <a:cubicBezTo>
                  <a:pt x="538" y="13891"/>
                  <a:pt x="697" y="17565"/>
                  <a:pt x="760" y="21175"/>
                </a:cubicBezTo>
                <a:cubicBezTo>
                  <a:pt x="792" y="21334"/>
                  <a:pt x="887" y="21460"/>
                  <a:pt x="1014" y="21460"/>
                </a:cubicBezTo>
                <a:cubicBezTo>
                  <a:pt x="1109" y="21524"/>
                  <a:pt x="1172" y="21524"/>
                  <a:pt x="1204" y="21524"/>
                </a:cubicBezTo>
                <a:cubicBezTo>
                  <a:pt x="5352" y="20732"/>
                  <a:pt x="8582" y="20288"/>
                  <a:pt x="11686" y="20098"/>
                </a:cubicBezTo>
                <a:cubicBezTo>
                  <a:pt x="11718" y="20098"/>
                  <a:pt x="11749" y="20067"/>
                  <a:pt x="11781" y="20067"/>
                </a:cubicBezTo>
                <a:cubicBezTo>
                  <a:pt x="12098" y="20478"/>
                  <a:pt x="12541" y="20732"/>
                  <a:pt x="13048" y="20795"/>
                </a:cubicBezTo>
                <a:cubicBezTo>
                  <a:pt x="13135" y="20806"/>
                  <a:pt x="13222" y="20811"/>
                  <a:pt x="13308" y="20811"/>
                </a:cubicBezTo>
                <a:cubicBezTo>
                  <a:pt x="13726" y="20811"/>
                  <a:pt x="14137" y="20688"/>
                  <a:pt x="14505" y="20478"/>
                </a:cubicBezTo>
                <a:lnTo>
                  <a:pt x="14505" y="20478"/>
                </a:lnTo>
                <a:cubicBezTo>
                  <a:pt x="14600" y="22189"/>
                  <a:pt x="14410" y="23804"/>
                  <a:pt x="13966" y="25387"/>
                </a:cubicBezTo>
                <a:cubicBezTo>
                  <a:pt x="13903" y="25514"/>
                  <a:pt x="13966" y="25641"/>
                  <a:pt x="14061" y="25736"/>
                </a:cubicBezTo>
                <a:cubicBezTo>
                  <a:pt x="14093" y="25799"/>
                  <a:pt x="14124" y="25831"/>
                  <a:pt x="14188" y="25862"/>
                </a:cubicBezTo>
                <a:cubicBezTo>
                  <a:pt x="14212" y="25886"/>
                  <a:pt x="14241" y="25897"/>
                  <a:pt x="14271" y="25897"/>
                </a:cubicBezTo>
                <a:cubicBezTo>
                  <a:pt x="14319" y="25897"/>
                  <a:pt x="14370" y="25870"/>
                  <a:pt x="14410" y="25831"/>
                </a:cubicBezTo>
                <a:lnTo>
                  <a:pt x="14505" y="25767"/>
                </a:lnTo>
                <a:cubicBezTo>
                  <a:pt x="14790" y="25482"/>
                  <a:pt x="15106" y="25229"/>
                  <a:pt x="15391" y="24975"/>
                </a:cubicBezTo>
                <a:cubicBezTo>
                  <a:pt x="15455" y="25165"/>
                  <a:pt x="15518" y="25356"/>
                  <a:pt x="15550" y="25546"/>
                </a:cubicBezTo>
                <a:cubicBezTo>
                  <a:pt x="15581" y="25609"/>
                  <a:pt x="15581" y="25672"/>
                  <a:pt x="15613" y="25704"/>
                </a:cubicBezTo>
                <a:cubicBezTo>
                  <a:pt x="15676" y="25926"/>
                  <a:pt x="15708" y="26179"/>
                  <a:pt x="15898" y="26337"/>
                </a:cubicBezTo>
                <a:cubicBezTo>
                  <a:pt x="15930" y="26401"/>
                  <a:pt x="15993" y="26432"/>
                  <a:pt x="16056" y="26432"/>
                </a:cubicBezTo>
                <a:cubicBezTo>
                  <a:pt x="16120" y="26432"/>
                  <a:pt x="16183" y="26401"/>
                  <a:pt x="16215" y="26337"/>
                </a:cubicBezTo>
                <a:cubicBezTo>
                  <a:pt x="16246" y="26337"/>
                  <a:pt x="16278" y="26306"/>
                  <a:pt x="16310" y="26306"/>
                </a:cubicBezTo>
                <a:cubicBezTo>
                  <a:pt x="17640" y="24880"/>
                  <a:pt x="17545" y="22125"/>
                  <a:pt x="17228" y="20003"/>
                </a:cubicBezTo>
                <a:lnTo>
                  <a:pt x="17228" y="20003"/>
                </a:lnTo>
                <a:cubicBezTo>
                  <a:pt x="20078" y="20574"/>
                  <a:pt x="22992" y="20985"/>
                  <a:pt x="25715" y="21302"/>
                </a:cubicBezTo>
                <a:cubicBezTo>
                  <a:pt x="25741" y="21310"/>
                  <a:pt x="25766" y="21314"/>
                  <a:pt x="25791" y="21314"/>
                </a:cubicBezTo>
                <a:cubicBezTo>
                  <a:pt x="25859" y="21314"/>
                  <a:pt x="25922" y="21285"/>
                  <a:pt x="25969" y="21239"/>
                </a:cubicBezTo>
                <a:cubicBezTo>
                  <a:pt x="26064" y="21144"/>
                  <a:pt x="26095" y="21017"/>
                  <a:pt x="26064" y="20890"/>
                </a:cubicBezTo>
                <a:cubicBezTo>
                  <a:pt x="25747" y="18895"/>
                  <a:pt x="25557" y="17090"/>
                  <a:pt x="25430" y="15411"/>
                </a:cubicBezTo>
                <a:lnTo>
                  <a:pt x="25430" y="15411"/>
                </a:lnTo>
                <a:cubicBezTo>
                  <a:pt x="27109" y="16995"/>
                  <a:pt x="29072" y="18547"/>
                  <a:pt x="31099" y="19845"/>
                </a:cubicBezTo>
                <a:cubicBezTo>
                  <a:pt x="31555" y="20141"/>
                  <a:pt x="32207" y="20372"/>
                  <a:pt x="32773" y="20372"/>
                </a:cubicBezTo>
                <a:cubicBezTo>
                  <a:pt x="32994" y="20372"/>
                  <a:pt x="33202" y="20337"/>
                  <a:pt x="33379" y="20257"/>
                </a:cubicBezTo>
                <a:cubicBezTo>
                  <a:pt x="33696" y="20130"/>
                  <a:pt x="33886" y="19845"/>
                  <a:pt x="33949" y="19497"/>
                </a:cubicBezTo>
                <a:lnTo>
                  <a:pt x="33949" y="19465"/>
                </a:lnTo>
                <a:cubicBezTo>
                  <a:pt x="34298" y="18072"/>
                  <a:pt x="32968" y="17058"/>
                  <a:pt x="31891" y="16235"/>
                </a:cubicBezTo>
                <a:cubicBezTo>
                  <a:pt x="31732" y="16108"/>
                  <a:pt x="31542" y="15982"/>
                  <a:pt x="31384" y="15855"/>
                </a:cubicBezTo>
                <a:cubicBezTo>
                  <a:pt x="29706" y="14461"/>
                  <a:pt x="27869" y="13195"/>
                  <a:pt x="26000" y="12055"/>
                </a:cubicBezTo>
                <a:cubicBezTo>
                  <a:pt x="26602" y="11200"/>
                  <a:pt x="26950" y="10249"/>
                  <a:pt x="27045" y="9236"/>
                </a:cubicBezTo>
                <a:cubicBezTo>
                  <a:pt x="27267" y="6829"/>
                  <a:pt x="26000" y="4676"/>
                  <a:pt x="23910" y="3821"/>
                </a:cubicBezTo>
                <a:cubicBezTo>
                  <a:pt x="23910" y="3504"/>
                  <a:pt x="23910" y="3187"/>
                  <a:pt x="23879" y="2871"/>
                </a:cubicBezTo>
                <a:lnTo>
                  <a:pt x="23879" y="2776"/>
                </a:lnTo>
                <a:cubicBezTo>
                  <a:pt x="23879" y="2681"/>
                  <a:pt x="23847" y="2617"/>
                  <a:pt x="23784" y="2586"/>
                </a:cubicBezTo>
                <a:cubicBezTo>
                  <a:pt x="23752" y="2554"/>
                  <a:pt x="23720" y="2554"/>
                  <a:pt x="23657" y="2554"/>
                </a:cubicBezTo>
                <a:cubicBezTo>
                  <a:pt x="23625" y="2491"/>
                  <a:pt x="23562" y="2459"/>
                  <a:pt x="23499" y="2427"/>
                </a:cubicBezTo>
                <a:cubicBezTo>
                  <a:pt x="22090" y="1970"/>
                  <a:pt x="20676" y="1744"/>
                  <a:pt x="19298" y="1744"/>
                </a:cubicBezTo>
                <a:cubicBezTo>
                  <a:pt x="17143" y="1744"/>
                  <a:pt x="15072" y="2296"/>
                  <a:pt x="13238" y="3377"/>
                </a:cubicBezTo>
                <a:cubicBezTo>
                  <a:pt x="13174" y="3346"/>
                  <a:pt x="13111" y="3314"/>
                  <a:pt x="13048" y="3314"/>
                </a:cubicBezTo>
                <a:cubicBezTo>
                  <a:pt x="11339" y="948"/>
                  <a:pt x="8430" y="0"/>
                  <a:pt x="584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693;p31">
            <a:extLst>
              <a:ext uri="{FF2B5EF4-FFF2-40B4-BE49-F238E27FC236}">
                <a16:creationId xmlns:a16="http://schemas.microsoft.com/office/drawing/2014/main" id="{06E8962C-6C61-4817-AF2F-08564C786644}"/>
              </a:ext>
            </a:extLst>
          </p:cNvPr>
          <p:cNvSpPr/>
          <p:nvPr/>
        </p:nvSpPr>
        <p:spPr>
          <a:xfrm>
            <a:off x="10470632" y="4867898"/>
            <a:ext cx="803320" cy="591079"/>
          </a:xfrm>
          <a:custGeom>
            <a:avLst/>
            <a:gdLst/>
            <a:ahLst/>
            <a:cxnLst/>
            <a:rect l="l" t="t" r="r" b="b"/>
            <a:pathLst>
              <a:path w="20966" h="15741" extrusionOk="0">
                <a:moveTo>
                  <a:pt x="4212" y="6714"/>
                </a:moveTo>
                <a:lnTo>
                  <a:pt x="4212" y="6714"/>
                </a:lnTo>
                <a:cubicBezTo>
                  <a:pt x="4656" y="6904"/>
                  <a:pt x="5099" y="7094"/>
                  <a:pt x="5543" y="7284"/>
                </a:cubicBezTo>
                <a:cubicBezTo>
                  <a:pt x="5131" y="7284"/>
                  <a:pt x="4719" y="7253"/>
                  <a:pt x="4307" y="7221"/>
                </a:cubicBezTo>
                <a:lnTo>
                  <a:pt x="4212" y="6714"/>
                </a:lnTo>
                <a:close/>
                <a:moveTo>
                  <a:pt x="9850" y="602"/>
                </a:moveTo>
                <a:cubicBezTo>
                  <a:pt x="11940" y="1109"/>
                  <a:pt x="13903" y="1869"/>
                  <a:pt x="15962" y="2661"/>
                </a:cubicBezTo>
                <a:lnTo>
                  <a:pt x="18970" y="3801"/>
                </a:lnTo>
                <a:cubicBezTo>
                  <a:pt x="19097" y="3833"/>
                  <a:pt x="19255" y="3928"/>
                  <a:pt x="19382" y="3991"/>
                </a:cubicBezTo>
                <a:cubicBezTo>
                  <a:pt x="19540" y="4054"/>
                  <a:pt x="19699" y="4149"/>
                  <a:pt x="19857" y="4213"/>
                </a:cubicBezTo>
                <a:cubicBezTo>
                  <a:pt x="16975" y="5764"/>
                  <a:pt x="13967" y="7284"/>
                  <a:pt x="10768" y="8773"/>
                </a:cubicBezTo>
                <a:cubicBezTo>
                  <a:pt x="10325" y="8646"/>
                  <a:pt x="9913" y="8456"/>
                  <a:pt x="9501" y="8298"/>
                </a:cubicBezTo>
                <a:cubicBezTo>
                  <a:pt x="9755" y="8298"/>
                  <a:pt x="9976" y="8298"/>
                  <a:pt x="10166" y="8266"/>
                </a:cubicBezTo>
                <a:cubicBezTo>
                  <a:pt x="10261" y="8235"/>
                  <a:pt x="10325" y="8171"/>
                  <a:pt x="10325" y="8108"/>
                </a:cubicBezTo>
                <a:cubicBezTo>
                  <a:pt x="10325" y="8013"/>
                  <a:pt x="10261" y="7949"/>
                  <a:pt x="10166" y="7949"/>
                </a:cubicBezTo>
                <a:cubicBezTo>
                  <a:pt x="9691" y="7949"/>
                  <a:pt x="9216" y="7949"/>
                  <a:pt x="8741" y="7918"/>
                </a:cubicBezTo>
                <a:cubicBezTo>
                  <a:pt x="8723" y="7909"/>
                  <a:pt x="8707" y="7905"/>
                  <a:pt x="8693" y="7905"/>
                </a:cubicBezTo>
                <a:cubicBezTo>
                  <a:pt x="8659" y="7905"/>
                  <a:pt x="8637" y="7927"/>
                  <a:pt x="8614" y="7949"/>
                </a:cubicBezTo>
                <a:cubicBezTo>
                  <a:pt x="8361" y="7823"/>
                  <a:pt x="8108" y="7728"/>
                  <a:pt x="7823" y="7601"/>
                </a:cubicBezTo>
                <a:lnTo>
                  <a:pt x="7823" y="7601"/>
                </a:lnTo>
                <a:cubicBezTo>
                  <a:pt x="7954" y="7614"/>
                  <a:pt x="8085" y="7622"/>
                  <a:pt x="8216" y="7622"/>
                </a:cubicBezTo>
                <a:cubicBezTo>
                  <a:pt x="8402" y="7622"/>
                  <a:pt x="8587" y="7607"/>
                  <a:pt x="8773" y="7569"/>
                </a:cubicBezTo>
                <a:cubicBezTo>
                  <a:pt x="8836" y="7569"/>
                  <a:pt x="8868" y="7506"/>
                  <a:pt x="8868" y="7411"/>
                </a:cubicBezTo>
                <a:cubicBezTo>
                  <a:pt x="8868" y="7348"/>
                  <a:pt x="8836" y="7284"/>
                  <a:pt x="8741" y="7284"/>
                </a:cubicBezTo>
                <a:cubicBezTo>
                  <a:pt x="8554" y="7258"/>
                  <a:pt x="8361" y="7248"/>
                  <a:pt x="8164" y="7248"/>
                </a:cubicBezTo>
                <a:cubicBezTo>
                  <a:pt x="7896" y="7248"/>
                  <a:pt x="7622" y="7266"/>
                  <a:pt x="7348" y="7284"/>
                </a:cubicBezTo>
                <a:cubicBezTo>
                  <a:pt x="7253" y="7284"/>
                  <a:pt x="7189" y="7316"/>
                  <a:pt x="7094" y="7316"/>
                </a:cubicBezTo>
                <a:cubicBezTo>
                  <a:pt x="6746" y="7158"/>
                  <a:pt x="6398" y="6999"/>
                  <a:pt x="6049" y="6873"/>
                </a:cubicBezTo>
                <a:lnTo>
                  <a:pt x="6018" y="6841"/>
                </a:lnTo>
                <a:cubicBezTo>
                  <a:pt x="6398" y="6841"/>
                  <a:pt x="6778" y="6841"/>
                  <a:pt x="7158" y="6809"/>
                </a:cubicBezTo>
                <a:cubicBezTo>
                  <a:pt x="7253" y="6809"/>
                  <a:pt x="7316" y="6746"/>
                  <a:pt x="7316" y="6683"/>
                </a:cubicBezTo>
                <a:cubicBezTo>
                  <a:pt x="7316" y="6588"/>
                  <a:pt x="7253" y="6524"/>
                  <a:pt x="7158" y="6524"/>
                </a:cubicBezTo>
                <a:cubicBezTo>
                  <a:pt x="6524" y="6524"/>
                  <a:pt x="5828" y="6493"/>
                  <a:pt x="5131" y="6461"/>
                </a:cubicBezTo>
                <a:cubicBezTo>
                  <a:pt x="4814" y="6303"/>
                  <a:pt x="4498" y="6176"/>
                  <a:pt x="4149" y="6018"/>
                </a:cubicBezTo>
                <a:lnTo>
                  <a:pt x="4149" y="6018"/>
                </a:lnTo>
                <a:cubicBezTo>
                  <a:pt x="4866" y="6040"/>
                  <a:pt x="5598" y="6062"/>
                  <a:pt x="6369" y="6062"/>
                </a:cubicBezTo>
                <a:cubicBezTo>
                  <a:pt x="6688" y="6062"/>
                  <a:pt x="7014" y="6059"/>
                  <a:pt x="7348" y="6049"/>
                </a:cubicBezTo>
                <a:cubicBezTo>
                  <a:pt x="7443" y="6049"/>
                  <a:pt x="7506" y="5954"/>
                  <a:pt x="7506" y="5891"/>
                </a:cubicBezTo>
                <a:cubicBezTo>
                  <a:pt x="7506" y="5796"/>
                  <a:pt x="7443" y="5733"/>
                  <a:pt x="7348" y="5733"/>
                </a:cubicBezTo>
                <a:cubicBezTo>
                  <a:pt x="6081" y="5733"/>
                  <a:pt x="4846" y="5701"/>
                  <a:pt x="3357" y="5669"/>
                </a:cubicBezTo>
                <a:cubicBezTo>
                  <a:pt x="2882" y="5448"/>
                  <a:pt x="2407" y="5258"/>
                  <a:pt x="1964" y="5036"/>
                </a:cubicBezTo>
                <a:lnTo>
                  <a:pt x="1964" y="5036"/>
                </a:lnTo>
                <a:cubicBezTo>
                  <a:pt x="2297" y="5052"/>
                  <a:pt x="2637" y="5060"/>
                  <a:pt x="2981" y="5060"/>
                </a:cubicBezTo>
                <a:cubicBezTo>
                  <a:pt x="3326" y="5060"/>
                  <a:pt x="3674" y="5052"/>
                  <a:pt x="4022" y="5036"/>
                </a:cubicBezTo>
                <a:cubicBezTo>
                  <a:pt x="4117" y="5036"/>
                  <a:pt x="4181" y="4973"/>
                  <a:pt x="4181" y="4909"/>
                </a:cubicBezTo>
                <a:cubicBezTo>
                  <a:pt x="4149" y="4814"/>
                  <a:pt x="4117" y="4751"/>
                  <a:pt x="4022" y="4751"/>
                </a:cubicBezTo>
                <a:cubicBezTo>
                  <a:pt x="3793" y="4759"/>
                  <a:pt x="3560" y="4763"/>
                  <a:pt x="3321" y="4763"/>
                </a:cubicBezTo>
                <a:cubicBezTo>
                  <a:pt x="2668" y="4763"/>
                  <a:pt x="1977" y="4734"/>
                  <a:pt x="1236" y="4688"/>
                </a:cubicBezTo>
                <a:lnTo>
                  <a:pt x="1172" y="4688"/>
                </a:lnTo>
                <a:lnTo>
                  <a:pt x="919" y="4561"/>
                </a:lnTo>
                <a:cubicBezTo>
                  <a:pt x="856" y="4561"/>
                  <a:pt x="792" y="4529"/>
                  <a:pt x="729" y="4498"/>
                </a:cubicBezTo>
                <a:cubicBezTo>
                  <a:pt x="1204" y="4308"/>
                  <a:pt x="1711" y="4086"/>
                  <a:pt x="2186" y="3896"/>
                </a:cubicBezTo>
                <a:cubicBezTo>
                  <a:pt x="2882" y="3896"/>
                  <a:pt x="3516" y="3864"/>
                  <a:pt x="4086" y="3833"/>
                </a:cubicBezTo>
                <a:cubicBezTo>
                  <a:pt x="4181" y="3801"/>
                  <a:pt x="4244" y="3738"/>
                  <a:pt x="4244" y="3643"/>
                </a:cubicBezTo>
                <a:cubicBezTo>
                  <a:pt x="4244" y="3579"/>
                  <a:pt x="4149" y="3516"/>
                  <a:pt x="4086" y="3516"/>
                </a:cubicBezTo>
                <a:cubicBezTo>
                  <a:pt x="3737" y="3548"/>
                  <a:pt x="3389" y="3548"/>
                  <a:pt x="2977" y="3579"/>
                </a:cubicBezTo>
                <a:cubicBezTo>
                  <a:pt x="3136" y="3516"/>
                  <a:pt x="3262" y="3453"/>
                  <a:pt x="3421" y="3389"/>
                </a:cubicBezTo>
                <a:lnTo>
                  <a:pt x="3959" y="3136"/>
                </a:lnTo>
                <a:cubicBezTo>
                  <a:pt x="4941" y="3104"/>
                  <a:pt x="5891" y="3072"/>
                  <a:pt x="6714" y="3009"/>
                </a:cubicBezTo>
                <a:cubicBezTo>
                  <a:pt x="6809" y="3009"/>
                  <a:pt x="6873" y="2946"/>
                  <a:pt x="6841" y="2851"/>
                </a:cubicBezTo>
                <a:cubicBezTo>
                  <a:pt x="6841" y="2787"/>
                  <a:pt x="6778" y="2724"/>
                  <a:pt x="6714" y="2724"/>
                </a:cubicBezTo>
                <a:cubicBezTo>
                  <a:pt x="5986" y="2756"/>
                  <a:pt x="5384" y="2756"/>
                  <a:pt x="4814" y="2787"/>
                </a:cubicBezTo>
                <a:cubicBezTo>
                  <a:pt x="5131" y="2661"/>
                  <a:pt x="5448" y="2534"/>
                  <a:pt x="5764" y="2407"/>
                </a:cubicBezTo>
                <a:lnTo>
                  <a:pt x="6144" y="2249"/>
                </a:lnTo>
                <a:cubicBezTo>
                  <a:pt x="6714" y="2154"/>
                  <a:pt x="7379" y="2059"/>
                  <a:pt x="8044" y="1932"/>
                </a:cubicBezTo>
                <a:cubicBezTo>
                  <a:pt x="8139" y="1901"/>
                  <a:pt x="8171" y="1837"/>
                  <a:pt x="8171" y="1742"/>
                </a:cubicBezTo>
                <a:cubicBezTo>
                  <a:pt x="8139" y="1679"/>
                  <a:pt x="8076" y="1616"/>
                  <a:pt x="7981" y="1616"/>
                </a:cubicBezTo>
                <a:cubicBezTo>
                  <a:pt x="7791" y="1647"/>
                  <a:pt x="7569" y="1679"/>
                  <a:pt x="7379" y="1711"/>
                </a:cubicBezTo>
                <a:cubicBezTo>
                  <a:pt x="7664" y="1584"/>
                  <a:pt x="7981" y="1457"/>
                  <a:pt x="8298" y="1299"/>
                </a:cubicBezTo>
                <a:cubicBezTo>
                  <a:pt x="8963" y="1299"/>
                  <a:pt x="9660" y="1267"/>
                  <a:pt x="10293" y="1204"/>
                </a:cubicBezTo>
                <a:cubicBezTo>
                  <a:pt x="10388" y="1204"/>
                  <a:pt x="10451" y="1141"/>
                  <a:pt x="10451" y="1046"/>
                </a:cubicBezTo>
                <a:cubicBezTo>
                  <a:pt x="10451" y="951"/>
                  <a:pt x="10388" y="887"/>
                  <a:pt x="10293" y="887"/>
                </a:cubicBezTo>
                <a:cubicBezTo>
                  <a:pt x="9913" y="919"/>
                  <a:pt x="9533" y="919"/>
                  <a:pt x="9121" y="951"/>
                </a:cubicBezTo>
                <a:cubicBezTo>
                  <a:pt x="9375" y="824"/>
                  <a:pt x="9596" y="729"/>
                  <a:pt x="9850" y="602"/>
                </a:cubicBezTo>
                <a:close/>
                <a:moveTo>
                  <a:pt x="17704" y="6208"/>
                </a:moveTo>
                <a:cubicBezTo>
                  <a:pt x="19002" y="7981"/>
                  <a:pt x="19445" y="9913"/>
                  <a:pt x="19065" y="12098"/>
                </a:cubicBezTo>
                <a:cubicBezTo>
                  <a:pt x="19002" y="12130"/>
                  <a:pt x="18939" y="12130"/>
                  <a:pt x="18875" y="12161"/>
                </a:cubicBezTo>
                <a:cubicBezTo>
                  <a:pt x="19224" y="10293"/>
                  <a:pt x="18749" y="8171"/>
                  <a:pt x="17577" y="6271"/>
                </a:cubicBezTo>
                <a:cubicBezTo>
                  <a:pt x="17608" y="6239"/>
                  <a:pt x="17640" y="6239"/>
                  <a:pt x="17672" y="6239"/>
                </a:cubicBezTo>
                <a:lnTo>
                  <a:pt x="17704" y="6208"/>
                </a:lnTo>
                <a:close/>
                <a:moveTo>
                  <a:pt x="15677" y="7253"/>
                </a:moveTo>
                <a:cubicBezTo>
                  <a:pt x="15265" y="9343"/>
                  <a:pt x="15170" y="11306"/>
                  <a:pt x="15360" y="13080"/>
                </a:cubicBezTo>
                <a:cubicBezTo>
                  <a:pt x="14125" y="14822"/>
                  <a:pt x="11940" y="14853"/>
                  <a:pt x="10008" y="14853"/>
                </a:cubicBezTo>
                <a:lnTo>
                  <a:pt x="9881" y="14853"/>
                </a:lnTo>
                <a:cubicBezTo>
                  <a:pt x="9779" y="14856"/>
                  <a:pt x="9678" y="14857"/>
                  <a:pt x="9579" y="14857"/>
                </a:cubicBezTo>
                <a:cubicBezTo>
                  <a:pt x="8298" y="14857"/>
                  <a:pt x="7282" y="14668"/>
                  <a:pt x="6429" y="14315"/>
                </a:cubicBezTo>
                <a:lnTo>
                  <a:pt x="6429" y="14315"/>
                </a:lnTo>
                <a:cubicBezTo>
                  <a:pt x="6676" y="14337"/>
                  <a:pt x="6890" y="14360"/>
                  <a:pt x="7096" y="14360"/>
                </a:cubicBezTo>
                <a:cubicBezTo>
                  <a:pt x="7181" y="14360"/>
                  <a:pt x="7264" y="14356"/>
                  <a:pt x="7348" y="14347"/>
                </a:cubicBezTo>
                <a:cubicBezTo>
                  <a:pt x="7443" y="14347"/>
                  <a:pt x="7506" y="14283"/>
                  <a:pt x="7506" y="14188"/>
                </a:cubicBezTo>
                <a:cubicBezTo>
                  <a:pt x="7506" y="14093"/>
                  <a:pt x="7443" y="14030"/>
                  <a:pt x="7379" y="14030"/>
                </a:cubicBezTo>
                <a:lnTo>
                  <a:pt x="6778" y="13967"/>
                </a:lnTo>
                <a:cubicBezTo>
                  <a:pt x="6398" y="13935"/>
                  <a:pt x="5986" y="13903"/>
                  <a:pt x="5606" y="13872"/>
                </a:cubicBezTo>
                <a:cubicBezTo>
                  <a:pt x="5416" y="13745"/>
                  <a:pt x="5226" y="13587"/>
                  <a:pt x="5036" y="13428"/>
                </a:cubicBezTo>
                <a:lnTo>
                  <a:pt x="5036" y="13428"/>
                </a:lnTo>
                <a:cubicBezTo>
                  <a:pt x="5733" y="13555"/>
                  <a:pt x="6461" y="13618"/>
                  <a:pt x="7158" y="13650"/>
                </a:cubicBezTo>
                <a:cubicBezTo>
                  <a:pt x="7411" y="13682"/>
                  <a:pt x="7664" y="13713"/>
                  <a:pt x="7918" y="13713"/>
                </a:cubicBezTo>
                <a:cubicBezTo>
                  <a:pt x="8013" y="13713"/>
                  <a:pt x="8076" y="13682"/>
                  <a:pt x="8108" y="13587"/>
                </a:cubicBezTo>
                <a:cubicBezTo>
                  <a:pt x="8108" y="13492"/>
                  <a:pt x="8044" y="13428"/>
                  <a:pt x="7949" y="13397"/>
                </a:cubicBezTo>
                <a:cubicBezTo>
                  <a:pt x="7696" y="13365"/>
                  <a:pt x="7443" y="13333"/>
                  <a:pt x="7189" y="13302"/>
                </a:cubicBezTo>
                <a:cubicBezTo>
                  <a:pt x="6398" y="13207"/>
                  <a:pt x="5574" y="13112"/>
                  <a:pt x="4783" y="13112"/>
                </a:cubicBezTo>
                <a:lnTo>
                  <a:pt x="4783" y="12700"/>
                </a:lnTo>
                <a:cubicBezTo>
                  <a:pt x="5351" y="12799"/>
                  <a:pt x="5997" y="12878"/>
                  <a:pt x="6630" y="12878"/>
                </a:cubicBezTo>
                <a:cubicBezTo>
                  <a:pt x="6808" y="12878"/>
                  <a:pt x="6984" y="12872"/>
                  <a:pt x="7158" y="12858"/>
                </a:cubicBezTo>
                <a:cubicBezTo>
                  <a:pt x="7253" y="12827"/>
                  <a:pt x="7316" y="12763"/>
                  <a:pt x="7316" y="12700"/>
                </a:cubicBezTo>
                <a:cubicBezTo>
                  <a:pt x="7316" y="12605"/>
                  <a:pt x="7253" y="12541"/>
                  <a:pt x="7158" y="12541"/>
                </a:cubicBezTo>
                <a:cubicBezTo>
                  <a:pt x="6778" y="12478"/>
                  <a:pt x="6366" y="12478"/>
                  <a:pt x="5986" y="12446"/>
                </a:cubicBezTo>
                <a:cubicBezTo>
                  <a:pt x="5606" y="12415"/>
                  <a:pt x="5163" y="12415"/>
                  <a:pt x="4783" y="12351"/>
                </a:cubicBezTo>
                <a:cubicBezTo>
                  <a:pt x="4751" y="12161"/>
                  <a:pt x="4751" y="11971"/>
                  <a:pt x="4751" y="11750"/>
                </a:cubicBezTo>
                <a:cubicBezTo>
                  <a:pt x="5226" y="11750"/>
                  <a:pt x="5733" y="11750"/>
                  <a:pt x="6208" y="11781"/>
                </a:cubicBezTo>
                <a:lnTo>
                  <a:pt x="7094" y="11781"/>
                </a:lnTo>
                <a:cubicBezTo>
                  <a:pt x="7158" y="11781"/>
                  <a:pt x="7221" y="11718"/>
                  <a:pt x="7221" y="11655"/>
                </a:cubicBezTo>
                <a:cubicBezTo>
                  <a:pt x="7253" y="11560"/>
                  <a:pt x="7189" y="11496"/>
                  <a:pt x="7126" y="11496"/>
                </a:cubicBezTo>
                <a:cubicBezTo>
                  <a:pt x="6751" y="11407"/>
                  <a:pt x="6336" y="11368"/>
                  <a:pt x="5875" y="11368"/>
                </a:cubicBezTo>
                <a:cubicBezTo>
                  <a:pt x="5518" y="11368"/>
                  <a:pt x="5134" y="11392"/>
                  <a:pt x="4719" y="11433"/>
                </a:cubicBezTo>
                <a:cubicBezTo>
                  <a:pt x="4719" y="11180"/>
                  <a:pt x="4688" y="10926"/>
                  <a:pt x="4656" y="10641"/>
                </a:cubicBezTo>
                <a:lnTo>
                  <a:pt x="4656" y="10641"/>
                </a:lnTo>
                <a:cubicBezTo>
                  <a:pt x="5067" y="10680"/>
                  <a:pt x="5430" y="10708"/>
                  <a:pt x="5766" y="10708"/>
                </a:cubicBezTo>
                <a:cubicBezTo>
                  <a:pt x="5974" y="10708"/>
                  <a:pt x="6172" y="10697"/>
                  <a:pt x="6366" y="10673"/>
                </a:cubicBezTo>
                <a:cubicBezTo>
                  <a:pt x="6461" y="10673"/>
                  <a:pt x="6524" y="10610"/>
                  <a:pt x="6524" y="10515"/>
                </a:cubicBezTo>
                <a:cubicBezTo>
                  <a:pt x="6524" y="10420"/>
                  <a:pt x="6461" y="10356"/>
                  <a:pt x="6366" y="10356"/>
                </a:cubicBezTo>
                <a:lnTo>
                  <a:pt x="5701" y="10356"/>
                </a:lnTo>
                <a:cubicBezTo>
                  <a:pt x="5353" y="10325"/>
                  <a:pt x="5004" y="10325"/>
                  <a:pt x="4656" y="10293"/>
                </a:cubicBezTo>
                <a:cubicBezTo>
                  <a:pt x="4624" y="10071"/>
                  <a:pt x="4593" y="9818"/>
                  <a:pt x="4561" y="9596"/>
                </a:cubicBezTo>
                <a:lnTo>
                  <a:pt x="5859" y="9596"/>
                </a:lnTo>
                <a:cubicBezTo>
                  <a:pt x="6461" y="9628"/>
                  <a:pt x="7031" y="9628"/>
                  <a:pt x="7601" y="9628"/>
                </a:cubicBezTo>
                <a:cubicBezTo>
                  <a:pt x="7696" y="9628"/>
                  <a:pt x="7759" y="9565"/>
                  <a:pt x="7791" y="9470"/>
                </a:cubicBezTo>
                <a:cubicBezTo>
                  <a:pt x="7791" y="9375"/>
                  <a:pt x="7728" y="9311"/>
                  <a:pt x="7633" y="9280"/>
                </a:cubicBezTo>
                <a:cubicBezTo>
                  <a:pt x="7127" y="9227"/>
                  <a:pt x="6602" y="9204"/>
                  <a:pt x="6032" y="9204"/>
                </a:cubicBezTo>
                <a:cubicBezTo>
                  <a:pt x="5566" y="9204"/>
                  <a:pt x="5070" y="9219"/>
                  <a:pt x="4529" y="9248"/>
                </a:cubicBezTo>
                <a:cubicBezTo>
                  <a:pt x="4498" y="8995"/>
                  <a:pt x="4466" y="8741"/>
                  <a:pt x="4434" y="8520"/>
                </a:cubicBezTo>
                <a:cubicBezTo>
                  <a:pt x="4530" y="8514"/>
                  <a:pt x="4625" y="8511"/>
                  <a:pt x="4720" y="8511"/>
                </a:cubicBezTo>
                <a:cubicBezTo>
                  <a:pt x="5164" y="8511"/>
                  <a:pt x="5612" y="8568"/>
                  <a:pt x="6081" y="8646"/>
                </a:cubicBezTo>
                <a:lnTo>
                  <a:pt x="6113" y="8646"/>
                </a:lnTo>
                <a:cubicBezTo>
                  <a:pt x="6176" y="8646"/>
                  <a:pt x="6239" y="8615"/>
                  <a:pt x="6239" y="8520"/>
                </a:cubicBezTo>
                <a:cubicBezTo>
                  <a:pt x="6271" y="8456"/>
                  <a:pt x="6239" y="8393"/>
                  <a:pt x="6144" y="8361"/>
                </a:cubicBezTo>
                <a:cubicBezTo>
                  <a:pt x="5669" y="8229"/>
                  <a:pt x="5194" y="8163"/>
                  <a:pt x="4701" y="8163"/>
                </a:cubicBezTo>
                <a:cubicBezTo>
                  <a:pt x="4602" y="8163"/>
                  <a:pt x="4503" y="8166"/>
                  <a:pt x="4402" y="8171"/>
                </a:cubicBezTo>
                <a:cubicBezTo>
                  <a:pt x="4371" y="7981"/>
                  <a:pt x="4339" y="7759"/>
                  <a:pt x="4339" y="7569"/>
                </a:cubicBezTo>
                <a:lnTo>
                  <a:pt x="4339" y="7569"/>
                </a:lnTo>
                <a:cubicBezTo>
                  <a:pt x="5099" y="7601"/>
                  <a:pt x="5733" y="7664"/>
                  <a:pt x="6334" y="7664"/>
                </a:cubicBezTo>
                <a:lnTo>
                  <a:pt x="6651" y="7854"/>
                </a:lnTo>
                <a:cubicBezTo>
                  <a:pt x="7538" y="8298"/>
                  <a:pt x="8519" y="8773"/>
                  <a:pt x="9375" y="8963"/>
                </a:cubicBezTo>
                <a:cubicBezTo>
                  <a:pt x="9660" y="9153"/>
                  <a:pt x="10008" y="9280"/>
                  <a:pt x="10325" y="9375"/>
                </a:cubicBezTo>
                <a:lnTo>
                  <a:pt x="10356" y="9375"/>
                </a:lnTo>
                <a:cubicBezTo>
                  <a:pt x="10377" y="9385"/>
                  <a:pt x="10399" y="9389"/>
                  <a:pt x="10418" y="9389"/>
                </a:cubicBezTo>
                <a:cubicBezTo>
                  <a:pt x="10458" y="9389"/>
                  <a:pt x="10494" y="9375"/>
                  <a:pt x="10515" y="9375"/>
                </a:cubicBezTo>
                <a:lnTo>
                  <a:pt x="10578" y="9375"/>
                </a:lnTo>
                <a:cubicBezTo>
                  <a:pt x="10610" y="9390"/>
                  <a:pt x="10641" y="9398"/>
                  <a:pt x="10669" y="9398"/>
                </a:cubicBezTo>
                <a:cubicBezTo>
                  <a:pt x="10697" y="9398"/>
                  <a:pt x="10720" y="9390"/>
                  <a:pt x="10736" y="9375"/>
                </a:cubicBezTo>
                <a:lnTo>
                  <a:pt x="10768" y="9375"/>
                </a:lnTo>
                <a:cubicBezTo>
                  <a:pt x="12415" y="8741"/>
                  <a:pt x="14062" y="8044"/>
                  <a:pt x="15677" y="7253"/>
                </a:cubicBezTo>
                <a:close/>
                <a:moveTo>
                  <a:pt x="19034" y="12636"/>
                </a:moveTo>
                <a:lnTo>
                  <a:pt x="19034" y="12636"/>
                </a:lnTo>
                <a:cubicBezTo>
                  <a:pt x="19509" y="13428"/>
                  <a:pt x="19287" y="14442"/>
                  <a:pt x="18559" y="14948"/>
                </a:cubicBezTo>
                <a:cubicBezTo>
                  <a:pt x="18471" y="15018"/>
                  <a:pt x="18403" y="15040"/>
                  <a:pt x="18354" y="15040"/>
                </a:cubicBezTo>
                <a:cubicBezTo>
                  <a:pt x="18315" y="15040"/>
                  <a:pt x="18288" y="15026"/>
                  <a:pt x="18274" y="15012"/>
                </a:cubicBezTo>
                <a:cubicBezTo>
                  <a:pt x="18052" y="14853"/>
                  <a:pt x="17957" y="14157"/>
                  <a:pt x="18020" y="13840"/>
                </a:cubicBezTo>
                <a:cubicBezTo>
                  <a:pt x="18147" y="13143"/>
                  <a:pt x="18685" y="12795"/>
                  <a:pt x="19034" y="12636"/>
                </a:cubicBezTo>
                <a:close/>
                <a:moveTo>
                  <a:pt x="9691" y="1"/>
                </a:moveTo>
                <a:lnTo>
                  <a:pt x="9660" y="32"/>
                </a:lnTo>
                <a:cubicBezTo>
                  <a:pt x="6334" y="1362"/>
                  <a:pt x="3009" y="2819"/>
                  <a:pt x="191" y="4086"/>
                </a:cubicBezTo>
                <a:cubicBezTo>
                  <a:pt x="127" y="4118"/>
                  <a:pt x="64" y="4181"/>
                  <a:pt x="32" y="4244"/>
                </a:cubicBezTo>
                <a:cubicBezTo>
                  <a:pt x="32" y="4308"/>
                  <a:pt x="32" y="4371"/>
                  <a:pt x="32" y="4434"/>
                </a:cubicBezTo>
                <a:cubicBezTo>
                  <a:pt x="0" y="4498"/>
                  <a:pt x="0" y="4529"/>
                  <a:pt x="0" y="4593"/>
                </a:cubicBezTo>
                <a:cubicBezTo>
                  <a:pt x="0" y="4688"/>
                  <a:pt x="64" y="4751"/>
                  <a:pt x="127" y="4783"/>
                </a:cubicBezTo>
                <a:cubicBezTo>
                  <a:pt x="1172" y="5321"/>
                  <a:pt x="2344" y="5859"/>
                  <a:pt x="3642" y="6461"/>
                </a:cubicBezTo>
                <a:cubicBezTo>
                  <a:pt x="3674" y="6778"/>
                  <a:pt x="3674" y="7063"/>
                  <a:pt x="3706" y="7379"/>
                </a:cubicBezTo>
                <a:cubicBezTo>
                  <a:pt x="3801" y="9375"/>
                  <a:pt x="3896" y="11433"/>
                  <a:pt x="4276" y="13333"/>
                </a:cubicBezTo>
                <a:cubicBezTo>
                  <a:pt x="4276" y="13428"/>
                  <a:pt x="4307" y="13492"/>
                  <a:pt x="4339" y="13555"/>
                </a:cubicBezTo>
                <a:cubicBezTo>
                  <a:pt x="5811" y="15197"/>
                  <a:pt x="7841" y="15498"/>
                  <a:pt x="9884" y="15498"/>
                </a:cubicBezTo>
                <a:cubicBezTo>
                  <a:pt x="10126" y="15498"/>
                  <a:pt x="10368" y="15493"/>
                  <a:pt x="10610" y="15487"/>
                </a:cubicBezTo>
                <a:cubicBezTo>
                  <a:pt x="12636" y="15423"/>
                  <a:pt x="14695" y="15202"/>
                  <a:pt x="15930" y="13397"/>
                </a:cubicBezTo>
                <a:cubicBezTo>
                  <a:pt x="15993" y="13302"/>
                  <a:pt x="15993" y="13207"/>
                  <a:pt x="15962" y="13112"/>
                </a:cubicBezTo>
                <a:cubicBezTo>
                  <a:pt x="15993" y="13112"/>
                  <a:pt x="15993" y="13112"/>
                  <a:pt x="15993" y="13080"/>
                </a:cubicBezTo>
                <a:cubicBezTo>
                  <a:pt x="15962" y="10831"/>
                  <a:pt x="15993" y="8931"/>
                  <a:pt x="16310" y="6936"/>
                </a:cubicBezTo>
                <a:cubicBezTo>
                  <a:pt x="16595" y="6809"/>
                  <a:pt x="16848" y="6651"/>
                  <a:pt x="17133" y="6493"/>
                </a:cubicBezTo>
                <a:cubicBezTo>
                  <a:pt x="18274" y="8551"/>
                  <a:pt x="18369" y="10578"/>
                  <a:pt x="18305" y="12415"/>
                </a:cubicBezTo>
                <a:lnTo>
                  <a:pt x="18305" y="12446"/>
                </a:lnTo>
                <a:cubicBezTo>
                  <a:pt x="17862" y="12763"/>
                  <a:pt x="17577" y="13270"/>
                  <a:pt x="17482" y="13840"/>
                </a:cubicBezTo>
                <a:cubicBezTo>
                  <a:pt x="17387" y="14473"/>
                  <a:pt x="17577" y="15138"/>
                  <a:pt x="18020" y="15645"/>
                </a:cubicBezTo>
                <a:cubicBezTo>
                  <a:pt x="18052" y="15677"/>
                  <a:pt x="18147" y="15740"/>
                  <a:pt x="18210" y="15740"/>
                </a:cubicBezTo>
                <a:cubicBezTo>
                  <a:pt x="18242" y="15740"/>
                  <a:pt x="18274" y="15708"/>
                  <a:pt x="18305" y="15708"/>
                </a:cubicBezTo>
                <a:cubicBezTo>
                  <a:pt x="18970" y="15487"/>
                  <a:pt x="19509" y="14948"/>
                  <a:pt x="19730" y="14252"/>
                </a:cubicBezTo>
                <a:cubicBezTo>
                  <a:pt x="19952" y="13587"/>
                  <a:pt x="19889" y="12890"/>
                  <a:pt x="19540" y="12351"/>
                </a:cubicBezTo>
                <a:cubicBezTo>
                  <a:pt x="20205" y="10166"/>
                  <a:pt x="19604" y="7696"/>
                  <a:pt x="18084" y="5986"/>
                </a:cubicBezTo>
                <a:cubicBezTo>
                  <a:pt x="19065" y="5448"/>
                  <a:pt x="19952" y="4941"/>
                  <a:pt x="20775" y="4434"/>
                </a:cubicBezTo>
                <a:cubicBezTo>
                  <a:pt x="20870" y="4371"/>
                  <a:pt x="20902" y="4276"/>
                  <a:pt x="20902" y="4149"/>
                </a:cubicBezTo>
                <a:cubicBezTo>
                  <a:pt x="20934" y="4118"/>
                  <a:pt x="20965" y="4023"/>
                  <a:pt x="20965" y="3959"/>
                </a:cubicBezTo>
                <a:cubicBezTo>
                  <a:pt x="20965" y="3896"/>
                  <a:pt x="20934" y="3833"/>
                  <a:pt x="20870" y="3801"/>
                </a:cubicBezTo>
                <a:lnTo>
                  <a:pt x="20807" y="3769"/>
                </a:lnTo>
                <a:cubicBezTo>
                  <a:pt x="20744" y="3706"/>
                  <a:pt x="20680" y="3674"/>
                  <a:pt x="20585" y="3674"/>
                </a:cubicBezTo>
                <a:cubicBezTo>
                  <a:pt x="20522" y="3706"/>
                  <a:pt x="20490" y="3738"/>
                  <a:pt x="20427" y="3769"/>
                </a:cubicBezTo>
                <a:cubicBezTo>
                  <a:pt x="19794" y="3421"/>
                  <a:pt x="18464" y="2882"/>
                  <a:pt x="18432" y="2882"/>
                </a:cubicBezTo>
                <a:lnTo>
                  <a:pt x="15202" y="1647"/>
                </a:lnTo>
                <a:cubicBezTo>
                  <a:pt x="13492" y="1014"/>
                  <a:pt x="11686" y="317"/>
                  <a:pt x="981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Imagen 114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EF212A71-107A-4A1C-A1E2-8F15D59C97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grpSp>
        <p:nvGrpSpPr>
          <p:cNvPr id="7" name="Grupo 6">
            <a:extLst>
              <a:ext uri="{FF2B5EF4-FFF2-40B4-BE49-F238E27FC236}">
                <a16:creationId xmlns:a16="http://schemas.microsoft.com/office/drawing/2014/main" id="{EF940CCC-C34A-4E18-A9DF-76FA61F6589C}"/>
              </a:ext>
            </a:extLst>
          </p:cNvPr>
          <p:cNvGrpSpPr/>
          <p:nvPr/>
        </p:nvGrpSpPr>
        <p:grpSpPr>
          <a:xfrm>
            <a:off x="152400" y="2123454"/>
            <a:ext cx="6948972" cy="4113485"/>
            <a:chOff x="2647872" y="1626829"/>
            <a:chExt cx="6948972" cy="4113485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321234AF-5AAD-44CF-9F69-119128630F66}"/>
                </a:ext>
              </a:extLst>
            </p:cNvPr>
            <p:cNvGrpSpPr/>
            <p:nvPr/>
          </p:nvGrpSpPr>
          <p:grpSpPr>
            <a:xfrm>
              <a:off x="2647872" y="1626829"/>
              <a:ext cx="6948972" cy="4113485"/>
              <a:chOff x="792917" y="2246852"/>
              <a:chExt cx="10679169" cy="5862174"/>
            </a:xfrm>
          </p:grpSpPr>
          <p:sp>
            <p:nvSpPr>
              <p:cNvPr id="1644" name="Google Shape;1644;p49"/>
              <p:cNvSpPr/>
              <p:nvPr/>
            </p:nvSpPr>
            <p:spPr>
              <a:xfrm>
                <a:off x="1100418" y="4554888"/>
                <a:ext cx="1824164" cy="56261"/>
              </a:xfrm>
              <a:custGeom>
                <a:avLst/>
                <a:gdLst/>
                <a:ahLst/>
                <a:cxnLst/>
                <a:rect l="l" t="t" r="r" b="b"/>
                <a:pathLst>
                  <a:path w="43609" h="1345" extrusionOk="0">
                    <a:moveTo>
                      <a:pt x="477" y="0"/>
                    </a:moveTo>
                    <a:cubicBezTo>
                      <a:pt x="0" y="0"/>
                      <a:pt x="10" y="762"/>
                      <a:pt x="507" y="793"/>
                    </a:cubicBezTo>
                    <a:cubicBezTo>
                      <a:pt x="3610" y="919"/>
                      <a:pt x="6745" y="1046"/>
                      <a:pt x="9849" y="1173"/>
                    </a:cubicBezTo>
                    <a:cubicBezTo>
                      <a:pt x="12383" y="1268"/>
                      <a:pt x="14916" y="1268"/>
                      <a:pt x="17450" y="1299"/>
                    </a:cubicBezTo>
                    <a:cubicBezTo>
                      <a:pt x="19174" y="1322"/>
                      <a:pt x="20882" y="1344"/>
                      <a:pt x="22586" y="1344"/>
                    </a:cubicBezTo>
                    <a:cubicBezTo>
                      <a:pt x="23292" y="1344"/>
                      <a:pt x="23997" y="1340"/>
                      <a:pt x="24702" y="1331"/>
                    </a:cubicBezTo>
                    <a:cubicBezTo>
                      <a:pt x="27425" y="1331"/>
                      <a:pt x="30181" y="1331"/>
                      <a:pt x="32904" y="1299"/>
                    </a:cubicBezTo>
                    <a:cubicBezTo>
                      <a:pt x="36198" y="1236"/>
                      <a:pt x="39523" y="1204"/>
                      <a:pt x="42817" y="1141"/>
                    </a:cubicBezTo>
                    <a:lnTo>
                      <a:pt x="43102" y="1141"/>
                    </a:lnTo>
                    <a:cubicBezTo>
                      <a:pt x="43608" y="1141"/>
                      <a:pt x="43608" y="349"/>
                      <a:pt x="43102" y="349"/>
                    </a:cubicBezTo>
                    <a:lnTo>
                      <a:pt x="33759" y="476"/>
                    </a:lnTo>
                    <a:cubicBezTo>
                      <a:pt x="31226" y="508"/>
                      <a:pt x="28692" y="539"/>
                      <a:pt x="26159" y="539"/>
                    </a:cubicBezTo>
                    <a:cubicBezTo>
                      <a:pt x="24939" y="555"/>
                      <a:pt x="23728" y="563"/>
                      <a:pt x="22521" y="563"/>
                    </a:cubicBezTo>
                    <a:cubicBezTo>
                      <a:pt x="21313" y="563"/>
                      <a:pt x="20110" y="555"/>
                      <a:pt x="18906" y="539"/>
                    </a:cubicBezTo>
                    <a:cubicBezTo>
                      <a:pt x="16183" y="508"/>
                      <a:pt x="13428" y="539"/>
                      <a:pt x="10704" y="413"/>
                    </a:cubicBezTo>
                    <a:lnTo>
                      <a:pt x="792" y="1"/>
                    </a:lnTo>
                    <a:lnTo>
                      <a:pt x="507" y="1"/>
                    </a:lnTo>
                    <a:cubicBezTo>
                      <a:pt x="497" y="0"/>
                      <a:pt x="487" y="0"/>
                      <a:pt x="4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5" name="Google Shape;1645;p49"/>
              <p:cNvSpPr/>
              <p:nvPr/>
            </p:nvSpPr>
            <p:spPr>
              <a:xfrm>
                <a:off x="1121583" y="2289894"/>
                <a:ext cx="1690392" cy="1543777"/>
              </a:xfrm>
              <a:custGeom>
                <a:avLst/>
                <a:gdLst/>
                <a:ahLst/>
                <a:cxnLst/>
                <a:rect l="l" t="t" r="r" b="b"/>
                <a:pathLst>
                  <a:path w="40411" h="36906" extrusionOk="0">
                    <a:moveTo>
                      <a:pt x="20840" y="1511"/>
                    </a:moveTo>
                    <a:cubicBezTo>
                      <a:pt x="22302" y="1511"/>
                      <a:pt x="23763" y="1699"/>
                      <a:pt x="25178" y="2084"/>
                    </a:cubicBezTo>
                    <a:cubicBezTo>
                      <a:pt x="28914" y="3098"/>
                      <a:pt x="32113" y="5536"/>
                      <a:pt x="34267" y="8735"/>
                    </a:cubicBezTo>
                    <a:cubicBezTo>
                      <a:pt x="34235" y="8893"/>
                      <a:pt x="34235" y="9083"/>
                      <a:pt x="34330" y="9273"/>
                    </a:cubicBezTo>
                    <a:cubicBezTo>
                      <a:pt x="38384" y="16050"/>
                      <a:pt x="37338" y="25234"/>
                      <a:pt x="31480" y="30650"/>
                    </a:cubicBezTo>
                    <a:cubicBezTo>
                      <a:pt x="28123" y="33726"/>
                      <a:pt x="23496" y="35458"/>
                      <a:pt x="18917" y="35458"/>
                    </a:cubicBezTo>
                    <a:cubicBezTo>
                      <a:pt x="16756" y="35458"/>
                      <a:pt x="14605" y="35072"/>
                      <a:pt x="12605" y="34260"/>
                    </a:cubicBezTo>
                    <a:cubicBezTo>
                      <a:pt x="5986" y="31568"/>
                      <a:pt x="2091" y="24854"/>
                      <a:pt x="2883" y="17824"/>
                    </a:cubicBezTo>
                    <a:cubicBezTo>
                      <a:pt x="3611" y="11490"/>
                      <a:pt x="7823" y="5726"/>
                      <a:pt x="13587" y="3098"/>
                    </a:cubicBezTo>
                    <a:cubicBezTo>
                      <a:pt x="15845" y="2059"/>
                      <a:pt x="18342" y="1511"/>
                      <a:pt x="20840" y="1511"/>
                    </a:cubicBezTo>
                    <a:close/>
                    <a:moveTo>
                      <a:pt x="20645" y="1"/>
                    </a:moveTo>
                    <a:cubicBezTo>
                      <a:pt x="19068" y="1"/>
                      <a:pt x="17489" y="212"/>
                      <a:pt x="15962" y="628"/>
                    </a:cubicBezTo>
                    <a:cubicBezTo>
                      <a:pt x="8963" y="2464"/>
                      <a:pt x="3484" y="8291"/>
                      <a:pt x="1806" y="15290"/>
                    </a:cubicBezTo>
                    <a:cubicBezTo>
                      <a:pt x="1" y="22637"/>
                      <a:pt x="2946" y="30301"/>
                      <a:pt x="9470" y="34323"/>
                    </a:cubicBezTo>
                    <a:cubicBezTo>
                      <a:pt x="12335" y="36074"/>
                      <a:pt x="15623" y="36905"/>
                      <a:pt x="18925" y="36905"/>
                    </a:cubicBezTo>
                    <a:cubicBezTo>
                      <a:pt x="23031" y="36905"/>
                      <a:pt x="27160" y="35619"/>
                      <a:pt x="30530" y="33215"/>
                    </a:cubicBezTo>
                    <a:cubicBezTo>
                      <a:pt x="38320" y="27673"/>
                      <a:pt x="40410" y="16715"/>
                      <a:pt x="35597" y="8513"/>
                    </a:cubicBezTo>
                    <a:cubicBezTo>
                      <a:pt x="35470" y="8323"/>
                      <a:pt x="35280" y="8196"/>
                      <a:pt x="35090" y="8196"/>
                    </a:cubicBezTo>
                    <a:cubicBezTo>
                      <a:pt x="33126" y="5061"/>
                      <a:pt x="30403" y="2591"/>
                      <a:pt x="26951" y="1198"/>
                    </a:cubicBezTo>
                    <a:cubicBezTo>
                      <a:pt x="24941" y="394"/>
                      <a:pt x="22795" y="1"/>
                      <a:pt x="2064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6" name="Google Shape;1646;p49"/>
              <p:cNvSpPr/>
              <p:nvPr/>
            </p:nvSpPr>
            <p:spPr>
              <a:xfrm>
                <a:off x="1790328" y="2298217"/>
                <a:ext cx="1142209" cy="1542691"/>
              </a:xfrm>
              <a:custGeom>
                <a:avLst/>
                <a:gdLst/>
                <a:ahLst/>
                <a:cxnLst/>
                <a:rect l="l" t="t" r="r" b="b"/>
                <a:pathLst>
                  <a:path w="27306" h="36880" extrusionOk="0">
                    <a:moveTo>
                      <a:pt x="8001" y="0"/>
                    </a:moveTo>
                    <a:cubicBezTo>
                      <a:pt x="6689" y="0"/>
                      <a:pt x="5375" y="168"/>
                      <a:pt x="4092" y="524"/>
                    </a:cubicBezTo>
                    <a:cubicBezTo>
                      <a:pt x="3849" y="584"/>
                      <a:pt x="3955" y="906"/>
                      <a:pt x="4159" y="906"/>
                    </a:cubicBezTo>
                    <a:cubicBezTo>
                      <a:pt x="4168" y="906"/>
                      <a:pt x="4177" y="905"/>
                      <a:pt x="4187" y="904"/>
                    </a:cubicBezTo>
                    <a:cubicBezTo>
                      <a:pt x="4968" y="801"/>
                      <a:pt x="5753" y="751"/>
                      <a:pt x="6536" y="751"/>
                    </a:cubicBezTo>
                    <a:cubicBezTo>
                      <a:pt x="13969" y="751"/>
                      <a:pt x="21204" y="5283"/>
                      <a:pt x="23410" y="12589"/>
                    </a:cubicBezTo>
                    <a:cubicBezTo>
                      <a:pt x="24582" y="16548"/>
                      <a:pt x="24360" y="20950"/>
                      <a:pt x="22777" y="24750"/>
                    </a:cubicBezTo>
                    <a:cubicBezTo>
                      <a:pt x="21225" y="28582"/>
                      <a:pt x="18248" y="31559"/>
                      <a:pt x="14669" y="33523"/>
                    </a:cubicBezTo>
                    <a:cubicBezTo>
                      <a:pt x="12006" y="34964"/>
                      <a:pt x="9116" y="35621"/>
                      <a:pt x="6189" y="35621"/>
                    </a:cubicBezTo>
                    <a:cubicBezTo>
                      <a:pt x="4487" y="35621"/>
                      <a:pt x="2772" y="35399"/>
                      <a:pt x="1083" y="34979"/>
                    </a:cubicBezTo>
                    <a:cubicBezTo>
                      <a:pt x="1023" y="34965"/>
                      <a:pt x="966" y="34959"/>
                      <a:pt x="912" y="34959"/>
                    </a:cubicBezTo>
                    <a:cubicBezTo>
                      <a:pt x="220" y="34959"/>
                      <a:pt x="1" y="36009"/>
                      <a:pt x="735" y="36214"/>
                    </a:cubicBezTo>
                    <a:cubicBezTo>
                      <a:pt x="2286" y="36669"/>
                      <a:pt x="3919" y="36879"/>
                      <a:pt x="5564" y="36879"/>
                    </a:cubicBezTo>
                    <a:cubicBezTo>
                      <a:pt x="8385" y="36879"/>
                      <a:pt x="11242" y="36261"/>
                      <a:pt x="13783" y="35201"/>
                    </a:cubicBezTo>
                    <a:cubicBezTo>
                      <a:pt x="17900" y="33491"/>
                      <a:pt x="21256" y="30577"/>
                      <a:pt x="23252" y="26587"/>
                    </a:cubicBezTo>
                    <a:cubicBezTo>
                      <a:pt x="27305" y="18480"/>
                      <a:pt x="25405" y="8441"/>
                      <a:pt x="17836" y="3184"/>
                    </a:cubicBezTo>
                    <a:cubicBezTo>
                      <a:pt x="14961" y="1183"/>
                      <a:pt x="11485" y="0"/>
                      <a:pt x="80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7" name="Google Shape;1647;p49"/>
              <p:cNvSpPr/>
              <p:nvPr/>
            </p:nvSpPr>
            <p:spPr>
              <a:xfrm>
                <a:off x="2413183" y="3635537"/>
                <a:ext cx="62871" cy="55216"/>
              </a:xfrm>
              <a:custGeom>
                <a:avLst/>
                <a:gdLst/>
                <a:ahLst/>
                <a:cxnLst/>
                <a:rect l="l" t="t" r="r" b="b"/>
                <a:pathLst>
                  <a:path w="1503" h="1320" extrusionOk="0">
                    <a:moveTo>
                      <a:pt x="159" y="1"/>
                    </a:moveTo>
                    <a:cubicBezTo>
                      <a:pt x="96" y="1"/>
                      <a:pt x="33" y="32"/>
                      <a:pt x="33" y="96"/>
                    </a:cubicBezTo>
                    <a:cubicBezTo>
                      <a:pt x="1" y="127"/>
                      <a:pt x="33" y="191"/>
                      <a:pt x="96" y="222"/>
                    </a:cubicBezTo>
                    <a:cubicBezTo>
                      <a:pt x="603" y="412"/>
                      <a:pt x="983" y="792"/>
                      <a:pt x="1236" y="1267"/>
                    </a:cubicBezTo>
                    <a:cubicBezTo>
                      <a:pt x="1255" y="1305"/>
                      <a:pt x="1287" y="1320"/>
                      <a:pt x="1321" y="1320"/>
                    </a:cubicBezTo>
                    <a:cubicBezTo>
                      <a:pt x="1405" y="1320"/>
                      <a:pt x="1503" y="1230"/>
                      <a:pt x="1458" y="1141"/>
                    </a:cubicBezTo>
                    <a:cubicBezTo>
                      <a:pt x="1173" y="634"/>
                      <a:pt x="698" y="222"/>
                      <a:pt x="15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8" name="Google Shape;1648;p49"/>
              <p:cNvSpPr/>
              <p:nvPr/>
            </p:nvSpPr>
            <p:spPr>
              <a:xfrm>
                <a:off x="2479441" y="3584213"/>
                <a:ext cx="53040" cy="56345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47" extrusionOk="0">
                    <a:moveTo>
                      <a:pt x="147" y="1"/>
                    </a:moveTo>
                    <a:cubicBezTo>
                      <a:pt x="111" y="1"/>
                      <a:pt x="80" y="8"/>
                      <a:pt x="64" y="24"/>
                    </a:cubicBezTo>
                    <a:cubicBezTo>
                      <a:pt x="0" y="88"/>
                      <a:pt x="0" y="183"/>
                      <a:pt x="64" y="214"/>
                    </a:cubicBezTo>
                    <a:cubicBezTo>
                      <a:pt x="380" y="594"/>
                      <a:pt x="697" y="943"/>
                      <a:pt x="1014" y="1323"/>
                    </a:cubicBezTo>
                    <a:cubicBezTo>
                      <a:pt x="1046" y="1339"/>
                      <a:pt x="1085" y="1346"/>
                      <a:pt x="1121" y="1346"/>
                    </a:cubicBezTo>
                    <a:cubicBezTo>
                      <a:pt x="1156" y="1346"/>
                      <a:pt x="1188" y="1339"/>
                      <a:pt x="1204" y="1323"/>
                    </a:cubicBezTo>
                    <a:cubicBezTo>
                      <a:pt x="1267" y="1259"/>
                      <a:pt x="1267" y="1164"/>
                      <a:pt x="1204" y="1133"/>
                    </a:cubicBezTo>
                    <a:cubicBezTo>
                      <a:pt x="887" y="753"/>
                      <a:pt x="570" y="404"/>
                      <a:pt x="254" y="24"/>
                    </a:cubicBezTo>
                    <a:cubicBezTo>
                      <a:pt x="222" y="8"/>
                      <a:pt x="183" y="1"/>
                      <a:pt x="1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9" name="Google Shape;1649;p49"/>
              <p:cNvSpPr/>
              <p:nvPr/>
            </p:nvSpPr>
            <p:spPr>
              <a:xfrm>
                <a:off x="2507259" y="3518329"/>
                <a:ext cx="68936" cy="60947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457" extrusionOk="0">
                    <a:moveTo>
                      <a:pt x="190" y="0"/>
                    </a:moveTo>
                    <a:cubicBezTo>
                      <a:pt x="143" y="0"/>
                      <a:pt x="95" y="16"/>
                      <a:pt x="64" y="48"/>
                    </a:cubicBezTo>
                    <a:cubicBezTo>
                      <a:pt x="0" y="111"/>
                      <a:pt x="0" y="238"/>
                      <a:pt x="64" y="301"/>
                    </a:cubicBezTo>
                    <a:cubicBezTo>
                      <a:pt x="476" y="649"/>
                      <a:pt x="887" y="1029"/>
                      <a:pt x="1299" y="1409"/>
                    </a:cubicBezTo>
                    <a:cubicBezTo>
                      <a:pt x="1331" y="1441"/>
                      <a:pt x="1378" y="1457"/>
                      <a:pt x="1426" y="1457"/>
                    </a:cubicBezTo>
                    <a:cubicBezTo>
                      <a:pt x="1473" y="1457"/>
                      <a:pt x="1521" y="1441"/>
                      <a:pt x="1552" y="1409"/>
                    </a:cubicBezTo>
                    <a:cubicBezTo>
                      <a:pt x="1616" y="1314"/>
                      <a:pt x="1647" y="1188"/>
                      <a:pt x="1552" y="1124"/>
                    </a:cubicBezTo>
                    <a:cubicBezTo>
                      <a:pt x="1141" y="776"/>
                      <a:pt x="729" y="396"/>
                      <a:pt x="317" y="48"/>
                    </a:cubicBezTo>
                    <a:cubicBezTo>
                      <a:pt x="286" y="16"/>
                      <a:pt x="238" y="0"/>
                      <a:pt x="19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0" name="Google Shape;1650;p49"/>
              <p:cNvSpPr/>
              <p:nvPr/>
            </p:nvSpPr>
            <p:spPr>
              <a:xfrm>
                <a:off x="2558920" y="3477253"/>
                <a:ext cx="68936" cy="68601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640" extrusionOk="0">
                    <a:moveTo>
                      <a:pt x="191" y="0"/>
                    </a:moveTo>
                    <a:cubicBezTo>
                      <a:pt x="143" y="0"/>
                      <a:pt x="96" y="16"/>
                      <a:pt x="64" y="48"/>
                    </a:cubicBezTo>
                    <a:cubicBezTo>
                      <a:pt x="1" y="143"/>
                      <a:pt x="1" y="238"/>
                      <a:pt x="64" y="333"/>
                    </a:cubicBezTo>
                    <a:cubicBezTo>
                      <a:pt x="476" y="745"/>
                      <a:pt x="887" y="1156"/>
                      <a:pt x="1267" y="1568"/>
                    </a:cubicBezTo>
                    <a:cubicBezTo>
                      <a:pt x="1299" y="1615"/>
                      <a:pt x="1354" y="1639"/>
                      <a:pt x="1410" y="1639"/>
                    </a:cubicBezTo>
                    <a:cubicBezTo>
                      <a:pt x="1465" y="1639"/>
                      <a:pt x="1521" y="1615"/>
                      <a:pt x="1552" y="1568"/>
                    </a:cubicBezTo>
                    <a:cubicBezTo>
                      <a:pt x="1616" y="1505"/>
                      <a:pt x="1647" y="1378"/>
                      <a:pt x="1552" y="1283"/>
                    </a:cubicBezTo>
                    <a:cubicBezTo>
                      <a:pt x="1141" y="871"/>
                      <a:pt x="729" y="459"/>
                      <a:pt x="317" y="48"/>
                    </a:cubicBezTo>
                    <a:cubicBezTo>
                      <a:pt x="286" y="16"/>
                      <a:pt x="238" y="0"/>
                      <a:pt x="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1" name="Google Shape;1651;p49"/>
              <p:cNvSpPr/>
              <p:nvPr/>
            </p:nvSpPr>
            <p:spPr>
              <a:xfrm>
                <a:off x="2603971" y="3431196"/>
                <a:ext cx="53040" cy="57224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68" extrusionOk="0">
                    <a:moveTo>
                      <a:pt x="206" y="1"/>
                    </a:moveTo>
                    <a:cubicBezTo>
                      <a:pt x="151" y="1"/>
                      <a:pt x="95" y="25"/>
                      <a:pt x="64" y="72"/>
                    </a:cubicBezTo>
                    <a:cubicBezTo>
                      <a:pt x="0" y="135"/>
                      <a:pt x="0" y="262"/>
                      <a:pt x="64" y="357"/>
                    </a:cubicBezTo>
                    <a:cubicBezTo>
                      <a:pt x="349" y="674"/>
                      <a:pt x="602" y="990"/>
                      <a:pt x="887" y="1307"/>
                    </a:cubicBezTo>
                    <a:cubicBezTo>
                      <a:pt x="916" y="1350"/>
                      <a:pt x="964" y="1367"/>
                      <a:pt x="1013" y="1367"/>
                    </a:cubicBezTo>
                    <a:cubicBezTo>
                      <a:pt x="1074" y="1367"/>
                      <a:pt x="1137" y="1342"/>
                      <a:pt x="1172" y="1307"/>
                    </a:cubicBezTo>
                    <a:cubicBezTo>
                      <a:pt x="1267" y="1212"/>
                      <a:pt x="1267" y="1085"/>
                      <a:pt x="1172" y="990"/>
                    </a:cubicBezTo>
                    <a:cubicBezTo>
                      <a:pt x="919" y="705"/>
                      <a:pt x="634" y="389"/>
                      <a:pt x="349" y="72"/>
                    </a:cubicBezTo>
                    <a:cubicBezTo>
                      <a:pt x="317" y="25"/>
                      <a:pt x="262" y="1"/>
                      <a:pt x="20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2" name="Google Shape;1652;p49"/>
              <p:cNvSpPr/>
              <p:nvPr/>
            </p:nvSpPr>
            <p:spPr>
              <a:xfrm>
                <a:off x="2611962" y="3363348"/>
                <a:ext cx="97965" cy="73369"/>
              </a:xfrm>
              <a:custGeom>
                <a:avLst/>
                <a:gdLst/>
                <a:ahLst/>
                <a:cxnLst/>
                <a:rect l="l" t="t" r="r" b="b"/>
                <a:pathLst>
                  <a:path w="2342" h="1754" extrusionOk="0">
                    <a:moveTo>
                      <a:pt x="302" y="1"/>
                    </a:moveTo>
                    <a:cubicBezTo>
                      <a:pt x="154" y="1"/>
                      <a:pt x="0" y="207"/>
                      <a:pt x="126" y="332"/>
                    </a:cubicBezTo>
                    <a:cubicBezTo>
                      <a:pt x="664" y="902"/>
                      <a:pt x="1266" y="1377"/>
                      <a:pt x="1963" y="1726"/>
                    </a:cubicBezTo>
                    <a:cubicBezTo>
                      <a:pt x="1996" y="1745"/>
                      <a:pt x="2029" y="1753"/>
                      <a:pt x="2060" y="1753"/>
                    </a:cubicBezTo>
                    <a:cubicBezTo>
                      <a:pt x="2232" y="1753"/>
                      <a:pt x="2341" y="1490"/>
                      <a:pt x="2153" y="1409"/>
                    </a:cubicBezTo>
                    <a:cubicBezTo>
                      <a:pt x="1519" y="1061"/>
                      <a:pt x="918" y="586"/>
                      <a:pt x="411" y="47"/>
                    </a:cubicBezTo>
                    <a:cubicBezTo>
                      <a:pt x="378" y="15"/>
                      <a:pt x="340" y="1"/>
                      <a:pt x="3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3" name="Google Shape;1653;p49"/>
              <p:cNvSpPr/>
              <p:nvPr/>
            </p:nvSpPr>
            <p:spPr>
              <a:xfrm>
                <a:off x="2655340" y="3315661"/>
                <a:ext cx="74833" cy="62495"/>
              </a:xfrm>
              <a:custGeom>
                <a:avLst/>
                <a:gdLst/>
                <a:ahLst/>
                <a:cxnLst/>
                <a:rect l="l" t="t" r="r" b="b"/>
                <a:pathLst>
                  <a:path w="1789" h="1494" extrusionOk="0">
                    <a:moveTo>
                      <a:pt x="188" y="1"/>
                    </a:moveTo>
                    <a:cubicBezTo>
                      <a:pt x="104" y="1"/>
                      <a:pt x="0" y="112"/>
                      <a:pt x="71" y="206"/>
                    </a:cubicBezTo>
                    <a:cubicBezTo>
                      <a:pt x="451" y="712"/>
                      <a:pt x="957" y="1124"/>
                      <a:pt x="1496" y="1472"/>
                    </a:cubicBezTo>
                    <a:cubicBezTo>
                      <a:pt x="1520" y="1487"/>
                      <a:pt x="1544" y="1493"/>
                      <a:pt x="1568" y="1493"/>
                    </a:cubicBezTo>
                    <a:cubicBezTo>
                      <a:pt x="1695" y="1493"/>
                      <a:pt x="1788" y="1299"/>
                      <a:pt x="1654" y="1219"/>
                    </a:cubicBezTo>
                    <a:cubicBezTo>
                      <a:pt x="1116" y="934"/>
                      <a:pt x="641" y="522"/>
                      <a:pt x="261" y="47"/>
                    </a:cubicBezTo>
                    <a:cubicBezTo>
                      <a:pt x="244" y="14"/>
                      <a:pt x="217" y="1"/>
                      <a:pt x="1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4" name="Google Shape;1654;p49"/>
              <p:cNvSpPr/>
              <p:nvPr/>
            </p:nvSpPr>
            <p:spPr>
              <a:xfrm>
                <a:off x="2672740" y="3269521"/>
                <a:ext cx="73035" cy="74291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776" extrusionOk="0">
                    <a:moveTo>
                      <a:pt x="194" y="0"/>
                    </a:moveTo>
                    <a:cubicBezTo>
                      <a:pt x="90" y="0"/>
                      <a:pt x="1" y="135"/>
                      <a:pt x="98" y="232"/>
                    </a:cubicBezTo>
                    <a:lnTo>
                      <a:pt x="1460" y="1720"/>
                    </a:lnTo>
                    <a:cubicBezTo>
                      <a:pt x="1491" y="1759"/>
                      <a:pt x="1526" y="1775"/>
                      <a:pt x="1559" y="1775"/>
                    </a:cubicBezTo>
                    <a:cubicBezTo>
                      <a:pt x="1661" y="1775"/>
                      <a:pt x="1745" y="1626"/>
                      <a:pt x="1650" y="1530"/>
                    </a:cubicBezTo>
                    <a:cubicBezTo>
                      <a:pt x="1207" y="1024"/>
                      <a:pt x="732" y="517"/>
                      <a:pt x="288" y="42"/>
                    </a:cubicBezTo>
                    <a:cubicBezTo>
                      <a:pt x="259" y="12"/>
                      <a:pt x="226" y="0"/>
                      <a:pt x="19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5" name="Google Shape;1655;p49"/>
              <p:cNvSpPr/>
              <p:nvPr/>
            </p:nvSpPr>
            <p:spPr>
              <a:xfrm>
                <a:off x="2668893" y="3204894"/>
                <a:ext cx="101689" cy="89097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2130" extrusionOk="0">
                    <a:moveTo>
                      <a:pt x="162" y="0"/>
                    </a:moveTo>
                    <a:cubicBezTo>
                      <a:pt x="107" y="0"/>
                      <a:pt x="51" y="28"/>
                      <a:pt x="32" y="67"/>
                    </a:cubicBezTo>
                    <a:cubicBezTo>
                      <a:pt x="0" y="162"/>
                      <a:pt x="32" y="225"/>
                      <a:pt x="95" y="288"/>
                    </a:cubicBezTo>
                    <a:cubicBezTo>
                      <a:pt x="792" y="827"/>
                      <a:pt x="1457" y="1428"/>
                      <a:pt x="2059" y="2062"/>
                    </a:cubicBezTo>
                    <a:cubicBezTo>
                      <a:pt x="2099" y="2110"/>
                      <a:pt x="2145" y="2130"/>
                      <a:pt x="2189" y="2130"/>
                    </a:cubicBezTo>
                    <a:cubicBezTo>
                      <a:pt x="2319" y="2130"/>
                      <a:pt x="2430" y="1958"/>
                      <a:pt x="2312" y="1840"/>
                    </a:cubicBezTo>
                    <a:cubicBezTo>
                      <a:pt x="1679" y="1175"/>
                      <a:pt x="982" y="573"/>
                      <a:pt x="253" y="35"/>
                    </a:cubicBezTo>
                    <a:cubicBezTo>
                      <a:pt x="229" y="11"/>
                      <a:pt x="196" y="0"/>
                      <a:pt x="1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6" name="Google Shape;1656;p49"/>
              <p:cNvSpPr/>
              <p:nvPr/>
            </p:nvSpPr>
            <p:spPr>
              <a:xfrm>
                <a:off x="2691899" y="3169253"/>
                <a:ext cx="97589" cy="78096"/>
              </a:xfrm>
              <a:custGeom>
                <a:avLst/>
                <a:gdLst/>
                <a:ahLst/>
                <a:cxnLst/>
                <a:rect l="l" t="t" r="r" b="b"/>
                <a:pathLst>
                  <a:path w="2333" h="1867" extrusionOk="0">
                    <a:moveTo>
                      <a:pt x="291" y="1"/>
                    </a:moveTo>
                    <a:cubicBezTo>
                      <a:pt x="135" y="1"/>
                      <a:pt x="1" y="203"/>
                      <a:pt x="147" y="349"/>
                    </a:cubicBezTo>
                    <a:cubicBezTo>
                      <a:pt x="400" y="634"/>
                      <a:pt x="685" y="919"/>
                      <a:pt x="1002" y="1172"/>
                    </a:cubicBezTo>
                    <a:cubicBezTo>
                      <a:pt x="1287" y="1425"/>
                      <a:pt x="1635" y="1679"/>
                      <a:pt x="1984" y="1837"/>
                    </a:cubicBezTo>
                    <a:cubicBezTo>
                      <a:pt x="2014" y="1858"/>
                      <a:pt x="2045" y="1866"/>
                      <a:pt x="2074" y="1866"/>
                    </a:cubicBezTo>
                    <a:cubicBezTo>
                      <a:pt x="2225" y="1866"/>
                      <a:pt x="2333" y="1627"/>
                      <a:pt x="2174" y="1520"/>
                    </a:cubicBezTo>
                    <a:cubicBezTo>
                      <a:pt x="1857" y="1299"/>
                      <a:pt x="1540" y="1109"/>
                      <a:pt x="1255" y="855"/>
                    </a:cubicBezTo>
                    <a:cubicBezTo>
                      <a:pt x="939" y="634"/>
                      <a:pt x="685" y="349"/>
                      <a:pt x="432" y="64"/>
                    </a:cubicBezTo>
                    <a:cubicBezTo>
                      <a:pt x="388" y="19"/>
                      <a:pt x="338" y="1"/>
                      <a:pt x="29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7" name="Google Shape;1657;p49"/>
              <p:cNvSpPr/>
              <p:nvPr/>
            </p:nvSpPr>
            <p:spPr>
              <a:xfrm>
                <a:off x="2692736" y="3103999"/>
                <a:ext cx="102024" cy="88136"/>
              </a:xfrm>
              <a:custGeom>
                <a:avLst/>
                <a:gdLst/>
                <a:ahLst/>
                <a:cxnLst/>
                <a:rect l="l" t="t" r="r" b="b"/>
                <a:pathLst>
                  <a:path w="2439" h="2107" extrusionOk="0">
                    <a:moveTo>
                      <a:pt x="269" y="1"/>
                    </a:moveTo>
                    <a:cubicBezTo>
                      <a:pt x="206" y="1"/>
                      <a:pt x="143" y="24"/>
                      <a:pt x="95" y="72"/>
                    </a:cubicBezTo>
                    <a:cubicBezTo>
                      <a:pt x="0" y="167"/>
                      <a:pt x="0" y="357"/>
                      <a:pt x="95" y="420"/>
                    </a:cubicBezTo>
                    <a:cubicBezTo>
                      <a:pt x="729" y="959"/>
                      <a:pt x="1362" y="1529"/>
                      <a:pt x="2027" y="2035"/>
                    </a:cubicBezTo>
                    <a:cubicBezTo>
                      <a:pt x="2074" y="2083"/>
                      <a:pt x="2130" y="2107"/>
                      <a:pt x="2185" y="2107"/>
                    </a:cubicBezTo>
                    <a:cubicBezTo>
                      <a:pt x="2241" y="2107"/>
                      <a:pt x="2296" y="2083"/>
                      <a:pt x="2344" y="2035"/>
                    </a:cubicBezTo>
                    <a:cubicBezTo>
                      <a:pt x="2439" y="1972"/>
                      <a:pt x="2439" y="1814"/>
                      <a:pt x="2344" y="1719"/>
                    </a:cubicBezTo>
                    <a:cubicBezTo>
                      <a:pt x="1710" y="1180"/>
                      <a:pt x="1077" y="610"/>
                      <a:pt x="444" y="72"/>
                    </a:cubicBezTo>
                    <a:cubicBezTo>
                      <a:pt x="396" y="24"/>
                      <a:pt x="333" y="1"/>
                      <a:pt x="26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8" name="Google Shape;1658;p49"/>
              <p:cNvSpPr/>
              <p:nvPr/>
            </p:nvSpPr>
            <p:spPr>
              <a:xfrm>
                <a:off x="2693154" y="3037321"/>
                <a:ext cx="125407" cy="86756"/>
              </a:xfrm>
              <a:custGeom>
                <a:avLst/>
                <a:gdLst/>
                <a:ahLst/>
                <a:cxnLst/>
                <a:rect l="l" t="t" r="r" b="b"/>
                <a:pathLst>
                  <a:path w="2998" h="2074" extrusionOk="0">
                    <a:moveTo>
                      <a:pt x="284" y="1"/>
                    </a:moveTo>
                    <a:cubicBezTo>
                      <a:pt x="140" y="1"/>
                      <a:pt x="1" y="181"/>
                      <a:pt x="148" y="304"/>
                    </a:cubicBezTo>
                    <a:cubicBezTo>
                      <a:pt x="909" y="969"/>
                      <a:pt x="1732" y="1539"/>
                      <a:pt x="2587" y="2046"/>
                    </a:cubicBezTo>
                    <a:cubicBezTo>
                      <a:pt x="2620" y="2065"/>
                      <a:pt x="2653" y="2073"/>
                      <a:pt x="2685" y="2073"/>
                    </a:cubicBezTo>
                    <a:cubicBezTo>
                      <a:pt x="2865" y="2073"/>
                      <a:pt x="2997" y="1805"/>
                      <a:pt x="2809" y="1698"/>
                    </a:cubicBezTo>
                    <a:cubicBezTo>
                      <a:pt x="1954" y="1222"/>
                      <a:pt x="1162" y="684"/>
                      <a:pt x="402" y="51"/>
                    </a:cubicBezTo>
                    <a:cubicBezTo>
                      <a:pt x="367" y="15"/>
                      <a:pt x="325" y="1"/>
                      <a:pt x="2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9" name="Google Shape;1659;p49"/>
              <p:cNvSpPr/>
              <p:nvPr/>
            </p:nvSpPr>
            <p:spPr>
              <a:xfrm>
                <a:off x="2751005" y="2973655"/>
                <a:ext cx="63624" cy="48147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151" extrusionOk="0">
                    <a:moveTo>
                      <a:pt x="82" y="0"/>
                    </a:moveTo>
                    <a:cubicBezTo>
                      <a:pt x="49" y="0"/>
                      <a:pt x="19" y="16"/>
                      <a:pt x="1" y="53"/>
                    </a:cubicBezTo>
                    <a:cubicBezTo>
                      <a:pt x="1" y="116"/>
                      <a:pt x="1" y="148"/>
                      <a:pt x="64" y="179"/>
                    </a:cubicBezTo>
                    <a:cubicBezTo>
                      <a:pt x="254" y="338"/>
                      <a:pt x="444" y="496"/>
                      <a:pt x="666" y="654"/>
                    </a:cubicBezTo>
                    <a:cubicBezTo>
                      <a:pt x="856" y="781"/>
                      <a:pt x="1046" y="971"/>
                      <a:pt x="1267" y="1129"/>
                    </a:cubicBezTo>
                    <a:cubicBezTo>
                      <a:pt x="1294" y="1142"/>
                      <a:pt x="1325" y="1150"/>
                      <a:pt x="1356" y="1150"/>
                    </a:cubicBezTo>
                    <a:cubicBezTo>
                      <a:pt x="1399" y="1150"/>
                      <a:pt x="1439" y="1135"/>
                      <a:pt x="1457" y="1098"/>
                    </a:cubicBezTo>
                    <a:cubicBezTo>
                      <a:pt x="1521" y="1034"/>
                      <a:pt x="1489" y="939"/>
                      <a:pt x="1426" y="876"/>
                    </a:cubicBezTo>
                    <a:cubicBezTo>
                      <a:pt x="1204" y="749"/>
                      <a:pt x="982" y="623"/>
                      <a:pt x="792" y="464"/>
                    </a:cubicBezTo>
                    <a:cubicBezTo>
                      <a:pt x="571" y="306"/>
                      <a:pt x="349" y="148"/>
                      <a:pt x="159" y="21"/>
                    </a:cubicBezTo>
                    <a:cubicBezTo>
                      <a:pt x="133" y="8"/>
                      <a:pt x="106" y="0"/>
                      <a:pt x="8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0" name="Google Shape;1660;p49"/>
              <p:cNvSpPr/>
              <p:nvPr/>
            </p:nvSpPr>
            <p:spPr>
              <a:xfrm>
                <a:off x="2673870" y="2855735"/>
                <a:ext cx="162593" cy="87383"/>
              </a:xfrm>
              <a:custGeom>
                <a:avLst/>
                <a:gdLst/>
                <a:ahLst/>
                <a:cxnLst/>
                <a:rect l="l" t="t" r="r" b="b"/>
                <a:pathLst>
                  <a:path w="3887" h="2089" extrusionOk="0">
                    <a:moveTo>
                      <a:pt x="191" y="0"/>
                    </a:moveTo>
                    <a:cubicBezTo>
                      <a:pt x="71" y="0"/>
                      <a:pt x="0" y="194"/>
                      <a:pt x="134" y="275"/>
                    </a:cubicBezTo>
                    <a:cubicBezTo>
                      <a:pt x="705" y="591"/>
                      <a:pt x="1275" y="908"/>
                      <a:pt x="1845" y="1193"/>
                    </a:cubicBezTo>
                    <a:cubicBezTo>
                      <a:pt x="2130" y="1352"/>
                      <a:pt x="2415" y="1510"/>
                      <a:pt x="2700" y="1668"/>
                    </a:cubicBezTo>
                    <a:cubicBezTo>
                      <a:pt x="2985" y="1795"/>
                      <a:pt x="3270" y="1985"/>
                      <a:pt x="3555" y="2080"/>
                    </a:cubicBezTo>
                    <a:cubicBezTo>
                      <a:pt x="3575" y="2086"/>
                      <a:pt x="3594" y="2088"/>
                      <a:pt x="3612" y="2088"/>
                    </a:cubicBezTo>
                    <a:cubicBezTo>
                      <a:pt x="3797" y="2088"/>
                      <a:pt x="3886" y="1818"/>
                      <a:pt x="3713" y="1732"/>
                    </a:cubicBezTo>
                    <a:cubicBezTo>
                      <a:pt x="3428" y="1542"/>
                      <a:pt x="3111" y="1415"/>
                      <a:pt x="2826" y="1288"/>
                    </a:cubicBezTo>
                    <a:cubicBezTo>
                      <a:pt x="2541" y="1162"/>
                      <a:pt x="2256" y="1035"/>
                      <a:pt x="1971" y="876"/>
                    </a:cubicBezTo>
                    <a:cubicBezTo>
                      <a:pt x="1401" y="591"/>
                      <a:pt x="831" y="306"/>
                      <a:pt x="261" y="21"/>
                    </a:cubicBezTo>
                    <a:cubicBezTo>
                      <a:pt x="237" y="7"/>
                      <a:pt x="213" y="0"/>
                      <a:pt x="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1" name="Google Shape;1661;p49"/>
              <p:cNvSpPr/>
              <p:nvPr/>
            </p:nvSpPr>
            <p:spPr>
              <a:xfrm>
                <a:off x="2645050" y="2787008"/>
                <a:ext cx="169412" cy="83953"/>
              </a:xfrm>
              <a:custGeom>
                <a:avLst/>
                <a:gdLst/>
                <a:ahLst/>
                <a:cxnLst/>
                <a:rect l="l" t="t" r="r" b="b"/>
                <a:pathLst>
                  <a:path w="4050" h="2007" extrusionOk="0">
                    <a:moveTo>
                      <a:pt x="328" y="0"/>
                    </a:moveTo>
                    <a:cubicBezTo>
                      <a:pt x="141" y="0"/>
                      <a:pt x="1" y="255"/>
                      <a:pt x="222" y="366"/>
                    </a:cubicBezTo>
                    <a:cubicBezTo>
                      <a:pt x="1362" y="904"/>
                      <a:pt x="2502" y="1443"/>
                      <a:pt x="3642" y="1981"/>
                    </a:cubicBezTo>
                    <a:cubicBezTo>
                      <a:pt x="3673" y="1999"/>
                      <a:pt x="3704" y="2007"/>
                      <a:pt x="3734" y="2007"/>
                    </a:cubicBezTo>
                    <a:cubicBezTo>
                      <a:pt x="3917" y="2007"/>
                      <a:pt x="4050" y="1714"/>
                      <a:pt x="3832" y="1633"/>
                    </a:cubicBezTo>
                    <a:cubicBezTo>
                      <a:pt x="2692" y="1094"/>
                      <a:pt x="1552" y="556"/>
                      <a:pt x="412" y="18"/>
                    </a:cubicBezTo>
                    <a:cubicBezTo>
                      <a:pt x="384" y="6"/>
                      <a:pt x="355" y="0"/>
                      <a:pt x="3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2" name="Google Shape;1662;p49"/>
              <p:cNvSpPr/>
              <p:nvPr/>
            </p:nvSpPr>
            <p:spPr>
              <a:xfrm>
                <a:off x="2610121" y="2709161"/>
                <a:ext cx="159791" cy="90060"/>
              </a:xfrm>
              <a:custGeom>
                <a:avLst/>
                <a:gdLst/>
                <a:ahLst/>
                <a:cxnLst/>
                <a:rect l="l" t="t" r="r" b="b"/>
                <a:pathLst>
                  <a:path w="3820" h="2153" extrusionOk="0">
                    <a:moveTo>
                      <a:pt x="184" y="0"/>
                    </a:moveTo>
                    <a:cubicBezTo>
                      <a:pt x="58" y="0"/>
                      <a:pt x="1" y="207"/>
                      <a:pt x="170" y="264"/>
                    </a:cubicBezTo>
                    <a:cubicBezTo>
                      <a:pt x="740" y="517"/>
                      <a:pt x="1310" y="802"/>
                      <a:pt x="1880" y="1119"/>
                    </a:cubicBezTo>
                    <a:cubicBezTo>
                      <a:pt x="2133" y="1245"/>
                      <a:pt x="2419" y="1404"/>
                      <a:pt x="2672" y="1594"/>
                    </a:cubicBezTo>
                    <a:cubicBezTo>
                      <a:pt x="2957" y="1752"/>
                      <a:pt x="3210" y="1942"/>
                      <a:pt x="3495" y="2132"/>
                    </a:cubicBezTo>
                    <a:cubicBezTo>
                      <a:pt x="3519" y="2146"/>
                      <a:pt x="3544" y="2153"/>
                      <a:pt x="3568" y="2153"/>
                    </a:cubicBezTo>
                    <a:cubicBezTo>
                      <a:pt x="3703" y="2153"/>
                      <a:pt x="3820" y="1954"/>
                      <a:pt x="3685" y="1847"/>
                    </a:cubicBezTo>
                    <a:cubicBezTo>
                      <a:pt x="3179" y="1435"/>
                      <a:pt x="2577" y="1119"/>
                      <a:pt x="2007" y="834"/>
                    </a:cubicBezTo>
                    <a:cubicBezTo>
                      <a:pt x="1437" y="517"/>
                      <a:pt x="835" y="264"/>
                      <a:pt x="233" y="10"/>
                    </a:cubicBezTo>
                    <a:cubicBezTo>
                      <a:pt x="216" y="3"/>
                      <a:pt x="199" y="0"/>
                      <a:pt x="18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3" name="Google Shape;1663;p49"/>
              <p:cNvSpPr/>
              <p:nvPr/>
            </p:nvSpPr>
            <p:spPr>
              <a:xfrm>
                <a:off x="2589833" y="2664444"/>
                <a:ext cx="143393" cy="74917"/>
              </a:xfrm>
              <a:custGeom>
                <a:avLst/>
                <a:gdLst/>
                <a:ahLst/>
                <a:cxnLst/>
                <a:rect l="l" t="t" r="r" b="b"/>
                <a:pathLst>
                  <a:path w="3428" h="1791" extrusionOk="0">
                    <a:moveTo>
                      <a:pt x="276" y="0"/>
                    </a:moveTo>
                    <a:cubicBezTo>
                      <a:pt x="77" y="0"/>
                      <a:pt x="0" y="290"/>
                      <a:pt x="212" y="351"/>
                    </a:cubicBezTo>
                    <a:cubicBezTo>
                      <a:pt x="1225" y="604"/>
                      <a:pt x="2175" y="1079"/>
                      <a:pt x="2999" y="1744"/>
                    </a:cubicBezTo>
                    <a:cubicBezTo>
                      <a:pt x="3038" y="1777"/>
                      <a:pt x="3082" y="1791"/>
                      <a:pt x="3124" y="1791"/>
                    </a:cubicBezTo>
                    <a:cubicBezTo>
                      <a:pt x="3285" y="1791"/>
                      <a:pt x="3427" y="1591"/>
                      <a:pt x="3252" y="1491"/>
                    </a:cubicBezTo>
                    <a:cubicBezTo>
                      <a:pt x="2397" y="794"/>
                      <a:pt x="1383" y="287"/>
                      <a:pt x="307" y="2"/>
                    </a:cubicBezTo>
                    <a:cubicBezTo>
                      <a:pt x="296" y="1"/>
                      <a:pt x="286" y="0"/>
                      <a:pt x="2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4" name="Google Shape;1664;p49"/>
              <p:cNvSpPr/>
              <p:nvPr/>
            </p:nvSpPr>
            <p:spPr>
              <a:xfrm>
                <a:off x="2541184" y="2600569"/>
                <a:ext cx="179451" cy="82447"/>
              </a:xfrm>
              <a:custGeom>
                <a:avLst/>
                <a:gdLst/>
                <a:ahLst/>
                <a:cxnLst/>
                <a:rect l="l" t="t" r="r" b="b"/>
                <a:pathLst>
                  <a:path w="4290" h="1971" extrusionOk="0">
                    <a:moveTo>
                      <a:pt x="182" y="0"/>
                    </a:moveTo>
                    <a:cubicBezTo>
                      <a:pt x="34" y="0"/>
                      <a:pt x="0" y="237"/>
                      <a:pt x="171" y="294"/>
                    </a:cubicBezTo>
                    <a:cubicBezTo>
                      <a:pt x="836" y="484"/>
                      <a:pt x="1470" y="706"/>
                      <a:pt x="2103" y="991"/>
                    </a:cubicBezTo>
                    <a:cubicBezTo>
                      <a:pt x="2736" y="1276"/>
                      <a:pt x="3338" y="1624"/>
                      <a:pt x="3940" y="1941"/>
                    </a:cubicBezTo>
                    <a:cubicBezTo>
                      <a:pt x="3976" y="1962"/>
                      <a:pt x="4010" y="1970"/>
                      <a:pt x="4041" y="1970"/>
                    </a:cubicBezTo>
                    <a:cubicBezTo>
                      <a:pt x="4204" y="1970"/>
                      <a:pt x="4289" y="1731"/>
                      <a:pt x="4130" y="1624"/>
                    </a:cubicBezTo>
                    <a:cubicBezTo>
                      <a:pt x="3528" y="1244"/>
                      <a:pt x="2895" y="959"/>
                      <a:pt x="2261" y="674"/>
                    </a:cubicBezTo>
                    <a:cubicBezTo>
                      <a:pt x="1596" y="421"/>
                      <a:pt x="931" y="199"/>
                      <a:pt x="235" y="9"/>
                    </a:cubicBezTo>
                    <a:cubicBezTo>
                      <a:pt x="216" y="3"/>
                      <a:pt x="198" y="0"/>
                      <a:pt x="18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5" name="Google Shape;1665;p49"/>
              <p:cNvSpPr/>
              <p:nvPr/>
            </p:nvSpPr>
            <p:spPr>
              <a:xfrm>
                <a:off x="2491824" y="2531967"/>
                <a:ext cx="177443" cy="68141"/>
              </a:xfrm>
              <a:custGeom>
                <a:avLst/>
                <a:gdLst/>
                <a:ahLst/>
                <a:cxnLst/>
                <a:rect l="l" t="t" r="r" b="b"/>
                <a:pathLst>
                  <a:path w="4242" h="1629" extrusionOk="0">
                    <a:moveTo>
                      <a:pt x="310" y="1"/>
                    </a:moveTo>
                    <a:cubicBezTo>
                      <a:pt x="106" y="1"/>
                      <a:pt x="0" y="321"/>
                      <a:pt x="243" y="351"/>
                    </a:cubicBezTo>
                    <a:cubicBezTo>
                      <a:pt x="876" y="446"/>
                      <a:pt x="1510" y="604"/>
                      <a:pt x="2111" y="826"/>
                    </a:cubicBezTo>
                    <a:cubicBezTo>
                      <a:pt x="2428" y="921"/>
                      <a:pt x="2713" y="1048"/>
                      <a:pt x="3030" y="1174"/>
                    </a:cubicBezTo>
                    <a:cubicBezTo>
                      <a:pt x="3315" y="1301"/>
                      <a:pt x="3600" y="1459"/>
                      <a:pt x="3916" y="1618"/>
                    </a:cubicBezTo>
                    <a:cubicBezTo>
                      <a:pt x="3939" y="1625"/>
                      <a:pt x="3962" y="1629"/>
                      <a:pt x="3983" y="1629"/>
                    </a:cubicBezTo>
                    <a:cubicBezTo>
                      <a:pt x="4140" y="1629"/>
                      <a:pt x="4242" y="1444"/>
                      <a:pt x="4075" y="1333"/>
                    </a:cubicBezTo>
                    <a:cubicBezTo>
                      <a:pt x="3568" y="953"/>
                      <a:pt x="2871" y="699"/>
                      <a:pt x="2270" y="478"/>
                    </a:cubicBezTo>
                    <a:cubicBezTo>
                      <a:pt x="1636" y="256"/>
                      <a:pt x="1003" y="98"/>
                      <a:pt x="338" y="3"/>
                    </a:cubicBezTo>
                    <a:cubicBezTo>
                      <a:pt x="328" y="1"/>
                      <a:pt x="319" y="1"/>
                      <a:pt x="31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6" name="Google Shape;1666;p49"/>
              <p:cNvSpPr/>
              <p:nvPr/>
            </p:nvSpPr>
            <p:spPr>
              <a:xfrm>
                <a:off x="2464886" y="2479051"/>
                <a:ext cx="124068" cy="38567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22" extrusionOk="0">
                    <a:moveTo>
                      <a:pt x="253" y="1"/>
                    </a:moveTo>
                    <a:cubicBezTo>
                      <a:pt x="0" y="1"/>
                      <a:pt x="32" y="349"/>
                      <a:pt x="253" y="381"/>
                    </a:cubicBezTo>
                    <a:cubicBezTo>
                      <a:pt x="665" y="381"/>
                      <a:pt x="1077" y="444"/>
                      <a:pt x="1489" y="539"/>
                    </a:cubicBezTo>
                    <a:cubicBezTo>
                      <a:pt x="1679" y="602"/>
                      <a:pt x="1869" y="666"/>
                      <a:pt x="2059" y="729"/>
                    </a:cubicBezTo>
                    <a:cubicBezTo>
                      <a:pt x="2249" y="793"/>
                      <a:pt x="2439" y="888"/>
                      <a:pt x="2660" y="919"/>
                    </a:cubicBezTo>
                    <a:cubicBezTo>
                      <a:pt x="2671" y="921"/>
                      <a:pt x="2682" y="922"/>
                      <a:pt x="2693" y="922"/>
                    </a:cubicBezTo>
                    <a:cubicBezTo>
                      <a:pt x="2864" y="922"/>
                      <a:pt x="2966" y="692"/>
                      <a:pt x="2787" y="602"/>
                    </a:cubicBezTo>
                    <a:cubicBezTo>
                      <a:pt x="2597" y="476"/>
                      <a:pt x="2375" y="412"/>
                      <a:pt x="2154" y="349"/>
                    </a:cubicBezTo>
                    <a:cubicBezTo>
                      <a:pt x="1964" y="286"/>
                      <a:pt x="1742" y="222"/>
                      <a:pt x="1552" y="191"/>
                    </a:cubicBezTo>
                    <a:cubicBezTo>
                      <a:pt x="1108" y="96"/>
                      <a:pt x="697" y="32"/>
                      <a:pt x="2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7" name="Google Shape;1667;p49"/>
              <p:cNvSpPr/>
              <p:nvPr/>
            </p:nvSpPr>
            <p:spPr>
              <a:xfrm>
                <a:off x="2384571" y="2414047"/>
                <a:ext cx="125867" cy="45469"/>
              </a:xfrm>
              <a:custGeom>
                <a:avLst/>
                <a:gdLst/>
                <a:ahLst/>
                <a:cxnLst/>
                <a:rect l="l" t="t" r="r" b="b"/>
                <a:pathLst>
                  <a:path w="3009" h="1087" extrusionOk="0">
                    <a:moveTo>
                      <a:pt x="302" y="1"/>
                    </a:moveTo>
                    <a:cubicBezTo>
                      <a:pt x="75" y="1"/>
                      <a:pt x="0" y="293"/>
                      <a:pt x="242" y="383"/>
                    </a:cubicBezTo>
                    <a:cubicBezTo>
                      <a:pt x="432" y="446"/>
                      <a:pt x="622" y="510"/>
                      <a:pt x="812" y="573"/>
                    </a:cubicBezTo>
                    <a:cubicBezTo>
                      <a:pt x="1033" y="636"/>
                      <a:pt x="1223" y="668"/>
                      <a:pt x="1413" y="731"/>
                    </a:cubicBezTo>
                    <a:cubicBezTo>
                      <a:pt x="1825" y="858"/>
                      <a:pt x="2237" y="953"/>
                      <a:pt x="2648" y="1080"/>
                    </a:cubicBezTo>
                    <a:cubicBezTo>
                      <a:pt x="2666" y="1084"/>
                      <a:pt x="2684" y="1086"/>
                      <a:pt x="2700" y="1086"/>
                    </a:cubicBezTo>
                    <a:cubicBezTo>
                      <a:pt x="2918" y="1086"/>
                      <a:pt x="3008" y="727"/>
                      <a:pt x="2743" y="668"/>
                    </a:cubicBezTo>
                    <a:cubicBezTo>
                      <a:pt x="2332" y="541"/>
                      <a:pt x="1952" y="415"/>
                      <a:pt x="1540" y="320"/>
                    </a:cubicBezTo>
                    <a:cubicBezTo>
                      <a:pt x="1350" y="256"/>
                      <a:pt x="1128" y="193"/>
                      <a:pt x="938" y="161"/>
                    </a:cubicBezTo>
                    <a:cubicBezTo>
                      <a:pt x="717" y="98"/>
                      <a:pt x="527" y="66"/>
                      <a:pt x="337" y="3"/>
                    </a:cubicBezTo>
                    <a:cubicBezTo>
                      <a:pt x="325" y="2"/>
                      <a:pt x="313" y="1"/>
                      <a:pt x="3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8" name="Google Shape;1668;p49"/>
              <p:cNvSpPr/>
              <p:nvPr/>
            </p:nvSpPr>
            <p:spPr>
              <a:xfrm>
                <a:off x="1377251" y="2500218"/>
                <a:ext cx="1139324" cy="1126105"/>
              </a:xfrm>
              <a:custGeom>
                <a:avLst/>
                <a:gdLst/>
                <a:ahLst/>
                <a:cxnLst/>
                <a:rect l="l" t="t" r="r" b="b"/>
                <a:pathLst>
                  <a:path w="27237" h="26921" extrusionOk="0">
                    <a:moveTo>
                      <a:pt x="21377" y="2757"/>
                    </a:moveTo>
                    <a:cubicBezTo>
                      <a:pt x="21409" y="2820"/>
                      <a:pt x="21409" y="2947"/>
                      <a:pt x="21377" y="3042"/>
                    </a:cubicBezTo>
                    <a:cubicBezTo>
                      <a:pt x="21377" y="3105"/>
                      <a:pt x="21377" y="3137"/>
                      <a:pt x="21346" y="3200"/>
                    </a:cubicBezTo>
                    <a:cubicBezTo>
                      <a:pt x="21346" y="3168"/>
                      <a:pt x="21314" y="3168"/>
                      <a:pt x="21314" y="3137"/>
                    </a:cubicBezTo>
                    <a:cubicBezTo>
                      <a:pt x="21251" y="3073"/>
                      <a:pt x="21187" y="3010"/>
                      <a:pt x="21092" y="2978"/>
                    </a:cubicBezTo>
                    <a:cubicBezTo>
                      <a:pt x="21219" y="2883"/>
                      <a:pt x="21314" y="2788"/>
                      <a:pt x="21377" y="2757"/>
                    </a:cubicBezTo>
                    <a:close/>
                    <a:moveTo>
                      <a:pt x="19889" y="2852"/>
                    </a:moveTo>
                    <a:lnTo>
                      <a:pt x="19889" y="2852"/>
                    </a:lnTo>
                    <a:cubicBezTo>
                      <a:pt x="19826" y="2978"/>
                      <a:pt x="19762" y="3105"/>
                      <a:pt x="19667" y="3263"/>
                    </a:cubicBezTo>
                    <a:cubicBezTo>
                      <a:pt x="19446" y="3358"/>
                      <a:pt x="19161" y="3517"/>
                      <a:pt x="18907" y="3675"/>
                    </a:cubicBezTo>
                    <a:cubicBezTo>
                      <a:pt x="19351" y="3327"/>
                      <a:pt x="19667" y="3042"/>
                      <a:pt x="19889" y="2852"/>
                    </a:cubicBezTo>
                    <a:close/>
                    <a:moveTo>
                      <a:pt x="20206" y="3327"/>
                    </a:moveTo>
                    <a:lnTo>
                      <a:pt x="20206" y="3327"/>
                    </a:lnTo>
                    <a:cubicBezTo>
                      <a:pt x="20142" y="3422"/>
                      <a:pt x="20016" y="3485"/>
                      <a:pt x="19921" y="3580"/>
                    </a:cubicBezTo>
                    <a:cubicBezTo>
                      <a:pt x="19636" y="3833"/>
                      <a:pt x="19351" y="4087"/>
                      <a:pt x="19066" y="4308"/>
                    </a:cubicBezTo>
                    <a:cubicBezTo>
                      <a:pt x="19382" y="4023"/>
                      <a:pt x="19667" y="3738"/>
                      <a:pt x="19857" y="3485"/>
                    </a:cubicBezTo>
                    <a:cubicBezTo>
                      <a:pt x="19984" y="3422"/>
                      <a:pt x="20111" y="3358"/>
                      <a:pt x="20206" y="3327"/>
                    </a:cubicBezTo>
                    <a:close/>
                    <a:moveTo>
                      <a:pt x="15487" y="382"/>
                    </a:moveTo>
                    <a:cubicBezTo>
                      <a:pt x="15550" y="382"/>
                      <a:pt x="15645" y="413"/>
                      <a:pt x="15677" y="413"/>
                    </a:cubicBezTo>
                    <a:cubicBezTo>
                      <a:pt x="15645" y="445"/>
                      <a:pt x="15614" y="477"/>
                      <a:pt x="15550" y="508"/>
                    </a:cubicBezTo>
                    <a:cubicBezTo>
                      <a:pt x="15360" y="603"/>
                      <a:pt x="15139" y="698"/>
                      <a:pt x="14917" y="825"/>
                    </a:cubicBezTo>
                    <a:cubicBezTo>
                      <a:pt x="14917" y="762"/>
                      <a:pt x="14917" y="730"/>
                      <a:pt x="14885" y="667"/>
                    </a:cubicBezTo>
                    <a:cubicBezTo>
                      <a:pt x="14854" y="635"/>
                      <a:pt x="14814" y="619"/>
                      <a:pt x="14774" y="619"/>
                    </a:cubicBezTo>
                    <a:cubicBezTo>
                      <a:pt x="14735" y="619"/>
                      <a:pt x="14695" y="635"/>
                      <a:pt x="14664" y="667"/>
                    </a:cubicBezTo>
                    <a:cubicBezTo>
                      <a:pt x="13998" y="1173"/>
                      <a:pt x="10863" y="3612"/>
                      <a:pt x="7665" y="6240"/>
                    </a:cubicBezTo>
                    <a:cubicBezTo>
                      <a:pt x="10832" y="3200"/>
                      <a:pt x="14125" y="382"/>
                      <a:pt x="15455" y="382"/>
                    </a:cubicBezTo>
                    <a:close/>
                    <a:moveTo>
                      <a:pt x="19066" y="3928"/>
                    </a:moveTo>
                    <a:cubicBezTo>
                      <a:pt x="18242" y="4688"/>
                      <a:pt x="17007" y="5639"/>
                      <a:pt x="15519" y="6652"/>
                    </a:cubicBezTo>
                    <a:cubicBezTo>
                      <a:pt x="15677" y="6494"/>
                      <a:pt x="15867" y="6335"/>
                      <a:pt x="16025" y="6177"/>
                    </a:cubicBezTo>
                    <a:cubicBezTo>
                      <a:pt x="17260" y="5164"/>
                      <a:pt x="18242" y="4435"/>
                      <a:pt x="19066" y="3928"/>
                    </a:cubicBezTo>
                    <a:close/>
                    <a:moveTo>
                      <a:pt x="6556" y="3865"/>
                    </a:moveTo>
                    <a:lnTo>
                      <a:pt x="6556" y="3865"/>
                    </a:lnTo>
                    <a:cubicBezTo>
                      <a:pt x="5131" y="5195"/>
                      <a:pt x="3801" y="6335"/>
                      <a:pt x="2914" y="7032"/>
                    </a:cubicBezTo>
                    <a:cubicBezTo>
                      <a:pt x="3421" y="6557"/>
                      <a:pt x="4023" y="6019"/>
                      <a:pt x="4624" y="5417"/>
                    </a:cubicBezTo>
                    <a:cubicBezTo>
                      <a:pt x="5290" y="4878"/>
                      <a:pt x="5955" y="4340"/>
                      <a:pt x="6556" y="3865"/>
                    </a:cubicBezTo>
                    <a:close/>
                    <a:moveTo>
                      <a:pt x="1869" y="7982"/>
                    </a:moveTo>
                    <a:lnTo>
                      <a:pt x="1743" y="8109"/>
                    </a:lnTo>
                    <a:cubicBezTo>
                      <a:pt x="1743" y="8077"/>
                      <a:pt x="1774" y="8014"/>
                      <a:pt x="1806" y="7982"/>
                    </a:cubicBezTo>
                    <a:close/>
                    <a:moveTo>
                      <a:pt x="25494" y="7539"/>
                    </a:moveTo>
                    <a:cubicBezTo>
                      <a:pt x="25494" y="7602"/>
                      <a:pt x="25494" y="7665"/>
                      <a:pt x="25494" y="7729"/>
                    </a:cubicBezTo>
                    <a:cubicBezTo>
                      <a:pt x="25304" y="7792"/>
                      <a:pt x="25083" y="7950"/>
                      <a:pt x="24798" y="8109"/>
                    </a:cubicBezTo>
                    <a:lnTo>
                      <a:pt x="25494" y="7539"/>
                    </a:lnTo>
                    <a:close/>
                    <a:moveTo>
                      <a:pt x="25811" y="7919"/>
                    </a:moveTo>
                    <a:cubicBezTo>
                      <a:pt x="25811" y="7982"/>
                      <a:pt x="25779" y="8077"/>
                      <a:pt x="25716" y="8172"/>
                    </a:cubicBezTo>
                    <a:cubicBezTo>
                      <a:pt x="25748" y="8077"/>
                      <a:pt x="25779" y="8014"/>
                      <a:pt x="25779" y="7919"/>
                    </a:cubicBezTo>
                    <a:close/>
                    <a:moveTo>
                      <a:pt x="13808" y="7697"/>
                    </a:moveTo>
                    <a:lnTo>
                      <a:pt x="13808" y="7697"/>
                    </a:lnTo>
                    <a:cubicBezTo>
                      <a:pt x="13650" y="7824"/>
                      <a:pt x="13492" y="7950"/>
                      <a:pt x="13365" y="8077"/>
                    </a:cubicBezTo>
                    <a:cubicBezTo>
                      <a:pt x="13238" y="8172"/>
                      <a:pt x="13143" y="8235"/>
                      <a:pt x="13048" y="8299"/>
                    </a:cubicBezTo>
                    <a:cubicBezTo>
                      <a:pt x="13302" y="8109"/>
                      <a:pt x="13555" y="7887"/>
                      <a:pt x="13808" y="7697"/>
                    </a:cubicBezTo>
                    <a:close/>
                    <a:moveTo>
                      <a:pt x="25431" y="8045"/>
                    </a:moveTo>
                    <a:lnTo>
                      <a:pt x="25431" y="8045"/>
                    </a:lnTo>
                    <a:cubicBezTo>
                      <a:pt x="25368" y="8235"/>
                      <a:pt x="25241" y="8457"/>
                      <a:pt x="25114" y="8679"/>
                    </a:cubicBezTo>
                    <a:cubicBezTo>
                      <a:pt x="24671" y="8774"/>
                      <a:pt x="24133" y="9027"/>
                      <a:pt x="23499" y="9375"/>
                    </a:cubicBezTo>
                    <a:lnTo>
                      <a:pt x="23499" y="9375"/>
                    </a:lnTo>
                    <a:cubicBezTo>
                      <a:pt x="24354" y="8710"/>
                      <a:pt x="25019" y="8267"/>
                      <a:pt x="25431" y="8045"/>
                    </a:cubicBezTo>
                    <a:close/>
                    <a:moveTo>
                      <a:pt x="25463" y="8932"/>
                    </a:moveTo>
                    <a:cubicBezTo>
                      <a:pt x="25621" y="8932"/>
                      <a:pt x="25716" y="8964"/>
                      <a:pt x="25811" y="9027"/>
                    </a:cubicBezTo>
                    <a:cubicBezTo>
                      <a:pt x="25526" y="9217"/>
                      <a:pt x="24956" y="9661"/>
                      <a:pt x="24164" y="10262"/>
                    </a:cubicBezTo>
                    <a:cubicBezTo>
                      <a:pt x="24703" y="9724"/>
                      <a:pt x="25146" y="9280"/>
                      <a:pt x="25431" y="8932"/>
                    </a:cubicBezTo>
                    <a:close/>
                    <a:moveTo>
                      <a:pt x="20807" y="3200"/>
                    </a:moveTo>
                    <a:cubicBezTo>
                      <a:pt x="20934" y="3232"/>
                      <a:pt x="21029" y="3263"/>
                      <a:pt x="21061" y="3327"/>
                    </a:cubicBezTo>
                    <a:cubicBezTo>
                      <a:pt x="21156" y="3422"/>
                      <a:pt x="21156" y="3517"/>
                      <a:pt x="21156" y="3643"/>
                    </a:cubicBezTo>
                    <a:cubicBezTo>
                      <a:pt x="21156" y="3675"/>
                      <a:pt x="21156" y="3707"/>
                      <a:pt x="21124" y="3738"/>
                    </a:cubicBezTo>
                    <a:cubicBezTo>
                      <a:pt x="20934" y="4087"/>
                      <a:pt x="20649" y="4467"/>
                      <a:pt x="20269" y="4910"/>
                    </a:cubicBezTo>
                    <a:cubicBezTo>
                      <a:pt x="19857" y="5227"/>
                      <a:pt x="19382" y="5544"/>
                      <a:pt x="18907" y="5892"/>
                    </a:cubicBezTo>
                    <a:cubicBezTo>
                      <a:pt x="16722" y="7412"/>
                      <a:pt x="13872" y="9439"/>
                      <a:pt x="11117" y="11529"/>
                    </a:cubicBezTo>
                    <a:cubicBezTo>
                      <a:pt x="13492" y="9502"/>
                      <a:pt x="16437" y="7000"/>
                      <a:pt x="20111" y="3833"/>
                    </a:cubicBezTo>
                    <a:cubicBezTo>
                      <a:pt x="20396" y="3580"/>
                      <a:pt x="20617" y="3390"/>
                      <a:pt x="20807" y="3200"/>
                    </a:cubicBezTo>
                    <a:close/>
                    <a:moveTo>
                      <a:pt x="19129" y="2092"/>
                    </a:moveTo>
                    <a:cubicBezTo>
                      <a:pt x="19097" y="2313"/>
                      <a:pt x="18907" y="2630"/>
                      <a:pt x="18622" y="3042"/>
                    </a:cubicBezTo>
                    <a:cubicBezTo>
                      <a:pt x="16659" y="4467"/>
                      <a:pt x="13207" y="7444"/>
                      <a:pt x="9850" y="10357"/>
                    </a:cubicBezTo>
                    <a:cubicBezTo>
                      <a:pt x="8900" y="10959"/>
                      <a:pt x="7981" y="11592"/>
                      <a:pt x="7095" y="12162"/>
                    </a:cubicBezTo>
                    <a:lnTo>
                      <a:pt x="19129" y="2092"/>
                    </a:lnTo>
                    <a:close/>
                    <a:moveTo>
                      <a:pt x="21409" y="5227"/>
                    </a:moveTo>
                    <a:cubicBezTo>
                      <a:pt x="20871" y="5765"/>
                      <a:pt x="20237" y="6367"/>
                      <a:pt x="19572" y="6969"/>
                    </a:cubicBezTo>
                    <a:lnTo>
                      <a:pt x="13017" y="12479"/>
                    </a:lnTo>
                    <a:cubicBezTo>
                      <a:pt x="15107" y="10611"/>
                      <a:pt x="17134" y="8710"/>
                      <a:pt x="18781" y="7127"/>
                    </a:cubicBezTo>
                    <a:cubicBezTo>
                      <a:pt x="19794" y="6399"/>
                      <a:pt x="20712" y="5734"/>
                      <a:pt x="21409" y="5227"/>
                    </a:cubicBezTo>
                    <a:close/>
                    <a:moveTo>
                      <a:pt x="22201" y="12131"/>
                    </a:moveTo>
                    <a:cubicBezTo>
                      <a:pt x="21852" y="12416"/>
                      <a:pt x="21472" y="12732"/>
                      <a:pt x="21092" y="13049"/>
                    </a:cubicBezTo>
                    <a:cubicBezTo>
                      <a:pt x="21282" y="12891"/>
                      <a:pt x="21441" y="12732"/>
                      <a:pt x="21631" y="12574"/>
                    </a:cubicBezTo>
                    <a:cubicBezTo>
                      <a:pt x="21662" y="12542"/>
                      <a:pt x="21726" y="12511"/>
                      <a:pt x="21757" y="12447"/>
                    </a:cubicBezTo>
                    <a:cubicBezTo>
                      <a:pt x="21916" y="12352"/>
                      <a:pt x="22042" y="12226"/>
                      <a:pt x="22201" y="12131"/>
                    </a:cubicBezTo>
                    <a:close/>
                    <a:moveTo>
                      <a:pt x="11782" y="9470"/>
                    </a:moveTo>
                    <a:lnTo>
                      <a:pt x="11782" y="9470"/>
                    </a:lnTo>
                    <a:cubicBezTo>
                      <a:pt x="10167" y="10832"/>
                      <a:pt x="8425" y="12226"/>
                      <a:pt x="6746" y="13524"/>
                    </a:cubicBezTo>
                    <a:lnTo>
                      <a:pt x="10863" y="10072"/>
                    </a:lnTo>
                    <a:cubicBezTo>
                      <a:pt x="10958" y="10009"/>
                      <a:pt x="11022" y="9977"/>
                      <a:pt x="11117" y="9914"/>
                    </a:cubicBezTo>
                    <a:cubicBezTo>
                      <a:pt x="11338" y="9756"/>
                      <a:pt x="11560" y="9629"/>
                      <a:pt x="11782" y="9470"/>
                    </a:cubicBezTo>
                    <a:close/>
                    <a:moveTo>
                      <a:pt x="5670" y="8774"/>
                    </a:moveTo>
                    <a:lnTo>
                      <a:pt x="5670" y="8774"/>
                    </a:lnTo>
                    <a:cubicBezTo>
                      <a:pt x="3421" y="11022"/>
                      <a:pt x="1616" y="12986"/>
                      <a:pt x="1046" y="13587"/>
                    </a:cubicBezTo>
                    <a:cubicBezTo>
                      <a:pt x="1046" y="13524"/>
                      <a:pt x="1046" y="13461"/>
                      <a:pt x="1046" y="13397"/>
                    </a:cubicBezTo>
                    <a:cubicBezTo>
                      <a:pt x="1078" y="13207"/>
                      <a:pt x="1173" y="12954"/>
                      <a:pt x="1363" y="12669"/>
                    </a:cubicBezTo>
                    <a:cubicBezTo>
                      <a:pt x="1743" y="12289"/>
                      <a:pt x="2186" y="11782"/>
                      <a:pt x="2756" y="11212"/>
                    </a:cubicBezTo>
                    <a:cubicBezTo>
                      <a:pt x="3579" y="10516"/>
                      <a:pt x="4561" y="9692"/>
                      <a:pt x="5670" y="8774"/>
                    </a:cubicBezTo>
                    <a:close/>
                    <a:moveTo>
                      <a:pt x="18242" y="5005"/>
                    </a:moveTo>
                    <a:cubicBezTo>
                      <a:pt x="13080" y="9470"/>
                      <a:pt x="9121" y="12859"/>
                      <a:pt x="6335" y="15171"/>
                    </a:cubicBezTo>
                    <a:cubicBezTo>
                      <a:pt x="8710" y="12827"/>
                      <a:pt x="10832" y="10801"/>
                      <a:pt x="12637" y="9154"/>
                    </a:cubicBezTo>
                    <a:cubicBezTo>
                      <a:pt x="13048" y="8837"/>
                      <a:pt x="13428" y="8489"/>
                      <a:pt x="13808" y="8172"/>
                    </a:cubicBezTo>
                    <a:cubicBezTo>
                      <a:pt x="15519" y="7032"/>
                      <a:pt x="17102" y="5955"/>
                      <a:pt x="18242" y="5005"/>
                    </a:cubicBezTo>
                    <a:close/>
                    <a:moveTo>
                      <a:pt x="9723" y="14126"/>
                    </a:moveTo>
                    <a:lnTo>
                      <a:pt x="9723" y="14126"/>
                    </a:lnTo>
                    <a:cubicBezTo>
                      <a:pt x="8995" y="14696"/>
                      <a:pt x="8298" y="15234"/>
                      <a:pt x="7633" y="15741"/>
                    </a:cubicBezTo>
                    <a:cubicBezTo>
                      <a:pt x="7855" y="15551"/>
                      <a:pt x="8076" y="15361"/>
                      <a:pt x="8330" y="15139"/>
                    </a:cubicBezTo>
                    <a:cubicBezTo>
                      <a:pt x="8773" y="14823"/>
                      <a:pt x="9248" y="14474"/>
                      <a:pt x="9723" y="14126"/>
                    </a:cubicBezTo>
                    <a:close/>
                    <a:moveTo>
                      <a:pt x="5423" y="12126"/>
                    </a:moveTo>
                    <a:cubicBezTo>
                      <a:pt x="3412" y="13958"/>
                      <a:pt x="1754" y="15499"/>
                      <a:pt x="983" y="16216"/>
                    </a:cubicBezTo>
                    <a:cubicBezTo>
                      <a:pt x="1173" y="15868"/>
                      <a:pt x="1648" y="15329"/>
                      <a:pt x="2344" y="14601"/>
                    </a:cubicBezTo>
                    <a:cubicBezTo>
                      <a:pt x="3106" y="14112"/>
                      <a:pt x="4149" y="13257"/>
                      <a:pt x="5423" y="12126"/>
                    </a:cubicBezTo>
                    <a:close/>
                    <a:moveTo>
                      <a:pt x="24798" y="9059"/>
                    </a:moveTo>
                    <a:lnTo>
                      <a:pt x="24798" y="9059"/>
                    </a:lnTo>
                    <a:cubicBezTo>
                      <a:pt x="24544" y="9407"/>
                      <a:pt x="24196" y="9756"/>
                      <a:pt x="23816" y="10167"/>
                    </a:cubicBezTo>
                    <a:cubicBezTo>
                      <a:pt x="23183" y="10769"/>
                      <a:pt x="22391" y="11497"/>
                      <a:pt x="21567" y="12226"/>
                    </a:cubicBezTo>
                    <a:cubicBezTo>
                      <a:pt x="19636" y="13682"/>
                      <a:pt x="17355" y="15456"/>
                      <a:pt x="15202" y="17198"/>
                    </a:cubicBezTo>
                    <a:cubicBezTo>
                      <a:pt x="15139" y="17229"/>
                      <a:pt x="15107" y="17293"/>
                      <a:pt x="15044" y="17324"/>
                    </a:cubicBezTo>
                    <a:cubicBezTo>
                      <a:pt x="17007" y="15488"/>
                      <a:pt x="18939" y="13587"/>
                      <a:pt x="20554" y="11909"/>
                    </a:cubicBezTo>
                    <a:cubicBezTo>
                      <a:pt x="22264" y="10484"/>
                      <a:pt x="23784" y="9407"/>
                      <a:pt x="24798" y="9059"/>
                    </a:cubicBezTo>
                    <a:close/>
                    <a:moveTo>
                      <a:pt x="19224" y="6050"/>
                    </a:moveTo>
                    <a:cubicBezTo>
                      <a:pt x="18591" y="6652"/>
                      <a:pt x="17830" y="7349"/>
                      <a:pt x="17007" y="8045"/>
                    </a:cubicBezTo>
                    <a:cubicBezTo>
                      <a:pt x="14252" y="10072"/>
                      <a:pt x="10990" y="12542"/>
                      <a:pt x="8266" y="14791"/>
                    </a:cubicBezTo>
                    <a:cubicBezTo>
                      <a:pt x="6936" y="15773"/>
                      <a:pt x="5670" y="16659"/>
                      <a:pt x="4656" y="17356"/>
                    </a:cubicBezTo>
                    <a:cubicBezTo>
                      <a:pt x="8235" y="13809"/>
                      <a:pt x="15202" y="8869"/>
                      <a:pt x="19066" y="6145"/>
                    </a:cubicBezTo>
                    <a:cubicBezTo>
                      <a:pt x="19129" y="6082"/>
                      <a:pt x="19161" y="6082"/>
                      <a:pt x="19224" y="6050"/>
                    </a:cubicBezTo>
                    <a:close/>
                    <a:moveTo>
                      <a:pt x="8235" y="11782"/>
                    </a:moveTo>
                    <a:cubicBezTo>
                      <a:pt x="8108" y="11909"/>
                      <a:pt x="7950" y="12036"/>
                      <a:pt x="7823" y="12162"/>
                    </a:cubicBezTo>
                    <a:cubicBezTo>
                      <a:pt x="6715" y="13081"/>
                      <a:pt x="5701" y="13936"/>
                      <a:pt x="4814" y="14759"/>
                    </a:cubicBezTo>
                    <a:lnTo>
                      <a:pt x="1553" y="17483"/>
                    </a:lnTo>
                    <a:cubicBezTo>
                      <a:pt x="1489" y="17546"/>
                      <a:pt x="1489" y="17641"/>
                      <a:pt x="1553" y="17704"/>
                    </a:cubicBezTo>
                    <a:cubicBezTo>
                      <a:pt x="1553" y="17704"/>
                      <a:pt x="1553" y="17704"/>
                      <a:pt x="1584" y="17736"/>
                    </a:cubicBezTo>
                    <a:cubicBezTo>
                      <a:pt x="1521" y="17768"/>
                      <a:pt x="1489" y="17799"/>
                      <a:pt x="1458" y="17831"/>
                    </a:cubicBezTo>
                    <a:cubicBezTo>
                      <a:pt x="1426" y="17736"/>
                      <a:pt x="1426" y="17641"/>
                      <a:pt x="1426" y="17546"/>
                    </a:cubicBezTo>
                    <a:cubicBezTo>
                      <a:pt x="1489" y="17134"/>
                      <a:pt x="1869" y="16628"/>
                      <a:pt x="2471" y="16026"/>
                    </a:cubicBezTo>
                    <a:lnTo>
                      <a:pt x="4276" y="14538"/>
                    </a:lnTo>
                    <a:cubicBezTo>
                      <a:pt x="5416" y="13682"/>
                      <a:pt x="6778" y="12732"/>
                      <a:pt x="8235" y="11782"/>
                    </a:cubicBezTo>
                    <a:close/>
                    <a:moveTo>
                      <a:pt x="26824" y="12637"/>
                    </a:moveTo>
                    <a:lnTo>
                      <a:pt x="26824" y="12637"/>
                    </a:lnTo>
                    <a:cubicBezTo>
                      <a:pt x="26413" y="13556"/>
                      <a:pt x="24259" y="15646"/>
                      <a:pt x="21567" y="17958"/>
                    </a:cubicBezTo>
                    <a:cubicBezTo>
                      <a:pt x="24006" y="15583"/>
                      <a:pt x="26064" y="13429"/>
                      <a:pt x="26824" y="12637"/>
                    </a:cubicBezTo>
                    <a:close/>
                    <a:moveTo>
                      <a:pt x="20871" y="9407"/>
                    </a:moveTo>
                    <a:lnTo>
                      <a:pt x="20871" y="9407"/>
                    </a:lnTo>
                    <a:cubicBezTo>
                      <a:pt x="18242" y="11909"/>
                      <a:pt x="14125" y="15266"/>
                      <a:pt x="10293" y="18306"/>
                    </a:cubicBezTo>
                    <a:lnTo>
                      <a:pt x="20871" y="9407"/>
                    </a:lnTo>
                    <a:close/>
                    <a:moveTo>
                      <a:pt x="4434" y="17166"/>
                    </a:moveTo>
                    <a:lnTo>
                      <a:pt x="4434" y="17166"/>
                    </a:lnTo>
                    <a:cubicBezTo>
                      <a:pt x="4086" y="17514"/>
                      <a:pt x="3769" y="17863"/>
                      <a:pt x="3484" y="18179"/>
                    </a:cubicBezTo>
                    <a:cubicBezTo>
                      <a:pt x="3326" y="18274"/>
                      <a:pt x="3199" y="18369"/>
                      <a:pt x="3073" y="18464"/>
                    </a:cubicBezTo>
                    <a:cubicBezTo>
                      <a:pt x="3389" y="18148"/>
                      <a:pt x="3706" y="17831"/>
                      <a:pt x="4023" y="17514"/>
                    </a:cubicBezTo>
                    <a:cubicBezTo>
                      <a:pt x="4149" y="17388"/>
                      <a:pt x="4276" y="17293"/>
                      <a:pt x="4434" y="17166"/>
                    </a:cubicBezTo>
                    <a:close/>
                    <a:moveTo>
                      <a:pt x="9185" y="11972"/>
                    </a:moveTo>
                    <a:lnTo>
                      <a:pt x="9185" y="11972"/>
                    </a:lnTo>
                    <a:cubicBezTo>
                      <a:pt x="7538" y="13556"/>
                      <a:pt x="5733" y="15329"/>
                      <a:pt x="3769" y="17293"/>
                    </a:cubicBezTo>
                    <a:cubicBezTo>
                      <a:pt x="2661" y="18243"/>
                      <a:pt x="1933" y="18781"/>
                      <a:pt x="1679" y="18939"/>
                    </a:cubicBezTo>
                    <a:cubicBezTo>
                      <a:pt x="1679" y="18908"/>
                      <a:pt x="1679" y="18876"/>
                      <a:pt x="1679" y="18844"/>
                    </a:cubicBezTo>
                    <a:cubicBezTo>
                      <a:pt x="1711" y="18369"/>
                      <a:pt x="2439" y="17483"/>
                      <a:pt x="3548" y="16374"/>
                    </a:cubicBezTo>
                    <a:cubicBezTo>
                      <a:pt x="4941" y="15298"/>
                      <a:pt x="7000" y="13714"/>
                      <a:pt x="9185" y="11972"/>
                    </a:cubicBezTo>
                    <a:close/>
                    <a:moveTo>
                      <a:pt x="5796" y="16944"/>
                    </a:moveTo>
                    <a:cubicBezTo>
                      <a:pt x="5416" y="17293"/>
                      <a:pt x="5068" y="17641"/>
                      <a:pt x="4719" y="17958"/>
                    </a:cubicBezTo>
                    <a:cubicBezTo>
                      <a:pt x="3896" y="18591"/>
                      <a:pt x="3294" y="19066"/>
                      <a:pt x="2883" y="19446"/>
                    </a:cubicBezTo>
                    <a:cubicBezTo>
                      <a:pt x="3073" y="19129"/>
                      <a:pt x="3326" y="18781"/>
                      <a:pt x="3643" y="18433"/>
                    </a:cubicBezTo>
                    <a:cubicBezTo>
                      <a:pt x="4244" y="18021"/>
                      <a:pt x="4973" y="17514"/>
                      <a:pt x="5796" y="16944"/>
                    </a:cubicBezTo>
                    <a:close/>
                    <a:moveTo>
                      <a:pt x="25874" y="16469"/>
                    </a:moveTo>
                    <a:lnTo>
                      <a:pt x="25874" y="16469"/>
                    </a:lnTo>
                    <a:cubicBezTo>
                      <a:pt x="25684" y="16818"/>
                      <a:pt x="25019" y="17514"/>
                      <a:pt x="24069" y="18401"/>
                    </a:cubicBezTo>
                    <a:cubicBezTo>
                      <a:pt x="23468" y="18844"/>
                      <a:pt x="22802" y="19383"/>
                      <a:pt x="22074" y="19921"/>
                    </a:cubicBezTo>
                    <a:lnTo>
                      <a:pt x="22074" y="19921"/>
                    </a:lnTo>
                    <a:cubicBezTo>
                      <a:pt x="23658" y="18401"/>
                      <a:pt x="25336" y="16818"/>
                      <a:pt x="25874" y="16469"/>
                    </a:cubicBezTo>
                    <a:close/>
                    <a:moveTo>
                      <a:pt x="13967" y="11212"/>
                    </a:moveTo>
                    <a:lnTo>
                      <a:pt x="13967" y="11212"/>
                    </a:lnTo>
                    <a:cubicBezTo>
                      <a:pt x="9692" y="15139"/>
                      <a:pt x="5226" y="19003"/>
                      <a:pt x="3263" y="20048"/>
                    </a:cubicBezTo>
                    <a:cubicBezTo>
                      <a:pt x="3611" y="19541"/>
                      <a:pt x="4118" y="18939"/>
                      <a:pt x="4814" y="18274"/>
                    </a:cubicBezTo>
                    <a:cubicBezTo>
                      <a:pt x="5670" y="17609"/>
                      <a:pt x="6715" y="16818"/>
                      <a:pt x="7728" y="16026"/>
                    </a:cubicBezTo>
                    <a:cubicBezTo>
                      <a:pt x="9692" y="14538"/>
                      <a:pt x="11908" y="12859"/>
                      <a:pt x="13967" y="11212"/>
                    </a:cubicBezTo>
                    <a:close/>
                    <a:moveTo>
                      <a:pt x="3358" y="19446"/>
                    </a:moveTo>
                    <a:cubicBezTo>
                      <a:pt x="3104" y="19731"/>
                      <a:pt x="2914" y="20016"/>
                      <a:pt x="2788" y="20270"/>
                    </a:cubicBezTo>
                    <a:cubicBezTo>
                      <a:pt x="2629" y="20301"/>
                      <a:pt x="2534" y="20333"/>
                      <a:pt x="2439" y="20333"/>
                    </a:cubicBezTo>
                    <a:cubicBezTo>
                      <a:pt x="2471" y="20301"/>
                      <a:pt x="2471" y="20238"/>
                      <a:pt x="2471" y="20206"/>
                    </a:cubicBezTo>
                    <a:cubicBezTo>
                      <a:pt x="2629" y="20048"/>
                      <a:pt x="2946" y="19763"/>
                      <a:pt x="3358" y="19446"/>
                    </a:cubicBezTo>
                    <a:close/>
                    <a:moveTo>
                      <a:pt x="14759" y="16849"/>
                    </a:moveTo>
                    <a:lnTo>
                      <a:pt x="14759" y="16849"/>
                    </a:lnTo>
                    <a:cubicBezTo>
                      <a:pt x="13840" y="17736"/>
                      <a:pt x="12985" y="18623"/>
                      <a:pt x="12162" y="19446"/>
                    </a:cubicBezTo>
                    <a:cubicBezTo>
                      <a:pt x="12067" y="19510"/>
                      <a:pt x="12003" y="19573"/>
                      <a:pt x="11908" y="19636"/>
                    </a:cubicBezTo>
                    <a:cubicBezTo>
                      <a:pt x="11433" y="19985"/>
                      <a:pt x="10990" y="20301"/>
                      <a:pt x="10578" y="20586"/>
                    </a:cubicBezTo>
                    <a:cubicBezTo>
                      <a:pt x="11940" y="19351"/>
                      <a:pt x="13365" y="18084"/>
                      <a:pt x="14759" y="16849"/>
                    </a:cubicBezTo>
                    <a:close/>
                    <a:moveTo>
                      <a:pt x="14315" y="11814"/>
                    </a:moveTo>
                    <a:lnTo>
                      <a:pt x="14315" y="11814"/>
                    </a:lnTo>
                    <a:cubicBezTo>
                      <a:pt x="12732" y="13176"/>
                      <a:pt x="11180" y="14633"/>
                      <a:pt x="9723" y="15963"/>
                    </a:cubicBezTo>
                    <a:cubicBezTo>
                      <a:pt x="7285" y="18053"/>
                      <a:pt x="5131" y="19795"/>
                      <a:pt x="3801" y="20618"/>
                    </a:cubicBezTo>
                    <a:lnTo>
                      <a:pt x="14315" y="11814"/>
                    </a:lnTo>
                    <a:close/>
                    <a:moveTo>
                      <a:pt x="4751" y="19446"/>
                    </a:moveTo>
                    <a:lnTo>
                      <a:pt x="2819" y="21030"/>
                    </a:lnTo>
                    <a:cubicBezTo>
                      <a:pt x="2819" y="20998"/>
                      <a:pt x="2819" y="20966"/>
                      <a:pt x="2851" y="20903"/>
                    </a:cubicBezTo>
                    <a:cubicBezTo>
                      <a:pt x="2851" y="20776"/>
                      <a:pt x="2914" y="20650"/>
                      <a:pt x="2978" y="20491"/>
                    </a:cubicBezTo>
                    <a:cubicBezTo>
                      <a:pt x="3421" y="20301"/>
                      <a:pt x="4023" y="19953"/>
                      <a:pt x="4751" y="19446"/>
                    </a:cubicBezTo>
                    <a:close/>
                    <a:moveTo>
                      <a:pt x="2598" y="20618"/>
                    </a:moveTo>
                    <a:cubicBezTo>
                      <a:pt x="2566" y="20713"/>
                      <a:pt x="2534" y="20808"/>
                      <a:pt x="2534" y="20871"/>
                    </a:cubicBezTo>
                    <a:cubicBezTo>
                      <a:pt x="2534" y="20935"/>
                      <a:pt x="2534" y="21030"/>
                      <a:pt x="2534" y="21093"/>
                    </a:cubicBezTo>
                    <a:cubicBezTo>
                      <a:pt x="2439" y="20966"/>
                      <a:pt x="2408" y="20808"/>
                      <a:pt x="2408" y="20618"/>
                    </a:cubicBezTo>
                    <a:close/>
                    <a:moveTo>
                      <a:pt x="16437" y="16659"/>
                    </a:moveTo>
                    <a:lnTo>
                      <a:pt x="16437" y="16659"/>
                    </a:lnTo>
                    <a:cubicBezTo>
                      <a:pt x="15234" y="17673"/>
                      <a:pt x="14030" y="18686"/>
                      <a:pt x="13017" y="19573"/>
                    </a:cubicBezTo>
                    <a:cubicBezTo>
                      <a:pt x="11813" y="20555"/>
                      <a:pt x="10895" y="21346"/>
                      <a:pt x="10135" y="21980"/>
                    </a:cubicBezTo>
                    <a:cubicBezTo>
                      <a:pt x="10388" y="21726"/>
                      <a:pt x="10673" y="21441"/>
                      <a:pt x="10927" y="21156"/>
                    </a:cubicBezTo>
                    <a:cubicBezTo>
                      <a:pt x="12225" y="20048"/>
                      <a:pt x="13777" y="18749"/>
                      <a:pt x="15424" y="17419"/>
                    </a:cubicBezTo>
                    <a:cubicBezTo>
                      <a:pt x="15772" y="17166"/>
                      <a:pt x="16120" y="16913"/>
                      <a:pt x="16437" y="16659"/>
                    </a:cubicBezTo>
                    <a:close/>
                    <a:moveTo>
                      <a:pt x="12637" y="18306"/>
                    </a:moveTo>
                    <a:lnTo>
                      <a:pt x="12637" y="18306"/>
                    </a:lnTo>
                    <a:cubicBezTo>
                      <a:pt x="10895" y="19890"/>
                      <a:pt x="9343" y="21346"/>
                      <a:pt x="8203" y="22391"/>
                    </a:cubicBezTo>
                    <a:cubicBezTo>
                      <a:pt x="7665" y="22803"/>
                      <a:pt x="7285" y="23088"/>
                      <a:pt x="7000" y="23341"/>
                    </a:cubicBezTo>
                    <a:cubicBezTo>
                      <a:pt x="6778" y="23468"/>
                      <a:pt x="6556" y="23531"/>
                      <a:pt x="6366" y="23595"/>
                    </a:cubicBezTo>
                    <a:lnTo>
                      <a:pt x="12637" y="18306"/>
                    </a:lnTo>
                    <a:close/>
                    <a:moveTo>
                      <a:pt x="10072" y="20016"/>
                    </a:moveTo>
                    <a:lnTo>
                      <a:pt x="10072" y="20016"/>
                    </a:lnTo>
                    <a:cubicBezTo>
                      <a:pt x="8583" y="21283"/>
                      <a:pt x="7158" y="22518"/>
                      <a:pt x="5828" y="23658"/>
                    </a:cubicBezTo>
                    <a:cubicBezTo>
                      <a:pt x="5733" y="23658"/>
                      <a:pt x="5670" y="23626"/>
                      <a:pt x="5638" y="23595"/>
                    </a:cubicBezTo>
                    <a:cubicBezTo>
                      <a:pt x="6145" y="23183"/>
                      <a:pt x="7886" y="21821"/>
                      <a:pt x="10072" y="20016"/>
                    </a:cubicBezTo>
                    <a:close/>
                    <a:moveTo>
                      <a:pt x="18179" y="19288"/>
                    </a:moveTo>
                    <a:lnTo>
                      <a:pt x="18179" y="19288"/>
                    </a:lnTo>
                    <a:cubicBezTo>
                      <a:pt x="15899" y="21473"/>
                      <a:pt x="13555" y="23531"/>
                      <a:pt x="11813" y="24640"/>
                    </a:cubicBezTo>
                    <a:cubicBezTo>
                      <a:pt x="11908" y="24545"/>
                      <a:pt x="12003" y="24450"/>
                      <a:pt x="12098" y="24355"/>
                    </a:cubicBezTo>
                    <a:lnTo>
                      <a:pt x="18179" y="19288"/>
                    </a:lnTo>
                    <a:close/>
                    <a:moveTo>
                      <a:pt x="23309" y="17894"/>
                    </a:moveTo>
                    <a:lnTo>
                      <a:pt x="23309" y="17894"/>
                    </a:lnTo>
                    <a:cubicBezTo>
                      <a:pt x="21029" y="20270"/>
                      <a:pt x="17894" y="23405"/>
                      <a:pt x="15550" y="25147"/>
                    </a:cubicBezTo>
                    <a:lnTo>
                      <a:pt x="23309" y="17894"/>
                    </a:lnTo>
                    <a:close/>
                    <a:moveTo>
                      <a:pt x="9596" y="25178"/>
                    </a:moveTo>
                    <a:lnTo>
                      <a:pt x="9596" y="25178"/>
                    </a:lnTo>
                    <a:cubicBezTo>
                      <a:pt x="9565" y="25273"/>
                      <a:pt x="9533" y="25368"/>
                      <a:pt x="9501" y="25432"/>
                    </a:cubicBezTo>
                    <a:cubicBezTo>
                      <a:pt x="9470" y="25432"/>
                      <a:pt x="9438" y="25400"/>
                      <a:pt x="9406" y="25368"/>
                    </a:cubicBezTo>
                    <a:lnTo>
                      <a:pt x="9596" y="25178"/>
                    </a:lnTo>
                    <a:close/>
                    <a:moveTo>
                      <a:pt x="25241" y="11972"/>
                    </a:moveTo>
                    <a:cubicBezTo>
                      <a:pt x="24418" y="12859"/>
                      <a:pt x="23119" y="14284"/>
                      <a:pt x="21599" y="15836"/>
                    </a:cubicBezTo>
                    <a:cubicBezTo>
                      <a:pt x="18369" y="18464"/>
                      <a:pt x="14284" y="21853"/>
                      <a:pt x="12067" y="24007"/>
                    </a:cubicBezTo>
                    <a:lnTo>
                      <a:pt x="10452" y="25337"/>
                    </a:lnTo>
                    <a:cubicBezTo>
                      <a:pt x="10230" y="25432"/>
                      <a:pt x="10008" y="25463"/>
                      <a:pt x="9818" y="25463"/>
                    </a:cubicBezTo>
                    <a:cubicBezTo>
                      <a:pt x="9913" y="25178"/>
                      <a:pt x="10135" y="24830"/>
                      <a:pt x="10452" y="24450"/>
                    </a:cubicBezTo>
                    <a:lnTo>
                      <a:pt x="19541" y="16311"/>
                    </a:lnTo>
                    <a:cubicBezTo>
                      <a:pt x="21821" y="14506"/>
                      <a:pt x="23974" y="12891"/>
                      <a:pt x="25241" y="11972"/>
                    </a:cubicBezTo>
                    <a:close/>
                    <a:moveTo>
                      <a:pt x="9945" y="25780"/>
                    </a:moveTo>
                    <a:lnTo>
                      <a:pt x="9723" y="25970"/>
                    </a:lnTo>
                    <a:cubicBezTo>
                      <a:pt x="9723" y="25907"/>
                      <a:pt x="9723" y="25843"/>
                      <a:pt x="9723" y="25780"/>
                    </a:cubicBezTo>
                    <a:close/>
                    <a:moveTo>
                      <a:pt x="24576" y="19731"/>
                    </a:moveTo>
                    <a:lnTo>
                      <a:pt x="24576" y="19731"/>
                    </a:lnTo>
                    <a:cubicBezTo>
                      <a:pt x="23848" y="20491"/>
                      <a:pt x="23278" y="21093"/>
                      <a:pt x="22802" y="21600"/>
                    </a:cubicBezTo>
                    <a:cubicBezTo>
                      <a:pt x="20776" y="23658"/>
                      <a:pt x="18305" y="25970"/>
                      <a:pt x="17450" y="25970"/>
                    </a:cubicBezTo>
                    <a:cubicBezTo>
                      <a:pt x="17355" y="25970"/>
                      <a:pt x="17324" y="25938"/>
                      <a:pt x="17324" y="25938"/>
                    </a:cubicBezTo>
                    <a:cubicBezTo>
                      <a:pt x="17260" y="25495"/>
                      <a:pt x="20016" y="23341"/>
                      <a:pt x="21852" y="21916"/>
                    </a:cubicBezTo>
                    <a:cubicBezTo>
                      <a:pt x="22961" y="21030"/>
                      <a:pt x="23879" y="20301"/>
                      <a:pt x="24576" y="19731"/>
                    </a:cubicBezTo>
                    <a:close/>
                    <a:moveTo>
                      <a:pt x="13888" y="1"/>
                    </a:moveTo>
                    <a:cubicBezTo>
                      <a:pt x="13616" y="1"/>
                      <a:pt x="12701" y="820"/>
                      <a:pt x="9438" y="3833"/>
                    </a:cubicBezTo>
                    <a:cubicBezTo>
                      <a:pt x="7000" y="6050"/>
                      <a:pt x="3199" y="9565"/>
                      <a:pt x="1774" y="10484"/>
                    </a:cubicBezTo>
                    <a:lnTo>
                      <a:pt x="12763" y="318"/>
                    </a:lnTo>
                    <a:cubicBezTo>
                      <a:pt x="12827" y="255"/>
                      <a:pt x="12827" y="160"/>
                      <a:pt x="12795" y="96"/>
                    </a:cubicBezTo>
                    <a:cubicBezTo>
                      <a:pt x="12763" y="65"/>
                      <a:pt x="12700" y="33"/>
                      <a:pt x="12668" y="33"/>
                    </a:cubicBezTo>
                    <a:cubicBezTo>
                      <a:pt x="12573" y="33"/>
                      <a:pt x="12542" y="33"/>
                      <a:pt x="7918" y="3992"/>
                    </a:cubicBezTo>
                    <a:cubicBezTo>
                      <a:pt x="6556" y="5164"/>
                      <a:pt x="5004" y="6525"/>
                      <a:pt x="3643" y="7665"/>
                    </a:cubicBezTo>
                    <a:lnTo>
                      <a:pt x="11307" y="477"/>
                    </a:lnTo>
                    <a:cubicBezTo>
                      <a:pt x="11370" y="413"/>
                      <a:pt x="11370" y="350"/>
                      <a:pt x="11307" y="287"/>
                    </a:cubicBezTo>
                    <a:cubicBezTo>
                      <a:pt x="11287" y="247"/>
                      <a:pt x="11243" y="220"/>
                      <a:pt x="11198" y="220"/>
                    </a:cubicBezTo>
                    <a:cubicBezTo>
                      <a:pt x="11170" y="220"/>
                      <a:pt x="11141" y="231"/>
                      <a:pt x="11117" y="255"/>
                    </a:cubicBezTo>
                    <a:lnTo>
                      <a:pt x="9343" y="1743"/>
                    </a:lnTo>
                    <a:cubicBezTo>
                      <a:pt x="9375" y="1712"/>
                      <a:pt x="9375" y="1712"/>
                      <a:pt x="9406" y="1680"/>
                    </a:cubicBezTo>
                    <a:cubicBezTo>
                      <a:pt x="9977" y="1205"/>
                      <a:pt x="10103" y="1047"/>
                      <a:pt x="10135" y="952"/>
                    </a:cubicBezTo>
                    <a:cubicBezTo>
                      <a:pt x="10135" y="920"/>
                      <a:pt x="10103" y="857"/>
                      <a:pt x="10103" y="825"/>
                    </a:cubicBezTo>
                    <a:cubicBezTo>
                      <a:pt x="10072" y="793"/>
                      <a:pt x="10040" y="793"/>
                      <a:pt x="9977" y="762"/>
                    </a:cubicBezTo>
                    <a:cubicBezTo>
                      <a:pt x="9945" y="762"/>
                      <a:pt x="9913" y="793"/>
                      <a:pt x="9882" y="825"/>
                    </a:cubicBezTo>
                    <a:cubicBezTo>
                      <a:pt x="9660" y="1015"/>
                      <a:pt x="9438" y="1237"/>
                      <a:pt x="9216" y="1458"/>
                    </a:cubicBezTo>
                    <a:cubicBezTo>
                      <a:pt x="8741" y="1807"/>
                      <a:pt x="8076" y="2313"/>
                      <a:pt x="7443" y="2820"/>
                    </a:cubicBezTo>
                    <a:cubicBezTo>
                      <a:pt x="6936" y="3200"/>
                      <a:pt x="6461" y="3580"/>
                      <a:pt x="5986" y="3960"/>
                    </a:cubicBezTo>
                    <a:cubicBezTo>
                      <a:pt x="6335" y="3517"/>
                      <a:pt x="6588" y="3105"/>
                      <a:pt x="6620" y="2820"/>
                    </a:cubicBezTo>
                    <a:cubicBezTo>
                      <a:pt x="6620" y="2693"/>
                      <a:pt x="6588" y="2567"/>
                      <a:pt x="6525" y="2472"/>
                    </a:cubicBezTo>
                    <a:cubicBezTo>
                      <a:pt x="6493" y="2440"/>
                      <a:pt x="6461" y="2440"/>
                      <a:pt x="6430" y="2440"/>
                    </a:cubicBezTo>
                    <a:cubicBezTo>
                      <a:pt x="6366" y="2440"/>
                      <a:pt x="6335" y="2440"/>
                      <a:pt x="6303" y="2472"/>
                    </a:cubicBezTo>
                    <a:cubicBezTo>
                      <a:pt x="5543" y="3232"/>
                      <a:pt x="4624" y="4087"/>
                      <a:pt x="4403" y="4150"/>
                    </a:cubicBezTo>
                    <a:cubicBezTo>
                      <a:pt x="4339" y="4150"/>
                      <a:pt x="4276" y="4150"/>
                      <a:pt x="4244" y="4182"/>
                    </a:cubicBezTo>
                    <a:cubicBezTo>
                      <a:pt x="4181" y="4245"/>
                      <a:pt x="4181" y="4340"/>
                      <a:pt x="4213" y="4403"/>
                    </a:cubicBezTo>
                    <a:cubicBezTo>
                      <a:pt x="4276" y="4435"/>
                      <a:pt x="4308" y="4467"/>
                      <a:pt x="4371" y="4467"/>
                    </a:cubicBezTo>
                    <a:cubicBezTo>
                      <a:pt x="4656" y="4467"/>
                      <a:pt x="5606" y="3580"/>
                      <a:pt x="6271" y="2915"/>
                    </a:cubicBezTo>
                    <a:lnTo>
                      <a:pt x="6271" y="2915"/>
                    </a:lnTo>
                    <a:cubicBezTo>
                      <a:pt x="6113" y="3422"/>
                      <a:pt x="5321" y="4308"/>
                      <a:pt x="4403" y="5227"/>
                    </a:cubicBezTo>
                    <a:cubicBezTo>
                      <a:pt x="3231" y="6177"/>
                      <a:pt x="2281" y="7000"/>
                      <a:pt x="1774" y="7602"/>
                    </a:cubicBezTo>
                    <a:cubicBezTo>
                      <a:pt x="1743" y="7634"/>
                      <a:pt x="1679" y="7665"/>
                      <a:pt x="1648" y="7697"/>
                    </a:cubicBezTo>
                    <a:cubicBezTo>
                      <a:pt x="1616" y="7729"/>
                      <a:pt x="1584" y="7760"/>
                      <a:pt x="1584" y="7824"/>
                    </a:cubicBezTo>
                    <a:cubicBezTo>
                      <a:pt x="1458" y="8014"/>
                      <a:pt x="1363" y="8204"/>
                      <a:pt x="1363" y="8330"/>
                    </a:cubicBezTo>
                    <a:cubicBezTo>
                      <a:pt x="1331" y="8457"/>
                      <a:pt x="1394" y="8520"/>
                      <a:pt x="1426" y="8584"/>
                    </a:cubicBezTo>
                    <a:cubicBezTo>
                      <a:pt x="1458" y="8615"/>
                      <a:pt x="1489" y="8615"/>
                      <a:pt x="1521" y="8615"/>
                    </a:cubicBezTo>
                    <a:cubicBezTo>
                      <a:pt x="1530" y="8625"/>
                      <a:pt x="1542" y="8629"/>
                      <a:pt x="1555" y="8629"/>
                    </a:cubicBezTo>
                    <a:cubicBezTo>
                      <a:pt x="1587" y="8629"/>
                      <a:pt x="1625" y="8606"/>
                      <a:pt x="1648" y="8584"/>
                    </a:cubicBezTo>
                    <a:lnTo>
                      <a:pt x="7095" y="4023"/>
                    </a:lnTo>
                    <a:lnTo>
                      <a:pt x="7095" y="4023"/>
                    </a:lnTo>
                    <a:lnTo>
                      <a:pt x="507" y="10199"/>
                    </a:lnTo>
                    <a:cubicBezTo>
                      <a:pt x="444" y="10262"/>
                      <a:pt x="444" y="10357"/>
                      <a:pt x="476" y="10421"/>
                    </a:cubicBezTo>
                    <a:cubicBezTo>
                      <a:pt x="507" y="10452"/>
                      <a:pt x="571" y="10452"/>
                      <a:pt x="602" y="10452"/>
                    </a:cubicBezTo>
                    <a:cubicBezTo>
                      <a:pt x="792" y="10452"/>
                      <a:pt x="1806" y="9661"/>
                      <a:pt x="7506" y="4752"/>
                    </a:cubicBezTo>
                    <a:lnTo>
                      <a:pt x="7506" y="4752"/>
                    </a:lnTo>
                    <a:lnTo>
                      <a:pt x="1078" y="10706"/>
                    </a:lnTo>
                    <a:cubicBezTo>
                      <a:pt x="1014" y="10769"/>
                      <a:pt x="1014" y="10864"/>
                      <a:pt x="1046" y="10927"/>
                    </a:cubicBezTo>
                    <a:cubicBezTo>
                      <a:pt x="1078" y="10959"/>
                      <a:pt x="1141" y="10991"/>
                      <a:pt x="1236" y="11022"/>
                    </a:cubicBezTo>
                    <a:cubicBezTo>
                      <a:pt x="1584" y="11022"/>
                      <a:pt x="2471" y="10421"/>
                      <a:pt x="3769" y="9312"/>
                    </a:cubicBezTo>
                    <a:lnTo>
                      <a:pt x="3769" y="9312"/>
                    </a:lnTo>
                    <a:cubicBezTo>
                      <a:pt x="1" y="12827"/>
                      <a:pt x="64" y="12891"/>
                      <a:pt x="191" y="13017"/>
                    </a:cubicBezTo>
                    <a:cubicBezTo>
                      <a:pt x="191" y="13049"/>
                      <a:pt x="254" y="13081"/>
                      <a:pt x="286" y="13081"/>
                    </a:cubicBezTo>
                    <a:lnTo>
                      <a:pt x="349" y="13081"/>
                    </a:lnTo>
                    <a:cubicBezTo>
                      <a:pt x="286" y="13176"/>
                      <a:pt x="254" y="13271"/>
                      <a:pt x="254" y="13334"/>
                    </a:cubicBezTo>
                    <a:cubicBezTo>
                      <a:pt x="222" y="13461"/>
                      <a:pt x="286" y="13524"/>
                      <a:pt x="317" y="13556"/>
                    </a:cubicBezTo>
                    <a:cubicBezTo>
                      <a:pt x="349" y="13619"/>
                      <a:pt x="381" y="13619"/>
                      <a:pt x="444" y="13619"/>
                    </a:cubicBezTo>
                    <a:cubicBezTo>
                      <a:pt x="476" y="13619"/>
                      <a:pt x="507" y="13619"/>
                      <a:pt x="539" y="13587"/>
                    </a:cubicBezTo>
                    <a:cubicBezTo>
                      <a:pt x="539" y="13556"/>
                      <a:pt x="634" y="13492"/>
                      <a:pt x="761" y="13334"/>
                    </a:cubicBezTo>
                    <a:cubicBezTo>
                      <a:pt x="761" y="13366"/>
                      <a:pt x="761" y="13366"/>
                      <a:pt x="761" y="13397"/>
                    </a:cubicBezTo>
                    <a:cubicBezTo>
                      <a:pt x="729" y="13619"/>
                      <a:pt x="761" y="13809"/>
                      <a:pt x="888" y="13967"/>
                    </a:cubicBezTo>
                    <a:cubicBezTo>
                      <a:pt x="919" y="13999"/>
                      <a:pt x="983" y="14031"/>
                      <a:pt x="1014" y="14031"/>
                    </a:cubicBezTo>
                    <a:cubicBezTo>
                      <a:pt x="1046" y="13999"/>
                      <a:pt x="1109" y="13999"/>
                      <a:pt x="1141" y="13967"/>
                    </a:cubicBezTo>
                    <a:cubicBezTo>
                      <a:pt x="1204" y="13904"/>
                      <a:pt x="5163" y="9565"/>
                      <a:pt x="9090" y="5860"/>
                    </a:cubicBezTo>
                    <a:cubicBezTo>
                      <a:pt x="9850" y="5227"/>
                      <a:pt x="10578" y="4593"/>
                      <a:pt x="11307" y="3960"/>
                    </a:cubicBezTo>
                    <a:cubicBezTo>
                      <a:pt x="13333" y="2472"/>
                      <a:pt x="15044" y="1268"/>
                      <a:pt x="15740" y="793"/>
                    </a:cubicBezTo>
                    <a:cubicBezTo>
                      <a:pt x="15899" y="730"/>
                      <a:pt x="16057" y="698"/>
                      <a:pt x="16184" y="698"/>
                    </a:cubicBezTo>
                    <a:cubicBezTo>
                      <a:pt x="16279" y="698"/>
                      <a:pt x="16342" y="730"/>
                      <a:pt x="16405" y="762"/>
                    </a:cubicBezTo>
                    <a:cubicBezTo>
                      <a:pt x="14252" y="2503"/>
                      <a:pt x="1078" y="13271"/>
                      <a:pt x="951" y="14791"/>
                    </a:cubicBezTo>
                    <a:cubicBezTo>
                      <a:pt x="919" y="14886"/>
                      <a:pt x="951" y="14949"/>
                      <a:pt x="983" y="14981"/>
                    </a:cubicBezTo>
                    <a:cubicBezTo>
                      <a:pt x="1014" y="15013"/>
                      <a:pt x="1014" y="15013"/>
                      <a:pt x="1014" y="15013"/>
                    </a:cubicBezTo>
                    <a:cubicBezTo>
                      <a:pt x="919" y="15108"/>
                      <a:pt x="824" y="15171"/>
                      <a:pt x="729" y="15266"/>
                    </a:cubicBezTo>
                    <a:cubicBezTo>
                      <a:pt x="666" y="15329"/>
                      <a:pt x="666" y="15424"/>
                      <a:pt x="729" y="15488"/>
                    </a:cubicBezTo>
                    <a:cubicBezTo>
                      <a:pt x="745" y="15519"/>
                      <a:pt x="777" y="15535"/>
                      <a:pt x="812" y="15535"/>
                    </a:cubicBezTo>
                    <a:cubicBezTo>
                      <a:pt x="848" y="15535"/>
                      <a:pt x="888" y="15519"/>
                      <a:pt x="919" y="15488"/>
                    </a:cubicBezTo>
                    <a:lnTo>
                      <a:pt x="1394" y="15108"/>
                    </a:lnTo>
                    <a:cubicBezTo>
                      <a:pt x="1426" y="15076"/>
                      <a:pt x="1489" y="15076"/>
                      <a:pt x="1553" y="15044"/>
                    </a:cubicBezTo>
                    <a:lnTo>
                      <a:pt x="1553" y="15044"/>
                    </a:lnTo>
                    <a:cubicBezTo>
                      <a:pt x="983" y="15678"/>
                      <a:pt x="634" y="16184"/>
                      <a:pt x="602" y="16438"/>
                    </a:cubicBezTo>
                    <a:cubicBezTo>
                      <a:pt x="602" y="16564"/>
                      <a:pt x="634" y="16659"/>
                      <a:pt x="666" y="16691"/>
                    </a:cubicBezTo>
                    <a:cubicBezTo>
                      <a:pt x="697" y="16723"/>
                      <a:pt x="729" y="16754"/>
                      <a:pt x="792" y="16754"/>
                    </a:cubicBezTo>
                    <a:cubicBezTo>
                      <a:pt x="824" y="16754"/>
                      <a:pt x="856" y="16754"/>
                      <a:pt x="888" y="16723"/>
                    </a:cubicBezTo>
                    <a:cubicBezTo>
                      <a:pt x="7126" y="10896"/>
                      <a:pt x="17197" y="1838"/>
                      <a:pt x="18686" y="1490"/>
                    </a:cubicBezTo>
                    <a:lnTo>
                      <a:pt x="18686" y="1490"/>
                    </a:lnTo>
                    <a:cubicBezTo>
                      <a:pt x="17735" y="2598"/>
                      <a:pt x="10230" y="9059"/>
                      <a:pt x="3928" y="14443"/>
                    </a:cubicBezTo>
                    <a:cubicBezTo>
                      <a:pt x="3294" y="14918"/>
                      <a:pt x="2756" y="15361"/>
                      <a:pt x="2313" y="15773"/>
                    </a:cubicBezTo>
                    <a:cubicBezTo>
                      <a:pt x="1869" y="16153"/>
                      <a:pt x="1458" y="16501"/>
                      <a:pt x="1046" y="16849"/>
                    </a:cubicBezTo>
                    <a:cubicBezTo>
                      <a:pt x="983" y="16913"/>
                      <a:pt x="951" y="17008"/>
                      <a:pt x="1014" y="17071"/>
                    </a:cubicBezTo>
                    <a:cubicBezTo>
                      <a:pt x="1053" y="17110"/>
                      <a:pt x="1105" y="17137"/>
                      <a:pt x="1153" y="17137"/>
                    </a:cubicBezTo>
                    <a:cubicBezTo>
                      <a:pt x="1183" y="17137"/>
                      <a:pt x="1212" y="17127"/>
                      <a:pt x="1236" y="17103"/>
                    </a:cubicBezTo>
                    <a:lnTo>
                      <a:pt x="1299" y="17039"/>
                    </a:lnTo>
                    <a:lnTo>
                      <a:pt x="1299" y="17039"/>
                    </a:lnTo>
                    <a:cubicBezTo>
                      <a:pt x="1204" y="17198"/>
                      <a:pt x="1141" y="17356"/>
                      <a:pt x="1141" y="17514"/>
                    </a:cubicBezTo>
                    <a:cubicBezTo>
                      <a:pt x="1109" y="17768"/>
                      <a:pt x="1173" y="17989"/>
                      <a:pt x="1299" y="18179"/>
                    </a:cubicBezTo>
                    <a:cubicBezTo>
                      <a:pt x="1331" y="18211"/>
                      <a:pt x="1394" y="18211"/>
                      <a:pt x="1426" y="18211"/>
                    </a:cubicBezTo>
                    <a:cubicBezTo>
                      <a:pt x="1458" y="18211"/>
                      <a:pt x="1489" y="18211"/>
                      <a:pt x="1521" y="18179"/>
                    </a:cubicBezTo>
                    <a:cubicBezTo>
                      <a:pt x="1616" y="18116"/>
                      <a:pt x="1679" y="18053"/>
                      <a:pt x="1774" y="17958"/>
                    </a:cubicBezTo>
                    <a:lnTo>
                      <a:pt x="1774" y="17958"/>
                    </a:lnTo>
                    <a:cubicBezTo>
                      <a:pt x="1521" y="18306"/>
                      <a:pt x="1394" y="18591"/>
                      <a:pt x="1363" y="18813"/>
                    </a:cubicBezTo>
                    <a:cubicBezTo>
                      <a:pt x="1363" y="19003"/>
                      <a:pt x="1394" y="19129"/>
                      <a:pt x="1489" y="19225"/>
                    </a:cubicBezTo>
                    <a:cubicBezTo>
                      <a:pt x="1521" y="19256"/>
                      <a:pt x="1553" y="19288"/>
                      <a:pt x="1616" y="19288"/>
                    </a:cubicBezTo>
                    <a:cubicBezTo>
                      <a:pt x="1620" y="19292"/>
                      <a:pt x="1626" y="19294"/>
                      <a:pt x="1634" y="19294"/>
                    </a:cubicBezTo>
                    <a:cubicBezTo>
                      <a:pt x="1690" y="19294"/>
                      <a:pt x="1845" y="19197"/>
                      <a:pt x="2123" y="19003"/>
                    </a:cubicBezTo>
                    <a:lnTo>
                      <a:pt x="2123" y="19003"/>
                    </a:lnTo>
                    <a:cubicBezTo>
                      <a:pt x="1901" y="19193"/>
                      <a:pt x="1774" y="19351"/>
                      <a:pt x="1743" y="19383"/>
                    </a:cubicBezTo>
                    <a:cubicBezTo>
                      <a:pt x="1679" y="19415"/>
                      <a:pt x="1648" y="19478"/>
                      <a:pt x="1679" y="19541"/>
                    </a:cubicBezTo>
                    <a:cubicBezTo>
                      <a:pt x="1679" y="19605"/>
                      <a:pt x="1743" y="19668"/>
                      <a:pt x="1806" y="19668"/>
                    </a:cubicBezTo>
                    <a:cubicBezTo>
                      <a:pt x="1838" y="19668"/>
                      <a:pt x="1838" y="19668"/>
                      <a:pt x="1901" y="19636"/>
                    </a:cubicBezTo>
                    <a:cubicBezTo>
                      <a:pt x="1996" y="19573"/>
                      <a:pt x="2313" y="19351"/>
                      <a:pt x="2819" y="19003"/>
                    </a:cubicBezTo>
                    <a:lnTo>
                      <a:pt x="2819" y="19003"/>
                    </a:lnTo>
                    <a:cubicBezTo>
                      <a:pt x="2534" y="19415"/>
                      <a:pt x="2344" y="19763"/>
                      <a:pt x="2218" y="20080"/>
                    </a:cubicBezTo>
                    <a:cubicBezTo>
                      <a:pt x="2123" y="20206"/>
                      <a:pt x="2091" y="20270"/>
                      <a:pt x="2059" y="20333"/>
                    </a:cubicBezTo>
                    <a:cubicBezTo>
                      <a:pt x="2059" y="20396"/>
                      <a:pt x="2091" y="20460"/>
                      <a:pt x="2123" y="20491"/>
                    </a:cubicBezTo>
                    <a:cubicBezTo>
                      <a:pt x="2059" y="20808"/>
                      <a:pt x="2154" y="21093"/>
                      <a:pt x="2313" y="21315"/>
                    </a:cubicBezTo>
                    <a:cubicBezTo>
                      <a:pt x="2376" y="21346"/>
                      <a:pt x="2471" y="21441"/>
                      <a:pt x="2629" y="21441"/>
                    </a:cubicBezTo>
                    <a:lnTo>
                      <a:pt x="2788" y="21441"/>
                    </a:lnTo>
                    <a:cubicBezTo>
                      <a:pt x="2819" y="21441"/>
                      <a:pt x="2851" y="21441"/>
                      <a:pt x="2883" y="21410"/>
                    </a:cubicBezTo>
                    <a:lnTo>
                      <a:pt x="2883" y="21378"/>
                    </a:lnTo>
                    <a:cubicBezTo>
                      <a:pt x="3516" y="21220"/>
                      <a:pt x="4624" y="20491"/>
                      <a:pt x="6018" y="19415"/>
                    </a:cubicBezTo>
                    <a:lnTo>
                      <a:pt x="6018" y="19415"/>
                    </a:lnTo>
                    <a:cubicBezTo>
                      <a:pt x="4466" y="20871"/>
                      <a:pt x="3453" y="21853"/>
                      <a:pt x="3263" y="22011"/>
                    </a:cubicBezTo>
                    <a:cubicBezTo>
                      <a:pt x="3199" y="22075"/>
                      <a:pt x="3199" y="22170"/>
                      <a:pt x="3263" y="22233"/>
                    </a:cubicBezTo>
                    <a:cubicBezTo>
                      <a:pt x="3294" y="22265"/>
                      <a:pt x="3334" y="22281"/>
                      <a:pt x="3374" y="22281"/>
                    </a:cubicBezTo>
                    <a:cubicBezTo>
                      <a:pt x="3413" y="22281"/>
                      <a:pt x="3453" y="22265"/>
                      <a:pt x="3484" y="22233"/>
                    </a:cubicBezTo>
                    <a:lnTo>
                      <a:pt x="18496" y="8615"/>
                    </a:lnTo>
                    <a:cubicBezTo>
                      <a:pt x="20966" y="6525"/>
                      <a:pt x="22961" y="5037"/>
                      <a:pt x="23753" y="4847"/>
                    </a:cubicBezTo>
                    <a:lnTo>
                      <a:pt x="23753" y="4847"/>
                    </a:lnTo>
                    <a:lnTo>
                      <a:pt x="3706" y="22550"/>
                    </a:lnTo>
                    <a:cubicBezTo>
                      <a:pt x="3643" y="22581"/>
                      <a:pt x="3611" y="22676"/>
                      <a:pt x="3674" y="22740"/>
                    </a:cubicBezTo>
                    <a:cubicBezTo>
                      <a:pt x="3714" y="22779"/>
                      <a:pt x="3765" y="22806"/>
                      <a:pt x="3813" y="22806"/>
                    </a:cubicBezTo>
                    <a:cubicBezTo>
                      <a:pt x="3843" y="22806"/>
                      <a:pt x="3872" y="22796"/>
                      <a:pt x="3896" y="22771"/>
                    </a:cubicBezTo>
                    <a:lnTo>
                      <a:pt x="23689" y="6145"/>
                    </a:lnTo>
                    <a:lnTo>
                      <a:pt x="23689" y="6145"/>
                    </a:lnTo>
                    <a:cubicBezTo>
                      <a:pt x="23658" y="6399"/>
                      <a:pt x="23404" y="6779"/>
                      <a:pt x="22993" y="7254"/>
                    </a:cubicBezTo>
                    <a:lnTo>
                      <a:pt x="4371" y="22898"/>
                    </a:lnTo>
                    <a:cubicBezTo>
                      <a:pt x="4308" y="22930"/>
                      <a:pt x="4308" y="23025"/>
                      <a:pt x="4339" y="23088"/>
                    </a:cubicBezTo>
                    <a:cubicBezTo>
                      <a:pt x="4379" y="23127"/>
                      <a:pt x="4430" y="23154"/>
                      <a:pt x="4478" y="23154"/>
                    </a:cubicBezTo>
                    <a:cubicBezTo>
                      <a:pt x="4508" y="23154"/>
                      <a:pt x="4537" y="23144"/>
                      <a:pt x="4561" y="23120"/>
                    </a:cubicBezTo>
                    <a:cubicBezTo>
                      <a:pt x="5258" y="22613"/>
                      <a:pt x="19414" y="11909"/>
                      <a:pt x="23119" y="7539"/>
                    </a:cubicBezTo>
                    <a:lnTo>
                      <a:pt x="24671" y="6272"/>
                    </a:lnTo>
                    <a:lnTo>
                      <a:pt x="24671" y="6272"/>
                    </a:lnTo>
                    <a:cubicBezTo>
                      <a:pt x="23943" y="8457"/>
                      <a:pt x="10515" y="19383"/>
                      <a:pt x="5290" y="23500"/>
                    </a:cubicBezTo>
                    <a:cubicBezTo>
                      <a:pt x="5258" y="23500"/>
                      <a:pt x="5258" y="23563"/>
                      <a:pt x="5258" y="23595"/>
                    </a:cubicBezTo>
                    <a:cubicBezTo>
                      <a:pt x="5226" y="23626"/>
                      <a:pt x="5258" y="23658"/>
                      <a:pt x="5290" y="23690"/>
                    </a:cubicBezTo>
                    <a:cubicBezTo>
                      <a:pt x="5385" y="23848"/>
                      <a:pt x="5543" y="23943"/>
                      <a:pt x="5733" y="23975"/>
                    </a:cubicBezTo>
                    <a:cubicBezTo>
                      <a:pt x="5765" y="23991"/>
                      <a:pt x="5796" y="23999"/>
                      <a:pt x="5828" y="23999"/>
                    </a:cubicBezTo>
                    <a:cubicBezTo>
                      <a:pt x="5860" y="23999"/>
                      <a:pt x="5891" y="23991"/>
                      <a:pt x="5923" y="23975"/>
                    </a:cubicBezTo>
                    <a:cubicBezTo>
                      <a:pt x="6113" y="23975"/>
                      <a:pt x="6303" y="23943"/>
                      <a:pt x="6525" y="23880"/>
                    </a:cubicBezTo>
                    <a:lnTo>
                      <a:pt x="6525" y="23880"/>
                    </a:lnTo>
                    <a:cubicBezTo>
                      <a:pt x="6493" y="23912"/>
                      <a:pt x="6493" y="23975"/>
                      <a:pt x="6493" y="24007"/>
                    </a:cubicBezTo>
                    <a:cubicBezTo>
                      <a:pt x="6461" y="24070"/>
                      <a:pt x="6493" y="24102"/>
                      <a:pt x="6525" y="24165"/>
                    </a:cubicBezTo>
                    <a:cubicBezTo>
                      <a:pt x="6556" y="24197"/>
                      <a:pt x="6588" y="24197"/>
                      <a:pt x="6620" y="24197"/>
                    </a:cubicBezTo>
                    <a:cubicBezTo>
                      <a:pt x="6638" y="24206"/>
                      <a:pt x="6654" y="24210"/>
                      <a:pt x="6668" y="24210"/>
                    </a:cubicBezTo>
                    <a:cubicBezTo>
                      <a:pt x="6701" y="24210"/>
                      <a:pt x="6724" y="24187"/>
                      <a:pt x="6746" y="24165"/>
                    </a:cubicBezTo>
                    <a:cubicBezTo>
                      <a:pt x="7031" y="23912"/>
                      <a:pt x="7285" y="23658"/>
                      <a:pt x="7601" y="23373"/>
                    </a:cubicBezTo>
                    <a:cubicBezTo>
                      <a:pt x="8108" y="23088"/>
                      <a:pt x="8710" y="22676"/>
                      <a:pt x="9375" y="22201"/>
                    </a:cubicBezTo>
                    <a:lnTo>
                      <a:pt x="9375" y="22201"/>
                    </a:lnTo>
                    <a:cubicBezTo>
                      <a:pt x="8361" y="23183"/>
                      <a:pt x="7665" y="23943"/>
                      <a:pt x="7506" y="24387"/>
                    </a:cubicBezTo>
                    <a:cubicBezTo>
                      <a:pt x="7348" y="24545"/>
                      <a:pt x="7380" y="24608"/>
                      <a:pt x="7443" y="24672"/>
                    </a:cubicBezTo>
                    <a:lnTo>
                      <a:pt x="7475" y="24672"/>
                    </a:lnTo>
                    <a:cubicBezTo>
                      <a:pt x="7475" y="24735"/>
                      <a:pt x="7506" y="24767"/>
                      <a:pt x="7538" y="24798"/>
                    </a:cubicBezTo>
                    <a:cubicBezTo>
                      <a:pt x="7570" y="24830"/>
                      <a:pt x="7601" y="24862"/>
                      <a:pt x="7633" y="24862"/>
                    </a:cubicBezTo>
                    <a:cubicBezTo>
                      <a:pt x="7665" y="24862"/>
                      <a:pt x="7728" y="24862"/>
                      <a:pt x="7760" y="24830"/>
                    </a:cubicBezTo>
                    <a:cubicBezTo>
                      <a:pt x="14125" y="19351"/>
                      <a:pt x="23531" y="11339"/>
                      <a:pt x="25368" y="9977"/>
                    </a:cubicBezTo>
                    <a:lnTo>
                      <a:pt x="25368" y="9977"/>
                    </a:lnTo>
                    <a:cubicBezTo>
                      <a:pt x="24734" y="10896"/>
                      <a:pt x="21884" y="13461"/>
                      <a:pt x="18400" y="16501"/>
                    </a:cubicBezTo>
                    <a:lnTo>
                      <a:pt x="7696" y="25495"/>
                    </a:lnTo>
                    <a:cubicBezTo>
                      <a:pt x="7633" y="25558"/>
                      <a:pt x="7601" y="25653"/>
                      <a:pt x="7665" y="25717"/>
                    </a:cubicBezTo>
                    <a:cubicBezTo>
                      <a:pt x="7696" y="25748"/>
                      <a:pt x="7736" y="25764"/>
                      <a:pt x="7776" y="25764"/>
                    </a:cubicBezTo>
                    <a:cubicBezTo>
                      <a:pt x="7815" y="25764"/>
                      <a:pt x="7855" y="25748"/>
                      <a:pt x="7886" y="25717"/>
                    </a:cubicBezTo>
                    <a:cubicBezTo>
                      <a:pt x="8393" y="25305"/>
                      <a:pt x="10008" y="23975"/>
                      <a:pt x="12067" y="22265"/>
                    </a:cubicBezTo>
                    <a:lnTo>
                      <a:pt x="12067" y="22265"/>
                    </a:lnTo>
                    <a:cubicBezTo>
                      <a:pt x="11338" y="22961"/>
                      <a:pt x="10737" y="23626"/>
                      <a:pt x="10293" y="24197"/>
                    </a:cubicBezTo>
                    <a:lnTo>
                      <a:pt x="9090" y="25273"/>
                    </a:lnTo>
                    <a:cubicBezTo>
                      <a:pt x="9026" y="25337"/>
                      <a:pt x="9026" y="25432"/>
                      <a:pt x="9058" y="25495"/>
                    </a:cubicBezTo>
                    <a:cubicBezTo>
                      <a:pt x="9153" y="25590"/>
                      <a:pt x="9280" y="25685"/>
                      <a:pt x="9438" y="25748"/>
                    </a:cubicBezTo>
                    <a:cubicBezTo>
                      <a:pt x="9406" y="25970"/>
                      <a:pt x="9438" y="26160"/>
                      <a:pt x="9565" y="26287"/>
                    </a:cubicBezTo>
                    <a:cubicBezTo>
                      <a:pt x="9596" y="26318"/>
                      <a:pt x="9628" y="26350"/>
                      <a:pt x="9660" y="26350"/>
                    </a:cubicBezTo>
                    <a:cubicBezTo>
                      <a:pt x="9692" y="26350"/>
                      <a:pt x="9755" y="26350"/>
                      <a:pt x="9787" y="26318"/>
                    </a:cubicBezTo>
                    <a:lnTo>
                      <a:pt x="10515" y="25717"/>
                    </a:lnTo>
                    <a:lnTo>
                      <a:pt x="10515" y="25717"/>
                    </a:lnTo>
                    <a:cubicBezTo>
                      <a:pt x="10452" y="25812"/>
                      <a:pt x="10420" y="25875"/>
                      <a:pt x="10420" y="25938"/>
                    </a:cubicBezTo>
                    <a:cubicBezTo>
                      <a:pt x="10420" y="26033"/>
                      <a:pt x="10452" y="26097"/>
                      <a:pt x="10483" y="26128"/>
                    </a:cubicBezTo>
                    <a:cubicBezTo>
                      <a:pt x="10578" y="26255"/>
                      <a:pt x="10737" y="26318"/>
                      <a:pt x="10958" y="26350"/>
                    </a:cubicBezTo>
                    <a:cubicBezTo>
                      <a:pt x="11117" y="26350"/>
                      <a:pt x="11275" y="26318"/>
                      <a:pt x="11465" y="26255"/>
                    </a:cubicBezTo>
                    <a:lnTo>
                      <a:pt x="11465" y="26255"/>
                    </a:lnTo>
                    <a:cubicBezTo>
                      <a:pt x="11338" y="26350"/>
                      <a:pt x="11243" y="26413"/>
                      <a:pt x="11117" y="26508"/>
                    </a:cubicBezTo>
                    <a:cubicBezTo>
                      <a:pt x="11085" y="26540"/>
                      <a:pt x="11085" y="26572"/>
                      <a:pt x="11053" y="26603"/>
                    </a:cubicBezTo>
                    <a:cubicBezTo>
                      <a:pt x="11053" y="26667"/>
                      <a:pt x="11085" y="26698"/>
                      <a:pt x="11117" y="26730"/>
                    </a:cubicBezTo>
                    <a:cubicBezTo>
                      <a:pt x="11148" y="26762"/>
                      <a:pt x="11180" y="26793"/>
                      <a:pt x="11243" y="26793"/>
                    </a:cubicBezTo>
                    <a:cubicBezTo>
                      <a:pt x="11528" y="26793"/>
                      <a:pt x="12668" y="25970"/>
                      <a:pt x="14220" y="24703"/>
                    </a:cubicBezTo>
                    <a:lnTo>
                      <a:pt x="14220" y="24703"/>
                    </a:lnTo>
                    <a:lnTo>
                      <a:pt x="12415" y="26318"/>
                    </a:lnTo>
                    <a:cubicBezTo>
                      <a:pt x="12352" y="26350"/>
                      <a:pt x="12352" y="26445"/>
                      <a:pt x="12415" y="26508"/>
                    </a:cubicBezTo>
                    <a:cubicBezTo>
                      <a:pt x="12542" y="26667"/>
                      <a:pt x="12732" y="26762"/>
                      <a:pt x="12985" y="26762"/>
                    </a:cubicBezTo>
                    <a:cubicBezTo>
                      <a:pt x="13270" y="26762"/>
                      <a:pt x="13555" y="26667"/>
                      <a:pt x="13935" y="26508"/>
                    </a:cubicBezTo>
                    <a:cubicBezTo>
                      <a:pt x="13998" y="26540"/>
                      <a:pt x="14062" y="26572"/>
                      <a:pt x="14157" y="26603"/>
                    </a:cubicBezTo>
                    <a:cubicBezTo>
                      <a:pt x="14315" y="26603"/>
                      <a:pt x="14569" y="26508"/>
                      <a:pt x="14885" y="26318"/>
                    </a:cubicBezTo>
                    <a:lnTo>
                      <a:pt x="14885" y="26318"/>
                    </a:lnTo>
                    <a:cubicBezTo>
                      <a:pt x="14759" y="26413"/>
                      <a:pt x="14632" y="26540"/>
                      <a:pt x="14505" y="26635"/>
                    </a:cubicBezTo>
                    <a:cubicBezTo>
                      <a:pt x="14442" y="26698"/>
                      <a:pt x="14442" y="26793"/>
                      <a:pt x="14474" y="26857"/>
                    </a:cubicBezTo>
                    <a:cubicBezTo>
                      <a:pt x="14505" y="26888"/>
                      <a:pt x="14569" y="26920"/>
                      <a:pt x="14600" y="26920"/>
                    </a:cubicBezTo>
                    <a:cubicBezTo>
                      <a:pt x="14632" y="26920"/>
                      <a:pt x="14664" y="26888"/>
                      <a:pt x="14727" y="26888"/>
                    </a:cubicBezTo>
                    <a:cubicBezTo>
                      <a:pt x="14946" y="26701"/>
                      <a:pt x="15473" y="26266"/>
                      <a:pt x="16248" y="25646"/>
                    </a:cubicBezTo>
                    <a:lnTo>
                      <a:pt x="16248" y="25646"/>
                    </a:lnTo>
                    <a:cubicBezTo>
                      <a:pt x="16247" y="25650"/>
                      <a:pt x="16247" y="25653"/>
                      <a:pt x="16247" y="25653"/>
                    </a:cubicBezTo>
                    <a:cubicBezTo>
                      <a:pt x="16247" y="25812"/>
                      <a:pt x="16279" y="25970"/>
                      <a:pt x="16374" y="26065"/>
                    </a:cubicBezTo>
                    <a:cubicBezTo>
                      <a:pt x="16374" y="26097"/>
                      <a:pt x="16437" y="26128"/>
                      <a:pt x="16469" y="26128"/>
                    </a:cubicBezTo>
                    <a:cubicBezTo>
                      <a:pt x="16500" y="26128"/>
                      <a:pt x="16532" y="26128"/>
                      <a:pt x="16564" y="26097"/>
                    </a:cubicBezTo>
                    <a:lnTo>
                      <a:pt x="17197" y="25558"/>
                    </a:lnTo>
                    <a:lnTo>
                      <a:pt x="17197" y="25558"/>
                    </a:lnTo>
                    <a:cubicBezTo>
                      <a:pt x="17102" y="25717"/>
                      <a:pt x="17039" y="25812"/>
                      <a:pt x="17039" y="25907"/>
                    </a:cubicBezTo>
                    <a:cubicBezTo>
                      <a:pt x="17007" y="26033"/>
                      <a:pt x="17070" y="26097"/>
                      <a:pt x="17102" y="26128"/>
                    </a:cubicBezTo>
                    <a:cubicBezTo>
                      <a:pt x="17165" y="26223"/>
                      <a:pt x="17260" y="26287"/>
                      <a:pt x="17450" y="26287"/>
                    </a:cubicBezTo>
                    <a:cubicBezTo>
                      <a:pt x="18179" y="26287"/>
                      <a:pt x="19762" y="25020"/>
                      <a:pt x="21314" y="23531"/>
                    </a:cubicBezTo>
                    <a:lnTo>
                      <a:pt x="21314" y="23531"/>
                    </a:lnTo>
                    <a:cubicBezTo>
                      <a:pt x="21124" y="23880"/>
                      <a:pt x="21219" y="23975"/>
                      <a:pt x="21251" y="24007"/>
                    </a:cubicBezTo>
                    <a:cubicBezTo>
                      <a:pt x="21282" y="24038"/>
                      <a:pt x="21314" y="24070"/>
                      <a:pt x="21377" y="24070"/>
                    </a:cubicBezTo>
                    <a:cubicBezTo>
                      <a:pt x="21662" y="24070"/>
                      <a:pt x="22422" y="23341"/>
                      <a:pt x="23024" y="22708"/>
                    </a:cubicBezTo>
                    <a:cubicBezTo>
                      <a:pt x="23088" y="22645"/>
                      <a:pt x="23056" y="22550"/>
                      <a:pt x="23024" y="22486"/>
                    </a:cubicBezTo>
                    <a:cubicBezTo>
                      <a:pt x="22998" y="22473"/>
                      <a:pt x="22966" y="22466"/>
                      <a:pt x="22934" y="22466"/>
                    </a:cubicBezTo>
                    <a:cubicBezTo>
                      <a:pt x="22888" y="22466"/>
                      <a:pt x="22840" y="22481"/>
                      <a:pt x="22802" y="22518"/>
                    </a:cubicBezTo>
                    <a:cubicBezTo>
                      <a:pt x="22391" y="22930"/>
                      <a:pt x="21884" y="23436"/>
                      <a:pt x="21599" y="23658"/>
                    </a:cubicBezTo>
                    <a:cubicBezTo>
                      <a:pt x="21821" y="23278"/>
                      <a:pt x="22391" y="22613"/>
                      <a:pt x="23119" y="21790"/>
                    </a:cubicBezTo>
                    <a:cubicBezTo>
                      <a:pt x="24259" y="20618"/>
                      <a:pt x="25178" y="19605"/>
                      <a:pt x="25431" y="19351"/>
                    </a:cubicBezTo>
                    <a:cubicBezTo>
                      <a:pt x="25494" y="19288"/>
                      <a:pt x="25463" y="19193"/>
                      <a:pt x="25431" y="19129"/>
                    </a:cubicBezTo>
                    <a:cubicBezTo>
                      <a:pt x="25399" y="19129"/>
                      <a:pt x="25368" y="19098"/>
                      <a:pt x="25336" y="19098"/>
                    </a:cubicBezTo>
                    <a:cubicBezTo>
                      <a:pt x="25811" y="18654"/>
                      <a:pt x="26064" y="18369"/>
                      <a:pt x="26064" y="18179"/>
                    </a:cubicBezTo>
                    <a:cubicBezTo>
                      <a:pt x="26096" y="18084"/>
                      <a:pt x="26064" y="18021"/>
                      <a:pt x="26033" y="17958"/>
                    </a:cubicBezTo>
                    <a:cubicBezTo>
                      <a:pt x="26001" y="17926"/>
                      <a:pt x="25961" y="17910"/>
                      <a:pt x="25922" y="17910"/>
                    </a:cubicBezTo>
                    <a:cubicBezTo>
                      <a:pt x="25882" y="17910"/>
                      <a:pt x="25843" y="17926"/>
                      <a:pt x="25811" y="17958"/>
                    </a:cubicBezTo>
                    <a:lnTo>
                      <a:pt x="16564" y="25685"/>
                    </a:lnTo>
                    <a:cubicBezTo>
                      <a:pt x="16595" y="25558"/>
                      <a:pt x="16659" y="25400"/>
                      <a:pt x="16785" y="25178"/>
                    </a:cubicBezTo>
                    <a:cubicBezTo>
                      <a:pt x="18369" y="23880"/>
                      <a:pt x="20522" y="22075"/>
                      <a:pt x="22391" y="20396"/>
                    </a:cubicBezTo>
                    <a:cubicBezTo>
                      <a:pt x="24006" y="19034"/>
                      <a:pt x="25336" y="17926"/>
                      <a:pt x="25811" y="17546"/>
                    </a:cubicBezTo>
                    <a:cubicBezTo>
                      <a:pt x="25906" y="17514"/>
                      <a:pt x="25969" y="17451"/>
                      <a:pt x="26033" y="17419"/>
                    </a:cubicBezTo>
                    <a:cubicBezTo>
                      <a:pt x="26064" y="17388"/>
                      <a:pt x="26096" y="17356"/>
                      <a:pt x="26096" y="17293"/>
                    </a:cubicBezTo>
                    <a:cubicBezTo>
                      <a:pt x="26096" y="17261"/>
                      <a:pt x="26096" y="17229"/>
                      <a:pt x="26064" y="17198"/>
                    </a:cubicBezTo>
                    <a:cubicBezTo>
                      <a:pt x="26033" y="17166"/>
                      <a:pt x="26001" y="17134"/>
                      <a:pt x="25969" y="17134"/>
                    </a:cubicBezTo>
                    <a:cubicBezTo>
                      <a:pt x="25938" y="17134"/>
                      <a:pt x="25938" y="17134"/>
                      <a:pt x="25874" y="17166"/>
                    </a:cubicBezTo>
                    <a:cubicBezTo>
                      <a:pt x="25843" y="17166"/>
                      <a:pt x="25748" y="17229"/>
                      <a:pt x="25589" y="17324"/>
                    </a:cubicBezTo>
                    <a:cubicBezTo>
                      <a:pt x="26001" y="16881"/>
                      <a:pt x="26254" y="16564"/>
                      <a:pt x="26254" y="16374"/>
                    </a:cubicBezTo>
                    <a:cubicBezTo>
                      <a:pt x="26254" y="16279"/>
                      <a:pt x="26223" y="16248"/>
                      <a:pt x="26191" y="16184"/>
                    </a:cubicBezTo>
                    <a:cubicBezTo>
                      <a:pt x="26159" y="16153"/>
                      <a:pt x="26128" y="16121"/>
                      <a:pt x="26064" y="16121"/>
                    </a:cubicBezTo>
                    <a:cubicBezTo>
                      <a:pt x="25748" y="16121"/>
                      <a:pt x="24988" y="16786"/>
                      <a:pt x="23309" y="18369"/>
                    </a:cubicBezTo>
                    <a:cubicBezTo>
                      <a:pt x="25083" y="16533"/>
                      <a:pt x="26413" y="15044"/>
                      <a:pt x="26571" y="14854"/>
                    </a:cubicBezTo>
                    <a:cubicBezTo>
                      <a:pt x="26634" y="14823"/>
                      <a:pt x="26634" y="14728"/>
                      <a:pt x="26571" y="14664"/>
                    </a:cubicBezTo>
                    <a:cubicBezTo>
                      <a:pt x="26539" y="14633"/>
                      <a:pt x="26500" y="14617"/>
                      <a:pt x="26460" y="14617"/>
                    </a:cubicBezTo>
                    <a:cubicBezTo>
                      <a:pt x="26421" y="14617"/>
                      <a:pt x="26381" y="14633"/>
                      <a:pt x="26349" y="14664"/>
                    </a:cubicBezTo>
                    <a:lnTo>
                      <a:pt x="14125" y="26128"/>
                    </a:lnTo>
                    <a:cubicBezTo>
                      <a:pt x="13682" y="26350"/>
                      <a:pt x="13302" y="26477"/>
                      <a:pt x="13017" y="26477"/>
                    </a:cubicBezTo>
                    <a:cubicBezTo>
                      <a:pt x="12953" y="26477"/>
                      <a:pt x="12858" y="26477"/>
                      <a:pt x="12795" y="26413"/>
                    </a:cubicBezTo>
                    <a:lnTo>
                      <a:pt x="26698" y="13872"/>
                    </a:lnTo>
                    <a:cubicBezTo>
                      <a:pt x="26761" y="13841"/>
                      <a:pt x="26761" y="13746"/>
                      <a:pt x="26698" y="13682"/>
                    </a:cubicBezTo>
                    <a:cubicBezTo>
                      <a:pt x="26666" y="13619"/>
                      <a:pt x="26603" y="13619"/>
                      <a:pt x="26539" y="13619"/>
                    </a:cubicBezTo>
                    <a:cubicBezTo>
                      <a:pt x="26951" y="13144"/>
                      <a:pt x="27173" y="12764"/>
                      <a:pt x="27204" y="12511"/>
                    </a:cubicBezTo>
                    <a:cubicBezTo>
                      <a:pt x="27236" y="12384"/>
                      <a:pt x="27204" y="12257"/>
                      <a:pt x="27141" y="12194"/>
                    </a:cubicBezTo>
                    <a:cubicBezTo>
                      <a:pt x="27109" y="12162"/>
                      <a:pt x="27046" y="12131"/>
                      <a:pt x="27014" y="12131"/>
                    </a:cubicBezTo>
                    <a:cubicBezTo>
                      <a:pt x="26983" y="12131"/>
                      <a:pt x="26919" y="12131"/>
                      <a:pt x="26888" y="12162"/>
                    </a:cubicBezTo>
                    <a:cubicBezTo>
                      <a:pt x="24481" y="14759"/>
                      <a:pt x="20712" y="18559"/>
                      <a:pt x="17419" y="21536"/>
                    </a:cubicBezTo>
                    <a:cubicBezTo>
                      <a:pt x="15709" y="22930"/>
                      <a:pt x="14062" y="24228"/>
                      <a:pt x="12700" y="25305"/>
                    </a:cubicBezTo>
                    <a:cubicBezTo>
                      <a:pt x="12008" y="25756"/>
                      <a:pt x="11431" y="26036"/>
                      <a:pt x="11049" y="26036"/>
                    </a:cubicBezTo>
                    <a:cubicBezTo>
                      <a:pt x="11029" y="26036"/>
                      <a:pt x="11009" y="26035"/>
                      <a:pt x="10990" y="26033"/>
                    </a:cubicBezTo>
                    <a:cubicBezTo>
                      <a:pt x="10895" y="26033"/>
                      <a:pt x="10800" y="26002"/>
                      <a:pt x="10768" y="25970"/>
                    </a:cubicBezTo>
                    <a:cubicBezTo>
                      <a:pt x="10768" y="25843"/>
                      <a:pt x="10895" y="25653"/>
                      <a:pt x="11117" y="25400"/>
                    </a:cubicBezTo>
                    <a:cubicBezTo>
                      <a:pt x="13587" y="24165"/>
                      <a:pt x="17672" y="20333"/>
                      <a:pt x="21029" y="16913"/>
                    </a:cubicBezTo>
                    <a:lnTo>
                      <a:pt x="26603" y="12257"/>
                    </a:lnTo>
                    <a:cubicBezTo>
                      <a:pt x="26666" y="12194"/>
                      <a:pt x="26666" y="12099"/>
                      <a:pt x="26603" y="12036"/>
                    </a:cubicBezTo>
                    <a:cubicBezTo>
                      <a:pt x="26566" y="11999"/>
                      <a:pt x="26518" y="11983"/>
                      <a:pt x="26472" y="11983"/>
                    </a:cubicBezTo>
                    <a:cubicBezTo>
                      <a:pt x="26439" y="11983"/>
                      <a:pt x="26407" y="11991"/>
                      <a:pt x="26381" y="12004"/>
                    </a:cubicBezTo>
                    <a:cubicBezTo>
                      <a:pt x="26001" y="12321"/>
                      <a:pt x="24956" y="13176"/>
                      <a:pt x="23531" y="14316"/>
                    </a:cubicBezTo>
                    <a:cubicBezTo>
                      <a:pt x="25178" y="12542"/>
                      <a:pt x="26349" y="11244"/>
                      <a:pt x="26508" y="11086"/>
                    </a:cubicBezTo>
                    <a:cubicBezTo>
                      <a:pt x="26539" y="11022"/>
                      <a:pt x="26539" y="10927"/>
                      <a:pt x="26508" y="10864"/>
                    </a:cubicBezTo>
                    <a:cubicBezTo>
                      <a:pt x="26471" y="10846"/>
                      <a:pt x="26424" y="10827"/>
                      <a:pt x="26379" y="10827"/>
                    </a:cubicBezTo>
                    <a:cubicBezTo>
                      <a:pt x="26345" y="10827"/>
                      <a:pt x="26313" y="10837"/>
                      <a:pt x="26286" y="10864"/>
                    </a:cubicBezTo>
                    <a:cubicBezTo>
                      <a:pt x="26096" y="10991"/>
                      <a:pt x="24608" y="12067"/>
                      <a:pt x="22612" y="13587"/>
                    </a:cubicBezTo>
                    <a:lnTo>
                      <a:pt x="22612" y="13587"/>
                    </a:lnTo>
                    <a:lnTo>
                      <a:pt x="26001" y="10547"/>
                    </a:lnTo>
                    <a:cubicBezTo>
                      <a:pt x="26064" y="10484"/>
                      <a:pt x="26064" y="10389"/>
                      <a:pt x="26001" y="10326"/>
                    </a:cubicBezTo>
                    <a:cubicBezTo>
                      <a:pt x="25985" y="10294"/>
                      <a:pt x="25946" y="10278"/>
                      <a:pt x="25902" y="10278"/>
                    </a:cubicBezTo>
                    <a:cubicBezTo>
                      <a:pt x="25859" y="10278"/>
                      <a:pt x="25811" y="10294"/>
                      <a:pt x="25779" y="10326"/>
                    </a:cubicBezTo>
                    <a:lnTo>
                      <a:pt x="24354" y="11529"/>
                    </a:lnTo>
                    <a:cubicBezTo>
                      <a:pt x="25241" y="10642"/>
                      <a:pt x="25779" y="10009"/>
                      <a:pt x="25811" y="9724"/>
                    </a:cubicBezTo>
                    <a:cubicBezTo>
                      <a:pt x="25811" y="9629"/>
                      <a:pt x="25779" y="9565"/>
                      <a:pt x="25748" y="9534"/>
                    </a:cubicBezTo>
                    <a:cubicBezTo>
                      <a:pt x="25748" y="9534"/>
                      <a:pt x="25748" y="9534"/>
                      <a:pt x="25716" y="9502"/>
                    </a:cubicBezTo>
                    <a:cubicBezTo>
                      <a:pt x="25874" y="9407"/>
                      <a:pt x="26033" y="9280"/>
                      <a:pt x="26159" y="9185"/>
                    </a:cubicBezTo>
                    <a:cubicBezTo>
                      <a:pt x="26191" y="9154"/>
                      <a:pt x="26223" y="9122"/>
                      <a:pt x="26223" y="9090"/>
                    </a:cubicBezTo>
                    <a:cubicBezTo>
                      <a:pt x="26223" y="9027"/>
                      <a:pt x="26223" y="8995"/>
                      <a:pt x="26191" y="8964"/>
                    </a:cubicBezTo>
                    <a:cubicBezTo>
                      <a:pt x="26064" y="8805"/>
                      <a:pt x="25906" y="8742"/>
                      <a:pt x="25716" y="8679"/>
                    </a:cubicBezTo>
                    <a:cubicBezTo>
                      <a:pt x="26096" y="8204"/>
                      <a:pt x="26223" y="7919"/>
                      <a:pt x="26096" y="7760"/>
                    </a:cubicBezTo>
                    <a:cubicBezTo>
                      <a:pt x="26064" y="7729"/>
                      <a:pt x="26001" y="7665"/>
                      <a:pt x="25874" y="7665"/>
                    </a:cubicBezTo>
                    <a:lnTo>
                      <a:pt x="25843" y="7665"/>
                    </a:lnTo>
                    <a:cubicBezTo>
                      <a:pt x="25843" y="7507"/>
                      <a:pt x="25779" y="7349"/>
                      <a:pt x="25684" y="7254"/>
                    </a:cubicBezTo>
                    <a:cubicBezTo>
                      <a:pt x="25653" y="7222"/>
                      <a:pt x="25621" y="7190"/>
                      <a:pt x="25558" y="7190"/>
                    </a:cubicBezTo>
                    <a:cubicBezTo>
                      <a:pt x="25526" y="7190"/>
                      <a:pt x="25494" y="7190"/>
                      <a:pt x="25463" y="7222"/>
                    </a:cubicBezTo>
                    <a:lnTo>
                      <a:pt x="23721" y="8679"/>
                    </a:lnTo>
                    <a:cubicBezTo>
                      <a:pt x="23879" y="8520"/>
                      <a:pt x="24006" y="8362"/>
                      <a:pt x="24133" y="8235"/>
                    </a:cubicBezTo>
                    <a:cubicBezTo>
                      <a:pt x="24418" y="7982"/>
                      <a:pt x="24544" y="7792"/>
                      <a:pt x="24639" y="7697"/>
                    </a:cubicBezTo>
                    <a:cubicBezTo>
                      <a:pt x="24671" y="7665"/>
                      <a:pt x="24671" y="7634"/>
                      <a:pt x="24703" y="7634"/>
                    </a:cubicBezTo>
                    <a:cubicBezTo>
                      <a:pt x="24766" y="7507"/>
                      <a:pt x="24734" y="7475"/>
                      <a:pt x="24703" y="7444"/>
                    </a:cubicBezTo>
                    <a:cubicBezTo>
                      <a:pt x="24671" y="7380"/>
                      <a:pt x="24639" y="7380"/>
                      <a:pt x="24576" y="7380"/>
                    </a:cubicBezTo>
                    <a:cubicBezTo>
                      <a:pt x="24544" y="7380"/>
                      <a:pt x="24513" y="7380"/>
                      <a:pt x="24481" y="7412"/>
                    </a:cubicBezTo>
                    <a:cubicBezTo>
                      <a:pt x="24449" y="7444"/>
                      <a:pt x="24228" y="7697"/>
                      <a:pt x="23816" y="8140"/>
                    </a:cubicBezTo>
                    <a:cubicBezTo>
                      <a:pt x="23468" y="8457"/>
                      <a:pt x="23024" y="8869"/>
                      <a:pt x="22486" y="9344"/>
                    </a:cubicBezTo>
                    <a:cubicBezTo>
                      <a:pt x="23974" y="7887"/>
                      <a:pt x="24956" y="6715"/>
                      <a:pt x="24988" y="6177"/>
                    </a:cubicBezTo>
                    <a:cubicBezTo>
                      <a:pt x="25019" y="6050"/>
                      <a:pt x="24988" y="5955"/>
                      <a:pt x="24924" y="5892"/>
                    </a:cubicBezTo>
                    <a:cubicBezTo>
                      <a:pt x="24893" y="5860"/>
                      <a:pt x="24861" y="5829"/>
                      <a:pt x="24798" y="5829"/>
                    </a:cubicBezTo>
                    <a:cubicBezTo>
                      <a:pt x="24766" y="5829"/>
                      <a:pt x="24734" y="5829"/>
                      <a:pt x="24703" y="5860"/>
                    </a:cubicBezTo>
                    <a:lnTo>
                      <a:pt x="23879" y="6557"/>
                    </a:lnTo>
                    <a:lnTo>
                      <a:pt x="23879" y="6557"/>
                    </a:lnTo>
                    <a:cubicBezTo>
                      <a:pt x="23974" y="6399"/>
                      <a:pt x="24006" y="6240"/>
                      <a:pt x="24038" y="6145"/>
                    </a:cubicBezTo>
                    <a:cubicBezTo>
                      <a:pt x="24038" y="5987"/>
                      <a:pt x="24006" y="5860"/>
                      <a:pt x="23943" y="5765"/>
                    </a:cubicBezTo>
                    <a:cubicBezTo>
                      <a:pt x="23911" y="5734"/>
                      <a:pt x="23879" y="5734"/>
                      <a:pt x="23848" y="5734"/>
                    </a:cubicBezTo>
                    <a:cubicBezTo>
                      <a:pt x="23816" y="5734"/>
                      <a:pt x="23753" y="5734"/>
                      <a:pt x="23721" y="5765"/>
                    </a:cubicBezTo>
                    <a:lnTo>
                      <a:pt x="13112" y="14664"/>
                    </a:lnTo>
                    <a:lnTo>
                      <a:pt x="24196" y="4878"/>
                    </a:lnTo>
                    <a:cubicBezTo>
                      <a:pt x="24259" y="4847"/>
                      <a:pt x="24259" y="4752"/>
                      <a:pt x="24228" y="4688"/>
                    </a:cubicBezTo>
                    <a:cubicBezTo>
                      <a:pt x="24164" y="4625"/>
                      <a:pt x="24101" y="4562"/>
                      <a:pt x="23943" y="4562"/>
                    </a:cubicBezTo>
                    <a:cubicBezTo>
                      <a:pt x="23930" y="4561"/>
                      <a:pt x="23917" y="4560"/>
                      <a:pt x="23903" y="4560"/>
                    </a:cubicBezTo>
                    <a:cubicBezTo>
                      <a:pt x="23507" y="4560"/>
                      <a:pt x="22703" y="5000"/>
                      <a:pt x="21662" y="5765"/>
                    </a:cubicBezTo>
                    <a:lnTo>
                      <a:pt x="22834" y="4688"/>
                    </a:lnTo>
                    <a:cubicBezTo>
                      <a:pt x="22898" y="4625"/>
                      <a:pt x="22898" y="4530"/>
                      <a:pt x="22866" y="4467"/>
                    </a:cubicBezTo>
                    <a:cubicBezTo>
                      <a:pt x="22834" y="4435"/>
                      <a:pt x="22802" y="4435"/>
                      <a:pt x="22739" y="4435"/>
                    </a:cubicBezTo>
                    <a:cubicBezTo>
                      <a:pt x="22929" y="4245"/>
                      <a:pt x="23056" y="4150"/>
                      <a:pt x="23088" y="4087"/>
                    </a:cubicBezTo>
                    <a:cubicBezTo>
                      <a:pt x="23151" y="4023"/>
                      <a:pt x="23151" y="3960"/>
                      <a:pt x="23119" y="3897"/>
                    </a:cubicBezTo>
                    <a:cubicBezTo>
                      <a:pt x="23080" y="3858"/>
                      <a:pt x="23029" y="3831"/>
                      <a:pt x="22980" y="3831"/>
                    </a:cubicBezTo>
                    <a:cubicBezTo>
                      <a:pt x="22951" y="3831"/>
                      <a:pt x="22922" y="3841"/>
                      <a:pt x="22898" y="3865"/>
                    </a:cubicBezTo>
                    <a:cubicBezTo>
                      <a:pt x="22739" y="3960"/>
                      <a:pt x="21789" y="4625"/>
                      <a:pt x="20427" y="5607"/>
                    </a:cubicBezTo>
                    <a:cubicBezTo>
                      <a:pt x="21187" y="4878"/>
                      <a:pt x="21757" y="4308"/>
                      <a:pt x="22106" y="3992"/>
                    </a:cubicBezTo>
                    <a:cubicBezTo>
                      <a:pt x="22391" y="3738"/>
                      <a:pt x="22454" y="3643"/>
                      <a:pt x="22486" y="3580"/>
                    </a:cubicBezTo>
                    <a:cubicBezTo>
                      <a:pt x="22486" y="3548"/>
                      <a:pt x="22454" y="3485"/>
                      <a:pt x="22422" y="3453"/>
                    </a:cubicBezTo>
                    <a:cubicBezTo>
                      <a:pt x="22422" y="3422"/>
                      <a:pt x="22359" y="3422"/>
                      <a:pt x="22327" y="3390"/>
                    </a:cubicBezTo>
                    <a:cubicBezTo>
                      <a:pt x="22296" y="3390"/>
                      <a:pt x="22232" y="3422"/>
                      <a:pt x="22201" y="3453"/>
                    </a:cubicBezTo>
                    <a:cubicBezTo>
                      <a:pt x="22106" y="3548"/>
                      <a:pt x="22011" y="3643"/>
                      <a:pt x="21884" y="3770"/>
                    </a:cubicBezTo>
                    <a:cubicBezTo>
                      <a:pt x="21757" y="3865"/>
                      <a:pt x="21536" y="4023"/>
                      <a:pt x="21314" y="4213"/>
                    </a:cubicBezTo>
                    <a:cubicBezTo>
                      <a:pt x="21377" y="4055"/>
                      <a:pt x="21409" y="3928"/>
                      <a:pt x="21441" y="3833"/>
                    </a:cubicBezTo>
                    <a:cubicBezTo>
                      <a:pt x="21567" y="3548"/>
                      <a:pt x="21662" y="3327"/>
                      <a:pt x="21694" y="3105"/>
                    </a:cubicBezTo>
                    <a:cubicBezTo>
                      <a:pt x="21757" y="2852"/>
                      <a:pt x="21694" y="2598"/>
                      <a:pt x="21536" y="2440"/>
                    </a:cubicBezTo>
                    <a:cubicBezTo>
                      <a:pt x="21504" y="2408"/>
                      <a:pt x="21472" y="2377"/>
                      <a:pt x="21441" y="2377"/>
                    </a:cubicBezTo>
                    <a:cubicBezTo>
                      <a:pt x="21377" y="2377"/>
                      <a:pt x="21377" y="2377"/>
                      <a:pt x="20712" y="2915"/>
                    </a:cubicBezTo>
                    <a:cubicBezTo>
                      <a:pt x="20554" y="2947"/>
                      <a:pt x="20364" y="2978"/>
                      <a:pt x="20142" y="3073"/>
                    </a:cubicBezTo>
                    <a:cubicBezTo>
                      <a:pt x="20206" y="2947"/>
                      <a:pt x="20269" y="2820"/>
                      <a:pt x="20269" y="2693"/>
                    </a:cubicBezTo>
                    <a:cubicBezTo>
                      <a:pt x="20269" y="2630"/>
                      <a:pt x="20269" y="2567"/>
                      <a:pt x="20269" y="2503"/>
                    </a:cubicBezTo>
                    <a:cubicBezTo>
                      <a:pt x="20332" y="2440"/>
                      <a:pt x="20364" y="2408"/>
                      <a:pt x="20364" y="2377"/>
                    </a:cubicBezTo>
                    <a:cubicBezTo>
                      <a:pt x="20364" y="2313"/>
                      <a:pt x="20364" y="2282"/>
                      <a:pt x="20332" y="2250"/>
                    </a:cubicBezTo>
                    <a:cubicBezTo>
                      <a:pt x="20301" y="2218"/>
                      <a:pt x="20237" y="2155"/>
                      <a:pt x="20174" y="2155"/>
                    </a:cubicBezTo>
                    <a:lnTo>
                      <a:pt x="20142" y="2155"/>
                    </a:lnTo>
                    <a:cubicBezTo>
                      <a:pt x="20111" y="2155"/>
                      <a:pt x="20111" y="2155"/>
                      <a:pt x="20111" y="2123"/>
                    </a:cubicBezTo>
                    <a:cubicBezTo>
                      <a:pt x="20079" y="2092"/>
                      <a:pt x="20039" y="2076"/>
                      <a:pt x="20000" y="2076"/>
                    </a:cubicBezTo>
                    <a:cubicBezTo>
                      <a:pt x="19960" y="2076"/>
                      <a:pt x="19921" y="2092"/>
                      <a:pt x="19889" y="2123"/>
                    </a:cubicBezTo>
                    <a:lnTo>
                      <a:pt x="19446" y="2503"/>
                    </a:lnTo>
                    <a:cubicBezTo>
                      <a:pt x="19382" y="2535"/>
                      <a:pt x="19319" y="2567"/>
                      <a:pt x="19256" y="2598"/>
                    </a:cubicBezTo>
                    <a:cubicBezTo>
                      <a:pt x="19351" y="2440"/>
                      <a:pt x="19414" y="2282"/>
                      <a:pt x="19446" y="2155"/>
                    </a:cubicBezTo>
                    <a:cubicBezTo>
                      <a:pt x="19446" y="1997"/>
                      <a:pt x="19414" y="1838"/>
                      <a:pt x="19319" y="1743"/>
                    </a:cubicBezTo>
                    <a:cubicBezTo>
                      <a:pt x="19287" y="1712"/>
                      <a:pt x="19256" y="1680"/>
                      <a:pt x="19224" y="1680"/>
                    </a:cubicBezTo>
                    <a:cubicBezTo>
                      <a:pt x="19192" y="1680"/>
                      <a:pt x="19129" y="1680"/>
                      <a:pt x="19097" y="1712"/>
                    </a:cubicBezTo>
                    <a:lnTo>
                      <a:pt x="17545" y="3010"/>
                    </a:lnTo>
                    <a:cubicBezTo>
                      <a:pt x="19192" y="1490"/>
                      <a:pt x="19129" y="1395"/>
                      <a:pt x="19034" y="1300"/>
                    </a:cubicBezTo>
                    <a:cubicBezTo>
                      <a:pt x="19002" y="1268"/>
                      <a:pt x="18939" y="1205"/>
                      <a:pt x="18844" y="1205"/>
                    </a:cubicBezTo>
                    <a:lnTo>
                      <a:pt x="18812" y="1205"/>
                    </a:lnTo>
                    <a:cubicBezTo>
                      <a:pt x="17734" y="1205"/>
                      <a:pt x="11796" y="6366"/>
                      <a:pt x="6972" y="10721"/>
                    </a:cubicBezTo>
                    <a:lnTo>
                      <a:pt x="6972" y="10721"/>
                    </a:lnTo>
                    <a:cubicBezTo>
                      <a:pt x="8157" y="9628"/>
                      <a:pt x="9484" y="8372"/>
                      <a:pt x="10927" y="7000"/>
                    </a:cubicBezTo>
                    <a:cubicBezTo>
                      <a:pt x="11022" y="6905"/>
                      <a:pt x="11117" y="6810"/>
                      <a:pt x="11243" y="6715"/>
                    </a:cubicBezTo>
                    <a:cubicBezTo>
                      <a:pt x="13428" y="4878"/>
                      <a:pt x="15772" y="2947"/>
                      <a:pt x="18084" y="1110"/>
                    </a:cubicBezTo>
                    <a:cubicBezTo>
                      <a:pt x="18115" y="1078"/>
                      <a:pt x="18147" y="1047"/>
                      <a:pt x="18147" y="983"/>
                    </a:cubicBezTo>
                    <a:cubicBezTo>
                      <a:pt x="18147" y="952"/>
                      <a:pt x="18115" y="920"/>
                      <a:pt x="18115" y="888"/>
                    </a:cubicBezTo>
                    <a:cubicBezTo>
                      <a:pt x="18084" y="857"/>
                      <a:pt x="18020" y="825"/>
                      <a:pt x="17989" y="825"/>
                    </a:cubicBezTo>
                    <a:cubicBezTo>
                      <a:pt x="17989" y="825"/>
                      <a:pt x="17925" y="857"/>
                      <a:pt x="17894" y="857"/>
                    </a:cubicBezTo>
                    <a:cubicBezTo>
                      <a:pt x="17894" y="857"/>
                      <a:pt x="17862" y="888"/>
                      <a:pt x="17862" y="888"/>
                    </a:cubicBezTo>
                    <a:cubicBezTo>
                      <a:pt x="17799" y="920"/>
                      <a:pt x="17672" y="1015"/>
                      <a:pt x="17514" y="1142"/>
                    </a:cubicBezTo>
                    <a:cubicBezTo>
                      <a:pt x="17482" y="1110"/>
                      <a:pt x="17419" y="1078"/>
                      <a:pt x="17355" y="1047"/>
                    </a:cubicBezTo>
                    <a:cubicBezTo>
                      <a:pt x="16849" y="1047"/>
                      <a:pt x="15139" y="2598"/>
                      <a:pt x="11370" y="6145"/>
                    </a:cubicBezTo>
                    <a:cubicBezTo>
                      <a:pt x="8108" y="8900"/>
                      <a:pt x="4276" y="12226"/>
                      <a:pt x="1236" y="14823"/>
                    </a:cubicBezTo>
                    <a:cubicBezTo>
                      <a:pt x="1141" y="13904"/>
                      <a:pt x="10673" y="5797"/>
                      <a:pt x="16722" y="888"/>
                    </a:cubicBezTo>
                    <a:cubicBezTo>
                      <a:pt x="16754" y="857"/>
                      <a:pt x="16785" y="825"/>
                      <a:pt x="16785" y="793"/>
                    </a:cubicBezTo>
                    <a:cubicBezTo>
                      <a:pt x="16785" y="730"/>
                      <a:pt x="16785" y="698"/>
                      <a:pt x="16754" y="667"/>
                    </a:cubicBezTo>
                    <a:cubicBezTo>
                      <a:pt x="16627" y="508"/>
                      <a:pt x="16437" y="413"/>
                      <a:pt x="16184" y="413"/>
                    </a:cubicBezTo>
                    <a:lnTo>
                      <a:pt x="16089" y="413"/>
                    </a:lnTo>
                    <a:cubicBezTo>
                      <a:pt x="16089" y="382"/>
                      <a:pt x="16089" y="382"/>
                      <a:pt x="16057" y="350"/>
                    </a:cubicBezTo>
                    <a:cubicBezTo>
                      <a:pt x="15930" y="192"/>
                      <a:pt x="15740" y="96"/>
                      <a:pt x="15487" y="96"/>
                    </a:cubicBezTo>
                    <a:lnTo>
                      <a:pt x="15455" y="96"/>
                    </a:lnTo>
                    <a:cubicBezTo>
                      <a:pt x="14822" y="96"/>
                      <a:pt x="13808" y="667"/>
                      <a:pt x="12573" y="1585"/>
                    </a:cubicBezTo>
                    <a:cubicBezTo>
                      <a:pt x="13080" y="1110"/>
                      <a:pt x="13555" y="698"/>
                      <a:pt x="13998" y="255"/>
                    </a:cubicBezTo>
                    <a:cubicBezTo>
                      <a:pt x="14062" y="223"/>
                      <a:pt x="14062" y="128"/>
                      <a:pt x="13998" y="65"/>
                    </a:cubicBezTo>
                    <a:cubicBezTo>
                      <a:pt x="13998" y="33"/>
                      <a:pt x="13935" y="1"/>
                      <a:pt x="13903" y="1"/>
                    </a:cubicBezTo>
                    <a:cubicBezTo>
                      <a:pt x="13899" y="1"/>
                      <a:pt x="13894" y="1"/>
                      <a:pt x="13888" y="1"/>
                    </a:cubicBezTo>
                    <a:close/>
                  </a:path>
                </a:pathLst>
              </a:custGeom>
              <a:solidFill>
                <a:srgbClr val="9FC5E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9" name="Google Shape;1669;p49"/>
              <p:cNvSpPr/>
              <p:nvPr/>
            </p:nvSpPr>
            <p:spPr>
              <a:xfrm>
                <a:off x="3820067" y="4511133"/>
                <a:ext cx="1824164" cy="57056"/>
              </a:xfrm>
              <a:custGeom>
                <a:avLst/>
                <a:gdLst/>
                <a:ahLst/>
                <a:cxnLst/>
                <a:rect l="l" t="t" r="r" b="b"/>
                <a:pathLst>
                  <a:path w="43609" h="1364" extrusionOk="0">
                    <a:moveTo>
                      <a:pt x="478" y="1"/>
                    </a:moveTo>
                    <a:cubicBezTo>
                      <a:pt x="1" y="1"/>
                      <a:pt x="10" y="763"/>
                      <a:pt x="507" y="794"/>
                    </a:cubicBezTo>
                    <a:cubicBezTo>
                      <a:pt x="3611" y="920"/>
                      <a:pt x="6746" y="1047"/>
                      <a:pt x="9850" y="1174"/>
                    </a:cubicBezTo>
                    <a:cubicBezTo>
                      <a:pt x="12383" y="1300"/>
                      <a:pt x="14917" y="1300"/>
                      <a:pt x="17482" y="1332"/>
                    </a:cubicBezTo>
                    <a:cubicBezTo>
                      <a:pt x="19889" y="1364"/>
                      <a:pt x="22296" y="1364"/>
                      <a:pt x="24702" y="1364"/>
                    </a:cubicBezTo>
                    <a:cubicBezTo>
                      <a:pt x="27426" y="1332"/>
                      <a:pt x="30181" y="1332"/>
                      <a:pt x="32905" y="1300"/>
                    </a:cubicBezTo>
                    <a:cubicBezTo>
                      <a:pt x="36198" y="1269"/>
                      <a:pt x="39524" y="1205"/>
                      <a:pt x="42817" y="1174"/>
                    </a:cubicBezTo>
                    <a:lnTo>
                      <a:pt x="43102" y="1174"/>
                    </a:lnTo>
                    <a:cubicBezTo>
                      <a:pt x="43609" y="1142"/>
                      <a:pt x="43609" y="350"/>
                      <a:pt x="43102" y="350"/>
                    </a:cubicBezTo>
                    <a:lnTo>
                      <a:pt x="33760" y="509"/>
                    </a:lnTo>
                    <a:cubicBezTo>
                      <a:pt x="31226" y="540"/>
                      <a:pt x="28693" y="540"/>
                      <a:pt x="26159" y="540"/>
                    </a:cubicBezTo>
                    <a:cubicBezTo>
                      <a:pt x="24956" y="556"/>
                      <a:pt x="23752" y="564"/>
                      <a:pt x="22545" y="564"/>
                    </a:cubicBezTo>
                    <a:cubicBezTo>
                      <a:pt x="21338" y="564"/>
                      <a:pt x="20126" y="556"/>
                      <a:pt x="18907" y="540"/>
                    </a:cubicBezTo>
                    <a:cubicBezTo>
                      <a:pt x="16183" y="509"/>
                      <a:pt x="13460" y="540"/>
                      <a:pt x="10705" y="445"/>
                    </a:cubicBezTo>
                    <a:lnTo>
                      <a:pt x="792" y="2"/>
                    </a:lnTo>
                    <a:lnTo>
                      <a:pt x="507" y="2"/>
                    </a:lnTo>
                    <a:cubicBezTo>
                      <a:pt x="497" y="1"/>
                      <a:pt x="488" y="1"/>
                      <a:pt x="47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0" name="Google Shape;1670;p49"/>
              <p:cNvSpPr/>
              <p:nvPr/>
            </p:nvSpPr>
            <p:spPr>
              <a:xfrm>
                <a:off x="3842572" y="2246852"/>
                <a:ext cx="1689053" cy="1543777"/>
              </a:xfrm>
              <a:custGeom>
                <a:avLst/>
                <a:gdLst/>
                <a:ahLst/>
                <a:cxnLst/>
                <a:rect l="l" t="t" r="r" b="b"/>
                <a:pathLst>
                  <a:path w="40379" h="36906" extrusionOk="0">
                    <a:moveTo>
                      <a:pt x="20764" y="1503"/>
                    </a:moveTo>
                    <a:cubicBezTo>
                      <a:pt x="22239" y="1503"/>
                      <a:pt x="23715" y="1698"/>
                      <a:pt x="25146" y="2100"/>
                    </a:cubicBezTo>
                    <a:cubicBezTo>
                      <a:pt x="28883" y="3113"/>
                      <a:pt x="32082" y="5552"/>
                      <a:pt x="34235" y="8750"/>
                    </a:cubicBezTo>
                    <a:cubicBezTo>
                      <a:pt x="34204" y="8909"/>
                      <a:pt x="34204" y="9067"/>
                      <a:pt x="34330" y="9257"/>
                    </a:cubicBezTo>
                    <a:cubicBezTo>
                      <a:pt x="38352" y="16034"/>
                      <a:pt x="37307" y="25250"/>
                      <a:pt x="31448" y="30634"/>
                    </a:cubicBezTo>
                    <a:cubicBezTo>
                      <a:pt x="28099" y="33725"/>
                      <a:pt x="23485" y="35463"/>
                      <a:pt x="18916" y="35463"/>
                    </a:cubicBezTo>
                    <a:cubicBezTo>
                      <a:pt x="16744" y="35463"/>
                      <a:pt x="14583" y="35070"/>
                      <a:pt x="12574" y="34244"/>
                    </a:cubicBezTo>
                    <a:cubicBezTo>
                      <a:pt x="5986" y="31552"/>
                      <a:pt x="2059" y="24838"/>
                      <a:pt x="2851" y="17808"/>
                    </a:cubicBezTo>
                    <a:cubicBezTo>
                      <a:pt x="3580" y="11506"/>
                      <a:pt x="7791" y="5742"/>
                      <a:pt x="13555" y="3082"/>
                    </a:cubicBezTo>
                    <a:cubicBezTo>
                      <a:pt x="15817" y="2050"/>
                      <a:pt x="18290" y="1503"/>
                      <a:pt x="20764" y="1503"/>
                    </a:cubicBezTo>
                    <a:close/>
                    <a:moveTo>
                      <a:pt x="20623" y="1"/>
                    </a:moveTo>
                    <a:cubicBezTo>
                      <a:pt x="19050" y="1"/>
                      <a:pt x="17470" y="210"/>
                      <a:pt x="15930" y="611"/>
                    </a:cubicBezTo>
                    <a:cubicBezTo>
                      <a:pt x="8963" y="2448"/>
                      <a:pt x="3453" y="8275"/>
                      <a:pt x="1774" y="15274"/>
                    </a:cubicBezTo>
                    <a:cubicBezTo>
                      <a:pt x="1" y="22653"/>
                      <a:pt x="2914" y="30317"/>
                      <a:pt x="9438" y="34307"/>
                    </a:cubicBezTo>
                    <a:cubicBezTo>
                      <a:pt x="12304" y="36072"/>
                      <a:pt x="15598" y="36905"/>
                      <a:pt x="18905" y="36905"/>
                    </a:cubicBezTo>
                    <a:cubicBezTo>
                      <a:pt x="23016" y="36905"/>
                      <a:pt x="27146" y="35617"/>
                      <a:pt x="30498" y="33230"/>
                    </a:cubicBezTo>
                    <a:cubicBezTo>
                      <a:pt x="38289" y="27688"/>
                      <a:pt x="40379" y="16699"/>
                      <a:pt x="35565" y="8529"/>
                    </a:cubicBezTo>
                    <a:cubicBezTo>
                      <a:pt x="35439" y="8307"/>
                      <a:pt x="35249" y="8212"/>
                      <a:pt x="35059" y="8180"/>
                    </a:cubicBezTo>
                    <a:cubicBezTo>
                      <a:pt x="33127" y="5077"/>
                      <a:pt x="30372" y="2607"/>
                      <a:pt x="26920" y="1213"/>
                    </a:cubicBezTo>
                    <a:cubicBezTo>
                      <a:pt x="24909" y="391"/>
                      <a:pt x="22771" y="1"/>
                      <a:pt x="206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1" name="Google Shape;1671;p49"/>
              <p:cNvSpPr/>
              <p:nvPr/>
            </p:nvSpPr>
            <p:spPr>
              <a:xfrm>
                <a:off x="4510019" y="2255007"/>
                <a:ext cx="1142168" cy="1542900"/>
              </a:xfrm>
              <a:custGeom>
                <a:avLst/>
                <a:gdLst/>
                <a:ahLst/>
                <a:cxnLst/>
                <a:rect l="l" t="t" r="r" b="b"/>
                <a:pathLst>
                  <a:path w="27305" h="36885" extrusionOk="0">
                    <a:moveTo>
                      <a:pt x="8054" y="0"/>
                    </a:moveTo>
                    <a:cubicBezTo>
                      <a:pt x="6724" y="0"/>
                      <a:pt x="5392" y="174"/>
                      <a:pt x="4091" y="543"/>
                    </a:cubicBezTo>
                    <a:cubicBezTo>
                      <a:pt x="3849" y="604"/>
                      <a:pt x="3954" y="925"/>
                      <a:pt x="4158" y="925"/>
                    </a:cubicBezTo>
                    <a:cubicBezTo>
                      <a:pt x="4167" y="925"/>
                      <a:pt x="4177" y="925"/>
                      <a:pt x="4186" y="923"/>
                    </a:cubicBezTo>
                    <a:cubicBezTo>
                      <a:pt x="4987" y="815"/>
                      <a:pt x="5791" y="762"/>
                      <a:pt x="6592" y="762"/>
                    </a:cubicBezTo>
                    <a:cubicBezTo>
                      <a:pt x="14005" y="762"/>
                      <a:pt x="21209" y="5293"/>
                      <a:pt x="23410" y="12609"/>
                    </a:cubicBezTo>
                    <a:cubicBezTo>
                      <a:pt x="24581" y="16568"/>
                      <a:pt x="24360" y="20938"/>
                      <a:pt x="22776" y="24770"/>
                    </a:cubicBezTo>
                    <a:cubicBezTo>
                      <a:pt x="21224" y="28570"/>
                      <a:pt x="18248" y="31547"/>
                      <a:pt x="14669" y="33510"/>
                    </a:cubicBezTo>
                    <a:cubicBezTo>
                      <a:pt x="12003" y="34974"/>
                      <a:pt x="9109" y="35625"/>
                      <a:pt x="6179" y="35625"/>
                    </a:cubicBezTo>
                    <a:cubicBezTo>
                      <a:pt x="4480" y="35625"/>
                      <a:pt x="2769" y="35406"/>
                      <a:pt x="1083" y="34999"/>
                    </a:cubicBezTo>
                    <a:cubicBezTo>
                      <a:pt x="1023" y="34985"/>
                      <a:pt x="966" y="34979"/>
                      <a:pt x="912" y="34979"/>
                    </a:cubicBezTo>
                    <a:cubicBezTo>
                      <a:pt x="219" y="34979"/>
                      <a:pt x="0" y="36028"/>
                      <a:pt x="735" y="36234"/>
                    </a:cubicBezTo>
                    <a:cubicBezTo>
                      <a:pt x="2289" y="36678"/>
                      <a:pt x="3925" y="36885"/>
                      <a:pt x="5573" y="36885"/>
                    </a:cubicBezTo>
                    <a:cubicBezTo>
                      <a:pt x="8391" y="36885"/>
                      <a:pt x="11244" y="36280"/>
                      <a:pt x="13782" y="35221"/>
                    </a:cubicBezTo>
                    <a:cubicBezTo>
                      <a:pt x="17899" y="33510"/>
                      <a:pt x="21256" y="30597"/>
                      <a:pt x="23251" y="26575"/>
                    </a:cubicBezTo>
                    <a:cubicBezTo>
                      <a:pt x="27305" y="18499"/>
                      <a:pt x="25405" y="8429"/>
                      <a:pt x="17836" y="3172"/>
                    </a:cubicBezTo>
                    <a:cubicBezTo>
                      <a:pt x="14975" y="1181"/>
                      <a:pt x="11520" y="0"/>
                      <a:pt x="805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2" name="Google Shape;1672;p49"/>
              <p:cNvSpPr/>
              <p:nvPr/>
            </p:nvSpPr>
            <p:spPr>
              <a:xfrm>
                <a:off x="5132876" y="3592621"/>
                <a:ext cx="62745" cy="54756"/>
              </a:xfrm>
              <a:custGeom>
                <a:avLst/>
                <a:gdLst/>
                <a:ahLst/>
                <a:cxnLst/>
                <a:rect l="l" t="t" r="r" b="b"/>
                <a:pathLst>
                  <a:path w="1500" h="1309" extrusionOk="0">
                    <a:moveTo>
                      <a:pt x="109" y="1"/>
                    </a:moveTo>
                    <a:cubicBezTo>
                      <a:pt x="66" y="1"/>
                      <a:pt x="32" y="30"/>
                      <a:pt x="32" y="77"/>
                    </a:cubicBezTo>
                    <a:cubicBezTo>
                      <a:pt x="1" y="140"/>
                      <a:pt x="32" y="172"/>
                      <a:pt x="96" y="203"/>
                    </a:cubicBezTo>
                    <a:cubicBezTo>
                      <a:pt x="602" y="393"/>
                      <a:pt x="982" y="773"/>
                      <a:pt x="1267" y="1248"/>
                    </a:cubicBezTo>
                    <a:cubicBezTo>
                      <a:pt x="1288" y="1291"/>
                      <a:pt x="1324" y="1308"/>
                      <a:pt x="1359" y="1308"/>
                    </a:cubicBezTo>
                    <a:cubicBezTo>
                      <a:pt x="1429" y="1308"/>
                      <a:pt x="1500" y="1238"/>
                      <a:pt x="1457" y="1153"/>
                    </a:cubicBezTo>
                    <a:cubicBezTo>
                      <a:pt x="1172" y="615"/>
                      <a:pt x="697" y="235"/>
                      <a:pt x="159" y="13"/>
                    </a:cubicBezTo>
                    <a:cubicBezTo>
                      <a:pt x="142" y="5"/>
                      <a:pt x="125" y="1"/>
                      <a:pt x="10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3" name="Google Shape;1673;p49"/>
              <p:cNvSpPr/>
              <p:nvPr/>
            </p:nvSpPr>
            <p:spPr>
              <a:xfrm>
                <a:off x="5199134" y="3540834"/>
                <a:ext cx="52999" cy="57015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1363" extrusionOk="0">
                    <a:moveTo>
                      <a:pt x="147" y="0"/>
                    </a:moveTo>
                    <a:cubicBezTo>
                      <a:pt x="111" y="0"/>
                      <a:pt x="79" y="16"/>
                      <a:pt x="63" y="48"/>
                    </a:cubicBezTo>
                    <a:cubicBezTo>
                      <a:pt x="0" y="111"/>
                      <a:pt x="0" y="175"/>
                      <a:pt x="63" y="238"/>
                    </a:cubicBezTo>
                    <a:cubicBezTo>
                      <a:pt x="380" y="586"/>
                      <a:pt x="697" y="966"/>
                      <a:pt x="1013" y="1315"/>
                    </a:cubicBezTo>
                    <a:cubicBezTo>
                      <a:pt x="1045" y="1346"/>
                      <a:pt x="1085" y="1362"/>
                      <a:pt x="1120" y="1362"/>
                    </a:cubicBezTo>
                    <a:cubicBezTo>
                      <a:pt x="1156" y="1362"/>
                      <a:pt x="1188" y="1346"/>
                      <a:pt x="1203" y="1315"/>
                    </a:cubicBezTo>
                    <a:cubicBezTo>
                      <a:pt x="1267" y="1251"/>
                      <a:pt x="1267" y="1188"/>
                      <a:pt x="1203" y="1125"/>
                    </a:cubicBezTo>
                    <a:cubicBezTo>
                      <a:pt x="887" y="776"/>
                      <a:pt x="570" y="396"/>
                      <a:pt x="253" y="48"/>
                    </a:cubicBezTo>
                    <a:cubicBezTo>
                      <a:pt x="222" y="16"/>
                      <a:pt x="182" y="0"/>
                      <a:pt x="1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4" name="Google Shape;1674;p49"/>
              <p:cNvSpPr/>
              <p:nvPr/>
            </p:nvSpPr>
            <p:spPr>
              <a:xfrm>
                <a:off x="5226951" y="3474575"/>
                <a:ext cx="68895" cy="60988"/>
              </a:xfrm>
              <a:custGeom>
                <a:avLst/>
                <a:gdLst/>
                <a:ahLst/>
                <a:cxnLst/>
                <a:rect l="l" t="t" r="r" b="b"/>
                <a:pathLst>
                  <a:path w="1647" h="1458" extrusionOk="0">
                    <a:moveTo>
                      <a:pt x="202" y="1"/>
                    </a:moveTo>
                    <a:cubicBezTo>
                      <a:pt x="158" y="1"/>
                      <a:pt x="111" y="17"/>
                      <a:pt x="63" y="48"/>
                    </a:cubicBezTo>
                    <a:cubicBezTo>
                      <a:pt x="0" y="112"/>
                      <a:pt x="0" y="238"/>
                      <a:pt x="63" y="302"/>
                    </a:cubicBezTo>
                    <a:cubicBezTo>
                      <a:pt x="475" y="682"/>
                      <a:pt x="887" y="1062"/>
                      <a:pt x="1299" y="1410"/>
                    </a:cubicBezTo>
                    <a:cubicBezTo>
                      <a:pt x="1330" y="1442"/>
                      <a:pt x="1378" y="1458"/>
                      <a:pt x="1425" y="1458"/>
                    </a:cubicBezTo>
                    <a:cubicBezTo>
                      <a:pt x="1473" y="1458"/>
                      <a:pt x="1520" y="1442"/>
                      <a:pt x="1552" y="1410"/>
                    </a:cubicBezTo>
                    <a:cubicBezTo>
                      <a:pt x="1647" y="1347"/>
                      <a:pt x="1647" y="1220"/>
                      <a:pt x="1552" y="1157"/>
                    </a:cubicBezTo>
                    <a:cubicBezTo>
                      <a:pt x="1140" y="777"/>
                      <a:pt x="728" y="428"/>
                      <a:pt x="317" y="48"/>
                    </a:cubicBezTo>
                    <a:cubicBezTo>
                      <a:pt x="285" y="17"/>
                      <a:pt x="246" y="1"/>
                      <a:pt x="2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5" name="Google Shape;1675;p49"/>
              <p:cNvSpPr/>
              <p:nvPr/>
            </p:nvSpPr>
            <p:spPr>
              <a:xfrm>
                <a:off x="5278613" y="3433873"/>
                <a:ext cx="68895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1647" h="1639" extrusionOk="0">
                    <a:moveTo>
                      <a:pt x="206" y="0"/>
                    </a:moveTo>
                    <a:cubicBezTo>
                      <a:pt x="159" y="0"/>
                      <a:pt x="111" y="24"/>
                      <a:pt x="64" y="71"/>
                    </a:cubicBezTo>
                    <a:cubicBezTo>
                      <a:pt x="0" y="135"/>
                      <a:pt x="0" y="261"/>
                      <a:pt x="64" y="325"/>
                    </a:cubicBezTo>
                    <a:cubicBezTo>
                      <a:pt x="475" y="736"/>
                      <a:pt x="887" y="1180"/>
                      <a:pt x="1267" y="1592"/>
                    </a:cubicBezTo>
                    <a:cubicBezTo>
                      <a:pt x="1314" y="1623"/>
                      <a:pt x="1370" y="1639"/>
                      <a:pt x="1421" y="1639"/>
                    </a:cubicBezTo>
                    <a:cubicBezTo>
                      <a:pt x="1473" y="1639"/>
                      <a:pt x="1520" y="1623"/>
                      <a:pt x="1552" y="1592"/>
                    </a:cubicBezTo>
                    <a:cubicBezTo>
                      <a:pt x="1647" y="1496"/>
                      <a:pt x="1647" y="1370"/>
                      <a:pt x="1552" y="1306"/>
                    </a:cubicBezTo>
                    <a:cubicBezTo>
                      <a:pt x="1140" y="895"/>
                      <a:pt x="760" y="483"/>
                      <a:pt x="349" y="71"/>
                    </a:cubicBezTo>
                    <a:cubicBezTo>
                      <a:pt x="301" y="24"/>
                      <a:pt x="254" y="0"/>
                      <a:pt x="20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6" name="Google Shape;1676;p49"/>
              <p:cNvSpPr/>
              <p:nvPr/>
            </p:nvSpPr>
            <p:spPr>
              <a:xfrm>
                <a:off x="5323621" y="3388487"/>
                <a:ext cx="53040" cy="56680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55" extrusionOk="0">
                    <a:moveTo>
                      <a:pt x="207" y="0"/>
                    </a:moveTo>
                    <a:cubicBezTo>
                      <a:pt x="151" y="0"/>
                      <a:pt x="96" y="16"/>
                      <a:pt x="64" y="48"/>
                    </a:cubicBezTo>
                    <a:cubicBezTo>
                      <a:pt x="1" y="143"/>
                      <a:pt x="1" y="270"/>
                      <a:pt x="64" y="333"/>
                    </a:cubicBezTo>
                    <a:cubicBezTo>
                      <a:pt x="349" y="650"/>
                      <a:pt x="634" y="966"/>
                      <a:pt x="888" y="1283"/>
                    </a:cubicBezTo>
                    <a:cubicBezTo>
                      <a:pt x="919" y="1331"/>
                      <a:pt x="975" y="1354"/>
                      <a:pt x="1034" y="1354"/>
                    </a:cubicBezTo>
                    <a:cubicBezTo>
                      <a:pt x="1094" y="1354"/>
                      <a:pt x="1157" y="1331"/>
                      <a:pt x="1204" y="1283"/>
                    </a:cubicBezTo>
                    <a:cubicBezTo>
                      <a:pt x="1268" y="1220"/>
                      <a:pt x="1268" y="1093"/>
                      <a:pt x="1204" y="998"/>
                    </a:cubicBezTo>
                    <a:cubicBezTo>
                      <a:pt x="919" y="681"/>
                      <a:pt x="634" y="365"/>
                      <a:pt x="349" y="48"/>
                    </a:cubicBezTo>
                    <a:cubicBezTo>
                      <a:pt x="318" y="16"/>
                      <a:pt x="262" y="0"/>
                      <a:pt x="20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7" name="Google Shape;1677;p49"/>
              <p:cNvSpPr/>
              <p:nvPr/>
            </p:nvSpPr>
            <p:spPr>
              <a:xfrm>
                <a:off x="5332114" y="3320304"/>
                <a:ext cx="97673" cy="73579"/>
              </a:xfrm>
              <a:custGeom>
                <a:avLst/>
                <a:gdLst/>
                <a:ahLst/>
                <a:cxnLst/>
                <a:rect l="l" t="t" r="r" b="b"/>
                <a:pathLst>
                  <a:path w="2335" h="1759" extrusionOk="0">
                    <a:moveTo>
                      <a:pt x="291" y="0"/>
                    </a:moveTo>
                    <a:cubicBezTo>
                      <a:pt x="134" y="0"/>
                      <a:pt x="0" y="202"/>
                      <a:pt x="146" y="348"/>
                    </a:cubicBezTo>
                    <a:cubicBezTo>
                      <a:pt x="653" y="886"/>
                      <a:pt x="1286" y="1361"/>
                      <a:pt x="1951" y="1741"/>
                    </a:cubicBezTo>
                    <a:cubicBezTo>
                      <a:pt x="1980" y="1753"/>
                      <a:pt x="2007" y="1759"/>
                      <a:pt x="2034" y="1759"/>
                    </a:cubicBezTo>
                    <a:cubicBezTo>
                      <a:pt x="2215" y="1759"/>
                      <a:pt x="2335" y="1504"/>
                      <a:pt x="2141" y="1393"/>
                    </a:cubicBezTo>
                    <a:cubicBezTo>
                      <a:pt x="1508" y="1045"/>
                      <a:pt x="906" y="601"/>
                      <a:pt x="431" y="63"/>
                    </a:cubicBezTo>
                    <a:cubicBezTo>
                      <a:pt x="387" y="19"/>
                      <a:pt x="338" y="0"/>
                      <a:pt x="2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8" name="Google Shape;1678;p49"/>
              <p:cNvSpPr/>
              <p:nvPr/>
            </p:nvSpPr>
            <p:spPr>
              <a:xfrm>
                <a:off x="5374947" y="3272491"/>
                <a:ext cx="74876" cy="61951"/>
              </a:xfrm>
              <a:custGeom>
                <a:avLst/>
                <a:gdLst/>
                <a:ahLst/>
                <a:cxnLst/>
                <a:rect l="l" t="t" r="r" b="b"/>
                <a:pathLst>
                  <a:path w="1790" h="1481" extrusionOk="0">
                    <a:moveTo>
                      <a:pt x="195" y="1"/>
                    </a:moveTo>
                    <a:cubicBezTo>
                      <a:pt x="110" y="1"/>
                      <a:pt x="1" y="97"/>
                      <a:pt x="72" y="192"/>
                    </a:cubicBezTo>
                    <a:cubicBezTo>
                      <a:pt x="452" y="699"/>
                      <a:pt x="959" y="1143"/>
                      <a:pt x="1497" y="1459"/>
                    </a:cubicBezTo>
                    <a:cubicBezTo>
                      <a:pt x="1522" y="1474"/>
                      <a:pt x="1546" y="1480"/>
                      <a:pt x="1569" y="1480"/>
                    </a:cubicBezTo>
                    <a:cubicBezTo>
                      <a:pt x="1697" y="1480"/>
                      <a:pt x="1790" y="1286"/>
                      <a:pt x="1656" y="1206"/>
                    </a:cubicBezTo>
                    <a:cubicBezTo>
                      <a:pt x="1117" y="921"/>
                      <a:pt x="642" y="509"/>
                      <a:pt x="262" y="34"/>
                    </a:cubicBezTo>
                    <a:cubicBezTo>
                      <a:pt x="247" y="11"/>
                      <a:pt x="222" y="1"/>
                      <a:pt x="19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9" name="Google Shape;1679;p49"/>
              <p:cNvSpPr/>
              <p:nvPr/>
            </p:nvSpPr>
            <p:spPr>
              <a:xfrm>
                <a:off x="5392432" y="3225767"/>
                <a:ext cx="74123" cy="75085"/>
              </a:xfrm>
              <a:custGeom>
                <a:avLst/>
                <a:gdLst/>
                <a:ahLst/>
                <a:cxnLst/>
                <a:rect l="l" t="t" r="r" b="b"/>
                <a:pathLst>
                  <a:path w="1772" h="1795" extrusionOk="0">
                    <a:moveTo>
                      <a:pt x="194" y="1"/>
                    </a:moveTo>
                    <a:cubicBezTo>
                      <a:pt x="90" y="1"/>
                      <a:pt x="0" y="135"/>
                      <a:pt x="98" y="233"/>
                    </a:cubicBezTo>
                    <a:lnTo>
                      <a:pt x="1459" y="1753"/>
                    </a:lnTo>
                    <a:cubicBezTo>
                      <a:pt x="1488" y="1782"/>
                      <a:pt x="1522" y="1794"/>
                      <a:pt x="1556" y="1794"/>
                    </a:cubicBezTo>
                    <a:cubicBezTo>
                      <a:pt x="1668" y="1794"/>
                      <a:pt x="1772" y="1653"/>
                      <a:pt x="1650" y="1531"/>
                    </a:cubicBezTo>
                    <a:cubicBezTo>
                      <a:pt x="1206" y="1056"/>
                      <a:pt x="731" y="549"/>
                      <a:pt x="288" y="43"/>
                    </a:cubicBezTo>
                    <a:cubicBezTo>
                      <a:pt x="258" y="13"/>
                      <a:pt x="225" y="1"/>
                      <a:pt x="1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0" name="Google Shape;1680;p49"/>
              <p:cNvSpPr/>
              <p:nvPr/>
            </p:nvSpPr>
            <p:spPr>
              <a:xfrm>
                <a:off x="5388544" y="3162101"/>
                <a:ext cx="101897" cy="88763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122" extrusionOk="0">
                    <a:moveTo>
                      <a:pt x="179" y="1"/>
                    </a:moveTo>
                    <a:cubicBezTo>
                      <a:pt x="113" y="1"/>
                      <a:pt x="56" y="30"/>
                      <a:pt x="32" y="76"/>
                    </a:cubicBezTo>
                    <a:cubicBezTo>
                      <a:pt x="1" y="140"/>
                      <a:pt x="32" y="235"/>
                      <a:pt x="96" y="266"/>
                    </a:cubicBezTo>
                    <a:cubicBezTo>
                      <a:pt x="792" y="805"/>
                      <a:pt x="1457" y="1406"/>
                      <a:pt x="2059" y="2071"/>
                    </a:cubicBezTo>
                    <a:cubicBezTo>
                      <a:pt x="2094" y="2107"/>
                      <a:pt x="2135" y="2122"/>
                      <a:pt x="2174" y="2122"/>
                    </a:cubicBezTo>
                    <a:cubicBezTo>
                      <a:pt x="2310" y="2122"/>
                      <a:pt x="2436" y="1941"/>
                      <a:pt x="2313" y="1818"/>
                    </a:cubicBezTo>
                    <a:cubicBezTo>
                      <a:pt x="1679" y="1153"/>
                      <a:pt x="982" y="551"/>
                      <a:pt x="254" y="13"/>
                    </a:cubicBezTo>
                    <a:cubicBezTo>
                      <a:pt x="229" y="4"/>
                      <a:pt x="203" y="1"/>
                      <a:pt x="17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1" name="Google Shape;1681;p49"/>
              <p:cNvSpPr/>
              <p:nvPr/>
            </p:nvSpPr>
            <p:spPr>
              <a:xfrm>
                <a:off x="5411591" y="3125542"/>
                <a:ext cx="97757" cy="78975"/>
              </a:xfrm>
              <a:custGeom>
                <a:avLst/>
                <a:gdLst/>
                <a:ahLst/>
                <a:cxnLst/>
                <a:rect l="l" t="t" r="r" b="b"/>
                <a:pathLst>
                  <a:path w="2337" h="1888" extrusionOk="0">
                    <a:moveTo>
                      <a:pt x="291" y="1"/>
                    </a:moveTo>
                    <a:cubicBezTo>
                      <a:pt x="135" y="1"/>
                      <a:pt x="1" y="203"/>
                      <a:pt x="146" y="349"/>
                    </a:cubicBezTo>
                    <a:cubicBezTo>
                      <a:pt x="400" y="665"/>
                      <a:pt x="685" y="919"/>
                      <a:pt x="1001" y="1172"/>
                    </a:cubicBezTo>
                    <a:cubicBezTo>
                      <a:pt x="1287" y="1425"/>
                      <a:pt x="1635" y="1679"/>
                      <a:pt x="1983" y="1869"/>
                    </a:cubicBezTo>
                    <a:cubicBezTo>
                      <a:pt x="2014" y="1882"/>
                      <a:pt x="2043" y="1888"/>
                      <a:pt x="2071" y="1888"/>
                    </a:cubicBezTo>
                    <a:cubicBezTo>
                      <a:pt x="2242" y="1888"/>
                      <a:pt x="2337" y="1661"/>
                      <a:pt x="2173" y="1552"/>
                    </a:cubicBezTo>
                    <a:cubicBezTo>
                      <a:pt x="1857" y="1330"/>
                      <a:pt x="1540" y="1140"/>
                      <a:pt x="1255" y="887"/>
                    </a:cubicBezTo>
                    <a:cubicBezTo>
                      <a:pt x="938" y="634"/>
                      <a:pt x="685" y="380"/>
                      <a:pt x="431" y="64"/>
                    </a:cubicBezTo>
                    <a:cubicBezTo>
                      <a:pt x="387" y="19"/>
                      <a:pt x="338" y="1"/>
                      <a:pt x="29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2" name="Google Shape;1682;p49"/>
              <p:cNvSpPr/>
              <p:nvPr/>
            </p:nvSpPr>
            <p:spPr>
              <a:xfrm>
                <a:off x="5412386" y="3061625"/>
                <a:ext cx="102065" cy="87633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095" extrusionOk="0">
                    <a:moveTo>
                      <a:pt x="270" y="0"/>
                    </a:moveTo>
                    <a:cubicBezTo>
                      <a:pt x="207" y="0"/>
                      <a:pt x="143" y="24"/>
                      <a:pt x="96" y="71"/>
                    </a:cubicBezTo>
                    <a:cubicBezTo>
                      <a:pt x="1" y="135"/>
                      <a:pt x="1" y="325"/>
                      <a:pt x="96" y="420"/>
                    </a:cubicBezTo>
                    <a:cubicBezTo>
                      <a:pt x="729" y="958"/>
                      <a:pt x="1363" y="1497"/>
                      <a:pt x="2028" y="2035"/>
                    </a:cubicBezTo>
                    <a:cubicBezTo>
                      <a:pt x="2080" y="2070"/>
                      <a:pt x="2141" y="2095"/>
                      <a:pt x="2202" y="2095"/>
                    </a:cubicBezTo>
                    <a:cubicBezTo>
                      <a:pt x="2252" y="2095"/>
                      <a:pt x="2301" y="2078"/>
                      <a:pt x="2344" y="2035"/>
                    </a:cubicBezTo>
                    <a:cubicBezTo>
                      <a:pt x="2439" y="1940"/>
                      <a:pt x="2439" y="1782"/>
                      <a:pt x="2344" y="1718"/>
                    </a:cubicBezTo>
                    <a:cubicBezTo>
                      <a:pt x="1711" y="1148"/>
                      <a:pt x="1078" y="610"/>
                      <a:pt x="444" y="71"/>
                    </a:cubicBezTo>
                    <a:cubicBezTo>
                      <a:pt x="397" y="24"/>
                      <a:pt x="333" y="0"/>
                      <a:pt x="2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3" name="Google Shape;1683;p49"/>
              <p:cNvSpPr/>
              <p:nvPr/>
            </p:nvSpPr>
            <p:spPr>
              <a:xfrm>
                <a:off x="5412554" y="2994278"/>
                <a:ext cx="125657" cy="87383"/>
              </a:xfrm>
              <a:custGeom>
                <a:avLst/>
                <a:gdLst/>
                <a:ahLst/>
                <a:cxnLst/>
                <a:rect l="l" t="t" r="r" b="b"/>
                <a:pathLst>
                  <a:path w="3004" h="2089" extrusionOk="0">
                    <a:moveTo>
                      <a:pt x="309" y="0"/>
                    </a:moveTo>
                    <a:cubicBezTo>
                      <a:pt x="159" y="0"/>
                      <a:pt x="1" y="191"/>
                      <a:pt x="155" y="320"/>
                    </a:cubicBezTo>
                    <a:cubicBezTo>
                      <a:pt x="915" y="953"/>
                      <a:pt x="1739" y="1555"/>
                      <a:pt x="2594" y="2061"/>
                    </a:cubicBezTo>
                    <a:cubicBezTo>
                      <a:pt x="2627" y="2080"/>
                      <a:pt x="2660" y="2089"/>
                      <a:pt x="2692" y="2089"/>
                    </a:cubicBezTo>
                    <a:cubicBezTo>
                      <a:pt x="2872" y="2089"/>
                      <a:pt x="3004" y="1821"/>
                      <a:pt x="2815" y="1713"/>
                    </a:cubicBezTo>
                    <a:cubicBezTo>
                      <a:pt x="1960" y="1238"/>
                      <a:pt x="1169" y="668"/>
                      <a:pt x="408" y="35"/>
                    </a:cubicBezTo>
                    <a:cubicBezTo>
                      <a:pt x="379" y="11"/>
                      <a:pt x="344" y="0"/>
                      <a:pt x="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4" name="Google Shape;1684;p49"/>
              <p:cNvSpPr/>
              <p:nvPr/>
            </p:nvSpPr>
            <p:spPr>
              <a:xfrm>
                <a:off x="5470697" y="2930235"/>
                <a:ext cx="63624" cy="48941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170" extrusionOk="0">
                    <a:moveTo>
                      <a:pt x="104" y="1"/>
                    </a:moveTo>
                    <a:cubicBezTo>
                      <a:pt x="64" y="1"/>
                      <a:pt x="32" y="23"/>
                      <a:pt x="32" y="46"/>
                    </a:cubicBezTo>
                    <a:cubicBezTo>
                      <a:pt x="0" y="109"/>
                      <a:pt x="0" y="172"/>
                      <a:pt x="64" y="204"/>
                    </a:cubicBezTo>
                    <a:cubicBezTo>
                      <a:pt x="254" y="331"/>
                      <a:pt x="475" y="489"/>
                      <a:pt x="665" y="647"/>
                    </a:cubicBezTo>
                    <a:cubicBezTo>
                      <a:pt x="855" y="806"/>
                      <a:pt x="1077" y="964"/>
                      <a:pt x="1267" y="1122"/>
                    </a:cubicBezTo>
                    <a:cubicBezTo>
                      <a:pt x="1299" y="1154"/>
                      <a:pt x="1338" y="1170"/>
                      <a:pt x="1374" y="1170"/>
                    </a:cubicBezTo>
                    <a:cubicBezTo>
                      <a:pt x="1409" y="1170"/>
                      <a:pt x="1441" y="1154"/>
                      <a:pt x="1457" y="1122"/>
                    </a:cubicBezTo>
                    <a:cubicBezTo>
                      <a:pt x="1520" y="1027"/>
                      <a:pt x="1489" y="932"/>
                      <a:pt x="1425" y="901"/>
                    </a:cubicBezTo>
                    <a:cubicBezTo>
                      <a:pt x="1204" y="742"/>
                      <a:pt x="982" y="616"/>
                      <a:pt x="792" y="457"/>
                    </a:cubicBezTo>
                    <a:cubicBezTo>
                      <a:pt x="570" y="331"/>
                      <a:pt x="349" y="172"/>
                      <a:pt x="159" y="14"/>
                    </a:cubicBezTo>
                    <a:cubicBezTo>
                      <a:pt x="140" y="5"/>
                      <a:pt x="121" y="1"/>
                      <a:pt x="10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5" name="Google Shape;1685;p49"/>
              <p:cNvSpPr/>
              <p:nvPr/>
            </p:nvSpPr>
            <p:spPr>
              <a:xfrm>
                <a:off x="5393352" y="2812440"/>
                <a:ext cx="162552" cy="87299"/>
              </a:xfrm>
              <a:custGeom>
                <a:avLst/>
                <a:gdLst/>
                <a:ahLst/>
                <a:cxnLst/>
                <a:rect l="l" t="t" r="r" b="b"/>
                <a:pathLst>
                  <a:path w="3886" h="2087" extrusionOk="0">
                    <a:moveTo>
                      <a:pt x="210" y="0"/>
                    </a:moveTo>
                    <a:cubicBezTo>
                      <a:pt x="81" y="0"/>
                      <a:pt x="0" y="181"/>
                      <a:pt x="139" y="265"/>
                    </a:cubicBezTo>
                    <a:cubicBezTo>
                      <a:pt x="709" y="581"/>
                      <a:pt x="1279" y="898"/>
                      <a:pt x="1849" y="1215"/>
                    </a:cubicBezTo>
                    <a:cubicBezTo>
                      <a:pt x="2134" y="1341"/>
                      <a:pt x="2419" y="1500"/>
                      <a:pt x="2704" y="1658"/>
                    </a:cubicBezTo>
                    <a:cubicBezTo>
                      <a:pt x="2989" y="1816"/>
                      <a:pt x="3274" y="1975"/>
                      <a:pt x="3591" y="2070"/>
                    </a:cubicBezTo>
                    <a:cubicBezTo>
                      <a:pt x="3613" y="2081"/>
                      <a:pt x="3635" y="2086"/>
                      <a:pt x="3655" y="2086"/>
                    </a:cubicBezTo>
                    <a:cubicBezTo>
                      <a:pt x="3807" y="2086"/>
                      <a:pt x="3885" y="1805"/>
                      <a:pt x="3718" y="1721"/>
                    </a:cubicBezTo>
                    <a:cubicBezTo>
                      <a:pt x="3433" y="1531"/>
                      <a:pt x="3116" y="1436"/>
                      <a:pt x="2831" y="1278"/>
                    </a:cubicBezTo>
                    <a:cubicBezTo>
                      <a:pt x="2546" y="1151"/>
                      <a:pt x="2261" y="1025"/>
                      <a:pt x="2008" y="898"/>
                    </a:cubicBezTo>
                    <a:cubicBezTo>
                      <a:pt x="1406" y="613"/>
                      <a:pt x="836" y="328"/>
                      <a:pt x="266" y="11"/>
                    </a:cubicBezTo>
                    <a:cubicBezTo>
                      <a:pt x="246" y="4"/>
                      <a:pt x="228" y="0"/>
                      <a:pt x="2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6" name="Google Shape;1686;p49"/>
              <p:cNvSpPr/>
              <p:nvPr/>
            </p:nvSpPr>
            <p:spPr>
              <a:xfrm>
                <a:off x="5364615" y="2743337"/>
                <a:ext cx="169788" cy="84831"/>
              </a:xfrm>
              <a:custGeom>
                <a:avLst/>
                <a:gdLst/>
                <a:ahLst/>
                <a:cxnLst/>
                <a:rect l="l" t="t" r="r" b="b"/>
                <a:pathLst>
                  <a:path w="4059" h="2028" extrusionOk="0">
                    <a:moveTo>
                      <a:pt x="337" y="0"/>
                    </a:moveTo>
                    <a:cubicBezTo>
                      <a:pt x="147" y="0"/>
                      <a:pt x="1" y="281"/>
                      <a:pt x="224" y="365"/>
                    </a:cubicBezTo>
                    <a:cubicBezTo>
                      <a:pt x="1364" y="903"/>
                      <a:pt x="2505" y="1473"/>
                      <a:pt x="3645" y="2012"/>
                    </a:cubicBezTo>
                    <a:cubicBezTo>
                      <a:pt x="3671" y="2023"/>
                      <a:pt x="3697" y="2028"/>
                      <a:pt x="3722" y="2028"/>
                    </a:cubicBezTo>
                    <a:cubicBezTo>
                      <a:pt x="3912" y="2028"/>
                      <a:pt x="4058" y="1743"/>
                      <a:pt x="3835" y="1632"/>
                    </a:cubicBezTo>
                    <a:cubicBezTo>
                      <a:pt x="2695" y="1093"/>
                      <a:pt x="1554" y="555"/>
                      <a:pt x="414" y="17"/>
                    </a:cubicBezTo>
                    <a:cubicBezTo>
                      <a:pt x="388" y="5"/>
                      <a:pt x="362" y="0"/>
                      <a:pt x="3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7" name="Google Shape;1687;p49"/>
              <p:cNvSpPr/>
              <p:nvPr/>
            </p:nvSpPr>
            <p:spPr>
              <a:xfrm>
                <a:off x="5330984" y="2666745"/>
                <a:ext cx="158493" cy="88847"/>
              </a:xfrm>
              <a:custGeom>
                <a:avLst/>
                <a:gdLst/>
                <a:ahLst/>
                <a:cxnLst/>
                <a:rect l="l" t="t" r="r" b="b"/>
                <a:pathLst>
                  <a:path w="3789" h="2124" extrusionOk="0">
                    <a:moveTo>
                      <a:pt x="156" y="1"/>
                    </a:moveTo>
                    <a:cubicBezTo>
                      <a:pt x="35" y="1"/>
                      <a:pt x="1" y="208"/>
                      <a:pt x="142" y="264"/>
                    </a:cubicBezTo>
                    <a:cubicBezTo>
                      <a:pt x="712" y="517"/>
                      <a:pt x="1313" y="771"/>
                      <a:pt x="1852" y="1088"/>
                    </a:cubicBezTo>
                    <a:cubicBezTo>
                      <a:pt x="2137" y="1246"/>
                      <a:pt x="2390" y="1404"/>
                      <a:pt x="2643" y="1563"/>
                    </a:cubicBezTo>
                    <a:cubicBezTo>
                      <a:pt x="2928" y="1721"/>
                      <a:pt x="3182" y="1943"/>
                      <a:pt x="3467" y="2101"/>
                    </a:cubicBezTo>
                    <a:cubicBezTo>
                      <a:pt x="3494" y="2117"/>
                      <a:pt x="3521" y="2124"/>
                      <a:pt x="3548" y="2124"/>
                    </a:cubicBezTo>
                    <a:cubicBezTo>
                      <a:pt x="3679" y="2124"/>
                      <a:pt x="3789" y="1953"/>
                      <a:pt x="3657" y="1848"/>
                    </a:cubicBezTo>
                    <a:cubicBezTo>
                      <a:pt x="3150" y="1436"/>
                      <a:pt x="2548" y="1088"/>
                      <a:pt x="1978" y="802"/>
                    </a:cubicBezTo>
                    <a:cubicBezTo>
                      <a:pt x="1408" y="486"/>
                      <a:pt x="807" y="232"/>
                      <a:pt x="205" y="11"/>
                    </a:cubicBezTo>
                    <a:cubicBezTo>
                      <a:pt x="188" y="4"/>
                      <a:pt x="171" y="1"/>
                      <a:pt x="1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8" name="Google Shape;1688;p49"/>
              <p:cNvSpPr/>
              <p:nvPr/>
            </p:nvSpPr>
            <p:spPr>
              <a:xfrm>
                <a:off x="5309901" y="2621777"/>
                <a:ext cx="143435" cy="74708"/>
              </a:xfrm>
              <a:custGeom>
                <a:avLst/>
                <a:gdLst/>
                <a:ahLst/>
                <a:cxnLst/>
                <a:rect l="l" t="t" r="r" b="b"/>
                <a:pathLst>
                  <a:path w="3429" h="1786" extrusionOk="0">
                    <a:moveTo>
                      <a:pt x="241" y="1"/>
                    </a:moveTo>
                    <a:cubicBezTo>
                      <a:pt x="61" y="1"/>
                      <a:pt x="1" y="268"/>
                      <a:pt x="202" y="326"/>
                    </a:cubicBezTo>
                    <a:cubicBezTo>
                      <a:pt x="1216" y="611"/>
                      <a:pt x="2166" y="1086"/>
                      <a:pt x="2989" y="1751"/>
                    </a:cubicBezTo>
                    <a:cubicBezTo>
                      <a:pt x="3025" y="1775"/>
                      <a:pt x="3064" y="1785"/>
                      <a:pt x="3103" y="1785"/>
                    </a:cubicBezTo>
                    <a:cubicBezTo>
                      <a:pt x="3270" y="1785"/>
                      <a:pt x="3428" y="1594"/>
                      <a:pt x="3274" y="1466"/>
                    </a:cubicBezTo>
                    <a:cubicBezTo>
                      <a:pt x="2387" y="801"/>
                      <a:pt x="1374" y="294"/>
                      <a:pt x="297" y="9"/>
                    </a:cubicBezTo>
                    <a:cubicBezTo>
                      <a:pt x="277" y="3"/>
                      <a:pt x="258" y="1"/>
                      <a:pt x="24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9" name="Google Shape;1689;p49"/>
              <p:cNvSpPr/>
              <p:nvPr/>
            </p:nvSpPr>
            <p:spPr>
              <a:xfrm>
                <a:off x="5260457" y="2557107"/>
                <a:ext cx="180120" cy="83032"/>
              </a:xfrm>
              <a:custGeom>
                <a:avLst/>
                <a:gdLst/>
                <a:ahLst/>
                <a:cxnLst/>
                <a:rect l="l" t="t" r="r" b="b"/>
                <a:pathLst>
                  <a:path w="4306" h="1985" extrusionOk="0">
                    <a:moveTo>
                      <a:pt x="215" y="1"/>
                    </a:moveTo>
                    <a:cubicBezTo>
                      <a:pt x="48" y="1"/>
                      <a:pt x="1" y="258"/>
                      <a:pt x="181" y="288"/>
                    </a:cubicBezTo>
                    <a:cubicBezTo>
                      <a:pt x="846" y="478"/>
                      <a:pt x="1479" y="732"/>
                      <a:pt x="2113" y="1017"/>
                    </a:cubicBezTo>
                    <a:cubicBezTo>
                      <a:pt x="2746" y="1302"/>
                      <a:pt x="3348" y="1618"/>
                      <a:pt x="3949" y="1967"/>
                    </a:cubicBezTo>
                    <a:cubicBezTo>
                      <a:pt x="3978" y="1979"/>
                      <a:pt x="4005" y="1984"/>
                      <a:pt x="4030" y="1984"/>
                    </a:cubicBezTo>
                    <a:cubicBezTo>
                      <a:pt x="4206" y="1984"/>
                      <a:pt x="4305" y="1729"/>
                      <a:pt x="4139" y="1618"/>
                    </a:cubicBezTo>
                    <a:cubicBezTo>
                      <a:pt x="3538" y="1238"/>
                      <a:pt x="2904" y="953"/>
                      <a:pt x="2271" y="700"/>
                    </a:cubicBezTo>
                    <a:cubicBezTo>
                      <a:pt x="1606" y="415"/>
                      <a:pt x="941" y="193"/>
                      <a:pt x="244" y="3"/>
                    </a:cubicBezTo>
                    <a:cubicBezTo>
                      <a:pt x="234" y="2"/>
                      <a:pt x="225" y="1"/>
                      <a:pt x="21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0" name="Google Shape;1690;p49"/>
              <p:cNvSpPr/>
              <p:nvPr/>
            </p:nvSpPr>
            <p:spPr>
              <a:xfrm>
                <a:off x="5212728" y="2488253"/>
                <a:ext cx="175979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639" extrusionOk="0">
                    <a:moveTo>
                      <a:pt x="282" y="1"/>
                    </a:moveTo>
                    <a:cubicBezTo>
                      <a:pt x="80" y="1"/>
                      <a:pt x="1" y="352"/>
                      <a:pt x="213" y="382"/>
                    </a:cubicBezTo>
                    <a:cubicBezTo>
                      <a:pt x="847" y="478"/>
                      <a:pt x="1480" y="604"/>
                      <a:pt x="2082" y="826"/>
                    </a:cubicBezTo>
                    <a:cubicBezTo>
                      <a:pt x="2399" y="921"/>
                      <a:pt x="2684" y="1048"/>
                      <a:pt x="3000" y="1174"/>
                    </a:cubicBezTo>
                    <a:cubicBezTo>
                      <a:pt x="3285" y="1301"/>
                      <a:pt x="3570" y="1491"/>
                      <a:pt x="3887" y="1618"/>
                    </a:cubicBezTo>
                    <a:cubicBezTo>
                      <a:pt x="3916" y="1632"/>
                      <a:pt x="3944" y="1638"/>
                      <a:pt x="3970" y="1638"/>
                    </a:cubicBezTo>
                    <a:cubicBezTo>
                      <a:pt x="4117" y="1638"/>
                      <a:pt x="4206" y="1440"/>
                      <a:pt x="4045" y="1333"/>
                    </a:cubicBezTo>
                    <a:cubicBezTo>
                      <a:pt x="3539" y="953"/>
                      <a:pt x="2874" y="699"/>
                      <a:pt x="2240" y="478"/>
                    </a:cubicBezTo>
                    <a:cubicBezTo>
                      <a:pt x="1607" y="256"/>
                      <a:pt x="973" y="97"/>
                      <a:pt x="308" y="2"/>
                    </a:cubicBezTo>
                    <a:cubicBezTo>
                      <a:pt x="300" y="1"/>
                      <a:pt x="291" y="1"/>
                      <a:pt x="2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1" name="Google Shape;1691;p49"/>
              <p:cNvSpPr/>
              <p:nvPr/>
            </p:nvSpPr>
            <p:spPr>
              <a:xfrm>
                <a:off x="5185874" y="2435339"/>
                <a:ext cx="122353" cy="38901"/>
              </a:xfrm>
              <a:custGeom>
                <a:avLst/>
                <a:gdLst/>
                <a:ahLst/>
                <a:cxnLst/>
                <a:rect l="l" t="t" r="r" b="b"/>
                <a:pathLst>
                  <a:path w="2925" h="930" extrusionOk="0">
                    <a:moveTo>
                      <a:pt x="222" y="1"/>
                    </a:moveTo>
                    <a:cubicBezTo>
                      <a:pt x="0" y="1"/>
                      <a:pt x="0" y="381"/>
                      <a:pt x="222" y="381"/>
                    </a:cubicBezTo>
                    <a:cubicBezTo>
                      <a:pt x="634" y="412"/>
                      <a:pt x="1045" y="476"/>
                      <a:pt x="1457" y="571"/>
                    </a:cubicBezTo>
                    <a:cubicBezTo>
                      <a:pt x="1647" y="602"/>
                      <a:pt x="1837" y="666"/>
                      <a:pt x="2027" y="729"/>
                    </a:cubicBezTo>
                    <a:cubicBezTo>
                      <a:pt x="2217" y="792"/>
                      <a:pt x="2439" y="887"/>
                      <a:pt x="2629" y="919"/>
                    </a:cubicBezTo>
                    <a:cubicBezTo>
                      <a:pt x="2649" y="926"/>
                      <a:pt x="2669" y="929"/>
                      <a:pt x="2688" y="929"/>
                    </a:cubicBezTo>
                    <a:cubicBezTo>
                      <a:pt x="2843" y="929"/>
                      <a:pt x="2925" y="715"/>
                      <a:pt x="2756" y="602"/>
                    </a:cubicBezTo>
                    <a:cubicBezTo>
                      <a:pt x="2566" y="476"/>
                      <a:pt x="2344" y="412"/>
                      <a:pt x="2122" y="349"/>
                    </a:cubicBezTo>
                    <a:cubicBezTo>
                      <a:pt x="1932" y="286"/>
                      <a:pt x="1742" y="222"/>
                      <a:pt x="1520" y="191"/>
                    </a:cubicBezTo>
                    <a:cubicBezTo>
                      <a:pt x="1109" y="96"/>
                      <a:pt x="665" y="32"/>
                      <a:pt x="22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2" name="Google Shape;1692;p49"/>
              <p:cNvSpPr/>
              <p:nvPr/>
            </p:nvSpPr>
            <p:spPr>
              <a:xfrm>
                <a:off x="5104597" y="2371422"/>
                <a:ext cx="125448" cy="44381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1061" extrusionOk="0">
                    <a:moveTo>
                      <a:pt x="269" y="1"/>
                    </a:moveTo>
                    <a:cubicBezTo>
                      <a:pt x="62" y="1"/>
                      <a:pt x="1" y="299"/>
                      <a:pt x="233" y="357"/>
                    </a:cubicBezTo>
                    <a:cubicBezTo>
                      <a:pt x="423" y="420"/>
                      <a:pt x="613" y="484"/>
                      <a:pt x="835" y="547"/>
                    </a:cubicBezTo>
                    <a:cubicBezTo>
                      <a:pt x="1025" y="610"/>
                      <a:pt x="1215" y="674"/>
                      <a:pt x="1405" y="737"/>
                    </a:cubicBezTo>
                    <a:cubicBezTo>
                      <a:pt x="1817" y="832"/>
                      <a:pt x="2228" y="959"/>
                      <a:pt x="2640" y="1054"/>
                    </a:cubicBezTo>
                    <a:cubicBezTo>
                      <a:pt x="2659" y="1059"/>
                      <a:pt x="2678" y="1061"/>
                      <a:pt x="2696" y="1061"/>
                    </a:cubicBezTo>
                    <a:cubicBezTo>
                      <a:pt x="2910" y="1061"/>
                      <a:pt x="2998" y="730"/>
                      <a:pt x="2735" y="642"/>
                    </a:cubicBezTo>
                    <a:cubicBezTo>
                      <a:pt x="2355" y="515"/>
                      <a:pt x="1943" y="420"/>
                      <a:pt x="1532" y="294"/>
                    </a:cubicBezTo>
                    <a:cubicBezTo>
                      <a:pt x="1342" y="230"/>
                      <a:pt x="1152" y="199"/>
                      <a:pt x="930" y="135"/>
                    </a:cubicBezTo>
                    <a:cubicBezTo>
                      <a:pt x="740" y="72"/>
                      <a:pt x="518" y="40"/>
                      <a:pt x="328" y="9"/>
                    </a:cubicBezTo>
                    <a:cubicBezTo>
                      <a:pt x="307" y="3"/>
                      <a:pt x="287" y="1"/>
                      <a:pt x="26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3" name="Google Shape;1693;p49"/>
              <p:cNvSpPr/>
              <p:nvPr/>
            </p:nvSpPr>
            <p:spPr>
              <a:xfrm>
                <a:off x="4098282" y="2456547"/>
                <a:ext cx="1137943" cy="1126021"/>
              </a:xfrm>
              <a:custGeom>
                <a:avLst/>
                <a:gdLst/>
                <a:ahLst/>
                <a:cxnLst/>
                <a:rect l="l" t="t" r="r" b="b"/>
                <a:pathLst>
                  <a:path w="27204" h="26919" extrusionOk="0">
                    <a:moveTo>
                      <a:pt x="9526" y="1565"/>
                    </a:moveTo>
                    <a:lnTo>
                      <a:pt x="9372" y="1692"/>
                    </a:lnTo>
                    <a:lnTo>
                      <a:pt x="9372" y="1692"/>
                    </a:lnTo>
                    <a:cubicBezTo>
                      <a:pt x="9374" y="1687"/>
                      <a:pt x="9374" y="1683"/>
                      <a:pt x="9374" y="1679"/>
                    </a:cubicBezTo>
                    <a:cubicBezTo>
                      <a:pt x="9429" y="1639"/>
                      <a:pt x="9479" y="1601"/>
                      <a:pt x="9526" y="1565"/>
                    </a:cubicBezTo>
                    <a:close/>
                    <a:moveTo>
                      <a:pt x="21345" y="2756"/>
                    </a:moveTo>
                    <a:cubicBezTo>
                      <a:pt x="21377" y="2851"/>
                      <a:pt x="21377" y="2946"/>
                      <a:pt x="21345" y="3072"/>
                    </a:cubicBezTo>
                    <a:cubicBezTo>
                      <a:pt x="21345" y="3104"/>
                      <a:pt x="21345" y="3167"/>
                      <a:pt x="21313" y="3199"/>
                    </a:cubicBezTo>
                    <a:cubicBezTo>
                      <a:pt x="21313" y="3199"/>
                      <a:pt x="21282" y="3167"/>
                      <a:pt x="21282" y="3136"/>
                    </a:cubicBezTo>
                    <a:cubicBezTo>
                      <a:pt x="21218" y="3072"/>
                      <a:pt x="21155" y="3009"/>
                      <a:pt x="21060" y="2977"/>
                    </a:cubicBezTo>
                    <a:cubicBezTo>
                      <a:pt x="21187" y="2882"/>
                      <a:pt x="21282" y="2819"/>
                      <a:pt x="21345" y="2756"/>
                    </a:cubicBezTo>
                    <a:close/>
                    <a:moveTo>
                      <a:pt x="19857" y="2882"/>
                    </a:moveTo>
                    <a:lnTo>
                      <a:pt x="19857" y="2882"/>
                    </a:lnTo>
                    <a:cubicBezTo>
                      <a:pt x="19793" y="3009"/>
                      <a:pt x="19730" y="3136"/>
                      <a:pt x="19635" y="3262"/>
                    </a:cubicBezTo>
                    <a:cubicBezTo>
                      <a:pt x="19413" y="3389"/>
                      <a:pt x="19160" y="3516"/>
                      <a:pt x="18875" y="3674"/>
                    </a:cubicBezTo>
                    <a:cubicBezTo>
                      <a:pt x="19318" y="3326"/>
                      <a:pt x="19635" y="3072"/>
                      <a:pt x="19857" y="2882"/>
                    </a:cubicBezTo>
                    <a:close/>
                    <a:moveTo>
                      <a:pt x="20173" y="3357"/>
                    </a:moveTo>
                    <a:cubicBezTo>
                      <a:pt x="20110" y="3421"/>
                      <a:pt x="19983" y="3516"/>
                      <a:pt x="19888" y="3611"/>
                    </a:cubicBezTo>
                    <a:cubicBezTo>
                      <a:pt x="19603" y="3864"/>
                      <a:pt x="19318" y="4086"/>
                      <a:pt x="19033" y="4339"/>
                    </a:cubicBezTo>
                    <a:cubicBezTo>
                      <a:pt x="19350" y="4022"/>
                      <a:pt x="19635" y="3769"/>
                      <a:pt x="19825" y="3484"/>
                    </a:cubicBezTo>
                    <a:cubicBezTo>
                      <a:pt x="19952" y="3421"/>
                      <a:pt x="20078" y="3389"/>
                      <a:pt x="20173" y="3357"/>
                    </a:cubicBezTo>
                    <a:close/>
                    <a:moveTo>
                      <a:pt x="15455" y="412"/>
                    </a:moveTo>
                    <a:cubicBezTo>
                      <a:pt x="15518" y="412"/>
                      <a:pt x="15613" y="412"/>
                      <a:pt x="15645" y="444"/>
                    </a:cubicBezTo>
                    <a:cubicBezTo>
                      <a:pt x="15613" y="475"/>
                      <a:pt x="15581" y="507"/>
                      <a:pt x="15518" y="539"/>
                    </a:cubicBezTo>
                    <a:cubicBezTo>
                      <a:pt x="15328" y="602"/>
                      <a:pt x="15106" y="697"/>
                      <a:pt x="14884" y="824"/>
                    </a:cubicBezTo>
                    <a:cubicBezTo>
                      <a:pt x="14884" y="760"/>
                      <a:pt x="14884" y="729"/>
                      <a:pt x="14853" y="697"/>
                    </a:cubicBezTo>
                    <a:cubicBezTo>
                      <a:pt x="14814" y="658"/>
                      <a:pt x="14762" y="631"/>
                      <a:pt x="14714" y="631"/>
                    </a:cubicBezTo>
                    <a:cubicBezTo>
                      <a:pt x="14684" y="631"/>
                      <a:pt x="14655" y="641"/>
                      <a:pt x="14631" y="665"/>
                    </a:cubicBezTo>
                    <a:cubicBezTo>
                      <a:pt x="13966" y="1204"/>
                      <a:pt x="10831" y="3611"/>
                      <a:pt x="7632" y="6239"/>
                    </a:cubicBezTo>
                    <a:cubicBezTo>
                      <a:pt x="10799" y="3199"/>
                      <a:pt x="14093" y="412"/>
                      <a:pt x="15423" y="412"/>
                    </a:cubicBezTo>
                    <a:close/>
                    <a:moveTo>
                      <a:pt x="19033" y="3927"/>
                    </a:moveTo>
                    <a:lnTo>
                      <a:pt x="19033" y="3927"/>
                    </a:lnTo>
                    <a:cubicBezTo>
                      <a:pt x="18210" y="4719"/>
                      <a:pt x="16975" y="5637"/>
                      <a:pt x="15486" y="6651"/>
                    </a:cubicBezTo>
                    <a:cubicBezTo>
                      <a:pt x="15645" y="6493"/>
                      <a:pt x="15835" y="6334"/>
                      <a:pt x="15993" y="6208"/>
                    </a:cubicBezTo>
                    <a:cubicBezTo>
                      <a:pt x="17228" y="5194"/>
                      <a:pt x="18210" y="4434"/>
                      <a:pt x="19033" y="3927"/>
                    </a:cubicBezTo>
                    <a:close/>
                    <a:moveTo>
                      <a:pt x="6556" y="3896"/>
                    </a:moveTo>
                    <a:lnTo>
                      <a:pt x="6556" y="3896"/>
                    </a:lnTo>
                    <a:cubicBezTo>
                      <a:pt x="5099" y="5194"/>
                      <a:pt x="3769" y="6334"/>
                      <a:pt x="2882" y="7031"/>
                    </a:cubicBezTo>
                    <a:cubicBezTo>
                      <a:pt x="3389" y="6588"/>
                      <a:pt x="4022" y="6018"/>
                      <a:pt x="4592" y="5447"/>
                    </a:cubicBezTo>
                    <a:cubicBezTo>
                      <a:pt x="5257" y="4909"/>
                      <a:pt x="5954" y="4371"/>
                      <a:pt x="6556" y="3896"/>
                    </a:cubicBezTo>
                    <a:close/>
                    <a:moveTo>
                      <a:pt x="1807" y="8011"/>
                    </a:moveTo>
                    <a:lnTo>
                      <a:pt x="1710" y="8108"/>
                    </a:lnTo>
                    <a:cubicBezTo>
                      <a:pt x="1742" y="8076"/>
                      <a:pt x="1742" y="8044"/>
                      <a:pt x="1774" y="8013"/>
                    </a:cubicBezTo>
                    <a:cubicBezTo>
                      <a:pt x="1785" y="8013"/>
                      <a:pt x="1797" y="8013"/>
                      <a:pt x="1807" y="8011"/>
                    </a:cubicBezTo>
                    <a:close/>
                    <a:moveTo>
                      <a:pt x="25462" y="7569"/>
                    </a:moveTo>
                    <a:cubicBezTo>
                      <a:pt x="25462" y="7601"/>
                      <a:pt x="25494" y="7664"/>
                      <a:pt x="25462" y="7759"/>
                    </a:cubicBezTo>
                    <a:cubicBezTo>
                      <a:pt x="25304" y="7823"/>
                      <a:pt x="25050" y="7949"/>
                      <a:pt x="24765" y="8139"/>
                    </a:cubicBezTo>
                    <a:lnTo>
                      <a:pt x="25462" y="7569"/>
                    </a:lnTo>
                    <a:close/>
                    <a:moveTo>
                      <a:pt x="25779" y="7949"/>
                    </a:moveTo>
                    <a:cubicBezTo>
                      <a:pt x="25779" y="8013"/>
                      <a:pt x="25747" y="8076"/>
                      <a:pt x="25684" y="8171"/>
                    </a:cubicBezTo>
                    <a:cubicBezTo>
                      <a:pt x="25715" y="8108"/>
                      <a:pt x="25747" y="8013"/>
                      <a:pt x="25747" y="7949"/>
                    </a:cubicBezTo>
                    <a:close/>
                    <a:moveTo>
                      <a:pt x="13776" y="7728"/>
                    </a:moveTo>
                    <a:cubicBezTo>
                      <a:pt x="13618" y="7854"/>
                      <a:pt x="13459" y="7981"/>
                      <a:pt x="13333" y="8108"/>
                    </a:cubicBezTo>
                    <a:cubicBezTo>
                      <a:pt x="13238" y="8171"/>
                      <a:pt x="13111" y="8234"/>
                      <a:pt x="13016" y="8298"/>
                    </a:cubicBezTo>
                    <a:cubicBezTo>
                      <a:pt x="13269" y="8108"/>
                      <a:pt x="13523" y="7918"/>
                      <a:pt x="13776" y="7728"/>
                    </a:cubicBezTo>
                    <a:close/>
                    <a:moveTo>
                      <a:pt x="25399" y="8076"/>
                    </a:moveTo>
                    <a:lnTo>
                      <a:pt x="25399" y="8076"/>
                    </a:lnTo>
                    <a:cubicBezTo>
                      <a:pt x="25335" y="8234"/>
                      <a:pt x="25240" y="8456"/>
                      <a:pt x="25082" y="8709"/>
                    </a:cubicBezTo>
                    <a:cubicBezTo>
                      <a:pt x="24639" y="8773"/>
                      <a:pt x="24100" y="9026"/>
                      <a:pt x="23467" y="9406"/>
                    </a:cubicBezTo>
                    <a:lnTo>
                      <a:pt x="23467" y="9406"/>
                    </a:lnTo>
                    <a:cubicBezTo>
                      <a:pt x="24322" y="8741"/>
                      <a:pt x="24987" y="8266"/>
                      <a:pt x="25399" y="8076"/>
                    </a:cubicBezTo>
                    <a:close/>
                    <a:moveTo>
                      <a:pt x="25430" y="8963"/>
                    </a:moveTo>
                    <a:cubicBezTo>
                      <a:pt x="25589" y="8963"/>
                      <a:pt x="25684" y="8994"/>
                      <a:pt x="25779" y="9026"/>
                    </a:cubicBezTo>
                    <a:cubicBezTo>
                      <a:pt x="25494" y="9248"/>
                      <a:pt x="24924" y="9691"/>
                      <a:pt x="24132" y="10293"/>
                    </a:cubicBezTo>
                    <a:cubicBezTo>
                      <a:pt x="24670" y="9754"/>
                      <a:pt x="25114" y="9311"/>
                      <a:pt x="25430" y="8963"/>
                    </a:cubicBezTo>
                    <a:close/>
                    <a:moveTo>
                      <a:pt x="20775" y="3231"/>
                    </a:moveTo>
                    <a:cubicBezTo>
                      <a:pt x="20902" y="3231"/>
                      <a:pt x="20997" y="3262"/>
                      <a:pt x="21060" y="3357"/>
                    </a:cubicBezTo>
                    <a:cubicBezTo>
                      <a:pt x="21123" y="3421"/>
                      <a:pt x="21123" y="3516"/>
                      <a:pt x="21123" y="3642"/>
                    </a:cubicBezTo>
                    <a:cubicBezTo>
                      <a:pt x="21123" y="3674"/>
                      <a:pt x="21123" y="3706"/>
                      <a:pt x="21092" y="3737"/>
                    </a:cubicBezTo>
                    <a:cubicBezTo>
                      <a:pt x="20902" y="4086"/>
                      <a:pt x="20617" y="4497"/>
                      <a:pt x="20237" y="4941"/>
                    </a:cubicBezTo>
                    <a:cubicBezTo>
                      <a:pt x="19825" y="5226"/>
                      <a:pt x="19350" y="5542"/>
                      <a:pt x="18875" y="5891"/>
                    </a:cubicBezTo>
                    <a:cubicBezTo>
                      <a:pt x="16721" y="7411"/>
                      <a:pt x="13839" y="9438"/>
                      <a:pt x="11084" y="11560"/>
                    </a:cubicBezTo>
                    <a:cubicBezTo>
                      <a:pt x="13459" y="9533"/>
                      <a:pt x="16405" y="6999"/>
                      <a:pt x="20078" y="3832"/>
                    </a:cubicBezTo>
                    <a:cubicBezTo>
                      <a:pt x="20363" y="3611"/>
                      <a:pt x="20585" y="3389"/>
                      <a:pt x="20775" y="3231"/>
                    </a:cubicBezTo>
                    <a:close/>
                    <a:moveTo>
                      <a:pt x="19096" y="2091"/>
                    </a:moveTo>
                    <a:lnTo>
                      <a:pt x="19096" y="2091"/>
                    </a:lnTo>
                    <a:cubicBezTo>
                      <a:pt x="19065" y="2344"/>
                      <a:pt x="18906" y="2661"/>
                      <a:pt x="18590" y="3041"/>
                    </a:cubicBezTo>
                    <a:cubicBezTo>
                      <a:pt x="16626" y="4497"/>
                      <a:pt x="13174" y="7443"/>
                      <a:pt x="9817" y="10356"/>
                    </a:cubicBezTo>
                    <a:cubicBezTo>
                      <a:pt x="8867" y="10990"/>
                      <a:pt x="7949" y="11591"/>
                      <a:pt x="7062" y="12161"/>
                    </a:cubicBezTo>
                    <a:lnTo>
                      <a:pt x="19096" y="2091"/>
                    </a:lnTo>
                    <a:close/>
                    <a:moveTo>
                      <a:pt x="21377" y="5257"/>
                    </a:moveTo>
                    <a:lnTo>
                      <a:pt x="21377" y="5257"/>
                    </a:lnTo>
                    <a:cubicBezTo>
                      <a:pt x="20807" y="5796"/>
                      <a:pt x="20205" y="6366"/>
                      <a:pt x="19540" y="6999"/>
                    </a:cubicBezTo>
                    <a:lnTo>
                      <a:pt x="12984" y="12510"/>
                    </a:lnTo>
                    <a:cubicBezTo>
                      <a:pt x="15075" y="10609"/>
                      <a:pt x="17101" y="8709"/>
                      <a:pt x="18748" y="7158"/>
                    </a:cubicBezTo>
                    <a:cubicBezTo>
                      <a:pt x="19762" y="6398"/>
                      <a:pt x="20680" y="5764"/>
                      <a:pt x="21377" y="5257"/>
                    </a:cubicBezTo>
                    <a:close/>
                    <a:moveTo>
                      <a:pt x="21938" y="12319"/>
                    </a:moveTo>
                    <a:cubicBezTo>
                      <a:pt x="21828" y="12409"/>
                      <a:pt x="21716" y="12502"/>
                      <a:pt x="21603" y="12596"/>
                    </a:cubicBezTo>
                    <a:lnTo>
                      <a:pt x="21603" y="12596"/>
                    </a:lnTo>
                    <a:cubicBezTo>
                      <a:pt x="21636" y="12538"/>
                      <a:pt x="21695" y="12508"/>
                      <a:pt x="21725" y="12478"/>
                    </a:cubicBezTo>
                    <a:cubicBezTo>
                      <a:pt x="21797" y="12420"/>
                      <a:pt x="21869" y="12369"/>
                      <a:pt x="21938" y="12319"/>
                    </a:cubicBezTo>
                    <a:close/>
                    <a:moveTo>
                      <a:pt x="21567" y="12626"/>
                    </a:moveTo>
                    <a:cubicBezTo>
                      <a:pt x="21400" y="12765"/>
                      <a:pt x="21230" y="12906"/>
                      <a:pt x="21060" y="13048"/>
                    </a:cubicBezTo>
                    <a:cubicBezTo>
                      <a:pt x="21239" y="12899"/>
                      <a:pt x="21390" y="12749"/>
                      <a:pt x="21567" y="12626"/>
                    </a:cubicBezTo>
                    <a:close/>
                    <a:moveTo>
                      <a:pt x="11749" y="9469"/>
                    </a:moveTo>
                    <a:lnTo>
                      <a:pt x="11749" y="9469"/>
                    </a:lnTo>
                    <a:cubicBezTo>
                      <a:pt x="10134" y="10831"/>
                      <a:pt x="8392" y="12225"/>
                      <a:pt x="6714" y="13523"/>
                    </a:cubicBezTo>
                    <a:lnTo>
                      <a:pt x="10831" y="10071"/>
                    </a:lnTo>
                    <a:cubicBezTo>
                      <a:pt x="10926" y="10008"/>
                      <a:pt x="10989" y="9976"/>
                      <a:pt x="11084" y="9913"/>
                    </a:cubicBezTo>
                    <a:cubicBezTo>
                      <a:pt x="11306" y="9786"/>
                      <a:pt x="11528" y="9628"/>
                      <a:pt x="11749" y="9469"/>
                    </a:cubicBezTo>
                    <a:close/>
                    <a:moveTo>
                      <a:pt x="5637" y="8773"/>
                    </a:moveTo>
                    <a:lnTo>
                      <a:pt x="5637" y="8773"/>
                    </a:lnTo>
                    <a:cubicBezTo>
                      <a:pt x="3389" y="11021"/>
                      <a:pt x="1583" y="13016"/>
                      <a:pt x="1013" y="13586"/>
                    </a:cubicBezTo>
                    <a:cubicBezTo>
                      <a:pt x="1013" y="13555"/>
                      <a:pt x="1013" y="13491"/>
                      <a:pt x="1013" y="13428"/>
                    </a:cubicBezTo>
                    <a:cubicBezTo>
                      <a:pt x="1045" y="13206"/>
                      <a:pt x="1172" y="12953"/>
                      <a:pt x="1330" y="12668"/>
                    </a:cubicBezTo>
                    <a:cubicBezTo>
                      <a:pt x="1710" y="12288"/>
                      <a:pt x="2154" y="11781"/>
                      <a:pt x="2724" y="11211"/>
                    </a:cubicBezTo>
                    <a:cubicBezTo>
                      <a:pt x="3547" y="10546"/>
                      <a:pt x="4529" y="9691"/>
                      <a:pt x="5637" y="8773"/>
                    </a:cubicBezTo>
                    <a:close/>
                    <a:moveTo>
                      <a:pt x="18210" y="5036"/>
                    </a:moveTo>
                    <a:cubicBezTo>
                      <a:pt x="13048" y="9469"/>
                      <a:pt x="9089" y="12858"/>
                      <a:pt x="6302" y="15201"/>
                    </a:cubicBezTo>
                    <a:cubicBezTo>
                      <a:pt x="8677" y="12826"/>
                      <a:pt x="10799" y="10831"/>
                      <a:pt x="12604" y="9153"/>
                    </a:cubicBezTo>
                    <a:cubicBezTo>
                      <a:pt x="13016" y="8836"/>
                      <a:pt x="13396" y="8519"/>
                      <a:pt x="13744" y="8171"/>
                    </a:cubicBezTo>
                    <a:cubicBezTo>
                      <a:pt x="15486" y="7063"/>
                      <a:pt x="17070" y="5986"/>
                      <a:pt x="18210" y="5036"/>
                    </a:cubicBezTo>
                    <a:close/>
                    <a:moveTo>
                      <a:pt x="9722" y="14125"/>
                    </a:moveTo>
                    <a:cubicBezTo>
                      <a:pt x="8962" y="14695"/>
                      <a:pt x="8266" y="15233"/>
                      <a:pt x="7601" y="15740"/>
                    </a:cubicBezTo>
                    <a:cubicBezTo>
                      <a:pt x="7822" y="15550"/>
                      <a:pt x="8044" y="15360"/>
                      <a:pt x="8297" y="15170"/>
                    </a:cubicBezTo>
                    <a:cubicBezTo>
                      <a:pt x="8772" y="14821"/>
                      <a:pt x="9216" y="14473"/>
                      <a:pt x="9722" y="14125"/>
                    </a:cubicBezTo>
                    <a:close/>
                    <a:moveTo>
                      <a:pt x="24765" y="9089"/>
                    </a:moveTo>
                    <a:cubicBezTo>
                      <a:pt x="24512" y="9406"/>
                      <a:pt x="24164" y="9786"/>
                      <a:pt x="23784" y="10198"/>
                    </a:cubicBezTo>
                    <a:cubicBezTo>
                      <a:pt x="23150" y="10800"/>
                      <a:pt x="22358" y="11496"/>
                      <a:pt x="21535" y="12256"/>
                    </a:cubicBezTo>
                    <a:cubicBezTo>
                      <a:pt x="19635" y="13713"/>
                      <a:pt x="17355" y="15487"/>
                      <a:pt x="15170" y="17228"/>
                    </a:cubicBezTo>
                    <a:cubicBezTo>
                      <a:pt x="15138" y="17260"/>
                      <a:pt x="15075" y="17292"/>
                      <a:pt x="15011" y="17323"/>
                    </a:cubicBezTo>
                    <a:cubicBezTo>
                      <a:pt x="16975" y="15518"/>
                      <a:pt x="18906" y="13586"/>
                      <a:pt x="20522" y="11940"/>
                    </a:cubicBezTo>
                    <a:cubicBezTo>
                      <a:pt x="22232" y="10514"/>
                      <a:pt x="23752" y="9438"/>
                      <a:pt x="24765" y="9089"/>
                    </a:cubicBezTo>
                    <a:close/>
                    <a:moveTo>
                      <a:pt x="19191" y="6049"/>
                    </a:moveTo>
                    <a:lnTo>
                      <a:pt x="19191" y="6049"/>
                    </a:lnTo>
                    <a:cubicBezTo>
                      <a:pt x="18558" y="6683"/>
                      <a:pt x="17798" y="7348"/>
                      <a:pt x="16975" y="8044"/>
                    </a:cubicBezTo>
                    <a:cubicBezTo>
                      <a:pt x="14219" y="10071"/>
                      <a:pt x="10958" y="12541"/>
                      <a:pt x="8234" y="14821"/>
                    </a:cubicBezTo>
                    <a:cubicBezTo>
                      <a:pt x="6904" y="15803"/>
                      <a:pt x="5669" y="16658"/>
                      <a:pt x="4624" y="17387"/>
                    </a:cubicBezTo>
                    <a:cubicBezTo>
                      <a:pt x="8202" y="13808"/>
                      <a:pt x="15170" y="8899"/>
                      <a:pt x="19033" y="6144"/>
                    </a:cubicBezTo>
                    <a:cubicBezTo>
                      <a:pt x="19096" y="6113"/>
                      <a:pt x="19128" y="6081"/>
                      <a:pt x="19191" y="6049"/>
                    </a:cubicBezTo>
                    <a:close/>
                    <a:moveTo>
                      <a:pt x="8202" y="11781"/>
                    </a:moveTo>
                    <a:cubicBezTo>
                      <a:pt x="8076" y="11908"/>
                      <a:pt x="7917" y="12035"/>
                      <a:pt x="7791" y="12161"/>
                    </a:cubicBezTo>
                    <a:cubicBezTo>
                      <a:pt x="6682" y="13080"/>
                      <a:pt x="5669" y="13966"/>
                      <a:pt x="4782" y="14758"/>
                    </a:cubicBezTo>
                    <a:lnTo>
                      <a:pt x="1552" y="17482"/>
                    </a:lnTo>
                    <a:cubicBezTo>
                      <a:pt x="1488" y="17545"/>
                      <a:pt x="1457" y="17640"/>
                      <a:pt x="1520" y="17703"/>
                    </a:cubicBezTo>
                    <a:cubicBezTo>
                      <a:pt x="1520" y="17703"/>
                      <a:pt x="1552" y="17735"/>
                      <a:pt x="1552" y="17735"/>
                    </a:cubicBezTo>
                    <a:cubicBezTo>
                      <a:pt x="1520" y="17767"/>
                      <a:pt x="1457" y="17798"/>
                      <a:pt x="1425" y="17830"/>
                    </a:cubicBezTo>
                    <a:cubicBezTo>
                      <a:pt x="1393" y="17767"/>
                      <a:pt x="1393" y="17672"/>
                      <a:pt x="1393" y="17545"/>
                    </a:cubicBezTo>
                    <a:cubicBezTo>
                      <a:pt x="1457" y="17165"/>
                      <a:pt x="1837" y="16627"/>
                      <a:pt x="2470" y="16057"/>
                    </a:cubicBezTo>
                    <a:lnTo>
                      <a:pt x="4244" y="14536"/>
                    </a:lnTo>
                    <a:cubicBezTo>
                      <a:pt x="5384" y="13681"/>
                      <a:pt x="6777" y="12731"/>
                      <a:pt x="8202" y="11781"/>
                    </a:cubicBezTo>
                    <a:close/>
                    <a:moveTo>
                      <a:pt x="26792" y="12668"/>
                    </a:moveTo>
                    <a:cubicBezTo>
                      <a:pt x="26380" y="13555"/>
                      <a:pt x="24227" y="15645"/>
                      <a:pt x="21535" y="17988"/>
                    </a:cubicBezTo>
                    <a:lnTo>
                      <a:pt x="21535" y="17988"/>
                    </a:lnTo>
                    <a:cubicBezTo>
                      <a:pt x="23974" y="15613"/>
                      <a:pt x="26032" y="13460"/>
                      <a:pt x="26792" y="12668"/>
                    </a:cubicBezTo>
                    <a:close/>
                    <a:moveTo>
                      <a:pt x="20870" y="9438"/>
                    </a:moveTo>
                    <a:lnTo>
                      <a:pt x="20870" y="9438"/>
                    </a:lnTo>
                    <a:cubicBezTo>
                      <a:pt x="18210" y="11908"/>
                      <a:pt x="14124" y="15265"/>
                      <a:pt x="10261" y="18305"/>
                    </a:cubicBezTo>
                    <a:lnTo>
                      <a:pt x="20870" y="9438"/>
                    </a:lnTo>
                    <a:close/>
                    <a:moveTo>
                      <a:pt x="4402" y="17165"/>
                    </a:moveTo>
                    <a:lnTo>
                      <a:pt x="4402" y="17165"/>
                    </a:lnTo>
                    <a:cubicBezTo>
                      <a:pt x="4054" y="17513"/>
                      <a:pt x="3737" y="17862"/>
                      <a:pt x="3452" y="18178"/>
                    </a:cubicBezTo>
                    <a:cubicBezTo>
                      <a:pt x="3294" y="18305"/>
                      <a:pt x="3167" y="18400"/>
                      <a:pt x="3040" y="18463"/>
                    </a:cubicBezTo>
                    <a:cubicBezTo>
                      <a:pt x="3357" y="18147"/>
                      <a:pt x="3674" y="17830"/>
                      <a:pt x="3990" y="17513"/>
                    </a:cubicBezTo>
                    <a:cubicBezTo>
                      <a:pt x="4117" y="17418"/>
                      <a:pt x="4244" y="17292"/>
                      <a:pt x="4402" y="17165"/>
                    </a:cubicBezTo>
                    <a:close/>
                    <a:moveTo>
                      <a:pt x="9152" y="12003"/>
                    </a:moveTo>
                    <a:lnTo>
                      <a:pt x="9152" y="12003"/>
                    </a:lnTo>
                    <a:cubicBezTo>
                      <a:pt x="7537" y="13555"/>
                      <a:pt x="5732" y="15328"/>
                      <a:pt x="3737" y="17323"/>
                    </a:cubicBezTo>
                    <a:cubicBezTo>
                      <a:pt x="2629" y="18242"/>
                      <a:pt x="1932" y="18780"/>
                      <a:pt x="1647" y="18970"/>
                    </a:cubicBezTo>
                    <a:cubicBezTo>
                      <a:pt x="1647" y="18938"/>
                      <a:pt x="1647" y="18907"/>
                      <a:pt x="1647" y="18875"/>
                    </a:cubicBezTo>
                    <a:cubicBezTo>
                      <a:pt x="1710" y="18368"/>
                      <a:pt x="2407" y="17482"/>
                      <a:pt x="3515" y="16373"/>
                    </a:cubicBezTo>
                    <a:cubicBezTo>
                      <a:pt x="4909" y="15328"/>
                      <a:pt x="6967" y="13745"/>
                      <a:pt x="9152" y="12003"/>
                    </a:cubicBezTo>
                    <a:close/>
                    <a:moveTo>
                      <a:pt x="5795" y="16943"/>
                    </a:moveTo>
                    <a:lnTo>
                      <a:pt x="5795" y="16943"/>
                    </a:lnTo>
                    <a:cubicBezTo>
                      <a:pt x="5384" y="17292"/>
                      <a:pt x="5035" y="17640"/>
                      <a:pt x="4687" y="17988"/>
                    </a:cubicBezTo>
                    <a:cubicBezTo>
                      <a:pt x="3864" y="18622"/>
                      <a:pt x="3262" y="19097"/>
                      <a:pt x="2850" y="19445"/>
                    </a:cubicBezTo>
                    <a:cubicBezTo>
                      <a:pt x="3040" y="19128"/>
                      <a:pt x="3294" y="18812"/>
                      <a:pt x="3610" y="18432"/>
                    </a:cubicBezTo>
                    <a:cubicBezTo>
                      <a:pt x="4212" y="18020"/>
                      <a:pt x="4972" y="17513"/>
                      <a:pt x="5795" y="16943"/>
                    </a:cubicBezTo>
                    <a:close/>
                    <a:moveTo>
                      <a:pt x="25842" y="16500"/>
                    </a:moveTo>
                    <a:lnTo>
                      <a:pt x="25842" y="16500"/>
                    </a:lnTo>
                    <a:cubicBezTo>
                      <a:pt x="25684" y="16817"/>
                      <a:pt x="24987" y="17513"/>
                      <a:pt x="24037" y="18432"/>
                    </a:cubicBezTo>
                    <a:cubicBezTo>
                      <a:pt x="23435" y="18875"/>
                      <a:pt x="22770" y="19382"/>
                      <a:pt x="22042" y="19952"/>
                    </a:cubicBezTo>
                    <a:cubicBezTo>
                      <a:pt x="23625" y="18432"/>
                      <a:pt x="25304" y="16848"/>
                      <a:pt x="25842" y="16500"/>
                    </a:cubicBezTo>
                    <a:close/>
                    <a:moveTo>
                      <a:pt x="13934" y="11211"/>
                    </a:moveTo>
                    <a:lnTo>
                      <a:pt x="13934" y="11211"/>
                    </a:lnTo>
                    <a:cubicBezTo>
                      <a:pt x="9659" y="15138"/>
                      <a:pt x="5194" y="19002"/>
                      <a:pt x="3230" y="20047"/>
                    </a:cubicBezTo>
                    <a:cubicBezTo>
                      <a:pt x="3579" y="19572"/>
                      <a:pt x="4117" y="18970"/>
                      <a:pt x="4782" y="18273"/>
                    </a:cubicBezTo>
                    <a:cubicBezTo>
                      <a:pt x="5637" y="17608"/>
                      <a:pt x="6682" y="16848"/>
                      <a:pt x="7696" y="16025"/>
                    </a:cubicBezTo>
                    <a:cubicBezTo>
                      <a:pt x="9659" y="14536"/>
                      <a:pt x="11876" y="12858"/>
                      <a:pt x="13934" y="11211"/>
                    </a:cubicBezTo>
                    <a:close/>
                    <a:moveTo>
                      <a:pt x="3325" y="19445"/>
                    </a:moveTo>
                    <a:lnTo>
                      <a:pt x="3325" y="19445"/>
                    </a:lnTo>
                    <a:cubicBezTo>
                      <a:pt x="3072" y="19762"/>
                      <a:pt x="2882" y="20015"/>
                      <a:pt x="2755" y="20269"/>
                    </a:cubicBezTo>
                    <a:cubicBezTo>
                      <a:pt x="2629" y="20300"/>
                      <a:pt x="2502" y="20332"/>
                      <a:pt x="2407" y="20332"/>
                    </a:cubicBezTo>
                    <a:cubicBezTo>
                      <a:pt x="2439" y="20300"/>
                      <a:pt x="2439" y="20269"/>
                      <a:pt x="2470" y="20237"/>
                    </a:cubicBezTo>
                    <a:cubicBezTo>
                      <a:pt x="2597" y="20047"/>
                      <a:pt x="2914" y="19793"/>
                      <a:pt x="3325" y="19445"/>
                    </a:cubicBezTo>
                    <a:close/>
                    <a:moveTo>
                      <a:pt x="14726" y="16848"/>
                    </a:moveTo>
                    <a:cubicBezTo>
                      <a:pt x="13808" y="17735"/>
                      <a:pt x="12953" y="18622"/>
                      <a:pt x="12129" y="19477"/>
                    </a:cubicBezTo>
                    <a:cubicBezTo>
                      <a:pt x="12034" y="19508"/>
                      <a:pt x="11971" y="19572"/>
                      <a:pt x="11876" y="19635"/>
                    </a:cubicBezTo>
                    <a:cubicBezTo>
                      <a:pt x="11401" y="19983"/>
                      <a:pt x="10958" y="20300"/>
                      <a:pt x="10546" y="20617"/>
                    </a:cubicBezTo>
                    <a:cubicBezTo>
                      <a:pt x="11908" y="19382"/>
                      <a:pt x="13333" y="18115"/>
                      <a:pt x="14726" y="16848"/>
                    </a:cubicBezTo>
                    <a:close/>
                    <a:moveTo>
                      <a:pt x="14283" y="11813"/>
                    </a:moveTo>
                    <a:cubicBezTo>
                      <a:pt x="12731" y="13206"/>
                      <a:pt x="11148" y="14631"/>
                      <a:pt x="9691" y="15962"/>
                    </a:cubicBezTo>
                    <a:cubicBezTo>
                      <a:pt x="7252" y="18083"/>
                      <a:pt x="5099" y="19825"/>
                      <a:pt x="3769" y="20649"/>
                    </a:cubicBezTo>
                    <a:lnTo>
                      <a:pt x="14283" y="11813"/>
                    </a:lnTo>
                    <a:close/>
                    <a:moveTo>
                      <a:pt x="4719" y="19445"/>
                    </a:moveTo>
                    <a:lnTo>
                      <a:pt x="2819" y="21060"/>
                    </a:lnTo>
                    <a:cubicBezTo>
                      <a:pt x="2787" y="20997"/>
                      <a:pt x="2787" y="20965"/>
                      <a:pt x="2819" y="20934"/>
                    </a:cubicBezTo>
                    <a:cubicBezTo>
                      <a:pt x="2819" y="20807"/>
                      <a:pt x="2882" y="20649"/>
                      <a:pt x="2945" y="20490"/>
                    </a:cubicBezTo>
                    <a:cubicBezTo>
                      <a:pt x="3389" y="20332"/>
                      <a:pt x="3990" y="19952"/>
                      <a:pt x="4719" y="19445"/>
                    </a:cubicBezTo>
                    <a:close/>
                    <a:moveTo>
                      <a:pt x="2565" y="20617"/>
                    </a:moveTo>
                    <a:lnTo>
                      <a:pt x="2565" y="20617"/>
                    </a:lnTo>
                    <a:cubicBezTo>
                      <a:pt x="2534" y="20712"/>
                      <a:pt x="2534" y="20807"/>
                      <a:pt x="2502" y="20870"/>
                    </a:cubicBezTo>
                    <a:cubicBezTo>
                      <a:pt x="2502" y="20965"/>
                      <a:pt x="2502" y="21029"/>
                      <a:pt x="2502" y="21092"/>
                    </a:cubicBezTo>
                    <a:cubicBezTo>
                      <a:pt x="2407" y="20965"/>
                      <a:pt x="2375" y="20807"/>
                      <a:pt x="2375" y="20649"/>
                    </a:cubicBezTo>
                    <a:lnTo>
                      <a:pt x="2407" y="20649"/>
                    </a:lnTo>
                    <a:cubicBezTo>
                      <a:pt x="2439" y="20649"/>
                      <a:pt x="2502" y="20649"/>
                      <a:pt x="2565" y="20617"/>
                    </a:cubicBezTo>
                    <a:close/>
                    <a:moveTo>
                      <a:pt x="16405" y="16658"/>
                    </a:moveTo>
                    <a:cubicBezTo>
                      <a:pt x="15201" y="17703"/>
                      <a:pt x="13998" y="18717"/>
                      <a:pt x="12984" y="19572"/>
                    </a:cubicBezTo>
                    <a:cubicBezTo>
                      <a:pt x="11813" y="20585"/>
                      <a:pt x="10863" y="21377"/>
                      <a:pt x="10134" y="22010"/>
                    </a:cubicBezTo>
                    <a:cubicBezTo>
                      <a:pt x="10356" y="21725"/>
                      <a:pt x="10641" y="21472"/>
                      <a:pt x="10926" y="21155"/>
                    </a:cubicBezTo>
                    <a:cubicBezTo>
                      <a:pt x="12193" y="20047"/>
                      <a:pt x="13744" y="18780"/>
                      <a:pt x="15391" y="17450"/>
                    </a:cubicBezTo>
                    <a:cubicBezTo>
                      <a:pt x="15740" y="17165"/>
                      <a:pt x="16088" y="16912"/>
                      <a:pt x="16405" y="16658"/>
                    </a:cubicBezTo>
                    <a:close/>
                    <a:moveTo>
                      <a:pt x="12604" y="18337"/>
                    </a:moveTo>
                    <a:lnTo>
                      <a:pt x="12604" y="18337"/>
                    </a:lnTo>
                    <a:cubicBezTo>
                      <a:pt x="10863" y="19920"/>
                      <a:pt x="9311" y="21345"/>
                      <a:pt x="8171" y="22390"/>
                    </a:cubicBezTo>
                    <a:cubicBezTo>
                      <a:pt x="7664" y="22802"/>
                      <a:pt x="7252" y="23119"/>
                      <a:pt x="6999" y="23340"/>
                    </a:cubicBezTo>
                    <a:cubicBezTo>
                      <a:pt x="6746" y="23467"/>
                      <a:pt x="6524" y="23562"/>
                      <a:pt x="6334" y="23594"/>
                    </a:cubicBezTo>
                    <a:lnTo>
                      <a:pt x="12604" y="18337"/>
                    </a:lnTo>
                    <a:close/>
                    <a:moveTo>
                      <a:pt x="10039" y="20047"/>
                    </a:moveTo>
                    <a:cubicBezTo>
                      <a:pt x="8551" y="21314"/>
                      <a:pt x="7126" y="22549"/>
                      <a:pt x="5795" y="23657"/>
                    </a:cubicBezTo>
                    <a:cubicBezTo>
                      <a:pt x="5700" y="23657"/>
                      <a:pt x="5637" y="23625"/>
                      <a:pt x="5605" y="23625"/>
                    </a:cubicBezTo>
                    <a:cubicBezTo>
                      <a:pt x="6112" y="23182"/>
                      <a:pt x="7854" y="21820"/>
                      <a:pt x="10039" y="20047"/>
                    </a:cubicBezTo>
                    <a:close/>
                    <a:moveTo>
                      <a:pt x="18146" y="19287"/>
                    </a:moveTo>
                    <a:lnTo>
                      <a:pt x="18146" y="19287"/>
                    </a:lnTo>
                    <a:cubicBezTo>
                      <a:pt x="15866" y="21504"/>
                      <a:pt x="13523" y="23562"/>
                      <a:pt x="11781" y="24670"/>
                    </a:cubicBezTo>
                    <a:cubicBezTo>
                      <a:pt x="11876" y="24575"/>
                      <a:pt x="11971" y="24480"/>
                      <a:pt x="12066" y="24354"/>
                    </a:cubicBezTo>
                    <a:lnTo>
                      <a:pt x="18146" y="19287"/>
                    </a:lnTo>
                    <a:close/>
                    <a:moveTo>
                      <a:pt x="23277" y="17893"/>
                    </a:moveTo>
                    <a:cubicBezTo>
                      <a:pt x="20997" y="20300"/>
                      <a:pt x="17861" y="23435"/>
                      <a:pt x="15518" y="25177"/>
                    </a:cubicBezTo>
                    <a:lnTo>
                      <a:pt x="23277" y="17893"/>
                    </a:lnTo>
                    <a:close/>
                    <a:moveTo>
                      <a:pt x="9564" y="25209"/>
                    </a:moveTo>
                    <a:lnTo>
                      <a:pt x="9564" y="25209"/>
                    </a:lnTo>
                    <a:cubicBezTo>
                      <a:pt x="9532" y="25304"/>
                      <a:pt x="9501" y="25367"/>
                      <a:pt x="9469" y="25431"/>
                    </a:cubicBezTo>
                    <a:cubicBezTo>
                      <a:pt x="9437" y="25431"/>
                      <a:pt x="9406" y="25399"/>
                      <a:pt x="9374" y="25399"/>
                    </a:cubicBezTo>
                    <a:lnTo>
                      <a:pt x="9564" y="25209"/>
                    </a:lnTo>
                    <a:close/>
                    <a:moveTo>
                      <a:pt x="25209" y="11971"/>
                    </a:moveTo>
                    <a:cubicBezTo>
                      <a:pt x="24385" y="12890"/>
                      <a:pt x="23087" y="14283"/>
                      <a:pt x="21567" y="15835"/>
                    </a:cubicBezTo>
                    <a:cubicBezTo>
                      <a:pt x="18336" y="18495"/>
                      <a:pt x="14251" y="21884"/>
                      <a:pt x="12034" y="24005"/>
                    </a:cubicBezTo>
                    <a:lnTo>
                      <a:pt x="10419" y="25367"/>
                    </a:lnTo>
                    <a:cubicBezTo>
                      <a:pt x="10197" y="25431"/>
                      <a:pt x="9976" y="25494"/>
                      <a:pt x="9786" y="25494"/>
                    </a:cubicBezTo>
                    <a:cubicBezTo>
                      <a:pt x="9881" y="25209"/>
                      <a:pt x="10102" y="24860"/>
                      <a:pt x="10419" y="24480"/>
                    </a:cubicBezTo>
                    <a:lnTo>
                      <a:pt x="19477" y="16310"/>
                    </a:lnTo>
                    <a:cubicBezTo>
                      <a:pt x="21788" y="14505"/>
                      <a:pt x="23942" y="12921"/>
                      <a:pt x="25209" y="11971"/>
                    </a:cubicBezTo>
                    <a:close/>
                    <a:moveTo>
                      <a:pt x="9912" y="25779"/>
                    </a:moveTo>
                    <a:lnTo>
                      <a:pt x="9691" y="25969"/>
                    </a:lnTo>
                    <a:cubicBezTo>
                      <a:pt x="9691" y="25906"/>
                      <a:pt x="9691" y="25874"/>
                      <a:pt x="9691" y="25779"/>
                    </a:cubicBezTo>
                    <a:cubicBezTo>
                      <a:pt x="9707" y="25795"/>
                      <a:pt x="9715" y="25803"/>
                      <a:pt x="9722" y="25803"/>
                    </a:cubicBezTo>
                    <a:cubicBezTo>
                      <a:pt x="9730" y="25803"/>
                      <a:pt x="9738" y="25795"/>
                      <a:pt x="9754" y="25779"/>
                    </a:cubicBezTo>
                    <a:close/>
                    <a:moveTo>
                      <a:pt x="24544" y="19730"/>
                    </a:moveTo>
                    <a:lnTo>
                      <a:pt x="24544" y="19730"/>
                    </a:lnTo>
                    <a:cubicBezTo>
                      <a:pt x="23815" y="20490"/>
                      <a:pt x="23245" y="21092"/>
                      <a:pt x="22770" y="21630"/>
                    </a:cubicBezTo>
                    <a:cubicBezTo>
                      <a:pt x="20743" y="23689"/>
                      <a:pt x="18241" y="25969"/>
                      <a:pt x="17418" y="25969"/>
                    </a:cubicBezTo>
                    <a:cubicBezTo>
                      <a:pt x="17323" y="25969"/>
                      <a:pt x="17291" y="25969"/>
                      <a:pt x="17291" y="25937"/>
                    </a:cubicBezTo>
                    <a:cubicBezTo>
                      <a:pt x="17228" y="25526"/>
                      <a:pt x="19983" y="23372"/>
                      <a:pt x="21820" y="21947"/>
                    </a:cubicBezTo>
                    <a:cubicBezTo>
                      <a:pt x="22928" y="21060"/>
                      <a:pt x="23847" y="20332"/>
                      <a:pt x="24544" y="19730"/>
                    </a:cubicBezTo>
                    <a:close/>
                    <a:moveTo>
                      <a:pt x="13871" y="0"/>
                    </a:moveTo>
                    <a:cubicBezTo>
                      <a:pt x="13618" y="0"/>
                      <a:pt x="12731" y="760"/>
                      <a:pt x="9406" y="3832"/>
                    </a:cubicBezTo>
                    <a:cubicBezTo>
                      <a:pt x="6999" y="6081"/>
                      <a:pt x="3199" y="9564"/>
                      <a:pt x="1742" y="10483"/>
                    </a:cubicBezTo>
                    <a:lnTo>
                      <a:pt x="12731" y="317"/>
                    </a:lnTo>
                    <a:cubicBezTo>
                      <a:pt x="12794" y="254"/>
                      <a:pt x="12794" y="159"/>
                      <a:pt x="12763" y="95"/>
                    </a:cubicBezTo>
                    <a:cubicBezTo>
                      <a:pt x="12731" y="64"/>
                      <a:pt x="12699" y="64"/>
                      <a:pt x="12636" y="64"/>
                    </a:cubicBezTo>
                    <a:cubicBezTo>
                      <a:pt x="12628" y="61"/>
                      <a:pt x="12621" y="59"/>
                      <a:pt x="12611" y="59"/>
                    </a:cubicBezTo>
                    <a:cubicBezTo>
                      <a:pt x="12505" y="59"/>
                      <a:pt x="12131" y="358"/>
                      <a:pt x="7886" y="4022"/>
                    </a:cubicBezTo>
                    <a:cubicBezTo>
                      <a:pt x="6556" y="5194"/>
                      <a:pt x="4972" y="6524"/>
                      <a:pt x="3610" y="7696"/>
                    </a:cubicBezTo>
                    <a:lnTo>
                      <a:pt x="11274" y="507"/>
                    </a:lnTo>
                    <a:cubicBezTo>
                      <a:pt x="11338" y="444"/>
                      <a:pt x="11338" y="349"/>
                      <a:pt x="11306" y="285"/>
                    </a:cubicBezTo>
                    <a:cubicBezTo>
                      <a:pt x="11274" y="254"/>
                      <a:pt x="11235" y="238"/>
                      <a:pt x="11195" y="238"/>
                    </a:cubicBezTo>
                    <a:cubicBezTo>
                      <a:pt x="11155" y="238"/>
                      <a:pt x="11116" y="254"/>
                      <a:pt x="11084" y="285"/>
                    </a:cubicBezTo>
                    <a:lnTo>
                      <a:pt x="9924" y="1238"/>
                    </a:lnTo>
                    <a:lnTo>
                      <a:pt x="9924" y="1238"/>
                    </a:lnTo>
                    <a:cubicBezTo>
                      <a:pt x="10063" y="1108"/>
                      <a:pt x="10102" y="1035"/>
                      <a:pt x="10102" y="982"/>
                    </a:cubicBezTo>
                    <a:cubicBezTo>
                      <a:pt x="10102" y="919"/>
                      <a:pt x="10102" y="887"/>
                      <a:pt x="10071" y="855"/>
                    </a:cubicBezTo>
                    <a:cubicBezTo>
                      <a:pt x="10039" y="824"/>
                      <a:pt x="10007" y="792"/>
                      <a:pt x="9944" y="792"/>
                    </a:cubicBezTo>
                    <a:cubicBezTo>
                      <a:pt x="9912" y="792"/>
                      <a:pt x="9881" y="792"/>
                      <a:pt x="9849" y="824"/>
                    </a:cubicBezTo>
                    <a:cubicBezTo>
                      <a:pt x="9627" y="1045"/>
                      <a:pt x="9406" y="1267"/>
                      <a:pt x="9184" y="1457"/>
                    </a:cubicBezTo>
                    <a:cubicBezTo>
                      <a:pt x="8709" y="1837"/>
                      <a:pt x="8076" y="2344"/>
                      <a:pt x="7442" y="2819"/>
                    </a:cubicBezTo>
                    <a:cubicBezTo>
                      <a:pt x="6936" y="3231"/>
                      <a:pt x="6429" y="3611"/>
                      <a:pt x="5954" y="3991"/>
                    </a:cubicBezTo>
                    <a:cubicBezTo>
                      <a:pt x="6334" y="3516"/>
                      <a:pt x="6556" y="3104"/>
                      <a:pt x="6587" y="2819"/>
                    </a:cubicBezTo>
                    <a:cubicBezTo>
                      <a:pt x="6619" y="2692"/>
                      <a:pt x="6587" y="2597"/>
                      <a:pt x="6492" y="2502"/>
                    </a:cubicBezTo>
                    <a:cubicBezTo>
                      <a:pt x="6461" y="2471"/>
                      <a:pt x="6429" y="2439"/>
                      <a:pt x="6397" y="2439"/>
                    </a:cubicBezTo>
                    <a:cubicBezTo>
                      <a:pt x="6334" y="2439"/>
                      <a:pt x="6302" y="2439"/>
                      <a:pt x="6271" y="2471"/>
                    </a:cubicBezTo>
                    <a:cubicBezTo>
                      <a:pt x="5510" y="3231"/>
                      <a:pt x="4592" y="4086"/>
                      <a:pt x="4370" y="4181"/>
                    </a:cubicBezTo>
                    <a:cubicBezTo>
                      <a:pt x="4352" y="4171"/>
                      <a:pt x="4336" y="4168"/>
                      <a:pt x="4321" y="4168"/>
                    </a:cubicBezTo>
                    <a:cubicBezTo>
                      <a:pt x="4286" y="4168"/>
                      <a:pt x="4257" y="4190"/>
                      <a:pt x="4212" y="4212"/>
                    </a:cubicBezTo>
                    <a:cubicBezTo>
                      <a:pt x="4149" y="4276"/>
                      <a:pt x="4149" y="4371"/>
                      <a:pt x="4212" y="4434"/>
                    </a:cubicBezTo>
                    <a:cubicBezTo>
                      <a:pt x="4244" y="4466"/>
                      <a:pt x="4275" y="4497"/>
                      <a:pt x="4339" y="4497"/>
                    </a:cubicBezTo>
                    <a:cubicBezTo>
                      <a:pt x="4624" y="4497"/>
                      <a:pt x="5574" y="3611"/>
                      <a:pt x="6271" y="2914"/>
                    </a:cubicBezTo>
                    <a:lnTo>
                      <a:pt x="6271" y="2914"/>
                    </a:lnTo>
                    <a:cubicBezTo>
                      <a:pt x="6112" y="3421"/>
                      <a:pt x="5289" y="4339"/>
                      <a:pt x="4370" y="5226"/>
                    </a:cubicBezTo>
                    <a:cubicBezTo>
                      <a:pt x="3199" y="6208"/>
                      <a:pt x="2249" y="7031"/>
                      <a:pt x="1742" y="7633"/>
                    </a:cubicBezTo>
                    <a:cubicBezTo>
                      <a:pt x="1710" y="7664"/>
                      <a:pt x="1647" y="7696"/>
                      <a:pt x="1615" y="7728"/>
                    </a:cubicBezTo>
                    <a:cubicBezTo>
                      <a:pt x="1583" y="7759"/>
                      <a:pt x="1583" y="7791"/>
                      <a:pt x="1552" y="7823"/>
                    </a:cubicBezTo>
                    <a:lnTo>
                      <a:pt x="1552" y="7854"/>
                    </a:lnTo>
                    <a:cubicBezTo>
                      <a:pt x="1425" y="8044"/>
                      <a:pt x="1330" y="8203"/>
                      <a:pt x="1330" y="8329"/>
                    </a:cubicBezTo>
                    <a:cubicBezTo>
                      <a:pt x="1298" y="8456"/>
                      <a:pt x="1362" y="8551"/>
                      <a:pt x="1393" y="8583"/>
                    </a:cubicBezTo>
                    <a:cubicBezTo>
                      <a:pt x="1425" y="8614"/>
                      <a:pt x="1457" y="8646"/>
                      <a:pt x="1488" y="8646"/>
                    </a:cubicBezTo>
                    <a:cubicBezTo>
                      <a:pt x="1552" y="8646"/>
                      <a:pt x="1583" y="8646"/>
                      <a:pt x="1615" y="8614"/>
                    </a:cubicBezTo>
                    <a:lnTo>
                      <a:pt x="7062" y="4054"/>
                    </a:lnTo>
                    <a:lnTo>
                      <a:pt x="475" y="10229"/>
                    </a:lnTo>
                    <a:cubicBezTo>
                      <a:pt x="412" y="10261"/>
                      <a:pt x="412" y="10356"/>
                      <a:pt x="443" y="10419"/>
                    </a:cubicBezTo>
                    <a:cubicBezTo>
                      <a:pt x="475" y="10451"/>
                      <a:pt x="538" y="10483"/>
                      <a:pt x="570" y="10483"/>
                    </a:cubicBezTo>
                    <a:cubicBezTo>
                      <a:pt x="792" y="10483"/>
                      <a:pt x="1774" y="9691"/>
                      <a:pt x="7474" y="4751"/>
                    </a:cubicBezTo>
                    <a:lnTo>
                      <a:pt x="7474" y="4751"/>
                    </a:lnTo>
                    <a:lnTo>
                      <a:pt x="1045" y="10736"/>
                    </a:lnTo>
                    <a:cubicBezTo>
                      <a:pt x="982" y="10768"/>
                      <a:pt x="982" y="10863"/>
                      <a:pt x="1045" y="10926"/>
                    </a:cubicBezTo>
                    <a:cubicBezTo>
                      <a:pt x="1077" y="10958"/>
                      <a:pt x="1108" y="11021"/>
                      <a:pt x="1203" y="11021"/>
                    </a:cubicBezTo>
                    <a:cubicBezTo>
                      <a:pt x="1212" y="11022"/>
                      <a:pt x="1220" y="11022"/>
                      <a:pt x="1229" y="11022"/>
                    </a:cubicBezTo>
                    <a:cubicBezTo>
                      <a:pt x="1594" y="11022"/>
                      <a:pt x="2470" y="10393"/>
                      <a:pt x="3737" y="9311"/>
                    </a:cubicBezTo>
                    <a:lnTo>
                      <a:pt x="3737" y="9311"/>
                    </a:lnTo>
                    <a:cubicBezTo>
                      <a:pt x="0" y="12858"/>
                      <a:pt x="32" y="12921"/>
                      <a:pt x="158" y="13048"/>
                    </a:cubicBezTo>
                    <a:cubicBezTo>
                      <a:pt x="190" y="13080"/>
                      <a:pt x="222" y="13111"/>
                      <a:pt x="253" y="13111"/>
                    </a:cubicBezTo>
                    <a:cubicBezTo>
                      <a:pt x="285" y="13111"/>
                      <a:pt x="285" y="13111"/>
                      <a:pt x="317" y="13080"/>
                    </a:cubicBezTo>
                    <a:lnTo>
                      <a:pt x="317" y="13080"/>
                    </a:lnTo>
                    <a:cubicBezTo>
                      <a:pt x="253" y="13175"/>
                      <a:pt x="222" y="13270"/>
                      <a:pt x="222" y="13333"/>
                    </a:cubicBezTo>
                    <a:cubicBezTo>
                      <a:pt x="222" y="13460"/>
                      <a:pt x="253" y="13555"/>
                      <a:pt x="285" y="13586"/>
                    </a:cubicBezTo>
                    <a:cubicBezTo>
                      <a:pt x="317" y="13618"/>
                      <a:pt x="348" y="13650"/>
                      <a:pt x="412" y="13650"/>
                    </a:cubicBezTo>
                    <a:cubicBezTo>
                      <a:pt x="443" y="13650"/>
                      <a:pt x="475" y="13618"/>
                      <a:pt x="507" y="13586"/>
                    </a:cubicBezTo>
                    <a:cubicBezTo>
                      <a:pt x="538" y="13586"/>
                      <a:pt x="602" y="13491"/>
                      <a:pt x="728" y="13365"/>
                    </a:cubicBezTo>
                    <a:cubicBezTo>
                      <a:pt x="728" y="13365"/>
                      <a:pt x="728" y="13396"/>
                      <a:pt x="728" y="13396"/>
                    </a:cubicBezTo>
                    <a:cubicBezTo>
                      <a:pt x="697" y="13618"/>
                      <a:pt x="760" y="13840"/>
                      <a:pt x="887" y="13966"/>
                    </a:cubicBezTo>
                    <a:cubicBezTo>
                      <a:pt x="918" y="13998"/>
                      <a:pt x="950" y="14030"/>
                      <a:pt x="982" y="14030"/>
                    </a:cubicBezTo>
                    <a:cubicBezTo>
                      <a:pt x="1013" y="14030"/>
                      <a:pt x="1077" y="13998"/>
                      <a:pt x="1108" y="13966"/>
                    </a:cubicBezTo>
                    <a:cubicBezTo>
                      <a:pt x="1172" y="13903"/>
                      <a:pt x="5130" y="9564"/>
                      <a:pt x="9057" y="5891"/>
                    </a:cubicBezTo>
                    <a:cubicBezTo>
                      <a:pt x="9817" y="5257"/>
                      <a:pt x="10546" y="4592"/>
                      <a:pt x="11274" y="3991"/>
                    </a:cubicBezTo>
                    <a:cubicBezTo>
                      <a:pt x="13301" y="2471"/>
                      <a:pt x="15011" y="1267"/>
                      <a:pt x="15708" y="792"/>
                    </a:cubicBezTo>
                    <a:cubicBezTo>
                      <a:pt x="15866" y="760"/>
                      <a:pt x="16025" y="729"/>
                      <a:pt x="16151" y="729"/>
                    </a:cubicBezTo>
                    <a:cubicBezTo>
                      <a:pt x="16246" y="729"/>
                      <a:pt x="16310" y="729"/>
                      <a:pt x="16373" y="760"/>
                    </a:cubicBezTo>
                    <a:cubicBezTo>
                      <a:pt x="14219" y="2502"/>
                      <a:pt x="1045" y="13301"/>
                      <a:pt x="918" y="14790"/>
                    </a:cubicBezTo>
                    <a:cubicBezTo>
                      <a:pt x="887" y="14885"/>
                      <a:pt x="950" y="14980"/>
                      <a:pt x="982" y="15011"/>
                    </a:cubicBezTo>
                    <a:cubicBezTo>
                      <a:pt x="982" y="15011"/>
                      <a:pt x="982" y="15011"/>
                      <a:pt x="982" y="15043"/>
                    </a:cubicBezTo>
                    <a:cubicBezTo>
                      <a:pt x="887" y="15106"/>
                      <a:pt x="792" y="15201"/>
                      <a:pt x="697" y="15265"/>
                    </a:cubicBezTo>
                    <a:cubicBezTo>
                      <a:pt x="633" y="15328"/>
                      <a:pt x="633" y="15423"/>
                      <a:pt x="697" y="15487"/>
                    </a:cubicBezTo>
                    <a:cubicBezTo>
                      <a:pt x="715" y="15524"/>
                      <a:pt x="756" y="15539"/>
                      <a:pt x="799" y="15539"/>
                    </a:cubicBezTo>
                    <a:cubicBezTo>
                      <a:pt x="829" y="15539"/>
                      <a:pt x="861" y="15531"/>
                      <a:pt x="887" y="15518"/>
                    </a:cubicBezTo>
                    <a:lnTo>
                      <a:pt x="1362" y="15106"/>
                    </a:lnTo>
                    <a:cubicBezTo>
                      <a:pt x="1425" y="15106"/>
                      <a:pt x="1457" y="15075"/>
                      <a:pt x="1520" y="15075"/>
                    </a:cubicBezTo>
                    <a:cubicBezTo>
                      <a:pt x="950" y="15708"/>
                      <a:pt x="602" y="16183"/>
                      <a:pt x="570" y="16468"/>
                    </a:cubicBezTo>
                    <a:cubicBezTo>
                      <a:pt x="570" y="16595"/>
                      <a:pt x="602" y="16658"/>
                      <a:pt x="633" y="16722"/>
                    </a:cubicBezTo>
                    <a:cubicBezTo>
                      <a:pt x="665" y="16753"/>
                      <a:pt x="697" y="16753"/>
                      <a:pt x="760" y="16753"/>
                    </a:cubicBezTo>
                    <a:cubicBezTo>
                      <a:pt x="769" y="16763"/>
                      <a:pt x="779" y="16766"/>
                      <a:pt x="788" y="16766"/>
                    </a:cubicBezTo>
                    <a:cubicBezTo>
                      <a:pt x="810" y="16766"/>
                      <a:pt x="833" y="16744"/>
                      <a:pt x="855" y="16722"/>
                    </a:cubicBezTo>
                    <a:cubicBezTo>
                      <a:pt x="7094" y="10895"/>
                      <a:pt x="17165" y="1837"/>
                      <a:pt x="18653" y="1521"/>
                    </a:cubicBezTo>
                    <a:lnTo>
                      <a:pt x="18653" y="1521"/>
                    </a:lnTo>
                    <a:cubicBezTo>
                      <a:pt x="17703" y="2597"/>
                      <a:pt x="10197" y="9089"/>
                      <a:pt x="3895" y="14441"/>
                    </a:cubicBezTo>
                    <a:cubicBezTo>
                      <a:pt x="3262" y="14916"/>
                      <a:pt x="2724" y="15391"/>
                      <a:pt x="2280" y="15803"/>
                    </a:cubicBezTo>
                    <a:cubicBezTo>
                      <a:pt x="1837" y="16152"/>
                      <a:pt x="1425" y="16532"/>
                      <a:pt x="1013" y="16880"/>
                    </a:cubicBezTo>
                    <a:cubicBezTo>
                      <a:pt x="950" y="16943"/>
                      <a:pt x="918" y="17038"/>
                      <a:pt x="982" y="17102"/>
                    </a:cubicBezTo>
                    <a:cubicBezTo>
                      <a:pt x="1013" y="17133"/>
                      <a:pt x="1053" y="17149"/>
                      <a:pt x="1093" y="17149"/>
                    </a:cubicBezTo>
                    <a:cubicBezTo>
                      <a:pt x="1132" y="17149"/>
                      <a:pt x="1172" y="17133"/>
                      <a:pt x="1203" y="17102"/>
                    </a:cubicBezTo>
                    <a:lnTo>
                      <a:pt x="1267" y="17070"/>
                    </a:lnTo>
                    <a:lnTo>
                      <a:pt x="1267" y="17070"/>
                    </a:lnTo>
                    <a:cubicBezTo>
                      <a:pt x="1172" y="17228"/>
                      <a:pt x="1140" y="17387"/>
                      <a:pt x="1108" y="17513"/>
                    </a:cubicBezTo>
                    <a:cubicBezTo>
                      <a:pt x="1077" y="17767"/>
                      <a:pt x="1140" y="17988"/>
                      <a:pt x="1267" y="18178"/>
                    </a:cubicBezTo>
                    <a:cubicBezTo>
                      <a:pt x="1298" y="18210"/>
                      <a:pt x="1362" y="18242"/>
                      <a:pt x="1393" y="18242"/>
                    </a:cubicBezTo>
                    <a:cubicBezTo>
                      <a:pt x="1425" y="18242"/>
                      <a:pt x="1457" y="18210"/>
                      <a:pt x="1488" y="18210"/>
                    </a:cubicBezTo>
                    <a:cubicBezTo>
                      <a:pt x="1583" y="18115"/>
                      <a:pt x="1647" y="18052"/>
                      <a:pt x="1742" y="17988"/>
                    </a:cubicBezTo>
                    <a:lnTo>
                      <a:pt x="1742" y="17988"/>
                    </a:lnTo>
                    <a:cubicBezTo>
                      <a:pt x="1520" y="18337"/>
                      <a:pt x="1362" y="18622"/>
                      <a:pt x="1362" y="18843"/>
                    </a:cubicBezTo>
                    <a:cubicBezTo>
                      <a:pt x="1330" y="19002"/>
                      <a:pt x="1362" y="19160"/>
                      <a:pt x="1457" y="19255"/>
                    </a:cubicBezTo>
                    <a:cubicBezTo>
                      <a:pt x="1488" y="19287"/>
                      <a:pt x="1520" y="19318"/>
                      <a:pt x="1583" y="19318"/>
                    </a:cubicBezTo>
                    <a:cubicBezTo>
                      <a:pt x="1615" y="19318"/>
                      <a:pt x="1774" y="19255"/>
                      <a:pt x="2090" y="19033"/>
                    </a:cubicBezTo>
                    <a:lnTo>
                      <a:pt x="2090" y="19033"/>
                    </a:lnTo>
                    <a:cubicBezTo>
                      <a:pt x="1869" y="19223"/>
                      <a:pt x="1742" y="19350"/>
                      <a:pt x="1710" y="19382"/>
                    </a:cubicBezTo>
                    <a:cubicBezTo>
                      <a:pt x="1647" y="19445"/>
                      <a:pt x="1615" y="19508"/>
                      <a:pt x="1647" y="19572"/>
                    </a:cubicBezTo>
                    <a:cubicBezTo>
                      <a:pt x="1647" y="19635"/>
                      <a:pt x="1710" y="19667"/>
                      <a:pt x="1774" y="19667"/>
                    </a:cubicBezTo>
                    <a:cubicBezTo>
                      <a:pt x="1805" y="19667"/>
                      <a:pt x="1805" y="19667"/>
                      <a:pt x="1869" y="19635"/>
                    </a:cubicBezTo>
                    <a:cubicBezTo>
                      <a:pt x="1964" y="19572"/>
                      <a:pt x="2280" y="19350"/>
                      <a:pt x="2787" y="19033"/>
                    </a:cubicBezTo>
                    <a:lnTo>
                      <a:pt x="2787" y="19033"/>
                    </a:lnTo>
                    <a:cubicBezTo>
                      <a:pt x="2502" y="19413"/>
                      <a:pt x="2312" y="19762"/>
                      <a:pt x="2185" y="20110"/>
                    </a:cubicBezTo>
                    <a:cubicBezTo>
                      <a:pt x="2090" y="20205"/>
                      <a:pt x="2059" y="20300"/>
                      <a:pt x="2027" y="20364"/>
                    </a:cubicBezTo>
                    <a:cubicBezTo>
                      <a:pt x="2027" y="20395"/>
                      <a:pt x="2059" y="20459"/>
                      <a:pt x="2090" y="20490"/>
                    </a:cubicBezTo>
                    <a:lnTo>
                      <a:pt x="2090" y="20522"/>
                    </a:lnTo>
                    <a:cubicBezTo>
                      <a:pt x="2027" y="20839"/>
                      <a:pt x="2122" y="21092"/>
                      <a:pt x="2280" y="21314"/>
                    </a:cubicBezTo>
                    <a:cubicBezTo>
                      <a:pt x="2344" y="21377"/>
                      <a:pt x="2439" y="21440"/>
                      <a:pt x="2597" y="21440"/>
                    </a:cubicBezTo>
                    <a:lnTo>
                      <a:pt x="2755" y="21440"/>
                    </a:lnTo>
                    <a:cubicBezTo>
                      <a:pt x="2765" y="21450"/>
                      <a:pt x="2774" y="21453"/>
                      <a:pt x="2783" y="21453"/>
                    </a:cubicBezTo>
                    <a:cubicBezTo>
                      <a:pt x="2805" y="21453"/>
                      <a:pt x="2828" y="21431"/>
                      <a:pt x="2850" y="21409"/>
                    </a:cubicBezTo>
                    <a:lnTo>
                      <a:pt x="2882" y="21409"/>
                    </a:lnTo>
                    <a:cubicBezTo>
                      <a:pt x="3484" y="21219"/>
                      <a:pt x="4592" y="20490"/>
                      <a:pt x="5985" y="19445"/>
                    </a:cubicBezTo>
                    <a:lnTo>
                      <a:pt x="5985" y="19445"/>
                    </a:lnTo>
                    <a:cubicBezTo>
                      <a:pt x="4434" y="20870"/>
                      <a:pt x="3420" y="21884"/>
                      <a:pt x="3230" y="22042"/>
                    </a:cubicBezTo>
                    <a:cubicBezTo>
                      <a:pt x="3199" y="22105"/>
                      <a:pt x="3199" y="22200"/>
                      <a:pt x="3230" y="22232"/>
                    </a:cubicBezTo>
                    <a:cubicBezTo>
                      <a:pt x="3267" y="22269"/>
                      <a:pt x="3315" y="22284"/>
                      <a:pt x="3361" y="22284"/>
                    </a:cubicBezTo>
                    <a:cubicBezTo>
                      <a:pt x="3394" y="22284"/>
                      <a:pt x="3426" y="22277"/>
                      <a:pt x="3452" y="22264"/>
                    </a:cubicBezTo>
                    <a:lnTo>
                      <a:pt x="18463" y="8614"/>
                    </a:lnTo>
                    <a:cubicBezTo>
                      <a:pt x="20933" y="6556"/>
                      <a:pt x="22928" y="5067"/>
                      <a:pt x="23720" y="4877"/>
                    </a:cubicBezTo>
                    <a:lnTo>
                      <a:pt x="23720" y="4877"/>
                    </a:lnTo>
                    <a:lnTo>
                      <a:pt x="3674" y="22549"/>
                    </a:lnTo>
                    <a:cubicBezTo>
                      <a:pt x="3610" y="22612"/>
                      <a:pt x="3610" y="22707"/>
                      <a:pt x="3642" y="22770"/>
                    </a:cubicBezTo>
                    <a:cubicBezTo>
                      <a:pt x="3674" y="22802"/>
                      <a:pt x="3713" y="22818"/>
                      <a:pt x="3753" y="22818"/>
                    </a:cubicBezTo>
                    <a:cubicBezTo>
                      <a:pt x="3792" y="22818"/>
                      <a:pt x="3832" y="22802"/>
                      <a:pt x="3864" y="22770"/>
                    </a:cubicBezTo>
                    <a:lnTo>
                      <a:pt x="23657" y="6176"/>
                    </a:lnTo>
                    <a:lnTo>
                      <a:pt x="23657" y="6176"/>
                    </a:lnTo>
                    <a:cubicBezTo>
                      <a:pt x="23625" y="6429"/>
                      <a:pt x="23372" y="6809"/>
                      <a:pt x="22960" y="7253"/>
                    </a:cubicBezTo>
                    <a:lnTo>
                      <a:pt x="4339" y="22897"/>
                    </a:lnTo>
                    <a:cubicBezTo>
                      <a:pt x="4275" y="22960"/>
                      <a:pt x="4275" y="23055"/>
                      <a:pt x="4307" y="23119"/>
                    </a:cubicBezTo>
                    <a:cubicBezTo>
                      <a:pt x="4344" y="23156"/>
                      <a:pt x="4392" y="23171"/>
                      <a:pt x="4438" y="23171"/>
                    </a:cubicBezTo>
                    <a:cubicBezTo>
                      <a:pt x="4471" y="23171"/>
                      <a:pt x="4502" y="23163"/>
                      <a:pt x="4529" y="23150"/>
                    </a:cubicBezTo>
                    <a:cubicBezTo>
                      <a:pt x="5225" y="22612"/>
                      <a:pt x="19382" y="11908"/>
                      <a:pt x="23087" y="7569"/>
                    </a:cubicBezTo>
                    <a:lnTo>
                      <a:pt x="24639" y="6271"/>
                    </a:lnTo>
                    <a:lnTo>
                      <a:pt x="24639" y="6271"/>
                    </a:lnTo>
                    <a:cubicBezTo>
                      <a:pt x="23910" y="8456"/>
                      <a:pt x="10482" y="19382"/>
                      <a:pt x="5257" y="23499"/>
                    </a:cubicBezTo>
                    <a:cubicBezTo>
                      <a:pt x="5225" y="23530"/>
                      <a:pt x="5225" y="23562"/>
                      <a:pt x="5225" y="23594"/>
                    </a:cubicBezTo>
                    <a:cubicBezTo>
                      <a:pt x="5225" y="23657"/>
                      <a:pt x="5225" y="23689"/>
                      <a:pt x="5257" y="23720"/>
                    </a:cubicBezTo>
                    <a:cubicBezTo>
                      <a:pt x="5352" y="23847"/>
                      <a:pt x="5510" y="23942"/>
                      <a:pt x="5700" y="23974"/>
                    </a:cubicBezTo>
                    <a:cubicBezTo>
                      <a:pt x="5738" y="24011"/>
                      <a:pt x="5775" y="24026"/>
                      <a:pt x="5812" y="24026"/>
                    </a:cubicBezTo>
                    <a:cubicBezTo>
                      <a:pt x="5838" y="24026"/>
                      <a:pt x="5864" y="24019"/>
                      <a:pt x="5890" y="24005"/>
                    </a:cubicBezTo>
                    <a:cubicBezTo>
                      <a:pt x="6080" y="24005"/>
                      <a:pt x="6271" y="23942"/>
                      <a:pt x="6524" y="23879"/>
                    </a:cubicBezTo>
                    <a:lnTo>
                      <a:pt x="6524" y="23879"/>
                    </a:lnTo>
                    <a:cubicBezTo>
                      <a:pt x="6492" y="23942"/>
                      <a:pt x="6461" y="23974"/>
                      <a:pt x="6461" y="24005"/>
                    </a:cubicBezTo>
                    <a:cubicBezTo>
                      <a:pt x="6461" y="24069"/>
                      <a:pt x="6461" y="24132"/>
                      <a:pt x="6492" y="24164"/>
                    </a:cubicBezTo>
                    <a:cubicBezTo>
                      <a:pt x="6524" y="24195"/>
                      <a:pt x="6556" y="24227"/>
                      <a:pt x="6619" y="24227"/>
                    </a:cubicBezTo>
                    <a:cubicBezTo>
                      <a:pt x="6651" y="24227"/>
                      <a:pt x="6682" y="24227"/>
                      <a:pt x="6714" y="24195"/>
                    </a:cubicBezTo>
                    <a:cubicBezTo>
                      <a:pt x="6999" y="23942"/>
                      <a:pt x="7252" y="23657"/>
                      <a:pt x="7569" y="23404"/>
                    </a:cubicBezTo>
                    <a:cubicBezTo>
                      <a:pt x="8076" y="23087"/>
                      <a:pt x="8677" y="22707"/>
                      <a:pt x="9342" y="22232"/>
                    </a:cubicBezTo>
                    <a:lnTo>
                      <a:pt x="9342" y="22232"/>
                    </a:lnTo>
                    <a:cubicBezTo>
                      <a:pt x="8329" y="23182"/>
                      <a:pt x="7632" y="23942"/>
                      <a:pt x="7474" y="24385"/>
                    </a:cubicBezTo>
                    <a:cubicBezTo>
                      <a:pt x="7316" y="24575"/>
                      <a:pt x="7347" y="24607"/>
                      <a:pt x="7411" y="24670"/>
                    </a:cubicBezTo>
                    <a:cubicBezTo>
                      <a:pt x="7411" y="24670"/>
                      <a:pt x="7442" y="24702"/>
                      <a:pt x="7442" y="24702"/>
                    </a:cubicBezTo>
                    <a:cubicBezTo>
                      <a:pt x="7442" y="24765"/>
                      <a:pt x="7474" y="24797"/>
                      <a:pt x="7506" y="24829"/>
                    </a:cubicBezTo>
                    <a:cubicBezTo>
                      <a:pt x="7537" y="24860"/>
                      <a:pt x="7569" y="24860"/>
                      <a:pt x="7601" y="24860"/>
                    </a:cubicBezTo>
                    <a:cubicBezTo>
                      <a:pt x="7632" y="24860"/>
                      <a:pt x="7696" y="24860"/>
                      <a:pt x="7727" y="24829"/>
                    </a:cubicBezTo>
                    <a:cubicBezTo>
                      <a:pt x="14093" y="19350"/>
                      <a:pt x="23498" y="11338"/>
                      <a:pt x="25335" y="9976"/>
                    </a:cubicBezTo>
                    <a:lnTo>
                      <a:pt x="25335" y="9976"/>
                    </a:lnTo>
                    <a:cubicBezTo>
                      <a:pt x="24702" y="10895"/>
                      <a:pt x="21852" y="13491"/>
                      <a:pt x="18368" y="16500"/>
                    </a:cubicBezTo>
                    <a:lnTo>
                      <a:pt x="7664" y="25494"/>
                    </a:lnTo>
                    <a:cubicBezTo>
                      <a:pt x="7601" y="25557"/>
                      <a:pt x="7569" y="25652"/>
                      <a:pt x="7632" y="25716"/>
                    </a:cubicBezTo>
                    <a:cubicBezTo>
                      <a:pt x="7669" y="25753"/>
                      <a:pt x="7717" y="25768"/>
                      <a:pt x="7763" y="25768"/>
                    </a:cubicBezTo>
                    <a:cubicBezTo>
                      <a:pt x="7796" y="25768"/>
                      <a:pt x="7828" y="25760"/>
                      <a:pt x="7854" y="25747"/>
                    </a:cubicBezTo>
                    <a:cubicBezTo>
                      <a:pt x="8361" y="25336"/>
                      <a:pt x="9976" y="24005"/>
                      <a:pt x="12034" y="22264"/>
                    </a:cubicBezTo>
                    <a:lnTo>
                      <a:pt x="12034" y="22264"/>
                    </a:lnTo>
                    <a:cubicBezTo>
                      <a:pt x="11306" y="22992"/>
                      <a:pt x="10704" y="23625"/>
                      <a:pt x="10261" y="24195"/>
                    </a:cubicBezTo>
                    <a:lnTo>
                      <a:pt x="9057" y="25304"/>
                    </a:lnTo>
                    <a:cubicBezTo>
                      <a:pt x="8994" y="25336"/>
                      <a:pt x="8994" y="25431"/>
                      <a:pt x="9026" y="25494"/>
                    </a:cubicBezTo>
                    <a:cubicBezTo>
                      <a:pt x="9121" y="25621"/>
                      <a:pt x="9247" y="25684"/>
                      <a:pt x="9406" y="25747"/>
                    </a:cubicBezTo>
                    <a:cubicBezTo>
                      <a:pt x="9406" y="25747"/>
                      <a:pt x="9406" y="25747"/>
                      <a:pt x="9406" y="25779"/>
                    </a:cubicBezTo>
                    <a:cubicBezTo>
                      <a:pt x="9374" y="26001"/>
                      <a:pt x="9406" y="26159"/>
                      <a:pt x="9532" y="26317"/>
                    </a:cubicBezTo>
                    <a:cubicBezTo>
                      <a:pt x="9564" y="26349"/>
                      <a:pt x="9596" y="26381"/>
                      <a:pt x="9627" y="26381"/>
                    </a:cubicBezTo>
                    <a:cubicBezTo>
                      <a:pt x="9659" y="26381"/>
                      <a:pt x="9722" y="26349"/>
                      <a:pt x="9754" y="26349"/>
                    </a:cubicBezTo>
                    <a:lnTo>
                      <a:pt x="10482" y="25716"/>
                    </a:lnTo>
                    <a:lnTo>
                      <a:pt x="10482" y="25716"/>
                    </a:lnTo>
                    <a:cubicBezTo>
                      <a:pt x="10419" y="25811"/>
                      <a:pt x="10387" y="25874"/>
                      <a:pt x="10387" y="25937"/>
                    </a:cubicBezTo>
                    <a:cubicBezTo>
                      <a:pt x="10387" y="26032"/>
                      <a:pt x="10419" y="26096"/>
                      <a:pt x="10451" y="26127"/>
                    </a:cubicBezTo>
                    <a:cubicBezTo>
                      <a:pt x="10546" y="26286"/>
                      <a:pt x="10704" y="26349"/>
                      <a:pt x="10926" y="26349"/>
                    </a:cubicBezTo>
                    <a:cubicBezTo>
                      <a:pt x="11084" y="26349"/>
                      <a:pt x="11243" y="26317"/>
                      <a:pt x="11433" y="26254"/>
                    </a:cubicBezTo>
                    <a:lnTo>
                      <a:pt x="11433" y="26254"/>
                    </a:lnTo>
                    <a:cubicBezTo>
                      <a:pt x="11306" y="26349"/>
                      <a:pt x="11211" y="26444"/>
                      <a:pt x="11084" y="26539"/>
                    </a:cubicBezTo>
                    <a:cubicBezTo>
                      <a:pt x="11053" y="26539"/>
                      <a:pt x="11053" y="26602"/>
                      <a:pt x="11053" y="26634"/>
                    </a:cubicBezTo>
                    <a:cubicBezTo>
                      <a:pt x="11021" y="26666"/>
                      <a:pt x="11053" y="26697"/>
                      <a:pt x="11084" y="26729"/>
                    </a:cubicBezTo>
                    <a:cubicBezTo>
                      <a:pt x="11116" y="26792"/>
                      <a:pt x="11148" y="26792"/>
                      <a:pt x="11211" y="26824"/>
                    </a:cubicBezTo>
                    <a:cubicBezTo>
                      <a:pt x="11496" y="26824"/>
                      <a:pt x="12636" y="25969"/>
                      <a:pt x="14188" y="24702"/>
                    </a:cubicBezTo>
                    <a:lnTo>
                      <a:pt x="14188" y="24702"/>
                    </a:lnTo>
                    <a:lnTo>
                      <a:pt x="12383" y="26317"/>
                    </a:lnTo>
                    <a:cubicBezTo>
                      <a:pt x="12319" y="26381"/>
                      <a:pt x="12319" y="26476"/>
                      <a:pt x="12383" y="26539"/>
                    </a:cubicBezTo>
                    <a:cubicBezTo>
                      <a:pt x="12509" y="26697"/>
                      <a:pt x="12699" y="26792"/>
                      <a:pt x="12953" y="26792"/>
                    </a:cubicBezTo>
                    <a:cubicBezTo>
                      <a:pt x="13238" y="26792"/>
                      <a:pt x="13554" y="26697"/>
                      <a:pt x="13903" y="26507"/>
                    </a:cubicBezTo>
                    <a:cubicBezTo>
                      <a:pt x="13966" y="26571"/>
                      <a:pt x="14029" y="26602"/>
                      <a:pt x="14124" y="26602"/>
                    </a:cubicBezTo>
                    <a:cubicBezTo>
                      <a:pt x="14283" y="26602"/>
                      <a:pt x="14536" y="26507"/>
                      <a:pt x="14853" y="26349"/>
                    </a:cubicBezTo>
                    <a:lnTo>
                      <a:pt x="14853" y="26349"/>
                    </a:lnTo>
                    <a:cubicBezTo>
                      <a:pt x="14726" y="26444"/>
                      <a:pt x="14599" y="26539"/>
                      <a:pt x="14473" y="26666"/>
                    </a:cubicBezTo>
                    <a:cubicBezTo>
                      <a:pt x="14409" y="26697"/>
                      <a:pt x="14409" y="26792"/>
                      <a:pt x="14441" y="26856"/>
                    </a:cubicBezTo>
                    <a:cubicBezTo>
                      <a:pt x="14473" y="26887"/>
                      <a:pt x="14536" y="26919"/>
                      <a:pt x="14568" y="26919"/>
                    </a:cubicBezTo>
                    <a:lnTo>
                      <a:pt x="14694" y="26919"/>
                    </a:lnTo>
                    <a:cubicBezTo>
                      <a:pt x="14916" y="26729"/>
                      <a:pt x="15486" y="26254"/>
                      <a:pt x="16246" y="25652"/>
                    </a:cubicBezTo>
                    <a:cubicBezTo>
                      <a:pt x="16246" y="25652"/>
                      <a:pt x="16246" y="25652"/>
                      <a:pt x="16246" y="25684"/>
                    </a:cubicBezTo>
                    <a:cubicBezTo>
                      <a:pt x="16215" y="25842"/>
                      <a:pt x="16246" y="25969"/>
                      <a:pt x="16341" y="26096"/>
                    </a:cubicBezTo>
                    <a:cubicBezTo>
                      <a:pt x="16373" y="26127"/>
                      <a:pt x="16405" y="26127"/>
                      <a:pt x="16436" y="26127"/>
                    </a:cubicBezTo>
                    <a:cubicBezTo>
                      <a:pt x="16468" y="26127"/>
                      <a:pt x="16531" y="26127"/>
                      <a:pt x="16563" y="26096"/>
                    </a:cubicBezTo>
                    <a:lnTo>
                      <a:pt x="17165" y="25589"/>
                    </a:lnTo>
                    <a:lnTo>
                      <a:pt x="17165" y="25589"/>
                    </a:lnTo>
                    <a:cubicBezTo>
                      <a:pt x="17070" y="25716"/>
                      <a:pt x="17006" y="25842"/>
                      <a:pt x="17006" y="25937"/>
                    </a:cubicBezTo>
                    <a:cubicBezTo>
                      <a:pt x="17006" y="26032"/>
                      <a:pt x="17038" y="26127"/>
                      <a:pt x="17070" y="26159"/>
                    </a:cubicBezTo>
                    <a:cubicBezTo>
                      <a:pt x="17133" y="26222"/>
                      <a:pt x="17228" y="26317"/>
                      <a:pt x="17418" y="26317"/>
                    </a:cubicBezTo>
                    <a:lnTo>
                      <a:pt x="17450" y="26317"/>
                    </a:lnTo>
                    <a:cubicBezTo>
                      <a:pt x="18178" y="26317"/>
                      <a:pt x="19730" y="25019"/>
                      <a:pt x="21282" y="23562"/>
                    </a:cubicBezTo>
                    <a:lnTo>
                      <a:pt x="21282" y="23562"/>
                    </a:lnTo>
                    <a:cubicBezTo>
                      <a:pt x="21123" y="23910"/>
                      <a:pt x="21187" y="23974"/>
                      <a:pt x="21218" y="24005"/>
                    </a:cubicBezTo>
                    <a:cubicBezTo>
                      <a:pt x="21250" y="24069"/>
                      <a:pt x="21313" y="24100"/>
                      <a:pt x="21377" y="24100"/>
                    </a:cubicBezTo>
                    <a:cubicBezTo>
                      <a:pt x="21630" y="24100"/>
                      <a:pt x="22390" y="23340"/>
                      <a:pt x="22992" y="22739"/>
                    </a:cubicBezTo>
                    <a:cubicBezTo>
                      <a:pt x="23055" y="22675"/>
                      <a:pt x="23055" y="22580"/>
                      <a:pt x="22992" y="22517"/>
                    </a:cubicBezTo>
                    <a:cubicBezTo>
                      <a:pt x="22960" y="22485"/>
                      <a:pt x="22921" y="22469"/>
                      <a:pt x="22881" y="22469"/>
                    </a:cubicBezTo>
                    <a:cubicBezTo>
                      <a:pt x="22841" y="22469"/>
                      <a:pt x="22802" y="22485"/>
                      <a:pt x="22770" y="22517"/>
                    </a:cubicBezTo>
                    <a:cubicBezTo>
                      <a:pt x="22358" y="22960"/>
                      <a:pt x="21852" y="23435"/>
                      <a:pt x="21567" y="23657"/>
                    </a:cubicBezTo>
                    <a:cubicBezTo>
                      <a:pt x="21788" y="23309"/>
                      <a:pt x="22358" y="22612"/>
                      <a:pt x="23087" y="21789"/>
                    </a:cubicBezTo>
                    <a:cubicBezTo>
                      <a:pt x="24259" y="20617"/>
                      <a:pt x="25177" y="19635"/>
                      <a:pt x="25399" y="19350"/>
                    </a:cubicBezTo>
                    <a:cubicBezTo>
                      <a:pt x="25462" y="19287"/>
                      <a:pt x="25462" y="19192"/>
                      <a:pt x="25399" y="19160"/>
                    </a:cubicBezTo>
                    <a:cubicBezTo>
                      <a:pt x="25367" y="19128"/>
                      <a:pt x="25335" y="19128"/>
                      <a:pt x="25335" y="19097"/>
                    </a:cubicBezTo>
                    <a:cubicBezTo>
                      <a:pt x="25779" y="18685"/>
                      <a:pt x="26032" y="18368"/>
                      <a:pt x="26032" y="18178"/>
                    </a:cubicBezTo>
                    <a:cubicBezTo>
                      <a:pt x="26064" y="18083"/>
                      <a:pt x="26032" y="18020"/>
                      <a:pt x="26000" y="17988"/>
                    </a:cubicBezTo>
                    <a:cubicBezTo>
                      <a:pt x="25963" y="17951"/>
                      <a:pt x="25915" y="17936"/>
                      <a:pt x="25869" y="17936"/>
                    </a:cubicBezTo>
                    <a:cubicBezTo>
                      <a:pt x="25837" y="17936"/>
                      <a:pt x="25805" y="17944"/>
                      <a:pt x="25779" y="17957"/>
                    </a:cubicBezTo>
                    <a:lnTo>
                      <a:pt x="16531" y="25716"/>
                    </a:lnTo>
                    <a:cubicBezTo>
                      <a:pt x="16563" y="25589"/>
                      <a:pt x="16658" y="25399"/>
                      <a:pt x="16785" y="25209"/>
                    </a:cubicBezTo>
                    <a:cubicBezTo>
                      <a:pt x="18336" y="23910"/>
                      <a:pt x="20522" y="22074"/>
                      <a:pt x="22358" y="20427"/>
                    </a:cubicBezTo>
                    <a:cubicBezTo>
                      <a:pt x="23974" y="19065"/>
                      <a:pt x="25304" y="17957"/>
                      <a:pt x="25810" y="17577"/>
                    </a:cubicBezTo>
                    <a:cubicBezTo>
                      <a:pt x="25874" y="17513"/>
                      <a:pt x="25937" y="17482"/>
                      <a:pt x="26000" y="17418"/>
                    </a:cubicBezTo>
                    <a:cubicBezTo>
                      <a:pt x="26032" y="17387"/>
                      <a:pt x="26064" y="17355"/>
                      <a:pt x="26064" y="17323"/>
                    </a:cubicBezTo>
                    <a:cubicBezTo>
                      <a:pt x="26064" y="17260"/>
                      <a:pt x="26064" y="17228"/>
                      <a:pt x="26032" y="17197"/>
                    </a:cubicBezTo>
                    <a:cubicBezTo>
                      <a:pt x="26000" y="17165"/>
                      <a:pt x="25969" y="17133"/>
                      <a:pt x="25937" y="17133"/>
                    </a:cubicBezTo>
                    <a:cubicBezTo>
                      <a:pt x="25905" y="17133"/>
                      <a:pt x="25905" y="17133"/>
                      <a:pt x="25842" y="17197"/>
                    </a:cubicBezTo>
                    <a:lnTo>
                      <a:pt x="25842" y="17165"/>
                    </a:lnTo>
                    <a:cubicBezTo>
                      <a:pt x="25810" y="17197"/>
                      <a:pt x="25715" y="17260"/>
                      <a:pt x="25589" y="17355"/>
                    </a:cubicBezTo>
                    <a:cubicBezTo>
                      <a:pt x="25969" y="16912"/>
                      <a:pt x="26222" y="16563"/>
                      <a:pt x="26222" y="16405"/>
                    </a:cubicBezTo>
                    <a:cubicBezTo>
                      <a:pt x="26254" y="16310"/>
                      <a:pt x="26222" y="16247"/>
                      <a:pt x="26190" y="16215"/>
                    </a:cubicBezTo>
                    <a:cubicBezTo>
                      <a:pt x="26159" y="16183"/>
                      <a:pt x="26095" y="16152"/>
                      <a:pt x="26032" y="16152"/>
                    </a:cubicBezTo>
                    <a:cubicBezTo>
                      <a:pt x="25747" y="16152"/>
                      <a:pt x="24987" y="16785"/>
                      <a:pt x="23277" y="18400"/>
                    </a:cubicBezTo>
                    <a:cubicBezTo>
                      <a:pt x="25082" y="16532"/>
                      <a:pt x="26412" y="15043"/>
                      <a:pt x="26539" y="14885"/>
                    </a:cubicBezTo>
                    <a:cubicBezTo>
                      <a:pt x="26602" y="14821"/>
                      <a:pt x="26602" y="14726"/>
                      <a:pt x="26539" y="14663"/>
                    </a:cubicBezTo>
                    <a:cubicBezTo>
                      <a:pt x="26507" y="14631"/>
                      <a:pt x="26467" y="14616"/>
                      <a:pt x="26428" y="14616"/>
                    </a:cubicBezTo>
                    <a:cubicBezTo>
                      <a:pt x="26388" y="14616"/>
                      <a:pt x="26349" y="14631"/>
                      <a:pt x="26317" y="14663"/>
                    </a:cubicBezTo>
                    <a:lnTo>
                      <a:pt x="14093" y="26159"/>
                    </a:lnTo>
                    <a:cubicBezTo>
                      <a:pt x="13649" y="26381"/>
                      <a:pt x="13301" y="26507"/>
                      <a:pt x="13016" y="26507"/>
                    </a:cubicBezTo>
                    <a:cubicBezTo>
                      <a:pt x="12921" y="26507"/>
                      <a:pt x="12826" y="26476"/>
                      <a:pt x="12763" y="26444"/>
                    </a:cubicBezTo>
                    <a:lnTo>
                      <a:pt x="26665" y="13903"/>
                    </a:lnTo>
                    <a:cubicBezTo>
                      <a:pt x="26729" y="13840"/>
                      <a:pt x="26729" y="13745"/>
                      <a:pt x="26665" y="13681"/>
                    </a:cubicBezTo>
                    <a:cubicBezTo>
                      <a:pt x="26643" y="13659"/>
                      <a:pt x="26605" y="13637"/>
                      <a:pt x="26573" y="13637"/>
                    </a:cubicBezTo>
                    <a:cubicBezTo>
                      <a:pt x="26560" y="13637"/>
                      <a:pt x="26548" y="13640"/>
                      <a:pt x="26539" y="13650"/>
                    </a:cubicBezTo>
                    <a:cubicBezTo>
                      <a:pt x="26919" y="13143"/>
                      <a:pt x="27172" y="12763"/>
                      <a:pt x="27172" y="12510"/>
                    </a:cubicBezTo>
                    <a:cubicBezTo>
                      <a:pt x="27204" y="12383"/>
                      <a:pt x="27172" y="12288"/>
                      <a:pt x="27109" y="12193"/>
                    </a:cubicBezTo>
                    <a:cubicBezTo>
                      <a:pt x="27077" y="12161"/>
                      <a:pt x="27045" y="12130"/>
                      <a:pt x="26982" y="12130"/>
                    </a:cubicBezTo>
                    <a:cubicBezTo>
                      <a:pt x="26950" y="12130"/>
                      <a:pt x="26919" y="12161"/>
                      <a:pt x="26887" y="12193"/>
                    </a:cubicBezTo>
                    <a:cubicBezTo>
                      <a:pt x="24449" y="14758"/>
                      <a:pt x="20680" y="18558"/>
                      <a:pt x="17386" y="21535"/>
                    </a:cubicBezTo>
                    <a:cubicBezTo>
                      <a:pt x="15676" y="22929"/>
                      <a:pt x="14029" y="24259"/>
                      <a:pt x="12699" y="25336"/>
                    </a:cubicBezTo>
                    <a:cubicBezTo>
                      <a:pt x="11939" y="25811"/>
                      <a:pt x="11338" y="26064"/>
                      <a:pt x="10989" y="26064"/>
                    </a:cubicBezTo>
                    <a:cubicBezTo>
                      <a:pt x="10863" y="26064"/>
                      <a:pt x="10799" y="26032"/>
                      <a:pt x="10736" y="25969"/>
                    </a:cubicBezTo>
                    <a:cubicBezTo>
                      <a:pt x="10736" y="25874"/>
                      <a:pt x="10863" y="25684"/>
                      <a:pt x="11116" y="25431"/>
                    </a:cubicBezTo>
                    <a:cubicBezTo>
                      <a:pt x="13586" y="24195"/>
                      <a:pt x="17671" y="20332"/>
                      <a:pt x="20997" y="16943"/>
                    </a:cubicBezTo>
                    <a:lnTo>
                      <a:pt x="26570" y="12256"/>
                    </a:lnTo>
                    <a:cubicBezTo>
                      <a:pt x="26634" y="12193"/>
                      <a:pt x="26634" y="12098"/>
                      <a:pt x="26570" y="12035"/>
                    </a:cubicBezTo>
                    <a:cubicBezTo>
                      <a:pt x="26555" y="12003"/>
                      <a:pt x="26523" y="11987"/>
                      <a:pt x="26487" y="11987"/>
                    </a:cubicBezTo>
                    <a:cubicBezTo>
                      <a:pt x="26452" y="11987"/>
                      <a:pt x="26412" y="12003"/>
                      <a:pt x="26380" y="12035"/>
                    </a:cubicBezTo>
                    <a:cubicBezTo>
                      <a:pt x="26000" y="12320"/>
                      <a:pt x="24924" y="13175"/>
                      <a:pt x="23498" y="14315"/>
                    </a:cubicBezTo>
                    <a:cubicBezTo>
                      <a:pt x="25145" y="12573"/>
                      <a:pt x="26317" y="11275"/>
                      <a:pt x="26475" y="11085"/>
                    </a:cubicBezTo>
                    <a:cubicBezTo>
                      <a:pt x="26539" y="11053"/>
                      <a:pt x="26539" y="10958"/>
                      <a:pt x="26475" y="10895"/>
                    </a:cubicBezTo>
                    <a:cubicBezTo>
                      <a:pt x="26438" y="10857"/>
                      <a:pt x="26401" y="10842"/>
                      <a:pt x="26364" y="10842"/>
                    </a:cubicBezTo>
                    <a:cubicBezTo>
                      <a:pt x="26338" y="10842"/>
                      <a:pt x="26312" y="10850"/>
                      <a:pt x="26285" y="10863"/>
                    </a:cubicBezTo>
                    <a:cubicBezTo>
                      <a:pt x="26064" y="11021"/>
                      <a:pt x="24607" y="12066"/>
                      <a:pt x="22580" y="13586"/>
                    </a:cubicBezTo>
                    <a:lnTo>
                      <a:pt x="25969" y="10578"/>
                    </a:lnTo>
                    <a:cubicBezTo>
                      <a:pt x="26032" y="10514"/>
                      <a:pt x="26032" y="10419"/>
                      <a:pt x="25969" y="10356"/>
                    </a:cubicBezTo>
                    <a:cubicBezTo>
                      <a:pt x="25950" y="10319"/>
                      <a:pt x="25910" y="10304"/>
                      <a:pt x="25867" y="10304"/>
                    </a:cubicBezTo>
                    <a:cubicBezTo>
                      <a:pt x="25837" y="10304"/>
                      <a:pt x="25805" y="10311"/>
                      <a:pt x="25779" y="10324"/>
                    </a:cubicBezTo>
                    <a:lnTo>
                      <a:pt x="24322" y="11560"/>
                    </a:lnTo>
                    <a:cubicBezTo>
                      <a:pt x="25209" y="10673"/>
                      <a:pt x="25747" y="10008"/>
                      <a:pt x="25779" y="9754"/>
                    </a:cubicBezTo>
                    <a:cubicBezTo>
                      <a:pt x="25779" y="9659"/>
                      <a:pt x="25747" y="9596"/>
                      <a:pt x="25715" y="9564"/>
                    </a:cubicBezTo>
                    <a:cubicBezTo>
                      <a:pt x="25715" y="9533"/>
                      <a:pt x="25715" y="9533"/>
                      <a:pt x="25684" y="9533"/>
                    </a:cubicBezTo>
                    <a:cubicBezTo>
                      <a:pt x="25842" y="9406"/>
                      <a:pt x="26000" y="9311"/>
                      <a:pt x="26127" y="9184"/>
                    </a:cubicBezTo>
                    <a:cubicBezTo>
                      <a:pt x="26159" y="9184"/>
                      <a:pt x="26190" y="9121"/>
                      <a:pt x="26190" y="9089"/>
                    </a:cubicBezTo>
                    <a:cubicBezTo>
                      <a:pt x="26190" y="9058"/>
                      <a:pt x="26190" y="9026"/>
                      <a:pt x="26159" y="8994"/>
                    </a:cubicBezTo>
                    <a:cubicBezTo>
                      <a:pt x="26032" y="8836"/>
                      <a:pt x="25874" y="8741"/>
                      <a:pt x="25684" y="8709"/>
                    </a:cubicBezTo>
                    <a:cubicBezTo>
                      <a:pt x="26095" y="8203"/>
                      <a:pt x="26190" y="7918"/>
                      <a:pt x="26064" y="7791"/>
                    </a:cubicBezTo>
                    <a:cubicBezTo>
                      <a:pt x="26032" y="7728"/>
                      <a:pt x="25969" y="7696"/>
                      <a:pt x="25874" y="7696"/>
                    </a:cubicBezTo>
                    <a:lnTo>
                      <a:pt x="25810" y="7696"/>
                    </a:lnTo>
                    <a:cubicBezTo>
                      <a:pt x="25810" y="7538"/>
                      <a:pt x="25747" y="7379"/>
                      <a:pt x="25652" y="7253"/>
                    </a:cubicBezTo>
                    <a:cubicBezTo>
                      <a:pt x="25620" y="7221"/>
                      <a:pt x="25589" y="7221"/>
                      <a:pt x="25557" y="7189"/>
                    </a:cubicBezTo>
                    <a:cubicBezTo>
                      <a:pt x="25494" y="7189"/>
                      <a:pt x="25462" y="7221"/>
                      <a:pt x="25430" y="7253"/>
                    </a:cubicBezTo>
                    <a:lnTo>
                      <a:pt x="23688" y="8709"/>
                    </a:lnTo>
                    <a:cubicBezTo>
                      <a:pt x="23847" y="8519"/>
                      <a:pt x="24005" y="8361"/>
                      <a:pt x="24132" y="8234"/>
                    </a:cubicBezTo>
                    <a:cubicBezTo>
                      <a:pt x="24385" y="7981"/>
                      <a:pt x="24544" y="7823"/>
                      <a:pt x="24607" y="7696"/>
                    </a:cubicBezTo>
                    <a:cubicBezTo>
                      <a:pt x="24639" y="7696"/>
                      <a:pt x="24670" y="7664"/>
                      <a:pt x="24670" y="7633"/>
                    </a:cubicBezTo>
                    <a:cubicBezTo>
                      <a:pt x="24734" y="7506"/>
                      <a:pt x="24702" y="7474"/>
                      <a:pt x="24670" y="7443"/>
                    </a:cubicBezTo>
                    <a:cubicBezTo>
                      <a:pt x="24639" y="7411"/>
                      <a:pt x="24607" y="7379"/>
                      <a:pt x="24575" y="7379"/>
                    </a:cubicBezTo>
                    <a:cubicBezTo>
                      <a:pt x="24512" y="7379"/>
                      <a:pt x="24480" y="7411"/>
                      <a:pt x="24449" y="7443"/>
                    </a:cubicBezTo>
                    <a:cubicBezTo>
                      <a:pt x="24449" y="7443"/>
                      <a:pt x="24195" y="7728"/>
                      <a:pt x="23784" y="8139"/>
                    </a:cubicBezTo>
                    <a:cubicBezTo>
                      <a:pt x="23435" y="8456"/>
                      <a:pt x="22992" y="8868"/>
                      <a:pt x="22453" y="9374"/>
                    </a:cubicBezTo>
                    <a:cubicBezTo>
                      <a:pt x="23942" y="7886"/>
                      <a:pt x="24924" y="6746"/>
                      <a:pt x="24987" y="6208"/>
                    </a:cubicBezTo>
                    <a:cubicBezTo>
                      <a:pt x="24987" y="6081"/>
                      <a:pt x="24955" y="5986"/>
                      <a:pt x="24892" y="5891"/>
                    </a:cubicBezTo>
                    <a:cubicBezTo>
                      <a:pt x="24860" y="5859"/>
                      <a:pt x="24829" y="5827"/>
                      <a:pt x="24797" y="5827"/>
                    </a:cubicBezTo>
                    <a:cubicBezTo>
                      <a:pt x="24765" y="5827"/>
                      <a:pt x="24702" y="5859"/>
                      <a:pt x="24670" y="5859"/>
                    </a:cubicBezTo>
                    <a:lnTo>
                      <a:pt x="23847" y="6556"/>
                    </a:lnTo>
                    <a:cubicBezTo>
                      <a:pt x="23942" y="6398"/>
                      <a:pt x="24005" y="6271"/>
                      <a:pt x="24005" y="6144"/>
                    </a:cubicBezTo>
                    <a:cubicBezTo>
                      <a:pt x="24037" y="6018"/>
                      <a:pt x="24005" y="5891"/>
                      <a:pt x="23910" y="5796"/>
                    </a:cubicBezTo>
                    <a:cubicBezTo>
                      <a:pt x="23879" y="5764"/>
                      <a:pt x="23847" y="5732"/>
                      <a:pt x="23815" y="5732"/>
                    </a:cubicBezTo>
                    <a:cubicBezTo>
                      <a:pt x="23784" y="5732"/>
                      <a:pt x="23720" y="5732"/>
                      <a:pt x="23688" y="5764"/>
                    </a:cubicBezTo>
                    <a:lnTo>
                      <a:pt x="13079" y="14695"/>
                    </a:lnTo>
                    <a:lnTo>
                      <a:pt x="13079" y="14695"/>
                    </a:lnTo>
                    <a:lnTo>
                      <a:pt x="24164" y="4909"/>
                    </a:lnTo>
                    <a:cubicBezTo>
                      <a:pt x="24227" y="4846"/>
                      <a:pt x="24227" y="4751"/>
                      <a:pt x="24195" y="4687"/>
                    </a:cubicBezTo>
                    <a:cubicBezTo>
                      <a:pt x="24132" y="4624"/>
                      <a:pt x="24069" y="4561"/>
                      <a:pt x="23910" y="4561"/>
                    </a:cubicBezTo>
                    <a:cubicBezTo>
                      <a:pt x="23898" y="4560"/>
                      <a:pt x="23886" y="4559"/>
                      <a:pt x="23873" y="4559"/>
                    </a:cubicBezTo>
                    <a:cubicBezTo>
                      <a:pt x="23478" y="4559"/>
                      <a:pt x="22673" y="5029"/>
                      <a:pt x="21630" y="5796"/>
                    </a:cubicBezTo>
                    <a:lnTo>
                      <a:pt x="22802" y="4719"/>
                    </a:lnTo>
                    <a:cubicBezTo>
                      <a:pt x="22865" y="4656"/>
                      <a:pt x="22865" y="4561"/>
                      <a:pt x="22833" y="4497"/>
                    </a:cubicBezTo>
                    <a:cubicBezTo>
                      <a:pt x="22802" y="4466"/>
                      <a:pt x="22770" y="4434"/>
                      <a:pt x="22738" y="4434"/>
                    </a:cubicBezTo>
                    <a:cubicBezTo>
                      <a:pt x="22897" y="4276"/>
                      <a:pt x="23023" y="4149"/>
                      <a:pt x="23055" y="4117"/>
                    </a:cubicBezTo>
                    <a:cubicBezTo>
                      <a:pt x="23118" y="4054"/>
                      <a:pt x="23118" y="3959"/>
                      <a:pt x="23087" y="3896"/>
                    </a:cubicBezTo>
                    <a:cubicBezTo>
                      <a:pt x="23050" y="3859"/>
                      <a:pt x="23002" y="3843"/>
                      <a:pt x="22956" y="3843"/>
                    </a:cubicBezTo>
                    <a:cubicBezTo>
                      <a:pt x="22923" y="3843"/>
                      <a:pt x="22891" y="3851"/>
                      <a:pt x="22865" y="3864"/>
                    </a:cubicBezTo>
                    <a:cubicBezTo>
                      <a:pt x="22707" y="3991"/>
                      <a:pt x="21757" y="4656"/>
                      <a:pt x="20395" y="5637"/>
                    </a:cubicBezTo>
                    <a:cubicBezTo>
                      <a:pt x="21155" y="4909"/>
                      <a:pt x="21725" y="4339"/>
                      <a:pt x="22073" y="3991"/>
                    </a:cubicBezTo>
                    <a:cubicBezTo>
                      <a:pt x="22358" y="3769"/>
                      <a:pt x="22453" y="3674"/>
                      <a:pt x="22453" y="3611"/>
                    </a:cubicBezTo>
                    <a:cubicBezTo>
                      <a:pt x="22453" y="3547"/>
                      <a:pt x="22453" y="3516"/>
                      <a:pt x="22422" y="3484"/>
                    </a:cubicBezTo>
                    <a:cubicBezTo>
                      <a:pt x="22390" y="3452"/>
                      <a:pt x="22358" y="3421"/>
                      <a:pt x="22295" y="3421"/>
                    </a:cubicBezTo>
                    <a:cubicBezTo>
                      <a:pt x="22263" y="3421"/>
                      <a:pt x="22232" y="3421"/>
                      <a:pt x="22200" y="3452"/>
                    </a:cubicBezTo>
                    <a:cubicBezTo>
                      <a:pt x="22073" y="3547"/>
                      <a:pt x="21978" y="3674"/>
                      <a:pt x="21883" y="3769"/>
                    </a:cubicBezTo>
                    <a:cubicBezTo>
                      <a:pt x="21725" y="3896"/>
                      <a:pt x="21503" y="4054"/>
                      <a:pt x="21282" y="4212"/>
                    </a:cubicBezTo>
                    <a:cubicBezTo>
                      <a:pt x="21345" y="4086"/>
                      <a:pt x="21377" y="3959"/>
                      <a:pt x="21408" y="3832"/>
                    </a:cubicBezTo>
                    <a:cubicBezTo>
                      <a:pt x="21567" y="3579"/>
                      <a:pt x="21662" y="3326"/>
                      <a:pt x="21662" y="3136"/>
                    </a:cubicBezTo>
                    <a:cubicBezTo>
                      <a:pt x="21725" y="2851"/>
                      <a:pt x="21662" y="2629"/>
                      <a:pt x="21503" y="2439"/>
                    </a:cubicBezTo>
                    <a:cubicBezTo>
                      <a:pt x="21472" y="2407"/>
                      <a:pt x="21440" y="2407"/>
                      <a:pt x="21408" y="2407"/>
                    </a:cubicBezTo>
                    <a:cubicBezTo>
                      <a:pt x="21396" y="2401"/>
                      <a:pt x="21386" y="2396"/>
                      <a:pt x="21374" y="2396"/>
                    </a:cubicBezTo>
                    <a:cubicBezTo>
                      <a:pt x="21321" y="2396"/>
                      <a:pt x="21218" y="2484"/>
                      <a:pt x="20680" y="2946"/>
                    </a:cubicBezTo>
                    <a:cubicBezTo>
                      <a:pt x="20522" y="2946"/>
                      <a:pt x="20332" y="3009"/>
                      <a:pt x="20110" y="3072"/>
                    </a:cubicBezTo>
                    <a:cubicBezTo>
                      <a:pt x="20173" y="2946"/>
                      <a:pt x="20237" y="2819"/>
                      <a:pt x="20237" y="2724"/>
                    </a:cubicBezTo>
                    <a:cubicBezTo>
                      <a:pt x="20268" y="2661"/>
                      <a:pt x="20268" y="2597"/>
                      <a:pt x="20237" y="2534"/>
                    </a:cubicBezTo>
                    <a:cubicBezTo>
                      <a:pt x="20300" y="2471"/>
                      <a:pt x="20332" y="2407"/>
                      <a:pt x="20332" y="2376"/>
                    </a:cubicBezTo>
                    <a:cubicBezTo>
                      <a:pt x="20332" y="2344"/>
                      <a:pt x="20332" y="2281"/>
                      <a:pt x="20300" y="2249"/>
                    </a:cubicBezTo>
                    <a:cubicBezTo>
                      <a:pt x="20268" y="2217"/>
                      <a:pt x="20205" y="2186"/>
                      <a:pt x="20142" y="2186"/>
                    </a:cubicBezTo>
                    <a:lnTo>
                      <a:pt x="20110" y="2186"/>
                    </a:lnTo>
                    <a:cubicBezTo>
                      <a:pt x="20110" y="2154"/>
                      <a:pt x="20078" y="2154"/>
                      <a:pt x="20078" y="2154"/>
                    </a:cubicBezTo>
                    <a:cubicBezTo>
                      <a:pt x="20041" y="2117"/>
                      <a:pt x="19993" y="2101"/>
                      <a:pt x="19947" y="2101"/>
                    </a:cubicBezTo>
                    <a:cubicBezTo>
                      <a:pt x="19914" y="2101"/>
                      <a:pt x="19883" y="2109"/>
                      <a:pt x="19857" y="2122"/>
                    </a:cubicBezTo>
                    <a:lnTo>
                      <a:pt x="19413" y="2502"/>
                    </a:lnTo>
                    <a:cubicBezTo>
                      <a:pt x="19382" y="2534"/>
                      <a:pt x="19318" y="2597"/>
                      <a:pt x="19255" y="2629"/>
                    </a:cubicBezTo>
                    <a:cubicBezTo>
                      <a:pt x="19318" y="2439"/>
                      <a:pt x="19382" y="2281"/>
                      <a:pt x="19413" y="2154"/>
                    </a:cubicBezTo>
                    <a:cubicBezTo>
                      <a:pt x="19413" y="1996"/>
                      <a:pt x="19382" y="1869"/>
                      <a:pt x="19286" y="1742"/>
                    </a:cubicBezTo>
                    <a:cubicBezTo>
                      <a:pt x="19255" y="1711"/>
                      <a:pt x="19223" y="1711"/>
                      <a:pt x="19191" y="1679"/>
                    </a:cubicBezTo>
                    <a:cubicBezTo>
                      <a:pt x="19160" y="1679"/>
                      <a:pt x="19128" y="1711"/>
                      <a:pt x="19096" y="1742"/>
                    </a:cubicBezTo>
                    <a:lnTo>
                      <a:pt x="17545" y="3041"/>
                    </a:lnTo>
                    <a:cubicBezTo>
                      <a:pt x="19160" y="1521"/>
                      <a:pt x="19096" y="1426"/>
                      <a:pt x="19001" y="1331"/>
                    </a:cubicBezTo>
                    <a:cubicBezTo>
                      <a:pt x="18970" y="1267"/>
                      <a:pt x="18906" y="1236"/>
                      <a:pt x="18811" y="1204"/>
                    </a:cubicBezTo>
                    <a:lnTo>
                      <a:pt x="18780" y="1204"/>
                    </a:lnTo>
                    <a:cubicBezTo>
                      <a:pt x="17133" y="1204"/>
                      <a:pt x="3642" y="13745"/>
                      <a:pt x="950" y="16215"/>
                    </a:cubicBezTo>
                    <a:cubicBezTo>
                      <a:pt x="1140" y="15898"/>
                      <a:pt x="1615" y="15328"/>
                      <a:pt x="2344" y="14631"/>
                    </a:cubicBezTo>
                    <a:cubicBezTo>
                      <a:pt x="3990" y="13523"/>
                      <a:pt x="7031" y="10673"/>
                      <a:pt x="10894" y="7031"/>
                    </a:cubicBezTo>
                    <a:cubicBezTo>
                      <a:pt x="10989" y="6936"/>
                      <a:pt x="11116" y="6809"/>
                      <a:pt x="11211" y="6714"/>
                    </a:cubicBezTo>
                    <a:cubicBezTo>
                      <a:pt x="13396" y="4877"/>
                      <a:pt x="15740" y="2977"/>
                      <a:pt x="18051" y="1109"/>
                    </a:cubicBezTo>
                    <a:cubicBezTo>
                      <a:pt x="18083" y="1077"/>
                      <a:pt x="18115" y="1045"/>
                      <a:pt x="18115" y="1014"/>
                    </a:cubicBezTo>
                    <a:cubicBezTo>
                      <a:pt x="18115" y="982"/>
                      <a:pt x="18115" y="919"/>
                      <a:pt x="18083" y="887"/>
                    </a:cubicBezTo>
                    <a:cubicBezTo>
                      <a:pt x="18051" y="855"/>
                      <a:pt x="18020" y="855"/>
                      <a:pt x="17956" y="855"/>
                    </a:cubicBezTo>
                    <a:cubicBezTo>
                      <a:pt x="17956" y="855"/>
                      <a:pt x="17925" y="855"/>
                      <a:pt x="17861" y="887"/>
                    </a:cubicBezTo>
                    <a:lnTo>
                      <a:pt x="17830" y="887"/>
                    </a:lnTo>
                    <a:cubicBezTo>
                      <a:pt x="17766" y="950"/>
                      <a:pt x="17640" y="1045"/>
                      <a:pt x="17481" y="1140"/>
                    </a:cubicBezTo>
                    <a:cubicBezTo>
                      <a:pt x="17450" y="1109"/>
                      <a:pt x="17386" y="1077"/>
                      <a:pt x="17323" y="1077"/>
                    </a:cubicBezTo>
                    <a:cubicBezTo>
                      <a:pt x="17318" y="1077"/>
                      <a:pt x="17314" y="1077"/>
                      <a:pt x="17309" y="1077"/>
                    </a:cubicBezTo>
                    <a:cubicBezTo>
                      <a:pt x="16814" y="1077"/>
                      <a:pt x="15069" y="2664"/>
                      <a:pt x="11338" y="6176"/>
                    </a:cubicBezTo>
                    <a:cubicBezTo>
                      <a:pt x="8107" y="8931"/>
                      <a:pt x="4244" y="12225"/>
                      <a:pt x="1235" y="14821"/>
                    </a:cubicBezTo>
                    <a:cubicBezTo>
                      <a:pt x="1235" y="14821"/>
                      <a:pt x="1203" y="14821"/>
                      <a:pt x="1203" y="14853"/>
                    </a:cubicBezTo>
                    <a:cubicBezTo>
                      <a:pt x="1108" y="13935"/>
                      <a:pt x="10673" y="5796"/>
                      <a:pt x="16721" y="887"/>
                    </a:cubicBezTo>
                    <a:cubicBezTo>
                      <a:pt x="16753" y="887"/>
                      <a:pt x="16753" y="824"/>
                      <a:pt x="16753" y="792"/>
                    </a:cubicBezTo>
                    <a:cubicBezTo>
                      <a:pt x="16753" y="760"/>
                      <a:pt x="16753" y="729"/>
                      <a:pt x="16721" y="697"/>
                    </a:cubicBezTo>
                    <a:cubicBezTo>
                      <a:pt x="16595" y="507"/>
                      <a:pt x="16405" y="444"/>
                      <a:pt x="16151" y="444"/>
                    </a:cubicBezTo>
                    <a:lnTo>
                      <a:pt x="16056" y="444"/>
                    </a:lnTo>
                    <a:cubicBezTo>
                      <a:pt x="16056" y="412"/>
                      <a:pt x="16056" y="380"/>
                      <a:pt x="16025" y="380"/>
                    </a:cubicBezTo>
                    <a:cubicBezTo>
                      <a:pt x="15898" y="222"/>
                      <a:pt x="15708" y="127"/>
                      <a:pt x="15455" y="127"/>
                    </a:cubicBezTo>
                    <a:cubicBezTo>
                      <a:pt x="14789" y="127"/>
                      <a:pt x="13776" y="697"/>
                      <a:pt x="12541" y="1584"/>
                    </a:cubicBezTo>
                    <a:cubicBezTo>
                      <a:pt x="13048" y="1140"/>
                      <a:pt x="13523" y="697"/>
                      <a:pt x="13966" y="285"/>
                    </a:cubicBezTo>
                    <a:cubicBezTo>
                      <a:pt x="14029" y="222"/>
                      <a:pt x="14029" y="127"/>
                      <a:pt x="13998" y="64"/>
                    </a:cubicBezTo>
                    <a:cubicBezTo>
                      <a:pt x="13966" y="32"/>
                      <a:pt x="13903" y="0"/>
                      <a:pt x="13871" y="0"/>
                    </a:cubicBezTo>
                    <a:close/>
                  </a:path>
                </a:pathLst>
              </a:custGeom>
              <a:solidFill>
                <a:srgbClr val="D5A6B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4" name="Google Shape;1694;p49"/>
              <p:cNvSpPr/>
              <p:nvPr/>
            </p:nvSpPr>
            <p:spPr>
              <a:xfrm>
                <a:off x="6539759" y="4511133"/>
                <a:ext cx="1824164" cy="57056"/>
              </a:xfrm>
              <a:custGeom>
                <a:avLst/>
                <a:gdLst/>
                <a:ahLst/>
                <a:cxnLst/>
                <a:rect l="l" t="t" r="r" b="b"/>
                <a:pathLst>
                  <a:path w="43609" h="1364" extrusionOk="0">
                    <a:moveTo>
                      <a:pt x="478" y="1"/>
                    </a:moveTo>
                    <a:cubicBezTo>
                      <a:pt x="0" y="1"/>
                      <a:pt x="10" y="763"/>
                      <a:pt x="507" y="794"/>
                    </a:cubicBezTo>
                    <a:cubicBezTo>
                      <a:pt x="3642" y="920"/>
                      <a:pt x="6746" y="1047"/>
                      <a:pt x="9849" y="1174"/>
                    </a:cubicBezTo>
                    <a:cubicBezTo>
                      <a:pt x="12383" y="1300"/>
                      <a:pt x="14916" y="1300"/>
                      <a:pt x="17481" y="1332"/>
                    </a:cubicBezTo>
                    <a:cubicBezTo>
                      <a:pt x="19888" y="1364"/>
                      <a:pt x="22295" y="1364"/>
                      <a:pt x="24702" y="1364"/>
                    </a:cubicBezTo>
                    <a:cubicBezTo>
                      <a:pt x="27426" y="1332"/>
                      <a:pt x="30181" y="1332"/>
                      <a:pt x="32904" y="1300"/>
                    </a:cubicBezTo>
                    <a:cubicBezTo>
                      <a:pt x="36230" y="1269"/>
                      <a:pt x="39523" y="1205"/>
                      <a:pt x="42817" y="1174"/>
                    </a:cubicBezTo>
                    <a:lnTo>
                      <a:pt x="43102" y="1174"/>
                    </a:lnTo>
                    <a:cubicBezTo>
                      <a:pt x="43608" y="1142"/>
                      <a:pt x="43608" y="350"/>
                      <a:pt x="43102" y="350"/>
                    </a:cubicBezTo>
                    <a:lnTo>
                      <a:pt x="33759" y="509"/>
                    </a:lnTo>
                    <a:cubicBezTo>
                      <a:pt x="31226" y="540"/>
                      <a:pt x="28692" y="540"/>
                      <a:pt x="26159" y="540"/>
                    </a:cubicBezTo>
                    <a:cubicBezTo>
                      <a:pt x="24955" y="556"/>
                      <a:pt x="23752" y="564"/>
                      <a:pt x="22545" y="564"/>
                    </a:cubicBezTo>
                    <a:cubicBezTo>
                      <a:pt x="21337" y="564"/>
                      <a:pt x="20126" y="556"/>
                      <a:pt x="18907" y="540"/>
                    </a:cubicBezTo>
                    <a:cubicBezTo>
                      <a:pt x="16183" y="509"/>
                      <a:pt x="13459" y="540"/>
                      <a:pt x="10704" y="445"/>
                    </a:cubicBezTo>
                    <a:lnTo>
                      <a:pt x="792" y="2"/>
                    </a:lnTo>
                    <a:lnTo>
                      <a:pt x="507" y="2"/>
                    </a:lnTo>
                    <a:cubicBezTo>
                      <a:pt x="497" y="1"/>
                      <a:pt x="487" y="1"/>
                      <a:pt x="47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5" name="Google Shape;1695;p49"/>
              <p:cNvSpPr/>
              <p:nvPr/>
            </p:nvSpPr>
            <p:spPr>
              <a:xfrm>
                <a:off x="6562264" y="2246852"/>
                <a:ext cx="1689053" cy="1543777"/>
              </a:xfrm>
              <a:custGeom>
                <a:avLst/>
                <a:gdLst/>
                <a:ahLst/>
                <a:cxnLst/>
                <a:rect l="l" t="t" r="r" b="b"/>
                <a:pathLst>
                  <a:path w="40379" h="36906" extrusionOk="0">
                    <a:moveTo>
                      <a:pt x="20763" y="1503"/>
                    </a:moveTo>
                    <a:cubicBezTo>
                      <a:pt x="22238" y="1503"/>
                      <a:pt x="23714" y="1698"/>
                      <a:pt x="25146" y="2100"/>
                    </a:cubicBezTo>
                    <a:cubicBezTo>
                      <a:pt x="28883" y="3113"/>
                      <a:pt x="32081" y="5552"/>
                      <a:pt x="34235" y="8750"/>
                    </a:cubicBezTo>
                    <a:cubicBezTo>
                      <a:pt x="34203" y="8909"/>
                      <a:pt x="34203" y="9067"/>
                      <a:pt x="34330" y="9257"/>
                    </a:cubicBezTo>
                    <a:cubicBezTo>
                      <a:pt x="38383" y="16034"/>
                      <a:pt x="37307" y="25250"/>
                      <a:pt x="31448" y="30634"/>
                    </a:cubicBezTo>
                    <a:cubicBezTo>
                      <a:pt x="28099" y="33725"/>
                      <a:pt x="23484" y="35463"/>
                      <a:pt x="18915" y="35463"/>
                    </a:cubicBezTo>
                    <a:cubicBezTo>
                      <a:pt x="16744" y="35463"/>
                      <a:pt x="14583" y="35070"/>
                      <a:pt x="12573" y="34244"/>
                    </a:cubicBezTo>
                    <a:cubicBezTo>
                      <a:pt x="5986" y="31552"/>
                      <a:pt x="2059" y="24838"/>
                      <a:pt x="2851" y="17808"/>
                    </a:cubicBezTo>
                    <a:cubicBezTo>
                      <a:pt x="3579" y="11506"/>
                      <a:pt x="7791" y="5742"/>
                      <a:pt x="13555" y="3082"/>
                    </a:cubicBezTo>
                    <a:cubicBezTo>
                      <a:pt x="15816" y="2050"/>
                      <a:pt x="18289" y="1503"/>
                      <a:pt x="20763" y="1503"/>
                    </a:cubicBezTo>
                    <a:close/>
                    <a:moveTo>
                      <a:pt x="20623" y="1"/>
                    </a:moveTo>
                    <a:cubicBezTo>
                      <a:pt x="19049" y="1"/>
                      <a:pt x="17470" y="210"/>
                      <a:pt x="15930" y="611"/>
                    </a:cubicBezTo>
                    <a:cubicBezTo>
                      <a:pt x="8963" y="2448"/>
                      <a:pt x="3452" y="8275"/>
                      <a:pt x="1774" y="15274"/>
                    </a:cubicBezTo>
                    <a:cubicBezTo>
                      <a:pt x="1" y="22653"/>
                      <a:pt x="2914" y="30317"/>
                      <a:pt x="9438" y="34307"/>
                    </a:cubicBezTo>
                    <a:cubicBezTo>
                      <a:pt x="12318" y="36072"/>
                      <a:pt x="15613" y="36905"/>
                      <a:pt x="18920" y="36905"/>
                    </a:cubicBezTo>
                    <a:cubicBezTo>
                      <a:pt x="23031" y="36905"/>
                      <a:pt x="27160" y="35617"/>
                      <a:pt x="30529" y="33230"/>
                    </a:cubicBezTo>
                    <a:cubicBezTo>
                      <a:pt x="38288" y="27688"/>
                      <a:pt x="40379" y="16699"/>
                      <a:pt x="35565" y="8529"/>
                    </a:cubicBezTo>
                    <a:cubicBezTo>
                      <a:pt x="35438" y="8307"/>
                      <a:pt x="35280" y="8212"/>
                      <a:pt x="35090" y="8180"/>
                    </a:cubicBezTo>
                    <a:cubicBezTo>
                      <a:pt x="33126" y="5077"/>
                      <a:pt x="30371" y="2607"/>
                      <a:pt x="26919" y="1213"/>
                    </a:cubicBezTo>
                    <a:cubicBezTo>
                      <a:pt x="24908" y="391"/>
                      <a:pt x="22771" y="1"/>
                      <a:pt x="206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6" name="Google Shape;1696;p49"/>
              <p:cNvSpPr/>
              <p:nvPr/>
            </p:nvSpPr>
            <p:spPr>
              <a:xfrm>
                <a:off x="7229669" y="2255007"/>
                <a:ext cx="1142209" cy="1542900"/>
              </a:xfrm>
              <a:custGeom>
                <a:avLst/>
                <a:gdLst/>
                <a:ahLst/>
                <a:cxnLst/>
                <a:rect l="l" t="t" r="r" b="b"/>
                <a:pathLst>
                  <a:path w="27306" h="36885" extrusionOk="0">
                    <a:moveTo>
                      <a:pt x="8055" y="0"/>
                    </a:moveTo>
                    <a:cubicBezTo>
                      <a:pt x="6724" y="0"/>
                      <a:pt x="5392" y="174"/>
                      <a:pt x="4092" y="543"/>
                    </a:cubicBezTo>
                    <a:cubicBezTo>
                      <a:pt x="3850" y="604"/>
                      <a:pt x="3955" y="925"/>
                      <a:pt x="4187" y="925"/>
                    </a:cubicBezTo>
                    <a:cubicBezTo>
                      <a:pt x="4197" y="925"/>
                      <a:pt x="4208" y="925"/>
                      <a:pt x="4219" y="923"/>
                    </a:cubicBezTo>
                    <a:cubicBezTo>
                      <a:pt x="5016" y="815"/>
                      <a:pt x="5817" y="762"/>
                      <a:pt x="6616" y="762"/>
                    </a:cubicBezTo>
                    <a:cubicBezTo>
                      <a:pt x="14006" y="762"/>
                      <a:pt x="21210" y="5293"/>
                      <a:pt x="23410" y="12609"/>
                    </a:cubicBezTo>
                    <a:cubicBezTo>
                      <a:pt x="24614" y="16568"/>
                      <a:pt x="24360" y="20938"/>
                      <a:pt x="22808" y="24770"/>
                    </a:cubicBezTo>
                    <a:cubicBezTo>
                      <a:pt x="21225" y="28570"/>
                      <a:pt x="18248" y="31547"/>
                      <a:pt x="14669" y="33510"/>
                    </a:cubicBezTo>
                    <a:cubicBezTo>
                      <a:pt x="12004" y="34974"/>
                      <a:pt x="9110" y="35625"/>
                      <a:pt x="6180" y="35625"/>
                    </a:cubicBezTo>
                    <a:cubicBezTo>
                      <a:pt x="4481" y="35625"/>
                      <a:pt x="2769" y="35406"/>
                      <a:pt x="1083" y="34999"/>
                    </a:cubicBezTo>
                    <a:cubicBezTo>
                      <a:pt x="1026" y="34985"/>
                      <a:pt x="971" y="34979"/>
                      <a:pt x="918" y="34979"/>
                    </a:cubicBezTo>
                    <a:cubicBezTo>
                      <a:pt x="247" y="34979"/>
                      <a:pt x="1" y="36028"/>
                      <a:pt x="735" y="36234"/>
                    </a:cubicBezTo>
                    <a:cubicBezTo>
                      <a:pt x="2289" y="36678"/>
                      <a:pt x="3930" y="36885"/>
                      <a:pt x="5581" y="36885"/>
                    </a:cubicBezTo>
                    <a:cubicBezTo>
                      <a:pt x="8406" y="36885"/>
                      <a:pt x="11265" y="36280"/>
                      <a:pt x="13783" y="35221"/>
                    </a:cubicBezTo>
                    <a:cubicBezTo>
                      <a:pt x="17900" y="33510"/>
                      <a:pt x="21257" y="30597"/>
                      <a:pt x="23252" y="26575"/>
                    </a:cubicBezTo>
                    <a:cubicBezTo>
                      <a:pt x="27305" y="18499"/>
                      <a:pt x="25405" y="8429"/>
                      <a:pt x="17836" y="3172"/>
                    </a:cubicBezTo>
                    <a:cubicBezTo>
                      <a:pt x="14976" y="1181"/>
                      <a:pt x="11520" y="0"/>
                      <a:pt x="805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7" name="Google Shape;1697;p49"/>
              <p:cNvSpPr/>
              <p:nvPr/>
            </p:nvSpPr>
            <p:spPr>
              <a:xfrm>
                <a:off x="7852568" y="3592621"/>
                <a:ext cx="62745" cy="54756"/>
              </a:xfrm>
              <a:custGeom>
                <a:avLst/>
                <a:gdLst/>
                <a:ahLst/>
                <a:cxnLst/>
                <a:rect l="l" t="t" r="r" b="b"/>
                <a:pathLst>
                  <a:path w="1500" h="1309" extrusionOk="0">
                    <a:moveTo>
                      <a:pt x="109" y="1"/>
                    </a:moveTo>
                    <a:cubicBezTo>
                      <a:pt x="66" y="1"/>
                      <a:pt x="32" y="30"/>
                      <a:pt x="32" y="77"/>
                    </a:cubicBezTo>
                    <a:cubicBezTo>
                      <a:pt x="0" y="140"/>
                      <a:pt x="32" y="172"/>
                      <a:pt x="95" y="203"/>
                    </a:cubicBezTo>
                    <a:cubicBezTo>
                      <a:pt x="602" y="393"/>
                      <a:pt x="1014" y="773"/>
                      <a:pt x="1267" y="1248"/>
                    </a:cubicBezTo>
                    <a:cubicBezTo>
                      <a:pt x="1288" y="1291"/>
                      <a:pt x="1323" y="1308"/>
                      <a:pt x="1358" y="1308"/>
                    </a:cubicBezTo>
                    <a:cubicBezTo>
                      <a:pt x="1429" y="1308"/>
                      <a:pt x="1499" y="1238"/>
                      <a:pt x="1457" y="1153"/>
                    </a:cubicBezTo>
                    <a:cubicBezTo>
                      <a:pt x="1172" y="615"/>
                      <a:pt x="697" y="235"/>
                      <a:pt x="159" y="13"/>
                    </a:cubicBezTo>
                    <a:cubicBezTo>
                      <a:pt x="142" y="5"/>
                      <a:pt x="125" y="1"/>
                      <a:pt x="10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8" name="Google Shape;1698;p49"/>
              <p:cNvSpPr/>
              <p:nvPr/>
            </p:nvSpPr>
            <p:spPr>
              <a:xfrm>
                <a:off x="7918784" y="3540834"/>
                <a:ext cx="53040" cy="57015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63" extrusionOk="0">
                    <a:moveTo>
                      <a:pt x="159" y="0"/>
                    </a:moveTo>
                    <a:cubicBezTo>
                      <a:pt x="127" y="0"/>
                      <a:pt x="96" y="16"/>
                      <a:pt x="64" y="48"/>
                    </a:cubicBezTo>
                    <a:cubicBezTo>
                      <a:pt x="1" y="111"/>
                      <a:pt x="32" y="175"/>
                      <a:pt x="64" y="238"/>
                    </a:cubicBezTo>
                    <a:cubicBezTo>
                      <a:pt x="381" y="586"/>
                      <a:pt x="697" y="966"/>
                      <a:pt x="1014" y="1315"/>
                    </a:cubicBezTo>
                    <a:cubicBezTo>
                      <a:pt x="1046" y="1346"/>
                      <a:pt x="1085" y="1362"/>
                      <a:pt x="1125" y="1362"/>
                    </a:cubicBezTo>
                    <a:cubicBezTo>
                      <a:pt x="1164" y="1362"/>
                      <a:pt x="1204" y="1346"/>
                      <a:pt x="1236" y="1315"/>
                    </a:cubicBezTo>
                    <a:cubicBezTo>
                      <a:pt x="1267" y="1251"/>
                      <a:pt x="1267" y="1188"/>
                      <a:pt x="1236" y="1125"/>
                    </a:cubicBezTo>
                    <a:cubicBezTo>
                      <a:pt x="887" y="776"/>
                      <a:pt x="571" y="396"/>
                      <a:pt x="254" y="48"/>
                    </a:cubicBezTo>
                    <a:cubicBezTo>
                      <a:pt x="222" y="16"/>
                      <a:pt x="191" y="0"/>
                      <a:pt x="1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9" name="Google Shape;1699;p49"/>
              <p:cNvSpPr/>
              <p:nvPr/>
            </p:nvSpPr>
            <p:spPr>
              <a:xfrm>
                <a:off x="7946601" y="3474575"/>
                <a:ext cx="68936" cy="60988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458" extrusionOk="0">
                    <a:moveTo>
                      <a:pt x="210" y="1"/>
                    </a:moveTo>
                    <a:cubicBezTo>
                      <a:pt x="167" y="1"/>
                      <a:pt x="127" y="17"/>
                      <a:pt x="96" y="48"/>
                    </a:cubicBezTo>
                    <a:cubicBezTo>
                      <a:pt x="1" y="112"/>
                      <a:pt x="1" y="238"/>
                      <a:pt x="96" y="302"/>
                    </a:cubicBezTo>
                    <a:cubicBezTo>
                      <a:pt x="476" y="682"/>
                      <a:pt x="887" y="1062"/>
                      <a:pt x="1299" y="1410"/>
                    </a:cubicBezTo>
                    <a:cubicBezTo>
                      <a:pt x="1331" y="1442"/>
                      <a:pt x="1378" y="1458"/>
                      <a:pt x="1430" y="1458"/>
                    </a:cubicBezTo>
                    <a:cubicBezTo>
                      <a:pt x="1481" y="1458"/>
                      <a:pt x="1537" y="1442"/>
                      <a:pt x="1584" y="1410"/>
                    </a:cubicBezTo>
                    <a:cubicBezTo>
                      <a:pt x="1647" y="1347"/>
                      <a:pt x="1647" y="1220"/>
                      <a:pt x="1584" y="1157"/>
                    </a:cubicBezTo>
                    <a:cubicBezTo>
                      <a:pt x="1141" y="777"/>
                      <a:pt x="761" y="428"/>
                      <a:pt x="349" y="48"/>
                    </a:cubicBezTo>
                    <a:cubicBezTo>
                      <a:pt x="302" y="17"/>
                      <a:pt x="254" y="1"/>
                      <a:pt x="21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0" name="Google Shape;1700;p49"/>
              <p:cNvSpPr/>
              <p:nvPr/>
            </p:nvSpPr>
            <p:spPr>
              <a:xfrm>
                <a:off x="7998261" y="3433873"/>
                <a:ext cx="68936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639" extrusionOk="0">
                    <a:moveTo>
                      <a:pt x="219" y="0"/>
                    </a:moveTo>
                    <a:cubicBezTo>
                      <a:pt x="167" y="0"/>
                      <a:pt x="112" y="24"/>
                      <a:pt x="64" y="71"/>
                    </a:cubicBezTo>
                    <a:cubicBezTo>
                      <a:pt x="1" y="135"/>
                      <a:pt x="1" y="261"/>
                      <a:pt x="64" y="325"/>
                    </a:cubicBezTo>
                    <a:cubicBezTo>
                      <a:pt x="476" y="736"/>
                      <a:pt x="888" y="1180"/>
                      <a:pt x="1268" y="1592"/>
                    </a:cubicBezTo>
                    <a:cubicBezTo>
                      <a:pt x="1315" y="1623"/>
                      <a:pt x="1370" y="1639"/>
                      <a:pt x="1422" y="1639"/>
                    </a:cubicBezTo>
                    <a:cubicBezTo>
                      <a:pt x="1473" y="1639"/>
                      <a:pt x="1521" y="1623"/>
                      <a:pt x="1553" y="1592"/>
                    </a:cubicBezTo>
                    <a:cubicBezTo>
                      <a:pt x="1648" y="1496"/>
                      <a:pt x="1648" y="1370"/>
                      <a:pt x="1553" y="1306"/>
                    </a:cubicBezTo>
                    <a:cubicBezTo>
                      <a:pt x="1173" y="895"/>
                      <a:pt x="761" y="483"/>
                      <a:pt x="349" y="71"/>
                    </a:cubicBezTo>
                    <a:cubicBezTo>
                      <a:pt x="317" y="24"/>
                      <a:pt x="270" y="0"/>
                      <a:pt x="2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1" name="Google Shape;1701;p49"/>
              <p:cNvSpPr/>
              <p:nvPr/>
            </p:nvSpPr>
            <p:spPr>
              <a:xfrm>
                <a:off x="8043313" y="3388487"/>
                <a:ext cx="53040" cy="56680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55" extrusionOk="0">
                    <a:moveTo>
                      <a:pt x="222" y="0"/>
                    </a:moveTo>
                    <a:cubicBezTo>
                      <a:pt x="167" y="0"/>
                      <a:pt x="111" y="16"/>
                      <a:pt x="64" y="48"/>
                    </a:cubicBezTo>
                    <a:cubicBezTo>
                      <a:pt x="1" y="143"/>
                      <a:pt x="1" y="270"/>
                      <a:pt x="64" y="333"/>
                    </a:cubicBezTo>
                    <a:cubicBezTo>
                      <a:pt x="349" y="650"/>
                      <a:pt x="634" y="966"/>
                      <a:pt x="887" y="1283"/>
                    </a:cubicBezTo>
                    <a:cubicBezTo>
                      <a:pt x="935" y="1331"/>
                      <a:pt x="990" y="1354"/>
                      <a:pt x="1046" y="1354"/>
                    </a:cubicBezTo>
                    <a:cubicBezTo>
                      <a:pt x="1101" y="1354"/>
                      <a:pt x="1156" y="1331"/>
                      <a:pt x="1204" y="1283"/>
                    </a:cubicBezTo>
                    <a:cubicBezTo>
                      <a:pt x="1267" y="1220"/>
                      <a:pt x="1267" y="1093"/>
                      <a:pt x="1204" y="998"/>
                    </a:cubicBezTo>
                    <a:cubicBezTo>
                      <a:pt x="919" y="681"/>
                      <a:pt x="634" y="365"/>
                      <a:pt x="381" y="48"/>
                    </a:cubicBezTo>
                    <a:cubicBezTo>
                      <a:pt x="333" y="16"/>
                      <a:pt x="278" y="0"/>
                      <a:pt x="2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2" name="Google Shape;1702;p49"/>
              <p:cNvSpPr/>
              <p:nvPr/>
            </p:nvSpPr>
            <p:spPr>
              <a:xfrm>
                <a:off x="8051806" y="3320304"/>
                <a:ext cx="97673" cy="73579"/>
              </a:xfrm>
              <a:custGeom>
                <a:avLst/>
                <a:gdLst/>
                <a:ahLst/>
                <a:cxnLst/>
                <a:rect l="l" t="t" r="r" b="b"/>
                <a:pathLst>
                  <a:path w="2335" h="1759" extrusionOk="0">
                    <a:moveTo>
                      <a:pt x="290" y="0"/>
                    </a:moveTo>
                    <a:cubicBezTo>
                      <a:pt x="134" y="0"/>
                      <a:pt x="0" y="202"/>
                      <a:pt x="146" y="348"/>
                    </a:cubicBezTo>
                    <a:cubicBezTo>
                      <a:pt x="653" y="886"/>
                      <a:pt x="1286" y="1361"/>
                      <a:pt x="1951" y="1741"/>
                    </a:cubicBezTo>
                    <a:cubicBezTo>
                      <a:pt x="1979" y="1753"/>
                      <a:pt x="2007" y="1759"/>
                      <a:pt x="2033" y="1759"/>
                    </a:cubicBezTo>
                    <a:cubicBezTo>
                      <a:pt x="2214" y="1759"/>
                      <a:pt x="2335" y="1504"/>
                      <a:pt x="2141" y="1393"/>
                    </a:cubicBezTo>
                    <a:cubicBezTo>
                      <a:pt x="1508" y="1045"/>
                      <a:pt x="938" y="601"/>
                      <a:pt x="431" y="63"/>
                    </a:cubicBezTo>
                    <a:cubicBezTo>
                      <a:pt x="387" y="19"/>
                      <a:pt x="337" y="0"/>
                      <a:pt x="29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3" name="Google Shape;1703;p49"/>
              <p:cNvSpPr/>
              <p:nvPr/>
            </p:nvSpPr>
            <p:spPr>
              <a:xfrm>
                <a:off x="8094639" y="3272491"/>
                <a:ext cx="74876" cy="61951"/>
              </a:xfrm>
              <a:custGeom>
                <a:avLst/>
                <a:gdLst/>
                <a:ahLst/>
                <a:cxnLst/>
                <a:rect l="l" t="t" r="r" b="b"/>
                <a:pathLst>
                  <a:path w="1790" h="1481" extrusionOk="0">
                    <a:moveTo>
                      <a:pt x="208" y="1"/>
                    </a:moveTo>
                    <a:cubicBezTo>
                      <a:pt x="109" y="1"/>
                      <a:pt x="0" y="97"/>
                      <a:pt x="72" y="192"/>
                    </a:cubicBezTo>
                    <a:cubicBezTo>
                      <a:pt x="452" y="699"/>
                      <a:pt x="959" y="1143"/>
                      <a:pt x="1497" y="1459"/>
                    </a:cubicBezTo>
                    <a:cubicBezTo>
                      <a:pt x="1521" y="1474"/>
                      <a:pt x="1546" y="1480"/>
                      <a:pt x="1569" y="1480"/>
                    </a:cubicBezTo>
                    <a:cubicBezTo>
                      <a:pt x="1697" y="1480"/>
                      <a:pt x="1789" y="1286"/>
                      <a:pt x="1655" y="1206"/>
                    </a:cubicBezTo>
                    <a:cubicBezTo>
                      <a:pt x="1117" y="921"/>
                      <a:pt x="642" y="509"/>
                      <a:pt x="294" y="34"/>
                    </a:cubicBezTo>
                    <a:cubicBezTo>
                      <a:pt x="270" y="11"/>
                      <a:pt x="240" y="1"/>
                      <a:pt x="20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4" name="Google Shape;1704;p49"/>
              <p:cNvSpPr/>
              <p:nvPr/>
            </p:nvSpPr>
            <p:spPr>
              <a:xfrm>
                <a:off x="8112124" y="3225767"/>
                <a:ext cx="74123" cy="75085"/>
              </a:xfrm>
              <a:custGeom>
                <a:avLst/>
                <a:gdLst/>
                <a:ahLst/>
                <a:cxnLst/>
                <a:rect l="l" t="t" r="r" b="b"/>
                <a:pathLst>
                  <a:path w="1772" h="1795" extrusionOk="0">
                    <a:moveTo>
                      <a:pt x="194" y="1"/>
                    </a:moveTo>
                    <a:cubicBezTo>
                      <a:pt x="89" y="1"/>
                      <a:pt x="0" y="135"/>
                      <a:pt x="97" y="233"/>
                    </a:cubicBezTo>
                    <a:lnTo>
                      <a:pt x="1459" y="1753"/>
                    </a:lnTo>
                    <a:cubicBezTo>
                      <a:pt x="1488" y="1782"/>
                      <a:pt x="1522" y="1794"/>
                      <a:pt x="1555" y="1794"/>
                    </a:cubicBezTo>
                    <a:cubicBezTo>
                      <a:pt x="1667" y="1794"/>
                      <a:pt x="1771" y="1653"/>
                      <a:pt x="1649" y="1531"/>
                    </a:cubicBezTo>
                    <a:cubicBezTo>
                      <a:pt x="1206" y="1056"/>
                      <a:pt x="731" y="549"/>
                      <a:pt x="287" y="43"/>
                    </a:cubicBezTo>
                    <a:cubicBezTo>
                      <a:pt x="258" y="13"/>
                      <a:pt x="225" y="1"/>
                      <a:pt x="1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5" name="Google Shape;1705;p49"/>
              <p:cNvSpPr/>
              <p:nvPr/>
            </p:nvSpPr>
            <p:spPr>
              <a:xfrm>
                <a:off x="8108234" y="3162101"/>
                <a:ext cx="101897" cy="88763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122" extrusionOk="0">
                    <a:moveTo>
                      <a:pt x="197" y="1"/>
                    </a:moveTo>
                    <a:cubicBezTo>
                      <a:pt x="142" y="1"/>
                      <a:pt x="78" y="30"/>
                      <a:pt x="32" y="76"/>
                    </a:cubicBezTo>
                    <a:cubicBezTo>
                      <a:pt x="0" y="140"/>
                      <a:pt x="32" y="235"/>
                      <a:pt x="95" y="266"/>
                    </a:cubicBezTo>
                    <a:cubicBezTo>
                      <a:pt x="792" y="805"/>
                      <a:pt x="1489" y="1406"/>
                      <a:pt x="2059" y="2071"/>
                    </a:cubicBezTo>
                    <a:cubicBezTo>
                      <a:pt x="2094" y="2107"/>
                      <a:pt x="2134" y="2122"/>
                      <a:pt x="2173" y="2122"/>
                    </a:cubicBezTo>
                    <a:cubicBezTo>
                      <a:pt x="2310" y="2122"/>
                      <a:pt x="2435" y="1941"/>
                      <a:pt x="2312" y="1818"/>
                    </a:cubicBezTo>
                    <a:cubicBezTo>
                      <a:pt x="1679" y="1153"/>
                      <a:pt x="982" y="551"/>
                      <a:pt x="254" y="13"/>
                    </a:cubicBezTo>
                    <a:cubicBezTo>
                      <a:pt x="237" y="4"/>
                      <a:pt x="217" y="1"/>
                      <a:pt x="19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6" name="Google Shape;1706;p49"/>
              <p:cNvSpPr/>
              <p:nvPr/>
            </p:nvSpPr>
            <p:spPr>
              <a:xfrm>
                <a:off x="8132288" y="3125542"/>
                <a:ext cx="96753" cy="78975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1888" extrusionOk="0">
                    <a:moveTo>
                      <a:pt x="283" y="1"/>
                    </a:moveTo>
                    <a:cubicBezTo>
                      <a:pt x="140" y="1"/>
                      <a:pt x="0" y="203"/>
                      <a:pt x="122" y="349"/>
                    </a:cubicBezTo>
                    <a:cubicBezTo>
                      <a:pt x="375" y="665"/>
                      <a:pt x="660" y="919"/>
                      <a:pt x="977" y="1172"/>
                    </a:cubicBezTo>
                    <a:cubicBezTo>
                      <a:pt x="1262" y="1425"/>
                      <a:pt x="1610" y="1679"/>
                      <a:pt x="1959" y="1869"/>
                    </a:cubicBezTo>
                    <a:cubicBezTo>
                      <a:pt x="1990" y="1882"/>
                      <a:pt x="2019" y="1888"/>
                      <a:pt x="2047" y="1888"/>
                    </a:cubicBezTo>
                    <a:cubicBezTo>
                      <a:pt x="2218" y="1888"/>
                      <a:pt x="2313" y="1661"/>
                      <a:pt x="2149" y="1552"/>
                    </a:cubicBezTo>
                    <a:cubicBezTo>
                      <a:pt x="1832" y="1330"/>
                      <a:pt x="1515" y="1140"/>
                      <a:pt x="1230" y="887"/>
                    </a:cubicBezTo>
                    <a:cubicBezTo>
                      <a:pt x="914" y="634"/>
                      <a:pt x="660" y="380"/>
                      <a:pt x="407" y="64"/>
                    </a:cubicBezTo>
                    <a:cubicBezTo>
                      <a:pt x="370" y="19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7" name="Google Shape;1707;p49"/>
              <p:cNvSpPr/>
              <p:nvPr/>
            </p:nvSpPr>
            <p:spPr>
              <a:xfrm>
                <a:off x="8132077" y="3061625"/>
                <a:ext cx="102024" cy="87633"/>
              </a:xfrm>
              <a:custGeom>
                <a:avLst/>
                <a:gdLst/>
                <a:ahLst/>
                <a:cxnLst/>
                <a:rect l="l" t="t" r="r" b="b"/>
                <a:pathLst>
                  <a:path w="2439" h="2095" extrusionOk="0">
                    <a:moveTo>
                      <a:pt x="270" y="0"/>
                    </a:moveTo>
                    <a:cubicBezTo>
                      <a:pt x="206" y="0"/>
                      <a:pt x="143" y="24"/>
                      <a:pt x="95" y="71"/>
                    </a:cubicBezTo>
                    <a:cubicBezTo>
                      <a:pt x="0" y="135"/>
                      <a:pt x="0" y="325"/>
                      <a:pt x="95" y="420"/>
                    </a:cubicBezTo>
                    <a:cubicBezTo>
                      <a:pt x="729" y="958"/>
                      <a:pt x="1362" y="1497"/>
                      <a:pt x="2027" y="2035"/>
                    </a:cubicBezTo>
                    <a:cubicBezTo>
                      <a:pt x="2079" y="2070"/>
                      <a:pt x="2141" y="2095"/>
                      <a:pt x="2202" y="2095"/>
                    </a:cubicBezTo>
                    <a:cubicBezTo>
                      <a:pt x="2252" y="2095"/>
                      <a:pt x="2301" y="2078"/>
                      <a:pt x="2344" y="2035"/>
                    </a:cubicBezTo>
                    <a:cubicBezTo>
                      <a:pt x="2439" y="1940"/>
                      <a:pt x="2439" y="1782"/>
                      <a:pt x="2344" y="1718"/>
                    </a:cubicBezTo>
                    <a:cubicBezTo>
                      <a:pt x="1710" y="1148"/>
                      <a:pt x="1077" y="610"/>
                      <a:pt x="444" y="71"/>
                    </a:cubicBezTo>
                    <a:cubicBezTo>
                      <a:pt x="396" y="24"/>
                      <a:pt x="333" y="0"/>
                      <a:pt x="2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8" name="Google Shape;1708;p49"/>
              <p:cNvSpPr/>
              <p:nvPr/>
            </p:nvSpPr>
            <p:spPr>
              <a:xfrm>
                <a:off x="8132246" y="2994278"/>
                <a:ext cx="125657" cy="87383"/>
              </a:xfrm>
              <a:custGeom>
                <a:avLst/>
                <a:gdLst/>
                <a:ahLst/>
                <a:cxnLst/>
                <a:rect l="l" t="t" r="r" b="b"/>
                <a:pathLst>
                  <a:path w="3004" h="2089" extrusionOk="0">
                    <a:moveTo>
                      <a:pt x="326" y="0"/>
                    </a:moveTo>
                    <a:cubicBezTo>
                      <a:pt x="159" y="0"/>
                      <a:pt x="1" y="191"/>
                      <a:pt x="155" y="320"/>
                    </a:cubicBezTo>
                    <a:cubicBezTo>
                      <a:pt x="915" y="953"/>
                      <a:pt x="1738" y="1555"/>
                      <a:pt x="2593" y="2061"/>
                    </a:cubicBezTo>
                    <a:cubicBezTo>
                      <a:pt x="2626" y="2080"/>
                      <a:pt x="2660" y="2089"/>
                      <a:pt x="2691" y="2089"/>
                    </a:cubicBezTo>
                    <a:cubicBezTo>
                      <a:pt x="2871" y="2089"/>
                      <a:pt x="3003" y="1821"/>
                      <a:pt x="2815" y="1713"/>
                    </a:cubicBezTo>
                    <a:cubicBezTo>
                      <a:pt x="1960" y="1238"/>
                      <a:pt x="1168" y="668"/>
                      <a:pt x="440" y="35"/>
                    </a:cubicBezTo>
                    <a:cubicBezTo>
                      <a:pt x="404" y="11"/>
                      <a:pt x="365" y="0"/>
                      <a:pt x="3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9" name="Google Shape;1709;p49"/>
              <p:cNvSpPr/>
              <p:nvPr/>
            </p:nvSpPr>
            <p:spPr>
              <a:xfrm>
                <a:off x="8190347" y="2930235"/>
                <a:ext cx="63624" cy="48941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170" extrusionOk="0">
                    <a:moveTo>
                      <a:pt x="125" y="1"/>
                    </a:moveTo>
                    <a:cubicBezTo>
                      <a:pt x="93" y="1"/>
                      <a:pt x="55" y="23"/>
                      <a:pt x="32" y="46"/>
                    </a:cubicBezTo>
                    <a:cubicBezTo>
                      <a:pt x="1" y="109"/>
                      <a:pt x="1" y="172"/>
                      <a:pt x="64" y="204"/>
                    </a:cubicBezTo>
                    <a:cubicBezTo>
                      <a:pt x="254" y="331"/>
                      <a:pt x="476" y="489"/>
                      <a:pt x="666" y="647"/>
                    </a:cubicBezTo>
                    <a:cubicBezTo>
                      <a:pt x="888" y="806"/>
                      <a:pt x="1078" y="964"/>
                      <a:pt x="1268" y="1122"/>
                    </a:cubicBezTo>
                    <a:cubicBezTo>
                      <a:pt x="1299" y="1154"/>
                      <a:pt x="1339" y="1170"/>
                      <a:pt x="1378" y="1170"/>
                    </a:cubicBezTo>
                    <a:cubicBezTo>
                      <a:pt x="1418" y="1170"/>
                      <a:pt x="1458" y="1154"/>
                      <a:pt x="1489" y="1122"/>
                    </a:cubicBezTo>
                    <a:cubicBezTo>
                      <a:pt x="1521" y="1027"/>
                      <a:pt x="1521" y="932"/>
                      <a:pt x="1426" y="901"/>
                    </a:cubicBezTo>
                    <a:cubicBezTo>
                      <a:pt x="1236" y="742"/>
                      <a:pt x="1014" y="616"/>
                      <a:pt x="793" y="457"/>
                    </a:cubicBezTo>
                    <a:cubicBezTo>
                      <a:pt x="571" y="331"/>
                      <a:pt x="381" y="172"/>
                      <a:pt x="159" y="14"/>
                    </a:cubicBezTo>
                    <a:cubicBezTo>
                      <a:pt x="150" y="5"/>
                      <a:pt x="138" y="1"/>
                      <a:pt x="1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0" name="Google Shape;1710;p49"/>
              <p:cNvSpPr/>
              <p:nvPr/>
            </p:nvSpPr>
            <p:spPr>
              <a:xfrm>
                <a:off x="8113003" y="2812440"/>
                <a:ext cx="162552" cy="87299"/>
              </a:xfrm>
              <a:custGeom>
                <a:avLst/>
                <a:gdLst/>
                <a:ahLst/>
                <a:cxnLst/>
                <a:rect l="l" t="t" r="r" b="b"/>
                <a:pathLst>
                  <a:path w="3886" h="2087" extrusionOk="0">
                    <a:moveTo>
                      <a:pt x="210" y="0"/>
                    </a:moveTo>
                    <a:cubicBezTo>
                      <a:pt x="81" y="0"/>
                      <a:pt x="1" y="181"/>
                      <a:pt x="140" y="265"/>
                    </a:cubicBezTo>
                    <a:cubicBezTo>
                      <a:pt x="710" y="581"/>
                      <a:pt x="1280" y="898"/>
                      <a:pt x="1850" y="1215"/>
                    </a:cubicBezTo>
                    <a:cubicBezTo>
                      <a:pt x="2135" y="1341"/>
                      <a:pt x="2420" y="1500"/>
                      <a:pt x="2705" y="1658"/>
                    </a:cubicBezTo>
                    <a:cubicBezTo>
                      <a:pt x="2990" y="1816"/>
                      <a:pt x="3275" y="1975"/>
                      <a:pt x="3592" y="2070"/>
                    </a:cubicBezTo>
                    <a:cubicBezTo>
                      <a:pt x="3618" y="2081"/>
                      <a:pt x="3642" y="2086"/>
                      <a:pt x="3665" y="2086"/>
                    </a:cubicBezTo>
                    <a:cubicBezTo>
                      <a:pt x="3832" y="2086"/>
                      <a:pt x="3886" y="1805"/>
                      <a:pt x="3718" y="1721"/>
                    </a:cubicBezTo>
                    <a:cubicBezTo>
                      <a:pt x="3465" y="1531"/>
                      <a:pt x="3148" y="1436"/>
                      <a:pt x="2832" y="1278"/>
                    </a:cubicBezTo>
                    <a:cubicBezTo>
                      <a:pt x="2547" y="1151"/>
                      <a:pt x="2261" y="1025"/>
                      <a:pt x="2008" y="898"/>
                    </a:cubicBezTo>
                    <a:cubicBezTo>
                      <a:pt x="1406" y="613"/>
                      <a:pt x="836" y="328"/>
                      <a:pt x="266" y="11"/>
                    </a:cubicBezTo>
                    <a:cubicBezTo>
                      <a:pt x="247" y="4"/>
                      <a:pt x="228" y="0"/>
                      <a:pt x="2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1" name="Google Shape;1711;p49"/>
              <p:cNvSpPr/>
              <p:nvPr/>
            </p:nvSpPr>
            <p:spPr>
              <a:xfrm>
                <a:off x="8085479" y="2743337"/>
                <a:ext cx="168743" cy="84831"/>
              </a:xfrm>
              <a:custGeom>
                <a:avLst/>
                <a:gdLst/>
                <a:ahLst/>
                <a:cxnLst/>
                <a:rect l="l" t="t" r="r" b="b"/>
                <a:pathLst>
                  <a:path w="4034" h="2028" extrusionOk="0">
                    <a:moveTo>
                      <a:pt x="309" y="0"/>
                    </a:moveTo>
                    <a:cubicBezTo>
                      <a:pt x="125" y="0"/>
                      <a:pt x="0" y="281"/>
                      <a:pt x="196" y="365"/>
                    </a:cubicBezTo>
                    <a:cubicBezTo>
                      <a:pt x="1336" y="903"/>
                      <a:pt x="2476" y="1473"/>
                      <a:pt x="3616" y="2012"/>
                    </a:cubicBezTo>
                    <a:cubicBezTo>
                      <a:pt x="3646" y="2023"/>
                      <a:pt x="3675" y="2028"/>
                      <a:pt x="3702" y="2028"/>
                    </a:cubicBezTo>
                    <a:cubicBezTo>
                      <a:pt x="3909" y="2028"/>
                      <a:pt x="4034" y="1743"/>
                      <a:pt x="3838" y="1632"/>
                    </a:cubicBezTo>
                    <a:cubicBezTo>
                      <a:pt x="2666" y="1093"/>
                      <a:pt x="1526" y="555"/>
                      <a:pt x="386" y="17"/>
                    </a:cubicBezTo>
                    <a:cubicBezTo>
                      <a:pt x="360" y="5"/>
                      <a:pt x="334" y="0"/>
                      <a:pt x="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2" name="Google Shape;1712;p49"/>
              <p:cNvSpPr/>
              <p:nvPr/>
            </p:nvSpPr>
            <p:spPr>
              <a:xfrm>
                <a:off x="8050675" y="2666745"/>
                <a:ext cx="158493" cy="88847"/>
              </a:xfrm>
              <a:custGeom>
                <a:avLst/>
                <a:gdLst/>
                <a:ahLst/>
                <a:cxnLst/>
                <a:rect l="l" t="t" r="r" b="b"/>
                <a:pathLst>
                  <a:path w="3789" h="2124" extrusionOk="0">
                    <a:moveTo>
                      <a:pt x="156" y="1"/>
                    </a:moveTo>
                    <a:cubicBezTo>
                      <a:pt x="35" y="1"/>
                      <a:pt x="0" y="208"/>
                      <a:pt x="141" y="264"/>
                    </a:cubicBezTo>
                    <a:cubicBezTo>
                      <a:pt x="711" y="517"/>
                      <a:pt x="1313" y="771"/>
                      <a:pt x="1851" y="1088"/>
                    </a:cubicBezTo>
                    <a:cubicBezTo>
                      <a:pt x="2136" y="1246"/>
                      <a:pt x="2390" y="1404"/>
                      <a:pt x="2643" y="1563"/>
                    </a:cubicBezTo>
                    <a:cubicBezTo>
                      <a:pt x="2928" y="1721"/>
                      <a:pt x="3181" y="1943"/>
                      <a:pt x="3466" y="2101"/>
                    </a:cubicBezTo>
                    <a:cubicBezTo>
                      <a:pt x="3493" y="2117"/>
                      <a:pt x="3521" y="2124"/>
                      <a:pt x="3547" y="2124"/>
                    </a:cubicBezTo>
                    <a:cubicBezTo>
                      <a:pt x="3679" y="2124"/>
                      <a:pt x="3788" y="1953"/>
                      <a:pt x="3656" y="1848"/>
                    </a:cubicBezTo>
                    <a:cubicBezTo>
                      <a:pt x="3181" y="1436"/>
                      <a:pt x="2548" y="1088"/>
                      <a:pt x="1978" y="802"/>
                    </a:cubicBezTo>
                    <a:cubicBezTo>
                      <a:pt x="1408" y="486"/>
                      <a:pt x="806" y="232"/>
                      <a:pt x="205" y="11"/>
                    </a:cubicBezTo>
                    <a:cubicBezTo>
                      <a:pt x="187" y="4"/>
                      <a:pt x="171" y="1"/>
                      <a:pt x="1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3" name="Google Shape;1713;p49"/>
              <p:cNvSpPr/>
              <p:nvPr/>
            </p:nvSpPr>
            <p:spPr>
              <a:xfrm>
                <a:off x="8030765" y="2621777"/>
                <a:ext cx="142223" cy="74708"/>
              </a:xfrm>
              <a:custGeom>
                <a:avLst/>
                <a:gdLst/>
                <a:ahLst/>
                <a:cxnLst/>
                <a:rect l="l" t="t" r="r" b="b"/>
                <a:pathLst>
                  <a:path w="3400" h="1786" extrusionOk="0">
                    <a:moveTo>
                      <a:pt x="213" y="1"/>
                    </a:moveTo>
                    <a:cubicBezTo>
                      <a:pt x="38" y="1"/>
                      <a:pt x="1" y="268"/>
                      <a:pt x="174" y="326"/>
                    </a:cubicBezTo>
                    <a:cubicBezTo>
                      <a:pt x="1187" y="611"/>
                      <a:pt x="2137" y="1086"/>
                      <a:pt x="2961" y="1751"/>
                    </a:cubicBezTo>
                    <a:cubicBezTo>
                      <a:pt x="2997" y="1775"/>
                      <a:pt x="3036" y="1785"/>
                      <a:pt x="3075" y="1785"/>
                    </a:cubicBezTo>
                    <a:cubicBezTo>
                      <a:pt x="3242" y="1785"/>
                      <a:pt x="3400" y="1594"/>
                      <a:pt x="3246" y="1466"/>
                    </a:cubicBezTo>
                    <a:cubicBezTo>
                      <a:pt x="2359" y="801"/>
                      <a:pt x="1346" y="294"/>
                      <a:pt x="269" y="9"/>
                    </a:cubicBezTo>
                    <a:cubicBezTo>
                      <a:pt x="249" y="3"/>
                      <a:pt x="230" y="1"/>
                      <a:pt x="2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4" name="Google Shape;1714;p49"/>
              <p:cNvSpPr/>
              <p:nvPr/>
            </p:nvSpPr>
            <p:spPr>
              <a:xfrm>
                <a:off x="7980150" y="2557107"/>
                <a:ext cx="181249" cy="83032"/>
              </a:xfrm>
              <a:custGeom>
                <a:avLst/>
                <a:gdLst/>
                <a:ahLst/>
                <a:cxnLst/>
                <a:rect l="l" t="t" r="r" b="b"/>
                <a:pathLst>
                  <a:path w="4333" h="1985" extrusionOk="0">
                    <a:moveTo>
                      <a:pt x="246" y="1"/>
                    </a:moveTo>
                    <a:cubicBezTo>
                      <a:pt x="76" y="1"/>
                      <a:pt x="0" y="258"/>
                      <a:pt x="180" y="288"/>
                    </a:cubicBezTo>
                    <a:cubicBezTo>
                      <a:pt x="845" y="478"/>
                      <a:pt x="1511" y="732"/>
                      <a:pt x="2144" y="1017"/>
                    </a:cubicBezTo>
                    <a:cubicBezTo>
                      <a:pt x="2746" y="1302"/>
                      <a:pt x="3347" y="1618"/>
                      <a:pt x="3949" y="1967"/>
                    </a:cubicBezTo>
                    <a:cubicBezTo>
                      <a:pt x="3977" y="1979"/>
                      <a:pt x="4005" y="1984"/>
                      <a:pt x="4031" y="1984"/>
                    </a:cubicBezTo>
                    <a:cubicBezTo>
                      <a:pt x="4212" y="1984"/>
                      <a:pt x="4333" y="1729"/>
                      <a:pt x="4139" y="1618"/>
                    </a:cubicBezTo>
                    <a:cubicBezTo>
                      <a:pt x="3569" y="1238"/>
                      <a:pt x="2904" y="953"/>
                      <a:pt x="2271" y="700"/>
                    </a:cubicBezTo>
                    <a:cubicBezTo>
                      <a:pt x="1606" y="415"/>
                      <a:pt x="940" y="193"/>
                      <a:pt x="275" y="3"/>
                    </a:cubicBezTo>
                    <a:cubicBezTo>
                      <a:pt x="265" y="2"/>
                      <a:pt x="256" y="1"/>
                      <a:pt x="24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5" name="Google Shape;1715;p49"/>
              <p:cNvSpPr/>
              <p:nvPr/>
            </p:nvSpPr>
            <p:spPr>
              <a:xfrm>
                <a:off x="7932420" y="2488253"/>
                <a:ext cx="176147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4211" h="1639" extrusionOk="0">
                    <a:moveTo>
                      <a:pt x="282" y="1"/>
                    </a:moveTo>
                    <a:cubicBezTo>
                      <a:pt x="79" y="1"/>
                      <a:pt x="0" y="352"/>
                      <a:pt x="213" y="382"/>
                    </a:cubicBezTo>
                    <a:cubicBezTo>
                      <a:pt x="846" y="478"/>
                      <a:pt x="1480" y="604"/>
                      <a:pt x="2113" y="826"/>
                    </a:cubicBezTo>
                    <a:cubicBezTo>
                      <a:pt x="2398" y="921"/>
                      <a:pt x="2715" y="1048"/>
                      <a:pt x="3000" y="1174"/>
                    </a:cubicBezTo>
                    <a:cubicBezTo>
                      <a:pt x="3285" y="1301"/>
                      <a:pt x="3602" y="1491"/>
                      <a:pt x="3887" y="1618"/>
                    </a:cubicBezTo>
                    <a:cubicBezTo>
                      <a:pt x="3916" y="1632"/>
                      <a:pt x="3944" y="1638"/>
                      <a:pt x="3970" y="1638"/>
                    </a:cubicBezTo>
                    <a:cubicBezTo>
                      <a:pt x="4117" y="1638"/>
                      <a:pt x="4211" y="1440"/>
                      <a:pt x="4077" y="1333"/>
                    </a:cubicBezTo>
                    <a:cubicBezTo>
                      <a:pt x="3538" y="953"/>
                      <a:pt x="2873" y="699"/>
                      <a:pt x="2271" y="478"/>
                    </a:cubicBezTo>
                    <a:cubicBezTo>
                      <a:pt x="1638" y="256"/>
                      <a:pt x="973" y="97"/>
                      <a:pt x="308" y="2"/>
                    </a:cubicBezTo>
                    <a:cubicBezTo>
                      <a:pt x="299" y="1"/>
                      <a:pt x="291" y="1"/>
                      <a:pt x="2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6" name="Google Shape;1716;p49"/>
              <p:cNvSpPr/>
              <p:nvPr/>
            </p:nvSpPr>
            <p:spPr>
              <a:xfrm>
                <a:off x="7905525" y="2435339"/>
                <a:ext cx="122561" cy="38901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930" extrusionOk="0">
                    <a:moveTo>
                      <a:pt x="223" y="1"/>
                    </a:moveTo>
                    <a:cubicBezTo>
                      <a:pt x="1" y="1"/>
                      <a:pt x="1" y="381"/>
                      <a:pt x="223" y="381"/>
                    </a:cubicBezTo>
                    <a:cubicBezTo>
                      <a:pt x="634" y="412"/>
                      <a:pt x="1046" y="476"/>
                      <a:pt x="1458" y="571"/>
                    </a:cubicBezTo>
                    <a:cubicBezTo>
                      <a:pt x="1648" y="602"/>
                      <a:pt x="1838" y="666"/>
                      <a:pt x="2028" y="729"/>
                    </a:cubicBezTo>
                    <a:cubicBezTo>
                      <a:pt x="2249" y="792"/>
                      <a:pt x="2439" y="887"/>
                      <a:pt x="2629" y="919"/>
                    </a:cubicBezTo>
                    <a:cubicBezTo>
                      <a:pt x="2650" y="926"/>
                      <a:pt x="2670" y="929"/>
                      <a:pt x="2689" y="929"/>
                    </a:cubicBezTo>
                    <a:cubicBezTo>
                      <a:pt x="2844" y="929"/>
                      <a:pt x="2929" y="715"/>
                      <a:pt x="2788" y="602"/>
                    </a:cubicBezTo>
                    <a:cubicBezTo>
                      <a:pt x="2598" y="476"/>
                      <a:pt x="2344" y="412"/>
                      <a:pt x="2154" y="349"/>
                    </a:cubicBezTo>
                    <a:cubicBezTo>
                      <a:pt x="1933" y="286"/>
                      <a:pt x="1743" y="222"/>
                      <a:pt x="1521" y="191"/>
                    </a:cubicBezTo>
                    <a:cubicBezTo>
                      <a:pt x="1109" y="96"/>
                      <a:pt x="666" y="32"/>
                      <a:pt x="2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7" name="Google Shape;1717;p49"/>
              <p:cNvSpPr/>
              <p:nvPr/>
            </p:nvSpPr>
            <p:spPr>
              <a:xfrm>
                <a:off x="7825502" y="2371422"/>
                <a:ext cx="124193" cy="44381"/>
              </a:xfrm>
              <a:custGeom>
                <a:avLst/>
                <a:gdLst/>
                <a:ahLst/>
                <a:cxnLst/>
                <a:rect l="l" t="t" r="r" b="b"/>
                <a:pathLst>
                  <a:path w="2969" h="1061" extrusionOk="0">
                    <a:moveTo>
                      <a:pt x="240" y="1"/>
                    </a:moveTo>
                    <a:cubicBezTo>
                      <a:pt x="37" y="1"/>
                      <a:pt x="0" y="299"/>
                      <a:pt x="204" y="357"/>
                    </a:cubicBezTo>
                    <a:cubicBezTo>
                      <a:pt x="394" y="420"/>
                      <a:pt x="584" y="484"/>
                      <a:pt x="806" y="547"/>
                    </a:cubicBezTo>
                    <a:cubicBezTo>
                      <a:pt x="996" y="610"/>
                      <a:pt x="1186" y="674"/>
                      <a:pt x="1407" y="737"/>
                    </a:cubicBezTo>
                    <a:cubicBezTo>
                      <a:pt x="1787" y="832"/>
                      <a:pt x="2199" y="959"/>
                      <a:pt x="2611" y="1054"/>
                    </a:cubicBezTo>
                    <a:cubicBezTo>
                      <a:pt x="2630" y="1059"/>
                      <a:pt x="2649" y="1061"/>
                      <a:pt x="2666" y="1061"/>
                    </a:cubicBezTo>
                    <a:cubicBezTo>
                      <a:pt x="2881" y="1061"/>
                      <a:pt x="2969" y="730"/>
                      <a:pt x="2706" y="642"/>
                    </a:cubicBezTo>
                    <a:cubicBezTo>
                      <a:pt x="2326" y="515"/>
                      <a:pt x="1914" y="420"/>
                      <a:pt x="1502" y="294"/>
                    </a:cubicBezTo>
                    <a:cubicBezTo>
                      <a:pt x="1312" y="230"/>
                      <a:pt x="1122" y="199"/>
                      <a:pt x="901" y="135"/>
                    </a:cubicBezTo>
                    <a:cubicBezTo>
                      <a:pt x="711" y="72"/>
                      <a:pt x="489" y="40"/>
                      <a:pt x="299" y="9"/>
                    </a:cubicBezTo>
                    <a:cubicBezTo>
                      <a:pt x="278" y="3"/>
                      <a:pt x="258" y="1"/>
                      <a:pt x="24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8" name="Google Shape;1718;p49"/>
              <p:cNvSpPr/>
              <p:nvPr/>
            </p:nvSpPr>
            <p:spPr>
              <a:xfrm>
                <a:off x="6816593" y="2456504"/>
                <a:ext cx="1139324" cy="1126064"/>
              </a:xfrm>
              <a:custGeom>
                <a:avLst/>
                <a:gdLst/>
                <a:ahLst/>
                <a:cxnLst/>
                <a:rect l="l" t="t" r="r" b="b"/>
                <a:pathLst>
                  <a:path w="27237" h="26920" extrusionOk="0">
                    <a:moveTo>
                      <a:pt x="21378" y="2757"/>
                    </a:moveTo>
                    <a:cubicBezTo>
                      <a:pt x="21409" y="2852"/>
                      <a:pt x="21409" y="2947"/>
                      <a:pt x="21378" y="3073"/>
                    </a:cubicBezTo>
                    <a:cubicBezTo>
                      <a:pt x="21378" y="3105"/>
                      <a:pt x="21378" y="3168"/>
                      <a:pt x="21346" y="3200"/>
                    </a:cubicBezTo>
                    <a:cubicBezTo>
                      <a:pt x="21346" y="3200"/>
                      <a:pt x="21346" y="3168"/>
                      <a:pt x="21314" y="3137"/>
                    </a:cubicBezTo>
                    <a:cubicBezTo>
                      <a:pt x="21251" y="3073"/>
                      <a:pt x="21188" y="3010"/>
                      <a:pt x="21093" y="2978"/>
                    </a:cubicBezTo>
                    <a:cubicBezTo>
                      <a:pt x="21219" y="2883"/>
                      <a:pt x="21314" y="2820"/>
                      <a:pt x="21378" y="2757"/>
                    </a:cubicBezTo>
                    <a:close/>
                    <a:moveTo>
                      <a:pt x="19889" y="2883"/>
                    </a:moveTo>
                    <a:lnTo>
                      <a:pt x="19889" y="2883"/>
                    </a:lnTo>
                    <a:cubicBezTo>
                      <a:pt x="19857" y="3010"/>
                      <a:pt x="19762" y="3137"/>
                      <a:pt x="19667" y="3263"/>
                    </a:cubicBezTo>
                    <a:cubicBezTo>
                      <a:pt x="19446" y="3390"/>
                      <a:pt x="19192" y="3517"/>
                      <a:pt x="18907" y="3675"/>
                    </a:cubicBezTo>
                    <a:cubicBezTo>
                      <a:pt x="19351" y="3327"/>
                      <a:pt x="19667" y="3073"/>
                      <a:pt x="19889" y="2883"/>
                    </a:cubicBezTo>
                    <a:close/>
                    <a:moveTo>
                      <a:pt x="20238" y="3358"/>
                    </a:moveTo>
                    <a:lnTo>
                      <a:pt x="20238" y="3358"/>
                    </a:lnTo>
                    <a:cubicBezTo>
                      <a:pt x="20142" y="3422"/>
                      <a:pt x="20047" y="3517"/>
                      <a:pt x="19921" y="3612"/>
                    </a:cubicBezTo>
                    <a:cubicBezTo>
                      <a:pt x="19636" y="3865"/>
                      <a:pt x="19351" y="4087"/>
                      <a:pt x="19066" y="4340"/>
                    </a:cubicBezTo>
                    <a:cubicBezTo>
                      <a:pt x="19414" y="4023"/>
                      <a:pt x="19667" y="3770"/>
                      <a:pt x="19857" y="3485"/>
                    </a:cubicBezTo>
                    <a:cubicBezTo>
                      <a:pt x="19984" y="3422"/>
                      <a:pt x="20111" y="3390"/>
                      <a:pt x="20238" y="3358"/>
                    </a:cubicBezTo>
                    <a:close/>
                    <a:moveTo>
                      <a:pt x="15487" y="413"/>
                    </a:moveTo>
                    <a:cubicBezTo>
                      <a:pt x="15550" y="413"/>
                      <a:pt x="15645" y="413"/>
                      <a:pt x="15709" y="445"/>
                    </a:cubicBezTo>
                    <a:cubicBezTo>
                      <a:pt x="15645" y="476"/>
                      <a:pt x="15614" y="508"/>
                      <a:pt x="15550" y="540"/>
                    </a:cubicBezTo>
                    <a:cubicBezTo>
                      <a:pt x="15360" y="603"/>
                      <a:pt x="15139" y="698"/>
                      <a:pt x="14917" y="825"/>
                    </a:cubicBezTo>
                    <a:cubicBezTo>
                      <a:pt x="14917" y="761"/>
                      <a:pt x="14917" y="730"/>
                      <a:pt x="14885" y="698"/>
                    </a:cubicBezTo>
                    <a:cubicBezTo>
                      <a:pt x="14846" y="659"/>
                      <a:pt x="14795" y="632"/>
                      <a:pt x="14747" y="632"/>
                    </a:cubicBezTo>
                    <a:cubicBezTo>
                      <a:pt x="14717" y="632"/>
                      <a:pt x="14688" y="642"/>
                      <a:pt x="14664" y="666"/>
                    </a:cubicBezTo>
                    <a:cubicBezTo>
                      <a:pt x="13999" y="1205"/>
                      <a:pt x="10863" y="3612"/>
                      <a:pt x="7697" y="6240"/>
                    </a:cubicBezTo>
                    <a:cubicBezTo>
                      <a:pt x="10832" y="3200"/>
                      <a:pt x="14125" y="413"/>
                      <a:pt x="15455" y="413"/>
                    </a:cubicBezTo>
                    <a:close/>
                    <a:moveTo>
                      <a:pt x="19066" y="3928"/>
                    </a:moveTo>
                    <a:cubicBezTo>
                      <a:pt x="18274" y="4720"/>
                      <a:pt x="17007" y="5638"/>
                      <a:pt x="15519" y="6652"/>
                    </a:cubicBezTo>
                    <a:cubicBezTo>
                      <a:pt x="15709" y="6494"/>
                      <a:pt x="15867" y="6335"/>
                      <a:pt x="16026" y="6209"/>
                    </a:cubicBezTo>
                    <a:cubicBezTo>
                      <a:pt x="17261" y="5195"/>
                      <a:pt x="18274" y="4435"/>
                      <a:pt x="19066" y="3928"/>
                    </a:cubicBezTo>
                    <a:close/>
                    <a:moveTo>
                      <a:pt x="6588" y="3897"/>
                    </a:moveTo>
                    <a:cubicBezTo>
                      <a:pt x="5131" y="5195"/>
                      <a:pt x="3801" y="6335"/>
                      <a:pt x="2915" y="7032"/>
                    </a:cubicBezTo>
                    <a:cubicBezTo>
                      <a:pt x="3421" y="6589"/>
                      <a:pt x="4055" y="6019"/>
                      <a:pt x="4625" y="5448"/>
                    </a:cubicBezTo>
                    <a:cubicBezTo>
                      <a:pt x="5290" y="4910"/>
                      <a:pt x="5986" y="4372"/>
                      <a:pt x="6588" y="3897"/>
                    </a:cubicBezTo>
                    <a:close/>
                    <a:moveTo>
                      <a:pt x="1881" y="7998"/>
                    </a:moveTo>
                    <a:lnTo>
                      <a:pt x="1743" y="8109"/>
                    </a:lnTo>
                    <a:cubicBezTo>
                      <a:pt x="1774" y="8077"/>
                      <a:pt x="1774" y="8045"/>
                      <a:pt x="1806" y="8014"/>
                    </a:cubicBezTo>
                    <a:cubicBezTo>
                      <a:pt x="1831" y="8014"/>
                      <a:pt x="1856" y="8014"/>
                      <a:pt x="1881" y="7998"/>
                    </a:cubicBezTo>
                    <a:close/>
                    <a:moveTo>
                      <a:pt x="25495" y="7570"/>
                    </a:moveTo>
                    <a:cubicBezTo>
                      <a:pt x="25495" y="7602"/>
                      <a:pt x="25526" y="7665"/>
                      <a:pt x="25526" y="7760"/>
                    </a:cubicBezTo>
                    <a:cubicBezTo>
                      <a:pt x="25336" y="7824"/>
                      <a:pt x="25083" y="7950"/>
                      <a:pt x="24798" y="8140"/>
                    </a:cubicBezTo>
                    <a:lnTo>
                      <a:pt x="25495" y="7570"/>
                    </a:lnTo>
                    <a:close/>
                    <a:moveTo>
                      <a:pt x="25811" y="7950"/>
                    </a:moveTo>
                    <a:cubicBezTo>
                      <a:pt x="25811" y="8014"/>
                      <a:pt x="25780" y="8077"/>
                      <a:pt x="25716" y="8172"/>
                    </a:cubicBezTo>
                    <a:cubicBezTo>
                      <a:pt x="25748" y="8109"/>
                      <a:pt x="25780" y="8014"/>
                      <a:pt x="25780" y="7950"/>
                    </a:cubicBezTo>
                    <a:close/>
                    <a:moveTo>
                      <a:pt x="13809" y="7729"/>
                    </a:moveTo>
                    <a:cubicBezTo>
                      <a:pt x="13650" y="7855"/>
                      <a:pt x="13524" y="7982"/>
                      <a:pt x="13365" y="8109"/>
                    </a:cubicBezTo>
                    <a:cubicBezTo>
                      <a:pt x="13270" y="8172"/>
                      <a:pt x="13144" y="8235"/>
                      <a:pt x="13049" y="8299"/>
                    </a:cubicBezTo>
                    <a:cubicBezTo>
                      <a:pt x="13302" y="8109"/>
                      <a:pt x="13555" y="7919"/>
                      <a:pt x="13809" y="7729"/>
                    </a:cubicBezTo>
                    <a:close/>
                    <a:moveTo>
                      <a:pt x="25431" y="8077"/>
                    </a:moveTo>
                    <a:lnTo>
                      <a:pt x="25431" y="8077"/>
                    </a:lnTo>
                    <a:cubicBezTo>
                      <a:pt x="25368" y="8235"/>
                      <a:pt x="25273" y="8457"/>
                      <a:pt x="25115" y="8710"/>
                    </a:cubicBezTo>
                    <a:cubicBezTo>
                      <a:pt x="24671" y="8774"/>
                      <a:pt x="24133" y="9027"/>
                      <a:pt x="23499" y="9407"/>
                    </a:cubicBezTo>
                    <a:cubicBezTo>
                      <a:pt x="24354" y="8742"/>
                      <a:pt x="25020" y="8267"/>
                      <a:pt x="25431" y="8077"/>
                    </a:cubicBezTo>
                    <a:close/>
                    <a:moveTo>
                      <a:pt x="25463" y="8964"/>
                    </a:moveTo>
                    <a:cubicBezTo>
                      <a:pt x="25621" y="8964"/>
                      <a:pt x="25716" y="8995"/>
                      <a:pt x="25811" y="9027"/>
                    </a:cubicBezTo>
                    <a:cubicBezTo>
                      <a:pt x="25526" y="9249"/>
                      <a:pt x="24956" y="9692"/>
                      <a:pt x="24164" y="10294"/>
                    </a:cubicBezTo>
                    <a:cubicBezTo>
                      <a:pt x="24703" y="9755"/>
                      <a:pt x="25146" y="9312"/>
                      <a:pt x="25463" y="8964"/>
                    </a:cubicBezTo>
                    <a:close/>
                    <a:moveTo>
                      <a:pt x="20839" y="3232"/>
                    </a:moveTo>
                    <a:cubicBezTo>
                      <a:pt x="20934" y="3232"/>
                      <a:pt x="21029" y="3263"/>
                      <a:pt x="21093" y="3358"/>
                    </a:cubicBezTo>
                    <a:cubicBezTo>
                      <a:pt x="21156" y="3422"/>
                      <a:pt x="21188" y="3517"/>
                      <a:pt x="21156" y="3643"/>
                    </a:cubicBezTo>
                    <a:cubicBezTo>
                      <a:pt x="21156" y="3675"/>
                      <a:pt x="21156" y="3707"/>
                      <a:pt x="21156" y="3738"/>
                    </a:cubicBezTo>
                    <a:cubicBezTo>
                      <a:pt x="20934" y="4087"/>
                      <a:pt x="20649" y="4498"/>
                      <a:pt x="20269" y="4942"/>
                    </a:cubicBezTo>
                    <a:cubicBezTo>
                      <a:pt x="19857" y="5227"/>
                      <a:pt x="19382" y="5543"/>
                      <a:pt x="18907" y="5892"/>
                    </a:cubicBezTo>
                    <a:cubicBezTo>
                      <a:pt x="16754" y="7412"/>
                      <a:pt x="13872" y="9439"/>
                      <a:pt x="11117" y="11561"/>
                    </a:cubicBezTo>
                    <a:cubicBezTo>
                      <a:pt x="13492" y="9534"/>
                      <a:pt x="16437" y="7000"/>
                      <a:pt x="20142" y="3833"/>
                    </a:cubicBezTo>
                    <a:cubicBezTo>
                      <a:pt x="20396" y="3612"/>
                      <a:pt x="20618" y="3390"/>
                      <a:pt x="20839" y="3232"/>
                    </a:cubicBezTo>
                    <a:close/>
                    <a:moveTo>
                      <a:pt x="19129" y="2092"/>
                    </a:moveTo>
                    <a:lnTo>
                      <a:pt x="19129" y="2092"/>
                    </a:lnTo>
                    <a:cubicBezTo>
                      <a:pt x="19097" y="2345"/>
                      <a:pt x="18939" y="2662"/>
                      <a:pt x="18654" y="3042"/>
                    </a:cubicBezTo>
                    <a:cubicBezTo>
                      <a:pt x="16691" y="4498"/>
                      <a:pt x="13207" y="7444"/>
                      <a:pt x="9850" y="10357"/>
                    </a:cubicBezTo>
                    <a:cubicBezTo>
                      <a:pt x="8900" y="10991"/>
                      <a:pt x="7982" y="11592"/>
                      <a:pt x="7095" y="12162"/>
                    </a:cubicBezTo>
                    <a:lnTo>
                      <a:pt x="19129" y="2092"/>
                    </a:lnTo>
                    <a:close/>
                    <a:moveTo>
                      <a:pt x="21409" y="5258"/>
                    </a:moveTo>
                    <a:lnTo>
                      <a:pt x="21409" y="5258"/>
                    </a:lnTo>
                    <a:cubicBezTo>
                      <a:pt x="20871" y="5797"/>
                      <a:pt x="20238" y="6367"/>
                      <a:pt x="19604" y="7000"/>
                    </a:cubicBezTo>
                    <a:lnTo>
                      <a:pt x="13017" y="12511"/>
                    </a:lnTo>
                    <a:cubicBezTo>
                      <a:pt x="15107" y="10610"/>
                      <a:pt x="17134" y="8710"/>
                      <a:pt x="18781" y="7159"/>
                    </a:cubicBezTo>
                    <a:cubicBezTo>
                      <a:pt x="19794" y="6399"/>
                      <a:pt x="20713" y="5765"/>
                      <a:pt x="21409" y="5258"/>
                    </a:cubicBezTo>
                    <a:close/>
                    <a:moveTo>
                      <a:pt x="21970" y="12320"/>
                    </a:moveTo>
                    <a:lnTo>
                      <a:pt x="21970" y="12320"/>
                    </a:lnTo>
                    <a:cubicBezTo>
                      <a:pt x="21861" y="12410"/>
                      <a:pt x="21749" y="12503"/>
                      <a:pt x="21635" y="12597"/>
                    </a:cubicBezTo>
                    <a:lnTo>
                      <a:pt x="21635" y="12597"/>
                    </a:lnTo>
                    <a:cubicBezTo>
                      <a:pt x="21668" y="12539"/>
                      <a:pt x="21727" y="12509"/>
                      <a:pt x="21758" y="12479"/>
                    </a:cubicBezTo>
                    <a:cubicBezTo>
                      <a:pt x="21829" y="12421"/>
                      <a:pt x="21901" y="12370"/>
                      <a:pt x="21970" y="12320"/>
                    </a:cubicBezTo>
                    <a:close/>
                    <a:moveTo>
                      <a:pt x="11814" y="9470"/>
                    </a:moveTo>
                    <a:cubicBezTo>
                      <a:pt x="10167" y="10832"/>
                      <a:pt x="8425" y="12226"/>
                      <a:pt x="6746" y="13524"/>
                    </a:cubicBezTo>
                    <a:lnTo>
                      <a:pt x="10863" y="10072"/>
                    </a:lnTo>
                    <a:cubicBezTo>
                      <a:pt x="10958" y="10009"/>
                      <a:pt x="11022" y="9977"/>
                      <a:pt x="11117" y="9914"/>
                    </a:cubicBezTo>
                    <a:cubicBezTo>
                      <a:pt x="11338" y="9787"/>
                      <a:pt x="11560" y="9629"/>
                      <a:pt x="11814" y="9470"/>
                    </a:cubicBezTo>
                    <a:close/>
                    <a:moveTo>
                      <a:pt x="5670" y="8774"/>
                    </a:moveTo>
                    <a:lnTo>
                      <a:pt x="5670" y="8774"/>
                    </a:lnTo>
                    <a:cubicBezTo>
                      <a:pt x="3421" y="11022"/>
                      <a:pt x="1616" y="13017"/>
                      <a:pt x="1046" y="13587"/>
                    </a:cubicBezTo>
                    <a:cubicBezTo>
                      <a:pt x="1046" y="13556"/>
                      <a:pt x="1046" y="13492"/>
                      <a:pt x="1046" y="13429"/>
                    </a:cubicBezTo>
                    <a:cubicBezTo>
                      <a:pt x="1078" y="13207"/>
                      <a:pt x="1204" y="12954"/>
                      <a:pt x="1363" y="12669"/>
                    </a:cubicBezTo>
                    <a:cubicBezTo>
                      <a:pt x="1743" y="12289"/>
                      <a:pt x="2218" y="11782"/>
                      <a:pt x="2756" y="11212"/>
                    </a:cubicBezTo>
                    <a:cubicBezTo>
                      <a:pt x="3580" y="10547"/>
                      <a:pt x="4593" y="9692"/>
                      <a:pt x="5670" y="8774"/>
                    </a:cubicBezTo>
                    <a:close/>
                    <a:moveTo>
                      <a:pt x="18242" y="5037"/>
                    </a:moveTo>
                    <a:cubicBezTo>
                      <a:pt x="13112" y="9470"/>
                      <a:pt x="9122" y="12859"/>
                      <a:pt x="6335" y="15202"/>
                    </a:cubicBezTo>
                    <a:cubicBezTo>
                      <a:pt x="8742" y="12827"/>
                      <a:pt x="10832" y="10832"/>
                      <a:pt x="12637" y="9154"/>
                    </a:cubicBezTo>
                    <a:cubicBezTo>
                      <a:pt x="13049" y="8837"/>
                      <a:pt x="13429" y="8520"/>
                      <a:pt x="13809" y="8172"/>
                    </a:cubicBezTo>
                    <a:cubicBezTo>
                      <a:pt x="15519" y="7064"/>
                      <a:pt x="17102" y="5987"/>
                      <a:pt x="18242" y="5037"/>
                    </a:cubicBezTo>
                    <a:close/>
                    <a:moveTo>
                      <a:pt x="9755" y="14126"/>
                    </a:moveTo>
                    <a:cubicBezTo>
                      <a:pt x="9027" y="14696"/>
                      <a:pt x="8298" y="15234"/>
                      <a:pt x="7633" y="15741"/>
                    </a:cubicBezTo>
                    <a:cubicBezTo>
                      <a:pt x="7855" y="15551"/>
                      <a:pt x="8077" y="15361"/>
                      <a:pt x="8330" y="15171"/>
                    </a:cubicBezTo>
                    <a:cubicBezTo>
                      <a:pt x="8805" y="14822"/>
                      <a:pt x="9280" y="14474"/>
                      <a:pt x="9755" y="14126"/>
                    </a:cubicBezTo>
                    <a:close/>
                    <a:moveTo>
                      <a:pt x="5423" y="12126"/>
                    </a:moveTo>
                    <a:cubicBezTo>
                      <a:pt x="3412" y="13958"/>
                      <a:pt x="1755" y="15498"/>
                      <a:pt x="983" y="16216"/>
                    </a:cubicBezTo>
                    <a:cubicBezTo>
                      <a:pt x="1173" y="15868"/>
                      <a:pt x="1648" y="15329"/>
                      <a:pt x="2344" y="14601"/>
                    </a:cubicBezTo>
                    <a:cubicBezTo>
                      <a:pt x="3107" y="14112"/>
                      <a:pt x="4150" y="13257"/>
                      <a:pt x="5423" y="12126"/>
                    </a:cubicBezTo>
                    <a:close/>
                    <a:moveTo>
                      <a:pt x="24830" y="9090"/>
                    </a:moveTo>
                    <a:lnTo>
                      <a:pt x="24830" y="9090"/>
                    </a:lnTo>
                    <a:cubicBezTo>
                      <a:pt x="24544" y="9407"/>
                      <a:pt x="24228" y="9787"/>
                      <a:pt x="23816" y="10199"/>
                    </a:cubicBezTo>
                    <a:cubicBezTo>
                      <a:pt x="23183" y="10801"/>
                      <a:pt x="22391" y="11497"/>
                      <a:pt x="21568" y="12257"/>
                    </a:cubicBezTo>
                    <a:cubicBezTo>
                      <a:pt x="19667" y="13714"/>
                      <a:pt x="17387" y="15488"/>
                      <a:pt x="15202" y="17229"/>
                    </a:cubicBezTo>
                    <a:cubicBezTo>
                      <a:pt x="15173" y="17259"/>
                      <a:pt x="15116" y="17288"/>
                      <a:pt x="15083" y="17317"/>
                    </a:cubicBezTo>
                    <a:lnTo>
                      <a:pt x="15083" y="17317"/>
                    </a:lnTo>
                    <a:cubicBezTo>
                      <a:pt x="17012" y="15514"/>
                      <a:pt x="18941" y="13585"/>
                      <a:pt x="20554" y="11941"/>
                    </a:cubicBezTo>
                    <a:cubicBezTo>
                      <a:pt x="22264" y="10515"/>
                      <a:pt x="23784" y="9439"/>
                      <a:pt x="24830" y="9090"/>
                    </a:cubicBezTo>
                    <a:close/>
                    <a:moveTo>
                      <a:pt x="19224" y="6050"/>
                    </a:moveTo>
                    <a:lnTo>
                      <a:pt x="19224" y="6050"/>
                    </a:lnTo>
                    <a:cubicBezTo>
                      <a:pt x="18591" y="6684"/>
                      <a:pt x="17831" y="7349"/>
                      <a:pt x="17007" y="8045"/>
                    </a:cubicBezTo>
                    <a:cubicBezTo>
                      <a:pt x="14252" y="10072"/>
                      <a:pt x="10990" y="12542"/>
                      <a:pt x="8267" y="14822"/>
                    </a:cubicBezTo>
                    <a:cubicBezTo>
                      <a:pt x="6936" y="15804"/>
                      <a:pt x="5701" y="16659"/>
                      <a:pt x="4656" y="17388"/>
                    </a:cubicBezTo>
                    <a:cubicBezTo>
                      <a:pt x="8235" y="13809"/>
                      <a:pt x="15202" y="8900"/>
                      <a:pt x="19097" y="6145"/>
                    </a:cubicBezTo>
                    <a:cubicBezTo>
                      <a:pt x="19129" y="6114"/>
                      <a:pt x="19161" y="6082"/>
                      <a:pt x="19224" y="6050"/>
                    </a:cubicBezTo>
                    <a:close/>
                    <a:moveTo>
                      <a:pt x="8267" y="11782"/>
                    </a:moveTo>
                    <a:lnTo>
                      <a:pt x="8267" y="11782"/>
                    </a:lnTo>
                    <a:cubicBezTo>
                      <a:pt x="8108" y="11909"/>
                      <a:pt x="7982" y="12036"/>
                      <a:pt x="7823" y="12162"/>
                    </a:cubicBezTo>
                    <a:cubicBezTo>
                      <a:pt x="6715" y="13081"/>
                      <a:pt x="5701" y="13967"/>
                      <a:pt x="4815" y="14759"/>
                    </a:cubicBezTo>
                    <a:lnTo>
                      <a:pt x="1584" y="17483"/>
                    </a:lnTo>
                    <a:cubicBezTo>
                      <a:pt x="1521" y="17546"/>
                      <a:pt x="1489" y="17641"/>
                      <a:pt x="1553" y="17704"/>
                    </a:cubicBezTo>
                    <a:cubicBezTo>
                      <a:pt x="1553" y="17704"/>
                      <a:pt x="1584" y="17736"/>
                      <a:pt x="1584" y="17736"/>
                    </a:cubicBezTo>
                    <a:cubicBezTo>
                      <a:pt x="1553" y="17768"/>
                      <a:pt x="1521" y="17799"/>
                      <a:pt x="1458" y="17831"/>
                    </a:cubicBezTo>
                    <a:cubicBezTo>
                      <a:pt x="1426" y="17768"/>
                      <a:pt x="1426" y="17673"/>
                      <a:pt x="1458" y="17546"/>
                    </a:cubicBezTo>
                    <a:cubicBezTo>
                      <a:pt x="1489" y="17166"/>
                      <a:pt x="1869" y="16628"/>
                      <a:pt x="2503" y="16058"/>
                    </a:cubicBezTo>
                    <a:lnTo>
                      <a:pt x="4276" y="14537"/>
                    </a:lnTo>
                    <a:cubicBezTo>
                      <a:pt x="5416" y="13682"/>
                      <a:pt x="6810" y="12732"/>
                      <a:pt x="8267" y="11782"/>
                    </a:cubicBezTo>
                    <a:close/>
                    <a:moveTo>
                      <a:pt x="26825" y="12669"/>
                    </a:moveTo>
                    <a:cubicBezTo>
                      <a:pt x="26413" y="13556"/>
                      <a:pt x="24259" y="15646"/>
                      <a:pt x="21568" y="17989"/>
                    </a:cubicBezTo>
                    <a:cubicBezTo>
                      <a:pt x="24006" y="15614"/>
                      <a:pt x="26065" y="13461"/>
                      <a:pt x="26825" y="12669"/>
                    </a:cubicBezTo>
                    <a:close/>
                    <a:moveTo>
                      <a:pt x="20903" y="9439"/>
                    </a:moveTo>
                    <a:cubicBezTo>
                      <a:pt x="18242" y="11909"/>
                      <a:pt x="14157" y="15266"/>
                      <a:pt x="10293" y="18306"/>
                    </a:cubicBezTo>
                    <a:lnTo>
                      <a:pt x="20903" y="9439"/>
                    </a:lnTo>
                    <a:close/>
                    <a:moveTo>
                      <a:pt x="4434" y="17166"/>
                    </a:moveTo>
                    <a:cubicBezTo>
                      <a:pt x="4086" y="17514"/>
                      <a:pt x="3770" y="17863"/>
                      <a:pt x="3485" y="18179"/>
                    </a:cubicBezTo>
                    <a:cubicBezTo>
                      <a:pt x="3326" y="18306"/>
                      <a:pt x="3200" y="18401"/>
                      <a:pt x="3073" y="18464"/>
                    </a:cubicBezTo>
                    <a:cubicBezTo>
                      <a:pt x="3390" y="18148"/>
                      <a:pt x="3706" y="17831"/>
                      <a:pt x="4023" y="17514"/>
                    </a:cubicBezTo>
                    <a:cubicBezTo>
                      <a:pt x="4150" y="17419"/>
                      <a:pt x="4308" y="17293"/>
                      <a:pt x="4434" y="17166"/>
                    </a:cubicBezTo>
                    <a:close/>
                    <a:moveTo>
                      <a:pt x="9185" y="12004"/>
                    </a:moveTo>
                    <a:cubicBezTo>
                      <a:pt x="7570" y="13556"/>
                      <a:pt x="5765" y="15329"/>
                      <a:pt x="3770" y="17324"/>
                    </a:cubicBezTo>
                    <a:cubicBezTo>
                      <a:pt x="2661" y="18243"/>
                      <a:pt x="1964" y="18781"/>
                      <a:pt x="1679" y="18971"/>
                    </a:cubicBezTo>
                    <a:cubicBezTo>
                      <a:pt x="1679" y="18939"/>
                      <a:pt x="1679" y="18908"/>
                      <a:pt x="1679" y="18876"/>
                    </a:cubicBezTo>
                    <a:cubicBezTo>
                      <a:pt x="1743" y="18369"/>
                      <a:pt x="2439" y="17483"/>
                      <a:pt x="3548" y="16374"/>
                    </a:cubicBezTo>
                    <a:cubicBezTo>
                      <a:pt x="4941" y="15329"/>
                      <a:pt x="7000" y="13746"/>
                      <a:pt x="9185" y="12004"/>
                    </a:cubicBezTo>
                    <a:close/>
                    <a:moveTo>
                      <a:pt x="5828" y="16944"/>
                    </a:moveTo>
                    <a:cubicBezTo>
                      <a:pt x="5416" y="17293"/>
                      <a:pt x="5068" y="17641"/>
                      <a:pt x="4720" y="17989"/>
                    </a:cubicBezTo>
                    <a:cubicBezTo>
                      <a:pt x="3896" y="18623"/>
                      <a:pt x="3295" y="19098"/>
                      <a:pt x="2883" y="19446"/>
                    </a:cubicBezTo>
                    <a:cubicBezTo>
                      <a:pt x="3073" y="19129"/>
                      <a:pt x="3358" y="18813"/>
                      <a:pt x="3643" y="18433"/>
                    </a:cubicBezTo>
                    <a:cubicBezTo>
                      <a:pt x="4245" y="18021"/>
                      <a:pt x="5005" y="17514"/>
                      <a:pt x="5828" y="16944"/>
                    </a:cubicBezTo>
                    <a:close/>
                    <a:moveTo>
                      <a:pt x="25875" y="16501"/>
                    </a:moveTo>
                    <a:lnTo>
                      <a:pt x="25875" y="16501"/>
                    </a:lnTo>
                    <a:cubicBezTo>
                      <a:pt x="25716" y="16818"/>
                      <a:pt x="25051" y="17514"/>
                      <a:pt x="24069" y="18433"/>
                    </a:cubicBezTo>
                    <a:cubicBezTo>
                      <a:pt x="23499" y="18876"/>
                      <a:pt x="22803" y="19383"/>
                      <a:pt x="22074" y="19953"/>
                    </a:cubicBezTo>
                    <a:cubicBezTo>
                      <a:pt x="23658" y="18433"/>
                      <a:pt x="25336" y="16849"/>
                      <a:pt x="25875" y="16501"/>
                    </a:cubicBezTo>
                    <a:close/>
                    <a:moveTo>
                      <a:pt x="13967" y="11212"/>
                    </a:moveTo>
                    <a:lnTo>
                      <a:pt x="13967" y="11212"/>
                    </a:lnTo>
                    <a:cubicBezTo>
                      <a:pt x="9692" y="15139"/>
                      <a:pt x="5226" y="19003"/>
                      <a:pt x="3263" y="20048"/>
                    </a:cubicBezTo>
                    <a:cubicBezTo>
                      <a:pt x="3611" y="19573"/>
                      <a:pt x="4150" y="18971"/>
                      <a:pt x="4815" y="18274"/>
                    </a:cubicBezTo>
                    <a:cubicBezTo>
                      <a:pt x="5701" y="17609"/>
                      <a:pt x="6715" y="16849"/>
                      <a:pt x="7760" y="16026"/>
                    </a:cubicBezTo>
                    <a:cubicBezTo>
                      <a:pt x="9692" y="14537"/>
                      <a:pt x="11909" y="12859"/>
                      <a:pt x="13967" y="11212"/>
                    </a:cubicBezTo>
                    <a:close/>
                    <a:moveTo>
                      <a:pt x="3358" y="19446"/>
                    </a:moveTo>
                    <a:lnTo>
                      <a:pt x="3358" y="19446"/>
                    </a:lnTo>
                    <a:cubicBezTo>
                      <a:pt x="3105" y="19763"/>
                      <a:pt x="2915" y="20016"/>
                      <a:pt x="2788" y="20270"/>
                    </a:cubicBezTo>
                    <a:cubicBezTo>
                      <a:pt x="2661" y="20301"/>
                      <a:pt x="2534" y="20333"/>
                      <a:pt x="2471" y="20333"/>
                    </a:cubicBezTo>
                    <a:cubicBezTo>
                      <a:pt x="2471" y="20301"/>
                      <a:pt x="2471" y="20270"/>
                      <a:pt x="2503" y="20238"/>
                    </a:cubicBezTo>
                    <a:cubicBezTo>
                      <a:pt x="2661" y="20048"/>
                      <a:pt x="2946" y="19794"/>
                      <a:pt x="3358" y="19446"/>
                    </a:cubicBezTo>
                    <a:close/>
                    <a:moveTo>
                      <a:pt x="14759" y="16849"/>
                    </a:moveTo>
                    <a:lnTo>
                      <a:pt x="14759" y="16849"/>
                    </a:lnTo>
                    <a:cubicBezTo>
                      <a:pt x="13840" y="17736"/>
                      <a:pt x="12985" y="18623"/>
                      <a:pt x="12162" y="19478"/>
                    </a:cubicBezTo>
                    <a:cubicBezTo>
                      <a:pt x="12067" y="19509"/>
                      <a:pt x="12004" y="19573"/>
                      <a:pt x="11909" y="19636"/>
                    </a:cubicBezTo>
                    <a:cubicBezTo>
                      <a:pt x="11434" y="19984"/>
                      <a:pt x="10990" y="20301"/>
                      <a:pt x="10610" y="20618"/>
                    </a:cubicBezTo>
                    <a:cubicBezTo>
                      <a:pt x="11940" y="19383"/>
                      <a:pt x="13365" y="18116"/>
                      <a:pt x="14759" y="16849"/>
                    </a:cubicBezTo>
                    <a:close/>
                    <a:moveTo>
                      <a:pt x="14315" y="11814"/>
                    </a:moveTo>
                    <a:lnTo>
                      <a:pt x="14315" y="11814"/>
                    </a:lnTo>
                    <a:cubicBezTo>
                      <a:pt x="12764" y="13207"/>
                      <a:pt x="11180" y="14632"/>
                      <a:pt x="9723" y="15963"/>
                    </a:cubicBezTo>
                    <a:cubicBezTo>
                      <a:pt x="7285" y="18084"/>
                      <a:pt x="5131" y="19826"/>
                      <a:pt x="3801" y="20650"/>
                    </a:cubicBezTo>
                    <a:lnTo>
                      <a:pt x="14315" y="11814"/>
                    </a:lnTo>
                    <a:close/>
                    <a:moveTo>
                      <a:pt x="4751" y="19446"/>
                    </a:moveTo>
                    <a:lnTo>
                      <a:pt x="2851" y="21061"/>
                    </a:lnTo>
                    <a:cubicBezTo>
                      <a:pt x="2851" y="20998"/>
                      <a:pt x="2851" y="20966"/>
                      <a:pt x="2851" y="20935"/>
                    </a:cubicBezTo>
                    <a:cubicBezTo>
                      <a:pt x="2851" y="20808"/>
                      <a:pt x="2915" y="20650"/>
                      <a:pt x="2978" y="20491"/>
                    </a:cubicBezTo>
                    <a:cubicBezTo>
                      <a:pt x="3421" y="20333"/>
                      <a:pt x="4023" y="19953"/>
                      <a:pt x="4751" y="19446"/>
                    </a:cubicBezTo>
                    <a:close/>
                    <a:moveTo>
                      <a:pt x="2598" y="20618"/>
                    </a:moveTo>
                    <a:lnTo>
                      <a:pt x="2598" y="20618"/>
                    </a:lnTo>
                    <a:cubicBezTo>
                      <a:pt x="2566" y="20713"/>
                      <a:pt x="2566" y="20808"/>
                      <a:pt x="2534" y="20871"/>
                    </a:cubicBezTo>
                    <a:cubicBezTo>
                      <a:pt x="2534" y="20966"/>
                      <a:pt x="2534" y="21030"/>
                      <a:pt x="2534" y="21093"/>
                    </a:cubicBezTo>
                    <a:cubicBezTo>
                      <a:pt x="2439" y="20966"/>
                      <a:pt x="2408" y="20808"/>
                      <a:pt x="2408" y="20650"/>
                    </a:cubicBezTo>
                    <a:lnTo>
                      <a:pt x="2439" y="20650"/>
                    </a:lnTo>
                    <a:cubicBezTo>
                      <a:pt x="2471" y="20650"/>
                      <a:pt x="2534" y="20650"/>
                      <a:pt x="2598" y="20618"/>
                    </a:cubicBezTo>
                    <a:close/>
                    <a:moveTo>
                      <a:pt x="16469" y="16659"/>
                    </a:moveTo>
                    <a:cubicBezTo>
                      <a:pt x="15234" y="17704"/>
                      <a:pt x="14062" y="18718"/>
                      <a:pt x="13017" y="19573"/>
                    </a:cubicBezTo>
                    <a:cubicBezTo>
                      <a:pt x="11845" y="20586"/>
                      <a:pt x="10895" y="21378"/>
                      <a:pt x="10167" y="22011"/>
                    </a:cubicBezTo>
                    <a:cubicBezTo>
                      <a:pt x="10420" y="21726"/>
                      <a:pt x="10673" y="21473"/>
                      <a:pt x="10958" y="21156"/>
                    </a:cubicBezTo>
                    <a:cubicBezTo>
                      <a:pt x="12225" y="20048"/>
                      <a:pt x="13777" y="18781"/>
                      <a:pt x="15424" y="17451"/>
                    </a:cubicBezTo>
                    <a:cubicBezTo>
                      <a:pt x="15772" y="17166"/>
                      <a:pt x="16121" y="16913"/>
                      <a:pt x="16469" y="16659"/>
                    </a:cubicBezTo>
                    <a:close/>
                    <a:moveTo>
                      <a:pt x="12637" y="18338"/>
                    </a:moveTo>
                    <a:lnTo>
                      <a:pt x="12637" y="18338"/>
                    </a:lnTo>
                    <a:cubicBezTo>
                      <a:pt x="10927" y="19921"/>
                      <a:pt x="9343" y="21346"/>
                      <a:pt x="8203" y="22391"/>
                    </a:cubicBezTo>
                    <a:cubicBezTo>
                      <a:pt x="7697" y="22803"/>
                      <a:pt x="7285" y="23120"/>
                      <a:pt x="7031" y="23341"/>
                    </a:cubicBezTo>
                    <a:cubicBezTo>
                      <a:pt x="6778" y="23468"/>
                      <a:pt x="6556" y="23563"/>
                      <a:pt x="6366" y="23595"/>
                    </a:cubicBezTo>
                    <a:lnTo>
                      <a:pt x="12637" y="18338"/>
                    </a:lnTo>
                    <a:close/>
                    <a:moveTo>
                      <a:pt x="10072" y="20048"/>
                    </a:moveTo>
                    <a:lnTo>
                      <a:pt x="10072" y="20048"/>
                    </a:lnTo>
                    <a:cubicBezTo>
                      <a:pt x="8583" y="21315"/>
                      <a:pt x="7158" y="22550"/>
                      <a:pt x="5828" y="23658"/>
                    </a:cubicBezTo>
                    <a:cubicBezTo>
                      <a:pt x="5733" y="23658"/>
                      <a:pt x="5670" y="23626"/>
                      <a:pt x="5638" y="23626"/>
                    </a:cubicBezTo>
                    <a:cubicBezTo>
                      <a:pt x="6176" y="23183"/>
                      <a:pt x="7887" y="21821"/>
                      <a:pt x="10072" y="20048"/>
                    </a:cubicBezTo>
                    <a:close/>
                    <a:moveTo>
                      <a:pt x="18179" y="19288"/>
                    </a:moveTo>
                    <a:cubicBezTo>
                      <a:pt x="15899" y="21505"/>
                      <a:pt x="13555" y="23563"/>
                      <a:pt x="11814" y="24671"/>
                    </a:cubicBezTo>
                    <a:cubicBezTo>
                      <a:pt x="11909" y="24576"/>
                      <a:pt x="12004" y="24481"/>
                      <a:pt x="12130" y="24355"/>
                    </a:cubicBezTo>
                    <a:lnTo>
                      <a:pt x="18179" y="19288"/>
                    </a:lnTo>
                    <a:close/>
                    <a:moveTo>
                      <a:pt x="23309" y="17894"/>
                    </a:moveTo>
                    <a:cubicBezTo>
                      <a:pt x="21029" y="20301"/>
                      <a:pt x="17894" y="23436"/>
                      <a:pt x="15550" y="25178"/>
                    </a:cubicBezTo>
                    <a:lnTo>
                      <a:pt x="23309" y="17894"/>
                    </a:lnTo>
                    <a:close/>
                    <a:moveTo>
                      <a:pt x="9597" y="25210"/>
                    </a:moveTo>
                    <a:lnTo>
                      <a:pt x="9597" y="25210"/>
                    </a:lnTo>
                    <a:cubicBezTo>
                      <a:pt x="9565" y="25305"/>
                      <a:pt x="9533" y="25368"/>
                      <a:pt x="9502" y="25432"/>
                    </a:cubicBezTo>
                    <a:cubicBezTo>
                      <a:pt x="9470" y="25432"/>
                      <a:pt x="9438" y="25400"/>
                      <a:pt x="9407" y="25400"/>
                    </a:cubicBezTo>
                    <a:lnTo>
                      <a:pt x="9597" y="25210"/>
                    </a:lnTo>
                    <a:close/>
                    <a:moveTo>
                      <a:pt x="25241" y="11972"/>
                    </a:moveTo>
                    <a:cubicBezTo>
                      <a:pt x="24418" y="12891"/>
                      <a:pt x="23119" y="14284"/>
                      <a:pt x="21599" y="15836"/>
                    </a:cubicBezTo>
                    <a:cubicBezTo>
                      <a:pt x="18369" y="18496"/>
                      <a:pt x="14284" y="21885"/>
                      <a:pt x="12067" y="24006"/>
                    </a:cubicBezTo>
                    <a:lnTo>
                      <a:pt x="10452" y="25368"/>
                    </a:lnTo>
                    <a:cubicBezTo>
                      <a:pt x="10230" y="25432"/>
                      <a:pt x="10008" y="25495"/>
                      <a:pt x="9818" y="25495"/>
                    </a:cubicBezTo>
                    <a:cubicBezTo>
                      <a:pt x="9913" y="25210"/>
                      <a:pt x="10135" y="24861"/>
                      <a:pt x="10452" y="24481"/>
                    </a:cubicBezTo>
                    <a:lnTo>
                      <a:pt x="19541" y="16311"/>
                    </a:lnTo>
                    <a:cubicBezTo>
                      <a:pt x="21821" y="14506"/>
                      <a:pt x="23974" y="12922"/>
                      <a:pt x="25241" y="11972"/>
                    </a:cubicBezTo>
                    <a:close/>
                    <a:moveTo>
                      <a:pt x="9945" y="25780"/>
                    </a:moveTo>
                    <a:lnTo>
                      <a:pt x="9723" y="25970"/>
                    </a:lnTo>
                    <a:cubicBezTo>
                      <a:pt x="9723" y="25907"/>
                      <a:pt x="9723" y="25875"/>
                      <a:pt x="9723" y="25780"/>
                    </a:cubicBezTo>
                    <a:cubicBezTo>
                      <a:pt x="9739" y="25796"/>
                      <a:pt x="9747" y="25804"/>
                      <a:pt x="9755" y="25804"/>
                    </a:cubicBezTo>
                    <a:cubicBezTo>
                      <a:pt x="9763" y="25804"/>
                      <a:pt x="9771" y="25796"/>
                      <a:pt x="9787" y="25780"/>
                    </a:cubicBezTo>
                    <a:close/>
                    <a:moveTo>
                      <a:pt x="24608" y="19731"/>
                    </a:moveTo>
                    <a:cubicBezTo>
                      <a:pt x="23848" y="20491"/>
                      <a:pt x="23278" y="21093"/>
                      <a:pt x="22834" y="21631"/>
                    </a:cubicBezTo>
                    <a:cubicBezTo>
                      <a:pt x="20776" y="23690"/>
                      <a:pt x="18306" y="25970"/>
                      <a:pt x="17451" y="25970"/>
                    </a:cubicBezTo>
                    <a:cubicBezTo>
                      <a:pt x="17356" y="25970"/>
                      <a:pt x="17324" y="25970"/>
                      <a:pt x="17324" y="25938"/>
                    </a:cubicBezTo>
                    <a:cubicBezTo>
                      <a:pt x="17261" y="25527"/>
                      <a:pt x="20016" y="23373"/>
                      <a:pt x="21853" y="21948"/>
                    </a:cubicBezTo>
                    <a:cubicBezTo>
                      <a:pt x="22961" y="21061"/>
                      <a:pt x="23879" y="20333"/>
                      <a:pt x="24608" y="19731"/>
                    </a:cubicBezTo>
                    <a:close/>
                    <a:moveTo>
                      <a:pt x="13889" y="1"/>
                    </a:moveTo>
                    <a:cubicBezTo>
                      <a:pt x="13616" y="1"/>
                      <a:pt x="12701" y="820"/>
                      <a:pt x="9438" y="3833"/>
                    </a:cubicBezTo>
                    <a:cubicBezTo>
                      <a:pt x="7000" y="6050"/>
                      <a:pt x="3200" y="9565"/>
                      <a:pt x="1774" y="10484"/>
                    </a:cubicBezTo>
                    <a:lnTo>
                      <a:pt x="12764" y="318"/>
                    </a:lnTo>
                    <a:cubicBezTo>
                      <a:pt x="12827" y="255"/>
                      <a:pt x="12827" y="160"/>
                      <a:pt x="12795" y="96"/>
                    </a:cubicBezTo>
                    <a:cubicBezTo>
                      <a:pt x="12764" y="65"/>
                      <a:pt x="12700" y="33"/>
                      <a:pt x="12669" y="33"/>
                    </a:cubicBezTo>
                    <a:cubicBezTo>
                      <a:pt x="12574" y="33"/>
                      <a:pt x="12542" y="33"/>
                      <a:pt x="7918" y="3992"/>
                    </a:cubicBezTo>
                    <a:cubicBezTo>
                      <a:pt x="6556" y="5163"/>
                      <a:pt x="5005" y="6525"/>
                      <a:pt x="3643" y="7665"/>
                    </a:cubicBezTo>
                    <a:lnTo>
                      <a:pt x="11307" y="476"/>
                    </a:lnTo>
                    <a:cubicBezTo>
                      <a:pt x="11370" y="413"/>
                      <a:pt x="11370" y="350"/>
                      <a:pt x="11307" y="286"/>
                    </a:cubicBezTo>
                    <a:cubicBezTo>
                      <a:pt x="11287" y="247"/>
                      <a:pt x="11243" y="220"/>
                      <a:pt x="11198" y="220"/>
                    </a:cubicBezTo>
                    <a:cubicBezTo>
                      <a:pt x="11170" y="220"/>
                      <a:pt x="11141" y="231"/>
                      <a:pt x="11117" y="255"/>
                    </a:cubicBezTo>
                    <a:lnTo>
                      <a:pt x="9343" y="1743"/>
                    </a:lnTo>
                    <a:cubicBezTo>
                      <a:pt x="9375" y="1712"/>
                      <a:pt x="9375" y="1712"/>
                      <a:pt x="9407" y="1680"/>
                    </a:cubicBezTo>
                    <a:cubicBezTo>
                      <a:pt x="9977" y="1205"/>
                      <a:pt x="10103" y="1046"/>
                      <a:pt x="10135" y="951"/>
                    </a:cubicBezTo>
                    <a:cubicBezTo>
                      <a:pt x="10135" y="920"/>
                      <a:pt x="10103" y="856"/>
                      <a:pt x="10072" y="825"/>
                    </a:cubicBezTo>
                    <a:cubicBezTo>
                      <a:pt x="10072" y="793"/>
                      <a:pt x="10040" y="793"/>
                      <a:pt x="9977" y="761"/>
                    </a:cubicBezTo>
                    <a:cubicBezTo>
                      <a:pt x="9945" y="761"/>
                      <a:pt x="9882" y="793"/>
                      <a:pt x="9850" y="825"/>
                    </a:cubicBezTo>
                    <a:cubicBezTo>
                      <a:pt x="9660" y="1015"/>
                      <a:pt x="9438" y="1237"/>
                      <a:pt x="9217" y="1458"/>
                    </a:cubicBezTo>
                    <a:cubicBezTo>
                      <a:pt x="8742" y="1807"/>
                      <a:pt x="8077" y="2313"/>
                      <a:pt x="7443" y="2820"/>
                    </a:cubicBezTo>
                    <a:cubicBezTo>
                      <a:pt x="6936" y="3200"/>
                      <a:pt x="6461" y="3580"/>
                      <a:pt x="5986" y="3960"/>
                    </a:cubicBezTo>
                    <a:cubicBezTo>
                      <a:pt x="6335" y="3517"/>
                      <a:pt x="6588" y="3105"/>
                      <a:pt x="6620" y="2820"/>
                    </a:cubicBezTo>
                    <a:cubicBezTo>
                      <a:pt x="6620" y="2693"/>
                      <a:pt x="6588" y="2567"/>
                      <a:pt x="6525" y="2472"/>
                    </a:cubicBezTo>
                    <a:cubicBezTo>
                      <a:pt x="6493" y="2440"/>
                      <a:pt x="6461" y="2440"/>
                      <a:pt x="6430" y="2440"/>
                    </a:cubicBezTo>
                    <a:cubicBezTo>
                      <a:pt x="6366" y="2440"/>
                      <a:pt x="6335" y="2440"/>
                      <a:pt x="6303" y="2472"/>
                    </a:cubicBezTo>
                    <a:cubicBezTo>
                      <a:pt x="5543" y="3232"/>
                      <a:pt x="4625" y="4087"/>
                      <a:pt x="4403" y="4150"/>
                    </a:cubicBezTo>
                    <a:cubicBezTo>
                      <a:pt x="4340" y="4150"/>
                      <a:pt x="4276" y="4150"/>
                      <a:pt x="4245" y="4182"/>
                    </a:cubicBezTo>
                    <a:cubicBezTo>
                      <a:pt x="4181" y="4245"/>
                      <a:pt x="4181" y="4340"/>
                      <a:pt x="4213" y="4403"/>
                    </a:cubicBezTo>
                    <a:cubicBezTo>
                      <a:pt x="4276" y="4435"/>
                      <a:pt x="4308" y="4467"/>
                      <a:pt x="4371" y="4467"/>
                    </a:cubicBezTo>
                    <a:cubicBezTo>
                      <a:pt x="4656" y="4467"/>
                      <a:pt x="5606" y="3580"/>
                      <a:pt x="6271" y="2915"/>
                    </a:cubicBezTo>
                    <a:lnTo>
                      <a:pt x="6271" y="2915"/>
                    </a:lnTo>
                    <a:cubicBezTo>
                      <a:pt x="6113" y="3422"/>
                      <a:pt x="5321" y="4308"/>
                      <a:pt x="4403" y="5227"/>
                    </a:cubicBezTo>
                    <a:cubicBezTo>
                      <a:pt x="3231" y="6177"/>
                      <a:pt x="2281" y="7000"/>
                      <a:pt x="1774" y="7602"/>
                    </a:cubicBezTo>
                    <a:cubicBezTo>
                      <a:pt x="1743" y="7634"/>
                      <a:pt x="1679" y="7665"/>
                      <a:pt x="1648" y="7697"/>
                    </a:cubicBezTo>
                    <a:cubicBezTo>
                      <a:pt x="1616" y="7729"/>
                      <a:pt x="1584" y="7760"/>
                      <a:pt x="1584" y="7824"/>
                    </a:cubicBezTo>
                    <a:cubicBezTo>
                      <a:pt x="1458" y="8014"/>
                      <a:pt x="1363" y="8204"/>
                      <a:pt x="1363" y="8330"/>
                    </a:cubicBezTo>
                    <a:cubicBezTo>
                      <a:pt x="1331" y="8457"/>
                      <a:pt x="1394" y="8520"/>
                      <a:pt x="1426" y="8584"/>
                    </a:cubicBezTo>
                    <a:cubicBezTo>
                      <a:pt x="1458" y="8615"/>
                      <a:pt x="1489" y="8615"/>
                      <a:pt x="1521" y="8615"/>
                    </a:cubicBezTo>
                    <a:cubicBezTo>
                      <a:pt x="1530" y="8625"/>
                      <a:pt x="1542" y="8628"/>
                      <a:pt x="1555" y="8628"/>
                    </a:cubicBezTo>
                    <a:cubicBezTo>
                      <a:pt x="1587" y="8628"/>
                      <a:pt x="1625" y="8606"/>
                      <a:pt x="1648" y="8584"/>
                    </a:cubicBezTo>
                    <a:lnTo>
                      <a:pt x="7095" y="4023"/>
                    </a:lnTo>
                    <a:lnTo>
                      <a:pt x="508" y="10199"/>
                    </a:lnTo>
                    <a:cubicBezTo>
                      <a:pt x="444" y="10262"/>
                      <a:pt x="444" y="10357"/>
                      <a:pt x="476" y="10420"/>
                    </a:cubicBezTo>
                    <a:cubicBezTo>
                      <a:pt x="508" y="10452"/>
                      <a:pt x="539" y="10452"/>
                      <a:pt x="603" y="10452"/>
                    </a:cubicBezTo>
                    <a:cubicBezTo>
                      <a:pt x="793" y="10452"/>
                      <a:pt x="1806" y="9660"/>
                      <a:pt x="7507" y="4752"/>
                    </a:cubicBezTo>
                    <a:lnTo>
                      <a:pt x="7507" y="4752"/>
                    </a:lnTo>
                    <a:lnTo>
                      <a:pt x="1078" y="10706"/>
                    </a:lnTo>
                    <a:cubicBezTo>
                      <a:pt x="1014" y="10769"/>
                      <a:pt x="1014" y="10864"/>
                      <a:pt x="1046" y="10927"/>
                    </a:cubicBezTo>
                    <a:cubicBezTo>
                      <a:pt x="1078" y="10959"/>
                      <a:pt x="1141" y="10991"/>
                      <a:pt x="1236" y="11022"/>
                    </a:cubicBezTo>
                    <a:cubicBezTo>
                      <a:pt x="1553" y="11022"/>
                      <a:pt x="2471" y="10420"/>
                      <a:pt x="3770" y="9312"/>
                    </a:cubicBezTo>
                    <a:lnTo>
                      <a:pt x="3770" y="9312"/>
                    </a:lnTo>
                    <a:cubicBezTo>
                      <a:pt x="1" y="12827"/>
                      <a:pt x="64" y="12891"/>
                      <a:pt x="159" y="13017"/>
                    </a:cubicBezTo>
                    <a:cubicBezTo>
                      <a:pt x="191" y="13049"/>
                      <a:pt x="254" y="13081"/>
                      <a:pt x="286" y="13081"/>
                    </a:cubicBezTo>
                    <a:lnTo>
                      <a:pt x="349" y="13081"/>
                    </a:lnTo>
                    <a:cubicBezTo>
                      <a:pt x="286" y="13176"/>
                      <a:pt x="254" y="13271"/>
                      <a:pt x="254" y="13334"/>
                    </a:cubicBezTo>
                    <a:cubicBezTo>
                      <a:pt x="223" y="13461"/>
                      <a:pt x="286" y="13524"/>
                      <a:pt x="318" y="13556"/>
                    </a:cubicBezTo>
                    <a:cubicBezTo>
                      <a:pt x="349" y="13619"/>
                      <a:pt x="381" y="13619"/>
                      <a:pt x="413" y="13619"/>
                    </a:cubicBezTo>
                    <a:cubicBezTo>
                      <a:pt x="476" y="13619"/>
                      <a:pt x="508" y="13619"/>
                      <a:pt x="539" y="13587"/>
                    </a:cubicBezTo>
                    <a:cubicBezTo>
                      <a:pt x="539" y="13556"/>
                      <a:pt x="634" y="13492"/>
                      <a:pt x="761" y="13334"/>
                    </a:cubicBezTo>
                    <a:cubicBezTo>
                      <a:pt x="761" y="13366"/>
                      <a:pt x="761" y="13366"/>
                      <a:pt x="761" y="13397"/>
                    </a:cubicBezTo>
                    <a:cubicBezTo>
                      <a:pt x="729" y="13619"/>
                      <a:pt x="761" y="13809"/>
                      <a:pt x="888" y="13967"/>
                    </a:cubicBezTo>
                    <a:cubicBezTo>
                      <a:pt x="919" y="13999"/>
                      <a:pt x="983" y="14031"/>
                      <a:pt x="1014" y="14031"/>
                    </a:cubicBezTo>
                    <a:cubicBezTo>
                      <a:pt x="1046" y="13999"/>
                      <a:pt x="1109" y="13999"/>
                      <a:pt x="1141" y="13967"/>
                    </a:cubicBezTo>
                    <a:cubicBezTo>
                      <a:pt x="1204" y="13904"/>
                      <a:pt x="5163" y="9565"/>
                      <a:pt x="9090" y="5860"/>
                    </a:cubicBezTo>
                    <a:cubicBezTo>
                      <a:pt x="9850" y="5227"/>
                      <a:pt x="10578" y="4593"/>
                      <a:pt x="11307" y="3960"/>
                    </a:cubicBezTo>
                    <a:cubicBezTo>
                      <a:pt x="13334" y="2472"/>
                      <a:pt x="15044" y="1268"/>
                      <a:pt x="15740" y="793"/>
                    </a:cubicBezTo>
                    <a:cubicBezTo>
                      <a:pt x="15899" y="730"/>
                      <a:pt x="16057" y="698"/>
                      <a:pt x="16184" y="698"/>
                    </a:cubicBezTo>
                    <a:cubicBezTo>
                      <a:pt x="16279" y="698"/>
                      <a:pt x="16342" y="730"/>
                      <a:pt x="16406" y="761"/>
                    </a:cubicBezTo>
                    <a:cubicBezTo>
                      <a:pt x="14252" y="2503"/>
                      <a:pt x="1078" y="13271"/>
                      <a:pt x="951" y="14791"/>
                    </a:cubicBezTo>
                    <a:cubicBezTo>
                      <a:pt x="919" y="14886"/>
                      <a:pt x="951" y="14949"/>
                      <a:pt x="983" y="14981"/>
                    </a:cubicBezTo>
                    <a:cubicBezTo>
                      <a:pt x="1014" y="15012"/>
                      <a:pt x="1014" y="15012"/>
                      <a:pt x="1014" y="15012"/>
                    </a:cubicBezTo>
                    <a:cubicBezTo>
                      <a:pt x="919" y="15107"/>
                      <a:pt x="824" y="15171"/>
                      <a:pt x="729" y="15266"/>
                    </a:cubicBezTo>
                    <a:cubicBezTo>
                      <a:pt x="666" y="15329"/>
                      <a:pt x="666" y="15424"/>
                      <a:pt x="729" y="15488"/>
                    </a:cubicBezTo>
                    <a:cubicBezTo>
                      <a:pt x="745" y="15519"/>
                      <a:pt x="777" y="15535"/>
                      <a:pt x="812" y="15535"/>
                    </a:cubicBezTo>
                    <a:cubicBezTo>
                      <a:pt x="848" y="15535"/>
                      <a:pt x="888" y="15519"/>
                      <a:pt x="919" y="15488"/>
                    </a:cubicBezTo>
                    <a:lnTo>
                      <a:pt x="1394" y="15107"/>
                    </a:lnTo>
                    <a:cubicBezTo>
                      <a:pt x="1426" y="15076"/>
                      <a:pt x="1489" y="15076"/>
                      <a:pt x="1553" y="15044"/>
                    </a:cubicBezTo>
                    <a:lnTo>
                      <a:pt x="1553" y="15044"/>
                    </a:lnTo>
                    <a:cubicBezTo>
                      <a:pt x="983" y="15678"/>
                      <a:pt x="634" y="16184"/>
                      <a:pt x="603" y="16438"/>
                    </a:cubicBezTo>
                    <a:cubicBezTo>
                      <a:pt x="603" y="16564"/>
                      <a:pt x="634" y="16659"/>
                      <a:pt x="666" y="16691"/>
                    </a:cubicBezTo>
                    <a:cubicBezTo>
                      <a:pt x="698" y="16723"/>
                      <a:pt x="729" y="16754"/>
                      <a:pt x="793" y="16754"/>
                    </a:cubicBezTo>
                    <a:cubicBezTo>
                      <a:pt x="824" y="16754"/>
                      <a:pt x="856" y="16754"/>
                      <a:pt x="888" y="16723"/>
                    </a:cubicBezTo>
                    <a:cubicBezTo>
                      <a:pt x="7127" y="10896"/>
                      <a:pt x="17197" y="1838"/>
                      <a:pt x="18686" y="1490"/>
                    </a:cubicBezTo>
                    <a:lnTo>
                      <a:pt x="18686" y="1490"/>
                    </a:lnTo>
                    <a:cubicBezTo>
                      <a:pt x="17736" y="2598"/>
                      <a:pt x="10230" y="9059"/>
                      <a:pt x="3928" y="14442"/>
                    </a:cubicBezTo>
                    <a:cubicBezTo>
                      <a:pt x="3295" y="14917"/>
                      <a:pt x="2756" y="15361"/>
                      <a:pt x="2313" y="15773"/>
                    </a:cubicBezTo>
                    <a:cubicBezTo>
                      <a:pt x="1869" y="16153"/>
                      <a:pt x="1458" y="16501"/>
                      <a:pt x="1046" y="16849"/>
                    </a:cubicBezTo>
                    <a:cubicBezTo>
                      <a:pt x="983" y="16913"/>
                      <a:pt x="951" y="17008"/>
                      <a:pt x="1014" y="17071"/>
                    </a:cubicBezTo>
                    <a:cubicBezTo>
                      <a:pt x="1054" y="17110"/>
                      <a:pt x="1105" y="17137"/>
                      <a:pt x="1153" y="17137"/>
                    </a:cubicBezTo>
                    <a:cubicBezTo>
                      <a:pt x="1183" y="17137"/>
                      <a:pt x="1212" y="17127"/>
                      <a:pt x="1236" y="17103"/>
                    </a:cubicBezTo>
                    <a:lnTo>
                      <a:pt x="1299" y="17039"/>
                    </a:lnTo>
                    <a:lnTo>
                      <a:pt x="1299" y="17039"/>
                    </a:lnTo>
                    <a:cubicBezTo>
                      <a:pt x="1204" y="17198"/>
                      <a:pt x="1141" y="17356"/>
                      <a:pt x="1141" y="17514"/>
                    </a:cubicBezTo>
                    <a:cubicBezTo>
                      <a:pt x="1109" y="17768"/>
                      <a:pt x="1173" y="17989"/>
                      <a:pt x="1299" y="18179"/>
                    </a:cubicBezTo>
                    <a:cubicBezTo>
                      <a:pt x="1331" y="18211"/>
                      <a:pt x="1394" y="18211"/>
                      <a:pt x="1426" y="18211"/>
                    </a:cubicBezTo>
                    <a:cubicBezTo>
                      <a:pt x="1458" y="18211"/>
                      <a:pt x="1489" y="18211"/>
                      <a:pt x="1521" y="18179"/>
                    </a:cubicBezTo>
                    <a:cubicBezTo>
                      <a:pt x="1616" y="18116"/>
                      <a:pt x="1679" y="18053"/>
                      <a:pt x="1774" y="17958"/>
                    </a:cubicBezTo>
                    <a:lnTo>
                      <a:pt x="1774" y="17958"/>
                    </a:lnTo>
                    <a:cubicBezTo>
                      <a:pt x="1521" y="18306"/>
                      <a:pt x="1394" y="18591"/>
                      <a:pt x="1363" y="18813"/>
                    </a:cubicBezTo>
                    <a:cubicBezTo>
                      <a:pt x="1363" y="19003"/>
                      <a:pt x="1394" y="19129"/>
                      <a:pt x="1489" y="19224"/>
                    </a:cubicBezTo>
                    <a:cubicBezTo>
                      <a:pt x="1521" y="19256"/>
                      <a:pt x="1553" y="19288"/>
                      <a:pt x="1616" y="19288"/>
                    </a:cubicBezTo>
                    <a:cubicBezTo>
                      <a:pt x="1620" y="19292"/>
                      <a:pt x="1626" y="19294"/>
                      <a:pt x="1634" y="19294"/>
                    </a:cubicBezTo>
                    <a:cubicBezTo>
                      <a:pt x="1690" y="19294"/>
                      <a:pt x="1846" y="19197"/>
                      <a:pt x="2123" y="19003"/>
                    </a:cubicBezTo>
                    <a:lnTo>
                      <a:pt x="2123" y="19003"/>
                    </a:lnTo>
                    <a:cubicBezTo>
                      <a:pt x="1901" y="19193"/>
                      <a:pt x="1774" y="19351"/>
                      <a:pt x="1743" y="19383"/>
                    </a:cubicBezTo>
                    <a:cubicBezTo>
                      <a:pt x="1679" y="19414"/>
                      <a:pt x="1648" y="19478"/>
                      <a:pt x="1679" y="19541"/>
                    </a:cubicBezTo>
                    <a:cubicBezTo>
                      <a:pt x="1679" y="19604"/>
                      <a:pt x="1743" y="19668"/>
                      <a:pt x="1806" y="19668"/>
                    </a:cubicBezTo>
                    <a:cubicBezTo>
                      <a:pt x="1838" y="19668"/>
                      <a:pt x="1838" y="19668"/>
                      <a:pt x="1901" y="19636"/>
                    </a:cubicBezTo>
                    <a:cubicBezTo>
                      <a:pt x="1996" y="19573"/>
                      <a:pt x="2313" y="19351"/>
                      <a:pt x="2820" y="19003"/>
                    </a:cubicBezTo>
                    <a:lnTo>
                      <a:pt x="2820" y="19003"/>
                    </a:lnTo>
                    <a:cubicBezTo>
                      <a:pt x="2534" y="19414"/>
                      <a:pt x="2344" y="19763"/>
                      <a:pt x="2218" y="20079"/>
                    </a:cubicBezTo>
                    <a:cubicBezTo>
                      <a:pt x="2123" y="20206"/>
                      <a:pt x="2091" y="20270"/>
                      <a:pt x="2059" y="20333"/>
                    </a:cubicBezTo>
                    <a:cubicBezTo>
                      <a:pt x="2059" y="20396"/>
                      <a:pt x="2091" y="20460"/>
                      <a:pt x="2123" y="20491"/>
                    </a:cubicBezTo>
                    <a:cubicBezTo>
                      <a:pt x="2059" y="20808"/>
                      <a:pt x="2154" y="21093"/>
                      <a:pt x="2313" y="21315"/>
                    </a:cubicBezTo>
                    <a:cubicBezTo>
                      <a:pt x="2376" y="21346"/>
                      <a:pt x="2471" y="21441"/>
                      <a:pt x="2629" y="21441"/>
                    </a:cubicBezTo>
                    <a:lnTo>
                      <a:pt x="2788" y="21441"/>
                    </a:lnTo>
                    <a:cubicBezTo>
                      <a:pt x="2820" y="21441"/>
                      <a:pt x="2851" y="21441"/>
                      <a:pt x="2883" y="21410"/>
                    </a:cubicBezTo>
                    <a:lnTo>
                      <a:pt x="2883" y="21378"/>
                    </a:lnTo>
                    <a:cubicBezTo>
                      <a:pt x="3516" y="21220"/>
                      <a:pt x="4625" y="20491"/>
                      <a:pt x="6018" y="19414"/>
                    </a:cubicBezTo>
                    <a:lnTo>
                      <a:pt x="6018" y="19414"/>
                    </a:lnTo>
                    <a:cubicBezTo>
                      <a:pt x="4466" y="20871"/>
                      <a:pt x="3453" y="21853"/>
                      <a:pt x="3263" y="22011"/>
                    </a:cubicBezTo>
                    <a:cubicBezTo>
                      <a:pt x="3200" y="22075"/>
                      <a:pt x="3200" y="22170"/>
                      <a:pt x="3263" y="22233"/>
                    </a:cubicBezTo>
                    <a:cubicBezTo>
                      <a:pt x="3295" y="22265"/>
                      <a:pt x="3334" y="22280"/>
                      <a:pt x="3374" y="22280"/>
                    </a:cubicBezTo>
                    <a:cubicBezTo>
                      <a:pt x="3413" y="22280"/>
                      <a:pt x="3453" y="22265"/>
                      <a:pt x="3485" y="22233"/>
                    </a:cubicBezTo>
                    <a:lnTo>
                      <a:pt x="18496" y="8615"/>
                    </a:lnTo>
                    <a:cubicBezTo>
                      <a:pt x="20966" y="6525"/>
                      <a:pt x="22961" y="5037"/>
                      <a:pt x="23753" y="4847"/>
                    </a:cubicBezTo>
                    <a:lnTo>
                      <a:pt x="23753" y="4847"/>
                    </a:lnTo>
                    <a:lnTo>
                      <a:pt x="3706" y="22550"/>
                    </a:lnTo>
                    <a:cubicBezTo>
                      <a:pt x="3643" y="22581"/>
                      <a:pt x="3611" y="22676"/>
                      <a:pt x="3675" y="22740"/>
                    </a:cubicBezTo>
                    <a:cubicBezTo>
                      <a:pt x="3714" y="22779"/>
                      <a:pt x="3765" y="22806"/>
                      <a:pt x="3813" y="22806"/>
                    </a:cubicBezTo>
                    <a:cubicBezTo>
                      <a:pt x="3843" y="22806"/>
                      <a:pt x="3872" y="22796"/>
                      <a:pt x="3896" y="22771"/>
                    </a:cubicBezTo>
                    <a:lnTo>
                      <a:pt x="23689" y="6145"/>
                    </a:lnTo>
                    <a:lnTo>
                      <a:pt x="23689" y="6145"/>
                    </a:lnTo>
                    <a:cubicBezTo>
                      <a:pt x="23658" y="6399"/>
                      <a:pt x="23404" y="6779"/>
                      <a:pt x="22993" y="7254"/>
                    </a:cubicBezTo>
                    <a:lnTo>
                      <a:pt x="4371" y="22898"/>
                    </a:lnTo>
                    <a:cubicBezTo>
                      <a:pt x="4308" y="22930"/>
                      <a:pt x="4308" y="23025"/>
                      <a:pt x="4340" y="23088"/>
                    </a:cubicBezTo>
                    <a:cubicBezTo>
                      <a:pt x="4379" y="23127"/>
                      <a:pt x="4430" y="23154"/>
                      <a:pt x="4478" y="23154"/>
                    </a:cubicBezTo>
                    <a:cubicBezTo>
                      <a:pt x="4508" y="23154"/>
                      <a:pt x="4537" y="23144"/>
                      <a:pt x="4561" y="23120"/>
                    </a:cubicBezTo>
                    <a:cubicBezTo>
                      <a:pt x="5258" y="22613"/>
                      <a:pt x="19414" y="11909"/>
                      <a:pt x="23119" y="7539"/>
                    </a:cubicBezTo>
                    <a:lnTo>
                      <a:pt x="24671" y="6272"/>
                    </a:lnTo>
                    <a:lnTo>
                      <a:pt x="24671" y="6272"/>
                    </a:lnTo>
                    <a:cubicBezTo>
                      <a:pt x="23943" y="8457"/>
                      <a:pt x="10515" y="19383"/>
                      <a:pt x="5290" y="23500"/>
                    </a:cubicBezTo>
                    <a:cubicBezTo>
                      <a:pt x="5258" y="23500"/>
                      <a:pt x="5258" y="23563"/>
                      <a:pt x="5258" y="23595"/>
                    </a:cubicBezTo>
                    <a:cubicBezTo>
                      <a:pt x="5226" y="23626"/>
                      <a:pt x="5258" y="23658"/>
                      <a:pt x="5290" y="23690"/>
                    </a:cubicBezTo>
                    <a:cubicBezTo>
                      <a:pt x="5385" y="23848"/>
                      <a:pt x="5543" y="23943"/>
                      <a:pt x="5733" y="23975"/>
                    </a:cubicBezTo>
                    <a:cubicBezTo>
                      <a:pt x="5765" y="23991"/>
                      <a:pt x="5796" y="23999"/>
                      <a:pt x="5828" y="23999"/>
                    </a:cubicBezTo>
                    <a:cubicBezTo>
                      <a:pt x="5860" y="23999"/>
                      <a:pt x="5891" y="23991"/>
                      <a:pt x="5923" y="23975"/>
                    </a:cubicBezTo>
                    <a:cubicBezTo>
                      <a:pt x="6113" y="23975"/>
                      <a:pt x="6303" y="23943"/>
                      <a:pt x="6525" y="23880"/>
                    </a:cubicBezTo>
                    <a:lnTo>
                      <a:pt x="6525" y="23880"/>
                    </a:lnTo>
                    <a:cubicBezTo>
                      <a:pt x="6493" y="23911"/>
                      <a:pt x="6493" y="23975"/>
                      <a:pt x="6493" y="24006"/>
                    </a:cubicBezTo>
                    <a:cubicBezTo>
                      <a:pt x="6461" y="24070"/>
                      <a:pt x="6493" y="24101"/>
                      <a:pt x="6525" y="24165"/>
                    </a:cubicBezTo>
                    <a:cubicBezTo>
                      <a:pt x="6556" y="24196"/>
                      <a:pt x="6588" y="24196"/>
                      <a:pt x="6620" y="24196"/>
                    </a:cubicBezTo>
                    <a:cubicBezTo>
                      <a:pt x="6638" y="24206"/>
                      <a:pt x="6654" y="24210"/>
                      <a:pt x="6668" y="24210"/>
                    </a:cubicBezTo>
                    <a:cubicBezTo>
                      <a:pt x="6702" y="24210"/>
                      <a:pt x="6724" y="24187"/>
                      <a:pt x="6746" y="24165"/>
                    </a:cubicBezTo>
                    <a:cubicBezTo>
                      <a:pt x="7031" y="23911"/>
                      <a:pt x="7285" y="23658"/>
                      <a:pt x="7602" y="23373"/>
                    </a:cubicBezTo>
                    <a:cubicBezTo>
                      <a:pt x="8108" y="23088"/>
                      <a:pt x="8710" y="22676"/>
                      <a:pt x="9375" y="22201"/>
                    </a:cubicBezTo>
                    <a:lnTo>
                      <a:pt x="9375" y="22201"/>
                    </a:lnTo>
                    <a:cubicBezTo>
                      <a:pt x="8362" y="23183"/>
                      <a:pt x="7665" y="23943"/>
                      <a:pt x="7507" y="24386"/>
                    </a:cubicBezTo>
                    <a:cubicBezTo>
                      <a:pt x="7348" y="24545"/>
                      <a:pt x="7380" y="24608"/>
                      <a:pt x="7443" y="24671"/>
                    </a:cubicBezTo>
                    <a:lnTo>
                      <a:pt x="7475" y="24671"/>
                    </a:lnTo>
                    <a:cubicBezTo>
                      <a:pt x="7475" y="24735"/>
                      <a:pt x="7507" y="24766"/>
                      <a:pt x="7538" y="24798"/>
                    </a:cubicBezTo>
                    <a:cubicBezTo>
                      <a:pt x="7570" y="24830"/>
                      <a:pt x="7602" y="24861"/>
                      <a:pt x="7633" y="24861"/>
                    </a:cubicBezTo>
                    <a:cubicBezTo>
                      <a:pt x="7665" y="24861"/>
                      <a:pt x="7728" y="24861"/>
                      <a:pt x="7760" y="24830"/>
                    </a:cubicBezTo>
                    <a:cubicBezTo>
                      <a:pt x="14125" y="19351"/>
                      <a:pt x="23531" y="11339"/>
                      <a:pt x="25368" y="9977"/>
                    </a:cubicBezTo>
                    <a:lnTo>
                      <a:pt x="25368" y="9977"/>
                    </a:lnTo>
                    <a:cubicBezTo>
                      <a:pt x="24735" y="10896"/>
                      <a:pt x="21884" y="13461"/>
                      <a:pt x="18401" y="16501"/>
                    </a:cubicBezTo>
                    <a:lnTo>
                      <a:pt x="7697" y="25495"/>
                    </a:lnTo>
                    <a:cubicBezTo>
                      <a:pt x="7633" y="25558"/>
                      <a:pt x="7602" y="25653"/>
                      <a:pt x="7665" y="25717"/>
                    </a:cubicBezTo>
                    <a:cubicBezTo>
                      <a:pt x="7702" y="25754"/>
                      <a:pt x="7750" y="25769"/>
                      <a:pt x="7796" y="25769"/>
                    </a:cubicBezTo>
                    <a:cubicBezTo>
                      <a:pt x="7829" y="25769"/>
                      <a:pt x="7860" y="25761"/>
                      <a:pt x="7887" y="25748"/>
                    </a:cubicBezTo>
                    <a:cubicBezTo>
                      <a:pt x="8393" y="25337"/>
                      <a:pt x="10008" y="24006"/>
                      <a:pt x="12067" y="22265"/>
                    </a:cubicBezTo>
                    <a:lnTo>
                      <a:pt x="12067" y="22265"/>
                    </a:lnTo>
                    <a:cubicBezTo>
                      <a:pt x="11370" y="22993"/>
                      <a:pt x="10737" y="23626"/>
                      <a:pt x="10293" y="24196"/>
                    </a:cubicBezTo>
                    <a:lnTo>
                      <a:pt x="9090" y="25305"/>
                    </a:lnTo>
                    <a:cubicBezTo>
                      <a:pt x="9027" y="25337"/>
                      <a:pt x="9027" y="25432"/>
                      <a:pt x="9058" y="25495"/>
                    </a:cubicBezTo>
                    <a:cubicBezTo>
                      <a:pt x="9153" y="25622"/>
                      <a:pt x="9280" y="25685"/>
                      <a:pt x="9438" y="25748"/>
                    </a:cubicBezTo>
                    <a:cubicBezTo>
                      <a:pt x="9438" y="25748"/>
                      <a:pt x="9438" y="25748"/>
                      <a:pt x="9438" y="25780"/>
                    </a:cubicBezTo>
                    <a:cubicBezTo>
                      <a:pt x="9407" y="26002"/>
                      <a:pt x="9438" y="26160"/>
                      <a:pt x="9565" y="26318"/>
                    </a:cubicBezTo>
                    <a:cubicBezTo>
                      <a:pt x="9597" y="26350"/>
                      <a:pt x="9628" y="26382"/>
                      <a:pt x="9660" y="26382"/>
                    </a:cubicBezTo>
                    <a:cubicBezTo>
                      <a:pt x="9723" y="26382"/>
                      <a:pt x="9755" y="26350"/>
                      <a:pt x="9787" y="26350"/>
                    </a:cubicBezTo>
                    <a:lnTo>
                      <a:pt x="10515" y="25717"/>
                    </a:lnTo>
                    <a:lnTo>
                      <a:pt x="10515" y="25717"/>
                    </a:lnTo>
                    <a:cubicBezTo>
                      <a:pt x="10452" y="25812"/>
                      <a:pt x="10420" y="25875"/>
                      <a:pt x="10420" y="25938"/>
                    </a:cubicBezTo>
                    <a:cubicBezTo>
                      <a:pt x="10420" y="26033"/>
                      <a:pt x="10452" y="26097"/>
                      <a:pt x="10483" y="26128"/>
                    </a:cubicBezTo>
                    <a:cubicBezTo>
                      <a:pt x="10578" y="26287"/>
                      <a:pt x="10737" y="26350"/>
                      <a:pt x="10958" y="26350"/>
                    </a:cubicBezTo>
                    <a:cubicBezTo>
                      <a:pt x="11117" y="26350"/>
                      <a:pt x="11275" y="26318"/>
                      <a:pt x="11465" y="26255"/>
                    </a:cubicBezTo>
                    <a:lnTo>
                      <a:pt x="11465" y="26255"/>
                    </a:lnTo>
                    <a:cubicBezTo>
                      <a:pt x="11338" y="26350"/>
                      <a:pt x="11243" y="26445"/>
                      <a:pt x="11117" y="26540"/>
                    </a:cubicBezTo>
                    <a:cubicBezTo>
                      <a:pt x="11085" y="26540"/>
                      <a:pt x="11085" y="26603"/>
                      <a:pt x="11085" y="26635"/>
                    </a:cubicBezTo>
                    <a:cubicBezTo>
                      <a:pt x="11053" y="26667"/>
                      <a:pt x="11085" y="26698"/>
                      <a:pt x="11117" y="26730"/>
                    </a:cubicBezTo>
                    <a:cubicBezTo>
                      <a:pt x="11148" y="26793"/>
                      <a:pt x="11180" y="26793"/>
                      <a:pt x="11243" y="26825"/>
                    </a:cubicBezTo>
                    <a:cubicBezTo>
                      <a:pt x="11529" y="26825"/>
                      <a:pt x="12669" y="25970"/>
                      <a:pt x="14220" y="24703"/>
                    </a:cubicBezTo>
                    <a:lnTo>
                      <a:pt x="14220" y="24703"/>
                    </a:lnTo>
                    <a:lnTo>
                      <a:pt x="12415" y="26318"/>
                    </a:lnTo>
                    <a:cubicBezTo>
                      <a:pt x="12352" y="26382"/>
                      <a:pt x="12352" y="26477"/>
                      <a:pt x="12415" y="26540"/>
                    </a:cubicBezTo>
                    <a:cubicBezTo>
                      <a:pt x="12542" y="26698"/>
                      <a:pt x="12732" y="26793"/>
                      <a:pt x="12985" y="26793"/>
                    </a:cubicBezTo>
                    <a:cubicBezTo>
                      <a:pt x="13270" y="26793"/>
                      <a:pt x="13587" y="26698"/>
                      <a:pt x="13935" y="26508"/>
                    </a:cubicBezTo>
                    <a:cubicBezTo>
                      <a:pt x="13999" y="26572"/>
                      <a:pt x="14062" y="26603"/>
                      <a:pt x="14157" y="26603"/>
                    </a:cubicBezTo>
                    <a:cubicBezTo>
                      <a:pt x="14315" y="26603"/>
                      <a:pt x="14569" y="26508"/>
                      <a:pt x="14885" y="26350"/>
                    </a:cubicBezTo>
                    <a:lnTo>
                      <a:pt x="14885" y="26350"/>
                    </a:lnTo>
                    <a:cubicBezTo>
                      <a:pt x="14759" y="26445"/>
                      <a:pt x="14632" y="26540"/>
                      <a:pt x="14505" y="26667"/>
                    </a:cubicBezTo>
                    <a:cubicBezTo>
                      <a:pt x="14442" y="26698"/>
                      <a:pt x="14442" y="26793"/>
                      <a:pt x="14474" y="26857"/>
                    </a:cubicBezTo>
                    <a:cubicBezTo>
                      <a:pt x="14505" y="26888"/>
                      <a:pt x="14569" y="26920"/>
                      <a:pt x="14600" y="26920"/>
                    </a:cubicBezTo>
                    <a:cubicBezTo>
                      <a:pt x="14632" y="26920"/>
                      <a:pt x="14664" y="26920"/>
                      <a:pt x="14727" y="26888"/>
                    </a:cubicBezTo>
                    <a:cubicBezTo>
                      <a:pt x="14946" y="26701"/>
                      <a:pt x="15473" y="26266"/>
                      <a:pt x="16248" y="25646"/>
                    </a:cubicBezTo>
                    <a:lnTo>
                      <a:pt x="16248" y="25646"/>
                    </a:lnTo>
                    <a:cubicBezTo>
                      <a:pt x="16247" y="25650"/>
                      <a:pt x="16247" y="25653"/>
                      <a:pt x="16247" y="25653"/>
                    </a:cubicBezTo>
                    <a:cubicBezTo>
                      <a:pt x="16247" y="25812"/>
                      <a:pt x="16279" y="25970"/>
                      <a:pt x="16374" y="26065"/>
                    </a:cubicBezTo>
                    <a:cubicBezTo>
                      <a:pt x="16374" y="26097"/>
                      <a:pt x="16437" y="26128"/>
                      <a:pt x="16469" y="26128"/>
                    </a:cubicBezTo>
                    <a:cubicBezTo>
                      <a:pt x="16501" y="26128"/>
                      <a:pt x="16532" y="26128"/>
                      <a:pt x="16564" y="26097"/>
                    </a:cubicBezTo>
                    <a:lnTo>
                      <a:pt x="17197" y="25558"/>
                    </a:lnTo>
                    <a:lnTo>
                      <a:pt x="17197" y="25558"/>
                    </a:lnTo>
                    <a:cubicBezTo>
                      <a:pt x="17102" y="25717"/>
                      <a:pt x="17039" y="25812"/>
                      <a:pt x="17039" y="25907"/>
                    </a:cubicBezTo>
                    <a:cubicBezTo>
                      <a:pt x="17007" y="26033"/>
                      <a:pt x="17071" y="26097"/>
                      <a:pt x="17102" y="26128"/>
                    </a:cubicBezTo>
                    <a:cubicBezTo>
                      <a:pt x="17166" y="26223"/>
                      <a:pt x="17261" y="26287"/>
                      <a:pt x="17451" y="26287"/>
                    </a:cubicBezTo>
                    <a:cubicBezTo>
                      <a:pt x="18179" y="26287"/>
                      <a:pt x="19762" y="25020"/>
                      <a:pt x="21314" y="23531"/>
                    </a:cubicBezTo>
                    <a:lnTo>
                      <a:pt x="21314" y="23531"/>
                    </a:lnTo>
                    <a:cubicBezTo>
                      <a:pt x="21124" y="23880"/>
                      <a:pt x="21219" y="23975"/>
                      <a:pt x="21251" y="24006"/>
                    </a:cubicBezTo>
                    <a:cubicBezTo>
                      <a:pt x="21283" y="24038"/>
                      <a:pt x="21314" y="24070"/>
                      <a:pt x="21378" y="24070"/>
                    </a:cubicBezTo>
                    <a:cubicBezTo>
                      <a:pt x="21663" y="24070"/>
                      <a:pt x="22423" y="23341"/>
                      <a:pt x="23024" y="22708"/>
                    </a:cubicBezTo>
                    <a:cubicBezTo>
                      <a:pt x="23088" y="22645"/>
                      <a:pt x="23056" y="22550"/>
                      <a:pt x="23024" y="22486"/>
                    </a:cubicBezTo>
                    <a:cubicBezTo>
                      <a:pt x="22998" y="22473"/>
                      <a:pt x="22966" y="22466"/>
                      <a:pt x="22934" y="22466"/>
                    </a:cubicBezTo>
                    <a:cubicBezTo>
                      <a:pt x="22888" y="22466"/>
                      <a:pt x="22840" y="22481"/>
                      <a:pt x="22803" y="22518"/>
                    </a:cubicBezTo>
                    <a:cubicBezTo>
                      <a:pt x="22391" y="22930"/>
                      <a:pt x="21884" y="23436"/>
                      <a:pt x="21599" y="23658"/>
                    </a:cubicBezTo>
                    <a:cubicBezTo>
                      <a:pt x="21821" y="23278"/>
                      <a:pt x="22391" y="22613"/>
                      <a:pt x="23119" y="21790"/>
                    </a:cubicBezTo>
                    <a:cubicBezTo>
                      <a:pt x="24259" y="20618"/>
                      <a:pt x="25178" y="19604"/>
                      <a:pt x="25431" y="19351"/>
                    </a:cubicBezTo>
                    <a:cubicBezTo>
                      <a:pt x="25495" y="19288"/>
                      <a:pt x="25463" y="19193"/>
                      <a:pt x="25431" y="19129"/>
                    </a:cubicBezTo>
                    <a:cubicBezTo>
                      <a:pt x="25400" y="19129"/>
                      <a:pt x="25368" y="19098"/>
                      <a:pt x="25336" y="19098"/>
                    </a:cubicBezTo>
                    <a:cubicBezTo>
                      <a:pt x="25811" y="18654"/>
                      <a:pt x="26065" y="18369"/>
                      <a:pt x="26065" y="18179"/>
                    </a:cubicBezTo>
                    <a:cubicBezTo>
                      <a:pt x="26096" y="18084"/>
                      <a:pt x="26033" y="18021"/>
                      <a:pt x="26001" y="17958"/>
                    </a:cubicBezTo>
                    <a:cubicBezTo>
                      <a:pt x="25985" y="17926"/>
                      <a:pt x="25954" y="17910"/>
                      <a:pt x="25918" y="17910"/>
                    </a:cubicBezTo>
                    <a:cubicBezTo>
                      <a:pt x="25883" y="17910"/>
                      <a:pt x="25843" y="17926"/>
                      <a:pt x="25811" y="17958"/>
                    </a:cubicBezTo>
                    <a:lnTo>
                      <a:pt x="16564" y="25685"/>
                    </a:lnTo>
                    <a:cubicBezTo>
                      <a:pt x="16596" y="25558"/>
                      <a:pt x="16659" y="25400"/>
                      <a:pt x="16786" y="25178"/>
                    </a:cubicBezTo>
                    <a:cubicBezTo>
                      <a:pt x="18369" y="23880"/>
                      <a:pt x="20523" y="22075"/>
                      <a:pt x="22391" y="20396"/>
                    </a:cubicBezTo>
                    <a:cubicBezTo>
                      <a:pt x="24006" y="19034"/>
                      <a:pt x="25336" y="17926"/>
                      <a:pt x="25811" y="17546"/>
                    </a:cubicBezTo>
                    <a:cubicBezTo>
                      <a:pt x="25906" y="17514"/>
                      <a:pt x="25970" y="17451"/>
                      <a:pt x="26033" y="17419"/>
                    </a:cubicBezTo>
                    <a:cubicBezTo>
                      <a:pt x="26065" y="17388"/>
                      <a:pt x="26096" y="17356"/>
                      <a:pt x="26096" y="17293"/>
                    </a:cubicBezTo>
                    <a:cubicBezTo>
                      <a:pt x="26096" y="17261"/>
                      <a:pt x="26096" y="17229"/>
                      <a:pt x="26065" y="17198"/>
                    </a:cubicBezTo>
                    <a:cubicBezTo>
                      <a:pt x="26033" y="17166"/>
                      <a:pt x="26001" y="17134"/>
                      <a:pt x="25970" y="17134"/>
                    </a:cubicBezTo>
                    <a:cubicBezTo>
                      <a:pt x="25938" y="17134"/>
                      <a:pt x="25938" y="17134"/>
                      <a:pt x="25875" y="17166"/>
                    </a:cubicBezTo>
                    <a:cubicBezTo>
                      <a:pt x="25843" y="17166"/>
                      <a:pt x="25748" y="17229"/>
                      <a:pt x="25590" y="17324"/>
                    </a:cubicBezTo>
                    <a:cubicBezTo>
                      <a:pt x="26001" y="16881"/>
                      <a:pt x="26255" y="16564"/>
                      <a:pt x="26255" y="16374"/>
                    </a:cubicBezTo>
                    <a:cubicBezTo>
                      <a:pt x="26255" y="16279"/>
                      <a:pt x="26223" y="16248"/>
                      <a:pt x="26191" y="16184"/>
                    </a:cubicBezTo>
                    <a:cubicBezTo>
                      <a:pt x="26160" y="16153"/>
                      <a:pt x="26128" y="16121"/>
                      <a:pt x="26065" y="16121"/>
                    </a:cubicBezTo>
                    <a:cubicBezTo>
                      <a:pt x="25748" y="16121"/>
                      <a:pt x="24988" y="16786"/>
                      <a:pt x="23309" y="18369"/>
                    </a:cubicBezTo>
                    <a:cubicBezTo>
                      <a:pt x="25083" y="16533"/>
                      <a:pt x="26413" y="15044"/>
                      <a:pt x="26571" y="14854"/>
                    </a:cubicBezTo>
                    <a:cubicBezTo>
                      <a:pt x="26635" y="14822"/>
                      <a:pt x="26635" y="14727"/>
                      <a:pt x="26571" y="14664"/>
                    </a:cubicBezTo>
                    <a:cubicBezTo>
                      <a:pt x="26540" y="14632"/>
                      <a:pt x="26500" y="14617"/>
                      <a:pt x="26460" y="14617"/>
                    </a:cubicBezTo>
                    <a:cubicBezTo>
                      <a:pt x="26421" y="14617"/>
                      <a:pt x="26381" y="14632"/>
                      <a:pt x="26350" y="14664"/>
                    </a:cubicBezTo>
                    <a:lnTo>
                      <a:pt x="14125" y="26128"/>
                    </a:lnTo>
                    <a:cubicBezTo>
                      <a:pt x="13682" y="26350"/>
                      <a:pt x="13302" y="26477"/>
                      <a:pt x="13017" y="26477"/>
                    </a:cubicBezTo>
                    <a:cubicBezTo>
                      <a:pt x="12954" y="26477"/>
                      <a:pt x="12859" y="26477"/>
                      <a:pt x="12795" y="26413"/>
                    </a:cubicBezTo>
                    <a:lnTo>
                      <a:pt x="26698" y="13872"/>
                    </a:lnTo>
                    <a:cubicBezTo>
                      <a:pt x="26761" y="13841"/>
                      <a:pt x="26761" y="13746"/>
                      <a:pt x="26698" y="13682"/>
                    </a:cubicBezTo>
                    <a:cubicBezTo>
                      <a:pt x="26666" y="13619"/>
                      <a:pt x="26603" y="13619"/>
                      <a:pt x="26540" y="13619"/>
                    </a:cubicBezTo>
                    <a:cubicBezTo>
                      <a:pt x="26951" y="13144"/>
                      <a:pt x="27173" y="12764"/>
                      <a:pt x="27205" y="12511"/>
                    </a:cubicBezTo>
                    <a:cubicBezTo>
                      <a:pt x="27236" y="12384"/>
                      <a:pt x="27205" y="12257"/>
                      <a:pt x="27141" y="12194"/>
                    </a:cubicBezTo>
                    <a:cubicBezTo>
                      <a:pt x="27110" y="12162"/>
                      <a:pt x="27046" y="12131"/>
                      <a:pt x="27015" y="12131"/>
                    </a:cubicBezTo>
                    <a:cubicBezTo>
                      <a:pt x="26983" y="12131"/>
                      <a:pt x="26920" y="12131"/>
                      <a:pt x="26888" y="12162"/>
                    </a:cubicBezTo>
                    <a:cubicBezTo>
                      <a:pt x="24481" y="14759"/>
                      <a:pt x="20713" y="18559"/>
                      <a:pt x="17419" y="21536"/>
                    </a:cubicBezTo>
                    <a:cubicBezTo>
                      <a:pt x="15709" y="22930"/>
                      <a:pt x="14062" y="24228"/>
                      <a:pt x="12700" y="25305"/>
                    </a:cubicBezTo>
                    <a:cubicBezTo>
                      <a:pt x="12009" y="25756"/>
                      <a:pt x="11431" y="26036"/>
                      <a:pt x="11049" y="26036"/>
                    </a:cubicBezTo>
                    <a:cubicBezTo>
                      <a:pt x="11029" y="26036"/>
                      <a:pt x="11009" y="26035"/>
                      <a:pt x="10990" y="26033"/>
                    </a:cubicBezTo>
                    <a:cubicBezTo>
                      <a:pt x="10895" y="26033"/>
                      <a:pt x="10800" y="26002"/>
                      <a:pt x="10768" y="25970"/>
                    </a:cubicBezTo>
                    <a:cubicBezTo>
                      <a:pt x="10768" y="25843"/>
                      <a:pt x="10895" y="25653"/>
                      <a:pt x="11117" y="25400"/>
                    </a:cubicBezTo>
                    <a:cubicBezTo>
                      <a:pt x="13587" y="24165"/>
                      <a:pt x="17672" y="20333"/>
                      <a:pt x="21029" y="16913"/>
                    </a:cubicBezTo>
                    <a:lnTo>
                      <a:pt x="26603" y="12257"/>
                    </a:lnTo>
                    <a:cubicBezTo>
                      <a:pt x="26666" y="12194"/>
                      <a:pt x="26666" y="12099"/>
                      <a:pt x="26603" y="12036"/>
                    </a:cubicBezTo>
                    <a:cubicBezTo>
                      <a:pt x="26566" y="11998"/>
                      <a:pt x="26518" y="11983"/>
                      <a:pt x="26472" y="11983"/>
                    </a:cubicBezTo>
                    <a:cubicBezTo>
                      <a:pt x="26439" y="11983"/>
                      <a:pt x="26408" y="11991"/>
                      <a:pt x="26381" y="12004"/>
                    </a:cubicBezTo>
                    <a:cubicBezTo>
                      <a:pt x="26001" y="12321"/>
                      <a:pt x="24956" y="13176"/>
                      <a:pt x="23531" y="14316"/>
                    </a:cubicBezTo>
                    <a:cubicBezTo>
                      <a:pt x="25178" y="12542"/>
                      <a:pt x="26350" y="11244"/>
                      <a:pt x="26508" y="11086"/>
                    </a:cubicBezTo>
                    <a:cubicBezTo>
                      <a:pt x="26540" y="11022"/>
                      <a:pt x="26540" y="10927"/>
                      <a:pt x="26508" y="10864"/>
                    </a:cubicBezTo>
                    <a:cubicBezTo>
                      <a:pt x="26471" y="10846"/>
                      <a:pt x="26424" y="10827"/>
                      <a:pt x="26379" y="10827"/>
                    </a:cubicBezTo>
                    <a:cubicBezTo>
                      <a:pt x="26345" y="10827"/>
                      <a:pt x="26313" y="10837"/>
                      <a:pt x="26286" y="10864"/>
                    </a:cubicBezTo>
                    <a:cubicBezTo>
                      <a:pt x="26096" y="10991"/>
                      <a:pt x="24608" y="12067"/>
                      <a:pt x="22613" y="13587"/>
                    </a:cubicBezTo>
                    <a:lnTo>
                      <a:pt x="26001" y="10547"/>
                    </a:lnTo>
                    <a:cubicBezTo>
                      <a:pt x="26065" y="10484"/>
                      <a:pt x="26065" y="10389"/>
                      <a:pt x="26001" y="10325"/>
                    </a:cubicBezTo>
                    <a:cubicBezTo>
                      <a:pt x="25970" y="10294"/>
                      <a:pt x="25930" y="10278"/>
                      <a:pt x="25890" y="10278"/>
                    </a:cubicBezTo>
                    <a:cubicBezTo>
                      <a:pt x="25851" y="10278"/>
                      <a:pt x="25811" y="10294"/>
                      <a:pt x="25780" y="10325"/>
                    </a:cubicBezTo>
                    <a:lnTo>
                      <a:pt x="24354" y="11529"/>
                    </a:lnTo>
                    <a:cubicBezTo>
                      <a:pt x="25241" y="10642"/>
                      <a:pt x="25780" y="10009"/>
                      <a:pt x="25811" y="9724"/>
                    </a:cubicBezTo>
                    <a:cubicBezTo>
                      <a:pt x="25811" y="9629"/>
                      <a:pt x="25780" y="9565"/>
                      <a:pt x="25748" y="9534"/>
                    </a:cubicBezTo>
                    <a:cubicBezTo>
                      <a:pt x="25748" y="9534"/>
                      <a:pt x="25716" y="9534"/>
                      <a:pt x="25716" y="9502"/>
                    </a:cubicBezTo>
                    <a:cubicBezTo>
                      <a:pt x="25875" y="9407"/>
                      <a:pt x="26033" y="9280"/>
                      <a:pt x="26160" y="9185"/>
                    </a:cubicBezTo>
                    <a:cubicBezTo>
                      <a:pt x="26191" y="9154"/>
                      <a:pt x="26223" y="9122"/>
                      <a:pt x="26223" y="9090"/>
                    </a:cubicBezTo>
                    <a:cubicBezTo>
                      <a:pt x="26223" y="9027"/>
                      <a:pt x="26223" y="8995"/>
                      <a:pt x="26191" y="8964"/>
                    </a:cubicBezTo>
                    <a:cubicBezTo>
                      <a:pt x="26065" y="8805"/>
                      <a:pt x="25906" y="8742"/>
                      <a:pt x="25716" y="8679"/>
                    </a:cubicBezTo>
                    <a:cubicBezTo>
                      <a:pt x="26096" y="8204"/>
                      <a:pt x="26223" y="7919"/>
                      <a:pt x="26096" y="7760"/>
                    </a:cubicBezTo>
                    <a:cubicBezTo>
                      <a:pt x="26065" y="7729"/>
                      <a:pt x="26001" y="7665"/>
                      <a:pt x="25875" y="7665"/>
                    </a:cubicBezTo>
                    <a:lnTo>
                      <a:pt x="25843" y="7665"/>
                    </a:lnTo>
                    <a:cubicBezTo>
                      <a:pt x="25811" y="7507"/>
                      <a:pt x="25780" y="7349"/>
                      <a:pt x="25653" y="7254"/>
                    </a:cubicBezTo>
                    <a:cubicBezTo>
                      <a:pt x="25653" y="7222"/>
                      <a:pt x="25590" y="7190"/>
                      <a:pt x="25558" y="7190"/>
                    </a:cubicBezTo>
                    <a:cubicBezTo>
                      <a:pt x="25526" y="7190"/>
                      <a:pt x="25495" y="7190"/>
                      <a:pt x="25463" y="7222"/>
                    </a:cubicBezTo>
                    <a:lnTo>
                      <a:pt x="23721" y="8679"/>
                    </a:lnTo>
                    <a:cubicBezTo>
                      <a:pt x="23879" y="8520"/>
                      <a:pt x="24006" y="8362"/>
                      <a:pt x="24133" y="8235"/>
                    </a:cubicBezTo>
                    <a:cubicBezTo>
                      <a:pt x="24418" y="7982"/>
                      <a:pt x="24544" y="7792"/>
                      <a:pt x="24640" y="7697"/>
                    </a:cubicBezTo>
                    <a:cubicBezTo>
                      <a:pt x="24671" y="7665"/>
                      <a:pt x="24671" y="7634"/>
                      <a:pt x="24703" y="7634"/>
                    </a:cubicBezTo>
                    <a:cubicBezTo>
                      <a:pt x="24766" y="7507"/>
                      <a:pt x="24735" y="7475"/>
                      <a:pt x="24703" y="7444"/>
                    </a:cubicBezTo>
                    <a:cubicBezTo>
                      <a:pt x="24671" y="7380"/>
                      <a:pt x="24640" y="7380"/>
                      <a:pt x="24576" y="7380"/>
                    </a:cubicBezTo>
                    <a:cubicBezTo>
                      <a:pt x="24544" y="7380"/>
                      <a:pt x="24513" y="7380"/>
                      <a:pt x="24481" y="7412"/>
                    </a:cubicBezTo>
                    <a:cubicBezTo>
                      <a:pt x="24449" y="7444"/>
                      <a:pt x="24228" y="7697"/>
                      <a:pt x="23816" y="8140"/>
                    </a:cubicBezTo>
                    <a:cubicBezTo>
                      <a:pt x="23468" y="8457"/>
                      <a:pt x="23024" y="8869"/>
                      <a:pt x="22486" y="9344"/>
                    </a:cubicBezTo>
                    <a:cubicBezTo>
                      <a:pt x="23974" y="7887"/>
                      <a:pt x="24956" y="6715"/>
                      <a:pt x="24988" y="6177"/>
                    </a:cubicBezTo>
                    <a:cubicBezTo>
                      <a:pt x="25020" y="6050"/>
                      <a:pt x="24988" y="5955"/>
                      <a:pt x="24925" y="5892"/>
                    </a:cubicBezTo>
                    <a:cubicBezTo>
                      <a:pt x="24893" y="5860"/>
                      <a:pt x="24861" y="5828"/>
                      <a:pt x="24798" y="5828"/>
                    </a:cubicBezTo>
                    <a:cubicBezTo>
                      <a:pt x="24766" y="5828"/>
                      <a:pt x="24735" y="5828"/>
                      <a:pt x="24703" y="5860"/>
                    </a:cubicBezTo>
                    <a:lnTo>
                      <a:pt x="23879" y="6557"/>
                    </a:lnTo>
                    <a:cubicBezTo>
                      <a:pt x="23974" y="6399"/>
                      <a:pt x="24006" y="6240"/>
                      <a:pt x="24038" y="6145"/>
                    </a:cubicBezTo>
                    <a:cubicBezTo>
                      <a:pt x="24038" y="5987"/>
                      <a:pt x="24006" y="5860"/>
                      <a:pt x="23943" y="5765"/>
                    </a:cubicBezTo>
                    <a:cubicBezTo>
                      <a:pt x="23911" y="5733"/>
                      <a:pt x="23879" y="5733"/>
                      <a:pt x="23848" y="5733"/>
                    </a:cubicBezTo>
                    <a:cubicBezTo>
                      <a:pt x="23784" y="5733"/>
                      <a:pt x="23753" y="5733"/>
                      <a:pt x="23721" y="5765"/>
                    </a:cubicBezTo>
                    <a:lnTo>
                      <a:pt x="13112" y="14664"/>
                    </a:lnTo>
                    <a:lnTo>
                      <a:pt x="24196" y="4878"/>
                    </a:lnTo>
                    <a:cubicBezTo>
                      <a:pt x="24259" y="4847"/>
                      <a:pt x="24259" y="4752"/>
                      <a:pt x="24228" y="4688"/>
                    </a:cubicBezTo>
                    <a:cubicBezTo>
                      <a:pt x="24164" y="4625"/>
                      <a:pt x="24101" y="4562"/>
                      <a:pt x="23943" y="4562"/>
                    </a:cubicBezTo>
                    <a:cubicBezTo>
                      <a:pt x="23930" y="4561"/>
                      <a:pt x="23917" y="4560"/>
                      <a:pt x="23903" y="4560"/>
                    </a:cubicBezTo>
                    <a:cubicBezTo>
                      <a:pt x="23507" y="4560"/>
                      <a:pt x="22703" y="5000"/>
                      <a:pt x="21663" y="5765"/>
                    </a:cubicBezTo>
                    <a:lnTo>
                      <a:pt x="22834" y="4688"/>
                    </a:lnTo>
                    <a:cubicBezTo>
                      <a:pt x="22898" y="4625"/>
                      <a:pt x="22898" y="4530"/>
                      <a:pt x="22834" y="4467"/>
                    </a:cubicBezTo>
                    <a:cubicBezTo>
                      <a:pt x="22834" y="4435"/>
                      <a:pt x="22771" y="4435"/>
                      <a:pt x="22739" y="4435"/>
                    </a:cubicBezTo>
                    <a:cubicBezTo>
                      <a:pt x="22929" y="4245"/>
                      <a:pt x="23056" y="4150"/>
                      <a:pt x="23088" y="4087"/>
                    </a:cubicBezTo>
                    <a:cubicBezTo>
                      <a:pt x="23151" y="4023"/>
                      <a:pt x="23151" y="3960"/>
                      <a:pt x="23119" y="3897"/>
                    </a:cubicBezTo>
                    <a:cubicBezTo>
                      <a:pt x="23080" y="3858"/>
                      <a:pt x="23029" y="3830"/>
                      <a:pt x="22981" y="3830"/>
                    </a:cubicBezTo>
                    <a:cubicBezTo>
                      <a:pt x="22951" y="3830"/>
                      <a:pt x="22922" y="3841"/>
                      <a:pt x="22898" y="3865"/>
                    </a:cubicBezTo>
                    <a:cubicBezTo>
                      <a:pt x="22739" y="3960"/>
                      <a:pt x="21789" y="4625"/>
                      <a:pt x="20396" y="5607"/>
                    </a:cubicBezTo>
                    <a:cubicBezTo>
                      <a:pt x="21188" y="4878"/>
                      <a:pt x="21758" y="4308"/>
                      <a:pt x="22106" y="3992"/>
                    </a:cubicBezTo>
                    <a:cubicBezTo>
                      <a:pt x="22391" y="3738"/>
                      <a:pt x="22454" y="3643"/>
                      <a:pt x="22486" y="3580"/>
                    </a:cubicBezTo>
                    <a:cubicBezTo>
                      <a:pt x="22486" y="3548"/>
                      <a:pt x="22454" y="3485"/>
                      <a:pt x="22423" y="3453"/>
                    </a:cubicBezTo>
                    <a:cubicBezTo>
                      <a:pt x="22423" y="3422"/>
                      <a:pt x="22359" y="3422"/>
                      <a:pt x="22328" y="3390"/>
                    </a:cubicBezTo>
                    <a:cubicBezTo>
                      <a:pt x="22296" y="3390"/>
                      <a:pt x="22233" y="3422"/>
                      <a:pt x="22201" y="3453"/>
                    </a:cubicBezTo>
                    <a:cubicBezTo>
                      <a:pt x="22106" y="3548"/>
                      <a:pt x="22011" y="3643"/>
                      <a:pt x="21884" y="3770"/>
                    </a:cubicBezTo>
                    <a:cubicBezTo>
                      <a:pt x="21758" y="3865"/>
                      <a:pt x="21536" y="4023"/>
                      <a:pt x="21314" y="4213"/>
                    </a:cubicBezTo>
                    <a:cubicBezTo>
                      <a:pt x="21378" y="4055"/>
                      <a:pt x="21409" y="3928"/>
                      <a:pt x="21441" y="3833"/>
                    </a:cubicBezTo>
                    <a:cubicBezTo>
                      <a:pt x="21568" y="3548"/>
                      <a:pt x="21663" y="3327"/>
                      <a:pt x="21694" y="3105"/>
                    </a:cubicBezTo>
                    <a:cubicBezTo>
                      <a:pt x="21726" y="2852"/>
                      <a:pt x="21694" y="2598"/>
                      <a:pt x="21536" y="2440"/>
                    </a:cubicBezTo>
                    <a:cubicBezTo>
                      <a:pt x="21504" y="2408"/>
                      <a:pt x="21473" y="2377"/>
                      <a:pt x="21441" y="2377"/>
                    </a:cubicBezTo>
                    <a:cubicBezTo>
                      <a:pt x="21378" y="2377"/>
                      <a:pt x="21378" y="2377"/>
                      <a:pt x="20713" y="2915"/>
                    </a:cubicBezTo>
                    <a:cubicBezTo>
                      <a:pt x="20554" y="2947"/>
                      <a:pt x="20364" y="2978"/>
                      <a:pt x="20142" y="3073"/>
                    </a:cubicBezTo>
                    <a:cubicBezTo>
                      <a:pt x="20206" y="2947"/>
                      <a:pt x="20238" y="2820"/>
                      <a:pt x="20269" y="2693"/>
                    </a:cubicBezTo>
                    <a:cubicBezTo>
                      <a:pt x="20269" y="2630"/>
                      <a:pt x="20269" y="2567"/>
                      <a:pt x="20269" y="2503"/>
                    </a:cubicBezTo>
                    <a:cubicBezTo>
                      <a:pt x="20333" y="2440"/>
                      <a:pt x="20364" y="2408"/>
                      <a:pt x="20364" y="2377"/>
                    </a:cubicBezTo>
                    <a:cubicBezTo>
                      <a:pt x="20364" y="2313"/>
                      <a:pt x="20333" y="2282"/>
                      <a:pt x="20333" y="2250"/>
                    </a:cubicBezTo>
                    <a:cubicBezTo>
                      <a:pt x="20301" y="2218"/>
                      <a:pt x="20238" y="2155"/>
                      <a:pt x="20174" y="2155"/>
                    </a:cubicBezTo>
                    <a:lnTo>
                      <a:pt x="20142" y="2155"/>
                    </a:lnTo>
                    <a:cubicBezTo>
                      <a:pt x="20111" y="2155"/>
                      <a:pt x="20111" y="2155"/>
                      <a:pt x="20111" y="2123"/>
                    </a:cubicBezTo>
                    <a:cubicBezTo>
                      <a:pt x="20079" y="2092"/>
                      <a:pt x="20040" y="2076"/>
                      <a:pt x="20000" y="2076"/>
                    </a:cubicBezTo>
                    <a:cubicBezTo>
                      <a:pt x="19960" y="2076"/>
                      <a:pt x="19921" y="2092"/>
                      <a:pt x="19889" y="2123"/>
                    </a:cubicBezTo>
                    <a:lnTo>
                      <a:pt x="19446" y="2503"/>
                    </a:lnTo>
                    <a:cubicBezTo>
                      <a:pt x="19382" y="2535"/>
                      <a:pt x="19319" y="2567"/>
                      <a:pt x="19256" y="2598"/>
                    </a:cubicBezTo>
                    <a:cubicBezTo>
                      <a:pt x="19351" y="2440"/>
                      <a:pt x="19414" y="2282"/>
                      <a:pt x="19414" y="2155"/>
                    </a:cubicBezTo>
                    <a:cubicBezTo>
                      <a:pt x="19446" y="1997"/>
                      <a:pt x="19414" y="1838"/>
                      <a:pt x="19319" y="1743"/>
                    </a:cubicBezTo>
                    <a:cubicBezTo>
                      <a:pt x="19287" y="1712"/>
                      <a:pt x="19256" y="1680"/>
                      <a:pt x="19224" y="1680"/>
                    </a:cubicBezTo>
                    <a:cubicBezTo>
                      <a:pt x="19192" y="1680"/>
                      <a:pt x="19129" y="1680"/>
                      <a:pt x="19097" y="1712"/>
                    </a:cubicBezTo>
                    <a:lnTo>
                      <a:pt x="17546" y="3010"/>
                    </a:lnTo>
                    <a:cubicBezTo>
                      <a:pt x="19192" y="1490"/>
                      <a:pt x="19129" y="1395"/>
                      <a:pt x="19034" y="1300"/>
                    </a:cubicBezTo>
                    <a:cubicBezTo>
                      <a:pt x="19002" y="1268"/>
                      <a:pt x="18939" y="1205"/>
                      <a:pt x="18812" y="1205"/>
                    </a:cubicBezTo>
                    <a:cubicBezTo>
                      <a:pt x="17734" y="1205"/>
                      <a:pt x="11796" y="6366"/>
                      <a:pt x="6972" y="10721"/>
                    </a:cubicBezTo>
                    <a:lnTo>
                      <a:pt x="6972" y="10721"/>
                    </a:lnTo>
                    <a:cubicBezTo>
                      <a:pt x="8157" y="9628"/>
                      <a:pt x="9485" y="8372"/>
                      <a:pt x="10927" y="7000"/>
                    </a:cubicBezTo>
                    <a:cubicBezTo>
                      <a:pt x="11022" y="6905"/>
                      <a:pt x="11117" y="6810"/>
                      <a:pt x="11243" y="6715"/>
                    </a:cubicBezTo>
                    <a:cubicBezTo>
                      <a:pt x="13429" y="4878"/>
                      <a:pt x="15772" y="2947"/>
                      <a:pt x="18084" y="1110"/>
                    </a:cubicBezTo>
                    <a:cubicBezTo>
                      <a:pt x="18116" y="1078"/>
                      <a:pt x="18147" y="1046"/>
                      <a:pt x="18147" y="983"/>
                    </a:cubicBezTo>
                    <a:cubicBezTo>
                      <a:pt x="18147" y="951"/>
                      <a:pt x="18116" y="920"/>
                      <a:pt x="18116" y="888"/>
                    </a:cubicBezTo>
                    <a:cubicBezTo>
                      <a:pt x="18084" y="856"/>
                      <a:pt x="18021" y="825"/>
                      <a:pt x="17989" y="825"/>
                    </a:cubicBezTo>
                    <a:cubicBezTo>
                      <a:pt x="17989" y="825"/>
                      <a:pt x="17926" y="856"/>
                      <a:pt x="17894" y="856"/>
                    </a:cubicBezTo>
                    <a:cubicBezTo>
                      <a:pt x="17894" y="856"/>
                      <a:pt x="17862" y="888"/>
                      <a:pt x="17862" y="888"/>
                    </a:cubicBezTo>
                    <a:cubicBezTo>
                      <a:pt x="17799" y="920"/>
                      <a:pt x="17672" y="1015"/>
                      <a:pt x="17514" y="1141"/>
                    </a:cubicBezTo>
                    <a:cubicBezTo>
                      <a:pt x="17482" y="1110"/>
                      <a:pt x="17419" y="1078"/>
                      <a:pt x="17356" y="1046"/>
                    </a:cubicBezTo>
                    <a:cubicBezTo>
                      <a:pt x="16849" y="1046"/>
                      <a:pt x="15139" y="2598"/>
                      <a:pt x="11370" y="6145"/>
                    </a:cubicBezTo>
                    <a:cubicBezTo>
                      <a:pt x="8108" y="8900"/>
                      <a:pt x="4276" y="12226"/>
                      <a:pt x="1236" y="14822"/>
                    </a:cubicBezTo>
                    <a:cubicBezTo>
                      <a:pt x="1141" y="13904"/>
                      <a:pt x="10673" y="5797"/>
                      <a:pt x="16722" y="888"/>
                    </a:cubicBezTo>
                    <a:cubicBezTo>
                      <a:pt x="16754" y="856"/>
                      <a:pt x="16786" y="825"/>
                      <a:pt x="16786" y="793"/>
                    </a:cubicBezTo>
                    <a:cubicBezTo>
                      <a:pt x="16786" y="730"/>
                      <a:pt x="16786" y="698"/>
                      <a:pt x="16754" y="666"/>
                    </a:cubicBezTo>
                    <a:cubicBezTo>
                      <a:pt x="16627" y="508"/>
                      <a:pt x="16437" y="413"/>
                      <a:pt x="16184" y="413"/>
                    </a:cubicBezTo>
                    <a:lnTo>
                      <a:pt x="16089" y="413"/>
                    </a:lnTo>
                    <a:cubicBezTo>
                      <a:pt x="16089" y="381"/>
                      <a:pt x="16089" y="381"/>
                      <a:pt x="16057" y="350"/>
                    </a:cubicBezTo>
                    <a:cubicBezTo>
                      <a:pt x="15931" y="191"/>
                      <a:pt x="15740" y="96"/>
                      <a:pt x="15487" y="96"/>
                    </a:cubicBezTo>
                    <a:lnTo>
                      <a:pt x="15455" y="96"/>
                    </a:lnTo>
                    <a:cubicBezTo>
                      <a:pt x="14822" y="96"/>
                      <a:pt x="13809" y="666"/>
                      <a:pt x="12574" y="1585"/>
                    </a:cubicBezTo>
                    <a:cubicBezTo>
                      <a:pt x="13080" y="1110"/>
                      <a:pt x="13555" y="698"/>
                      <a:pt x="13999" y="255"/>
                    </a:cubicBezTo>
                    <a:cubicBezTo>
                      <a:pt x="14062" y="223"/>
                      <a:pt x="14062" y="128"/>
                      <a:pt x="13999" y="65"/>
                    </a:cubicBezTo>
                    <a:cubicBezTo>
                      <a:pt x="13999" y="33"/>
                      <a:pt x="13935" y="1"/>
                      <a:pt x="13904" y="1"/>
                    </a:cubicBezTo>
                    <a:cubicBezTo>
                      <a:pt x="13899" y="1"/>
                      <a:pt x="13894" y="1"/>
                      <a:pt x="13889" y="1"/>
                    </a:cubicBezTo>
                    <a:close/>
                  </a:path>
                </a:pathLst>
              </a:custGeom>
              <a:solidFill>
                <a:srgbClr val="DD7E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9" name="Google Shape;1719;p49"/>
              <p:cNvSpPr/>
              <p:nvPr/>
            </p:nvSpPr>
            <p:spPr>
              <a:xfrm>
                <a:off x="9259409" y="4511133"/>
                <a:ext cx="1824207" cy="57056"/>
              </a:xfrm>
              <a:custGeom>
                <a:avLst/>
                <a:gdLst/>
                <a:ahLst/>
                <a:cxnLst/>
                <a:rect l="l" t="t" r="r" b="b"/>
                <a:pathLst>
                  <a:path w="43610" h="1364" extrusionOk="0">
                    <a:moveTo>
                      <a:pt x="478" y="1"/>
                    </a:moveTo>
                    <a:cubicBezTo>
                      <a:pt x="1" y="1"/>
                      <a:pt x="11" y="763"/>
                      <a:pt x="507" y="794"/>
                    </a:cubicBezTo>
                    <a:cubicBezTo>
                      <a:pt x="3643" y="920"/>
                      <a:pt x="6746" y="1047"/>
                      <a:pt x="9850" y="1174"/>
                    </a:cubicBezTo>
                    <a:cubicBezTo>
                      <a:pt x="12383" y="1300"/>
                      <a:pt x="14917" y="1300"/>
                      <a:pt x="17482" y="1332"/>
                    </a:cubicBezTo>
                    <a:cubicBezTo>
                      <a:pt x="19889" y="1364"/>
                      <a:pt x="22296" y="1364"/>
                      <a:pt x="24703" y="1364"/>
                    </a:cubicBezTo>
                    <a:cubicBezTo>
                      <a:pt x="27426" y="1332"/>
                      <a:pt x="30181" y="1332"/>
                      <a:pt x="32905" y="1300"/>
                    </a:cubicBezTo>
                    <a:cubicBezTo>
                      <a:pt x="36230" y="1269"/>
                      <a:pt x="39524" y="1205"/>
                      <a:pt x="42817" y="1174"/>
                    </a:cubicBezTo>
                    <a:lnTo>
                      <a:pt x="43102" y="1174"/>
                    </a:lnTo>
                    <a:cubicBezTo>
                      <a:pt x="43609" y="1142"/>
                      <a:pt x="43609" y="350"/>
                      <a:pt x="43102" y="350"/>
                    </a:cubicBezTo>
                    <a:lnTo>
                      <a:pt x="33760" y="509"/>
                    </a:lnTo>
                    <a:cubicBezTo>
                      <a:pt x="31226" y="540"/>
                      <a:pt x="28693" y="540"/>
                      <a:pt x="26159" y="540"/>
                    </a:cubicBezTo>
                    <a:cubicBezTo>
                      <a:pt x="24956" y="556"/>
                      <a:pt x="23753" y="564"/>
                      <a:pt x="22545" y="564"/>
                    </a:cubicBezTo>
                    <a:cubicBezTo>
                      <a:pt x="21338" y="564"/>
                      <a:pt x="20126" y="556"/>
                      <a:pt x="18907" y="540"/>
                    </a:cubicBezTo>
                    <a:cubicBezTo>
                      <a:pt x="16184" y="509"/>
                      <a:pt x="13460" y="540"/>
                      <a:pt x="10705" y="445"/>
                    </a:cubicBezTo>
                    <a:lnTo>
                      <a:pt x="792" y="2"/>
                    </a:lnTo>
                    <a:lnTo>
                      <a:pt x="507" y="2"/>
                    </a:lnTo>
                    <a:cubicBezTo>
                      <a:pt x="498" y="1"/>
                      <a:pt x="488" y="1"/>
                      <a:pt x="47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0" name="Google Shape;1720;p49"/>
              <p:cNvSpPr/>
              <p:nvPr/>
            </p:nvSpPr>
            <p:spPr>
              <a:xfrm>
                <a:off x="9281955" y="2246852"/>
                <a:ext cx="1689053" cy="1543777"/>
              </a:xfrm>
              <a:custGeom>
                <a:avLst/>
                <a:gdLst/>
                <a:ahLst/>
                <a:cxnLst/>
                <a:rect l="l" t="t" r="r" b="b"/>
                <a:pathLst>
                  <a:path w="40379" h="36906" extrusionOk="0">
                    <a:moveTo>
                      <a:pt x="20763" y="1503"/>
                    </a:moveTo>
                    <a:cubicBezTo>
                      <a:pt x="22238" y="1503"/>
                      <a:pt x="23714" y="1698"/>
                      <a:pt x="25145" y="2100"/>
                    </a:cubicBezTo>
                    <a:cubicBezTo>
                      <a:pt x="28882" y="3113"/>
                      <a:pt x="32081" y="5552"/>
                      <a:pt x="34234" y="8750"/>
                    </a:cubicBezTo>
                    <a:cubicBezTo>
                      <a:pt x="34203" y="8909"/>
                      <a:pt x="34203" y="9067"/>
                      <a:pt x="34329" y="9257"/>
                    </a:cubicBezTo>
                    <a:cubicBezTo>
                      <a:pt x="38383" y="16034"/>
                      <a:pt x="37306" y="25250"/>
                      <a:pt x="31447" y="30634"/>
                    </a:cubicBezTo>
                    <a:cubicBezTo>
                      <a:pt x="28099" y="33725"/>
                      <a:pt x="23498" y="35463"/>
                      <a:pt x="18929" y="35463"/>
                    </a:cubicBezTo>
                    <a:cubicBezTo>
                      <a:pt x="16757" y="35463"/>
                      <a:pt x="14593" y="35070"/>
                      <a:pt x="12573" y="34244"/>
                    </a:cubicBezTo>
                    <a:cubicBezTo>
                      <a:pt x="5986" y="31552"/>
                      <a:pt x="2059" y="24838"/>
                      <a:pt x="2850" y="17808"/>
                    </a:cubicBezTo>
                    <a:cubicBezTo>
                      <a:pt x="3579" y="11506"/>
                      <a:pt x="7791" y="5742"/>
                      <a:pt x="13554" y="3082"/>
                    </a:cubicBezTo>
                    <a:cubicBezTo>
                      <a:pt x="15816" y="2050"/>
                      <a:pt x="18289" y="1503"/>
                      <a:pt x="20763" y="1503"/>
                    </a:cubicBezTo>
                    <a:close/>
                    <a:moveTo>
                      <a:pt x="20622" y="1"/>
                    </a:moveTo>
                    <a:cubicBezTo>
                      <a:pt x="19049" y="1"/>
                      <a:pt x="17469" y="210"/>
                      <a:pt x="15930" y="611"/>
                    </a:cubicBezTo>
                    <a:cubicBezTo>
                      <a:pt x="8962" y="2448"/>
                      <a:pt x="3484" y="8275"/>
                      <a:pt x="1774" y="15274"/>
                    </a:cubicBezTo>
                    <a:cubicBezTo>
                      <a:pt x="0" y="22653"/>
                      <a:pt x="2914" y="30317"/>
                      <a:pt x="9437" y="34307"/>
                    </a:cubicBezTo>
                    <a:cubicBezTo>
                      <a:pt x="12318" y="36072"/>
                      <a:pt x="15613" y="36905"/>
                      <a:pt x="18920" y="36905"/>
                    </a:cubicBezTo>
                    <a:cubicBezTo>
                      <a:pt x="23031" y="36905"/>
                      <a:pt x="27159" y="35617"/>
                      <a:pt x="30529" y="33230"/>
                    </a:cubicBezTo>
                    <a:cubicBezTo>
                      <a:pt x="38288" y="27688"/>
                      <a:pt x="40378" y="16699"/>
                      <a:pt x="35564" y="8529"/>
                    </a:cubicBezTo>
                    <a:cubicBezTo>
                      <a:pt x="35438" y="8307"/>
                      <a:pt x="35279" y="8212"/>
                      <a:pt x="35089" y="8180"/>
                    </a:cubicBezTo>
                    <a:cubicBezTo>
                      <a:pt x="33126" y="5077"/>
                      <a:pt x="30371" y="2607"/>
                      <a:pt x="26919" y="1213"/>
                    </a:cubicBezTo>
                    <a:cubicBezTo>
                      <a:pt x="24908" y="391"/>
                      <a:pt x="22771" y="1"/>
                      <a:pt x="2062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1" name="Google Shape;1721;p49"/>
              <p:cNvSpPr/>
              <p:nvPr/>
            </p:nvSpPr>
            <p:spPr>
              <a:xfrm>
                <a:off x="9949361" y="2255007"/>
                <a:ext cx="1142209" cy="1542900"/>
              </a:xfrm>
              <a:custGeom>
                <a:avLst/>
                <a:gdLst/>
                <a:ahLst/>
                <a:cxnLst/>
                <a:rect l="l" t="t" r="r" b="b"/>
                <a:pathLst>
                  <a:path w="27306" h="36885" extrusionOk="0">
                    <a:moveTo>
                      <a:pt x="8066" y="0"/>
                    </a:moveTo>
                    <a:cubicBezTo>
                      <a:pt x="6740" y="0"/>
                      <a:pt x="5415" y="174"/>
                      <a:pt x="4123" y="543"/>
                    </a:cubicBezTo>
                    <a:cubicBezTo>
                      <a:pt x="3851" y="604"/>
                      <a:pt x="3955" y="925"/>
                      <a:pt x="4186" y="925"/>
                    </a:cubicBezTo>
                    <a:cubicBezTo>
                      <a:pt x="4197" y="925"/>
                      <a:pt x="4207" y="925"/>
                      <a:pt x="4218" y="923"/>
                    </a:cubicBezTo>
                    <a:cubicBezTo>
                      <a:pt x="5016" y="815"/>
                      <a:pt x="5817" y="762"/>
                      <a:pt x="6616" y="762"/>
                    </a:cubicBezTo>
                    <a:cubicBezTo>
                      <a:pt x="14005" y="762"/>
                      <a:pt x="21209" y="5293"/>
                      <a:pt x="23410" y="12609"/>
                    </a:cubicBezTo>
                    <a:cubicBezTo>
                      <a:pt x="24613" y="16568"/>
                      <a:pt x="24360" y="20938"/>
                      <a:pt x="22808" y="24770"/>
                    </a:cubicBezTo>
                    <a:cubicBezTo>
                      <a:pt x="21256" y="28570"/>
                      <a:pt x="18248" y="31547"/>
                      <a:pt x="14669" y="33510"/>
                    </a:cubicBezTo>
                    <a:cubicBezTo>
                      <a:pt x="12023" y="34974"/>
                      <a:pt x="9124" y="35625"/>
                      <a:pt x="6188" y="35625"/>
                    </a:cubicBezTo>
                    <a:cubicBezTo>
                      <a:pt x="4484" y="35625"/>
                      <a:pt x="2769" y="35406"/>
                      <a:pt x="1083" y="34999"/>
                    </a:cubicBezTo>
                    <a:cubicBezTo>
                      <a:pt x="1026" y="34985"/>
                      <a:pt x="970" y="34979"/>
                      <a:pt x="918" y="34979"/>
                    </a:cubicBezTo>
                    <a:cubicBezTo>
                      <a:pt x="247" y="34979"/>
                      <a:pt x="1" y="36028"/>
                      <a:pt x="735" y="36234"/>
                    </a:cubicBezTo>
                    <a:cubicBezTo>
                      <a:pt x="2300" y="36678"/>
                      <a:pt x="3944" y="36885"/>
                      <a:pt x="5596" y="36885"/>
                    </a:cubicBezTo>
                    <a:cubicBezTo>
                      <a:pt x="8423" y="36885"/>
                      <a:pt x="11276" y="36280"/>
                      <a:pt x="13814" y="35221"/>
                    </a:cubicBezTo>
                    <a:cubicBezTo>
                      <a:pt x="17899" y="33510"/>
                      <a:pt x="21256" y="30597"/>
                      <a:pt x="23283" y="26575"/>
                    </a:cubicBezTo>
                    <a:cubicBezTo>
                      <a:pt x="27305" y="18499"/>
                      <a:pt x="25405" y="8429"/>
                      <a:pt x="17836" y="3172"/>
                    </a:cubicBezTo>
                    <a:cubicBezTo>
                      <a:pt x="14976" y="1181"/>
                      <a:pt x="11520" y="0"/>
                      <a:pt x="80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2" name="Google Shape;1722;p49"/>
              <p:cNvSpPr/>
              <p:nvPr/>
            </p:nvSpPr>
            <p:spPr>
              <a:xfrm>
                <a:off x="10572217" y="3592621"/>
                <a:ext cx="62745" cy="54756"/>
              </a:xfrm>
              <a:custGeom>
                <a:avLst/>
                <a:gdLst/>
                <a:ahLst/>
                <a:cxnLst/>
                <a:rect l="l" t="t" r="r" b="b"/>
                <a:pathLst>
                  <a:path w="1500" h="1309" extrusionOk="0">
                    <a:moveTo>
                      <a:pt x="128" y="1"/>
                    </a:moveTo>
                    <a:cubicBezTo>
                      <a:pt x="96" y="1"/>
                      <a:pt x="56" y="30"/>
                      <a:pt x="32" y="77"/>
                    </a:cubicBezTo>
                    <a:cubicBezTo>
                      <a:pt x="1" y="140"/>
                      <a:pt x="64" y="172"/>
                      <a:pt x="96" y="203"/>
                    </a:cubicBezTo>
                    <a:cubicBezTo>
                      <a:pt x="602" y="393"/>
                      <a:pt x="1014" y="773"/>
                      <a:pt x="1268" y="1248"/>
                    </a:cubicBezTo>
                    <a:cubicBezTo>
                      <a:pt x="1289" y="1291"/>
                      <a:pt x="1324" y="1308"/>
                      <a:pt x="1359" y="1308"/>
                    </a:cubicBezTo>
                    <a:cubicBezTo>
                      <a:pt x="1429" y="1308"/>
                      <a:pt x="1500" y="1238"/>
                      <a:pt x="1458" y="1153"/>
                    </a:cubicBezTo>
                    <a:cubicBezTo>
                      <a:pt x="1173" y="615"/>
                      <a:pt x="697" y="235"/>
                      <a:pt x="159" y="13"/>
                    </a:cubicBezTo>
                    <a:cubicBezTo>
                      <a:pt x="151" y="5"/>
                      <a:pt x="140" y="1"/>
                      <a:pt x="12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3" name="Google Shape;1723;p49"/>
              <p:cNvSpPr/>
              <p:nvPr/>
            </p:nvSpPr>
            <p:spPr>
              <a:xfrm>
                <a:off x="10638477" y="3540834"/>
                <a:ext cx="52999" cy="57015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1363" extrusionOk="0">
                    <a:moveTo>
                      <a:pt x="159" y="0"/>
                    </a:moveTo>
                    <a:cubicBezTo>
                      <a:pt x="127" y="0"/>
                      <a:pt x="95" y="16"/>
                      <a:pt x="64" y="48"/>
                    </a:cubicBezTo>
                    <a:cubicBezTo>
                      <a:pt x="0" y="111"/>
                      <a:pt x="32" y="175"/>
                      <a:pt x="64" y="238"/>
                    </a:cubicBezTo>
                    <a:cubicBezTo>
                      <a:pt x="380" y="586"/>
                      <a:pt x="697" y="966"/>
                      <a:pt x="1014" y="1315"/>
                    </a:cubicBezTo>
                    <a:cubicBezTo>
                      <a:pt x="1045" y="1346"/>
                      <a:pt x="1085" y="1362"/>
                      <a:pt x="1124" y="1362"/>
                    </a:cubicBezTo>
                    <a:cubicBezTo>
                      <a:pt x="1164" y="1362"/>
                      <a:pt x="1204" y="1346"/>
                      <a:pt x="1235" y="1315"/>
                    </a:cubicBezTo>
                    <a:cubicBezTo>
                      <a:pt x="1267" y="1251"/>
                      <a:pt x="1267" y="1188"/>
                      <a:pt x="1235" y="1125"/>
                    </a:cubicBezTo>
                    <a:cubicBezTo>
                      <a:pt x="887" y="776"/>
                      <a:pt x="570" y="396"/>
                      <a:pt x="254" y="48"/>
                    </a:cubicBezTo>
                    <a:cubicBezTo>
                      <a:pt x="222" y="16"/>
                      <a:pt x="190" y="0"/>
                      <a:pt x="1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4" name="Google Shape;1724;p49"/>
              <p:cNvSpPr/>
              <p:nvPr/>
            </p:nvSpPr>
            <p:spPr>
              <a:xfrm>
                <a:off x="10666293" y="3474575"/>
                <a:ext cx="68936" cy="60988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458" extrusionOk="0">
                    <a:moveTo>
                      <a:pt x="210" y="1"/>
                    </a:moveTo>
                    <a:cubicBezTo>
                      <a:pt x="167" y="1"/>
                      <a:pt x="127" y="17"/>
                      <a:pt x="95" y="48"/>
                    </a:cubicBezTo>
                    <a:cubicBezTo>
                      <a:pt x="32" y="112"/>
                      <a:pt x="0" y="238"/>
                      <a:pt x="95" y="302"/>
                    </a:cubicBezTo>
                    <a:cubicBezTo>
                      <a:pt x="507" y="682"/>
                      <a:pt x="887" y="1062"/>
                      <a:pt x="1299" y="1410"/>
                    </a:cubicBezTo>
                    <a:cubicBezTo>
                      <a:pt x="1346" y="1442"/>
                      <a:pt x="1394" y="1458"/>
                      <a:pt x="1441" y="1458"/>
                    </a:cubicBezTo>
                    <a:cubicBezTo>
                      <a:pt x="1489" y="1458"/>
                      <a:pt x="1536" y="1442"/>
                      <a:pt x="1584" y="1410"/>
                    </a:cubicBezTo>
                    <a:cubicBezTo>
                      <a:pt x="1647" y="1347"/>
                      <a:pt x="1647" y="1220"/>
                      <a:pt x="1584" y="1157"/>
                    </a:cubicBezTo>
                    <a:cubicBezTo>
                      <a:pt x="1172" y="777"/>
                      <a:pt x="760" y="428"/>
                      <a:pt x="349" y="48"/>
                    </a:cubicBezTo>
                    <a:cubicBezTo>
                      <a:pt x="301" y="17"/>
                      <a:pt x="254" y="1"/>
                      <a:pt x="21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5" name="Google Shape;1725;p49"/>
              <p:cNvSpPr/>
              <p:nvPr/>
            </p:nvSpPr>
            <p:spPr>
              <a:xfrm>
                <a:off x="10717953" y="3433873"/>
                <a:ext cx="68936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1648" h="1639" extrusionOk="0">
                    <a:moveTo>
                      <a:pt x="222" y="0"/>
                    </a:moveTo>
                    <a:cubicBezTo>
                      <a:pt x="175" y="0"/>
                      <a:pt x="127" y="24"/>
                      <a:pt x="95" y="71"/>
                    </a:cubicBezTo>
                    <a:cubicBezTo>
                      <a:pt x="0" y="135"/>
                      <a:pt x="0" y="261"/>
                      <a:pt x="95" y="325"/>
                    </a:cubicBezTo>
                    <a:cubicBezTo>
                      <a:pt x="475" y="736"/>
                      <a:pt x="887" y="1180"/>
                      <a:pt x="1299" y="1592"/>
                    </a:cubicBezTo>
                    <a:cubicBezTo>
                      <a:pt x="1330" y="1623"/>
                      <a:pt x="1378" y="1639"/>
                      <a:pt x="1429" y="1639"/>
                    </a:cubicBezTo>
                    <a:cubicBezTo>
                      <a:pt x="1481" y="1639"/>
                      <a:pt x="1536" y="1623"/>
                      <a:pt x="1584" y="1592"/>
                    </a:cubicBezTo>
                    <a:cubicBezTo>
                      <a:pt x="1647" y="1496"/>
                      <a:pt x="1647" y="1370"/>
                      <a:pt x="1584" y="1306"/>
                    </a:cubicBezTo>
                    <a:cubicBezTo>
                      <a:pt x="1172" y="895"/>
                      <a:pt x="760" y="483"/>
                      <a:pt x="349" y="71"/>
                    </a:cubicBezTo>
                    <a:cubicBezTo>
                      <a:pt x="317" y="24"/>
                      <a:pt x="270" y="0"/>
                      <a:pt x="2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6" name="Google Shape;1726;p49"/>
              <p:cNvSpPr/>
              <p:nvPr/>
            </p:nvSpPr>
            <p:spPr>
              <a:xfrm>
                <a:off x="10763006" y="3388487"/>
                <a:ext cx="54337" cy="5668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355" extrusionOk="0">
                    <a:moveTo>
                      <a:pt x="226" y="0"/>
                    </a:moveTo>
                    <a:cubicBezTo>
                      <a:pt x="174" y="0"/>
                      <a:pt x="127" y="16"/>
                      <a:pt x="95" y="48"/>
                    </a:cubicBezTo>
                    <a:cubicBezTo>
                      <a:pt x="0" y="143"/>
                      <a:pt x="0" y="270"/>
                      <a:pt x="95" y="333"/>
                    </a:cubicBezTo>
                    <a:cubicBezTo>
                      <a:pt x="348" y="650"/>
                      <a:pt x="634" y="966"/>
                      <a:pt x="887" y="1283"/>
                    </a:cubicBezTo>
                    <a:cubicBezTo>
                      <a:pt x="934" y="1331"/>
                      <a:pt x="998" y="1354"/>
                      <a:pt x="1057" y="1354"/>
                    </a:cubicBezTo>
                    <a:cubicBezTo>
                      <a:pt x="1116" y="1354"/>
                      <a:pt x="1172" y="1331"/>
                      <a:pt x="1204" y="1283"/>
                    </a:cubicBezTo>
                    <a:cubicBezTo>
                      <a:pt x="1299" y="1220"/>
                      <a:pt x="1267" y="1093"/>
                      <a:pt x="1204" y="998"/>
                    </a:cubicBezTo>
                    <a:cubicBezTo>
                      <a:pt x="919" y="681"/>
                      <a:pt x="634" y="365"/>
                      <a:pt x="380" y="48"/>
                    </a:cubicBezTo>
                    <a:cubicBezTo>
                      <a:pt x="333" y="16"/>
                      <a:pt x="277" y="0"/>
                      <a:pt x="2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7" name="Google Shape;1727;p49"/>
              <p:cNvSpPr/>
              <p:nvPr/>
            </p:nvSpPr>
            <p:spPr>
              <a:xfrm>
                <a:off x="10771455" y="3320304"/>
                <a:ext cx="97715" cy="73579"/>
              </a:xfrm>
              <a:custGeom>
                <a:avLst/>
                <a:gdLst/>
                <a:ahLst/>
                <a:cxnLst/>
                <a:rect l="l" t="t" r="r" b="b"/>
                <a:pathLst>
                  <a:path w="2336" h="1759" extrusionOk="0">
                    <a:moveTo>
                      <a:pt x="291" y="0"/>
                    </a:moveTo>
                    <a:cubicBezTo>
                      <a:pt x="135" y="0"/>
                      <a:pt x="1" y="202"/>
                      <a:pt x="146" y="348"/>
                    </a:cubicBezTo>
                    <a:cubicBezTo>
                      <a:pt x="653" y="886"/>
                      <a:pt x="1287" y="1361"/>
                      <a:pt x="1952" y="1741"/>
                    </a:cubicBezTo>
                    <a:cubicBezTo>
                      <a:pt x="1980" y="1753"/>
                      <a:pt x="2008" y="1759"/>
                      <a:pt x="2034" y="1759"/>
                    </a:cubicBezTo>
                    <a:cubicBezTo>
                      <a:pt x="2215" y="1759"/>
                      <a:pt x="2335" y="1504"/>
                      <a:pt x="2142" y="1393"/>
                    </a:cubicBezTo>
                    <a:cubicBezTo>
                      <a:pt x="1508" y="1045"/>
                      <a:pt x="938" y="601"/>
                      <a:pt x="432" y="63"/>
                    </a:cubicBezTo>
                    <a:cubicBezTo>
                      <a:pt x="387" y="19"/>
                      <a:pt x="338" y="0"/>
                      <a:pt x="2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8" name="Google Shape;1728;p49"/>
              <p:cNvSpPr/>
              <p:nvPr/>
            </p:nvSpPr>
            <p:spPr>
              <a:xfrm>
                <a:off x="10814290" y="3272491"/>
                <a:ext cx="74917" cy="61951"/>
              </a:xfrm>
              <a:custGeom>
                <a:avLst/>
                <a:gdLst/>
                <a:ahLst/>
                <a:cxnLst/>
                <a:rect l="l" t="t" r="r" b="b"/>
                <a:pathLst>
                  <a:path w="1791" h="1481" extrusionOk="0">
                    <a:moveTo>
                      <a:pt x="208" y="1"/>
                    </a:moveTo>
                    <a:cubicBezTo>
                      <a:pt x="110" y="1"/>
                      <a:pt x="1" y="97"/>
                      <a:pt x="73" y="192"/>
                    </a:cubicBezTo>
                    <a:cubicBezTo>
                      <a:pt x="484" y="699"/>
                      <a:pt x="959" y="1143"/>
                      <a:pt x="1498" y="1459"/>
                    </a:cubicBezTo>
                    <a:cubicBezTo>
                      <a:pt x="1522" y="1474"/>
                      <a:pt x="1546" y="1480"/>
                      <a:pt x="1569" y="1480"/>
                    </a:cubicBezTo>
                    <a:cubicBezTo>
                      <a:pt x="1697" y="1480"/>
                      <a:pt x="1790" y="1286"/>
                      <a:pt x="1656" y="1206"/>
                    </a:cubicBezTo>
                    <a:cubicBezTo>
                      <a:pt x="1118" y="921"/>
                      <a:pt x="643" y="509"/>
                      <a:pt x="294" y="34"/>
                    </a:cubicBezTo>
                    <a:cubicBezTo>
                      <a:pt x="271" y="11"/>
                      <a:pt x="240" y="1"/>
                      <a:pt x="20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9" name="Google Shape;1729;p49"/>
              <p:cNvSpPr/>
              <p:nvPr/>
            </p:nvSpPr>
            <p:spPr>
              <a:xfrm>
                <a:off x="10832779" y="3225767"/>
                <a:ext cx="73453" cy="75085"/>
              </a:xfrm>
              <a:custGeom>
                <a:avLst/>
                <a:gdLst/>
                <a:ahLst/>
                <a:cxnLst/>
                <a:rect l="l" t="t" r="r" b="b"/>
                <a:pathLst>
                  <a:path w="1756" h="1795" extrusionOk="0">
                    <a:moveTo>
                      <a:pt x="174" y="1"/>
                    </a:moveTo>
                    <a:cubicBezTo>
                      <a:pt x="77" y="1"/>
                      <a:pt x="1" y="135"/>
                      <a:pt x="74" y="233"/>
                    </a:cubicBezTo>
                    <a:lnTo>
                      <a:pt x="1436" y="1753"/>
                    </a:lnTo>
                    <a:cubicBezTo>
                      <a:pt x="1465" y="1782"/>
                      <a:pt x="1499" y="1794"/>
                      <a:pt x="1532" y="1794"/>
                    </a:cubicBezTo>
                    <a:cubicBezTo>
                      <a:pt x="1646" y="1794"/>
                      <a:pt x="1755" y="1653"/>
                      <a:pt x="1657" y="1531"/>
                    </a:cubicBezTo>
                    <a:cubicBezTo>
                      <a:pt x="1182" y="1056"/>
                      <a:pt x="707" y="549"/>
                      <a:pt x="264" y="43"/>
                    </a:cubicBezTo>
                    <a:cubicBezTo>
                      <a:pt x="235" y="13"/>
                      <a:pt x="203" y="1"/>
                      <a:pt x="17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0" name="Google Shape;1730;p49"/>
              <p:cNvSpPr/>
              <p:nvPr/>
            </p:nvSpPr>
            <p:spPr>
              <a:xfrm>
                <a:off x="10827885" y="3162101"/>
                <a:ext cx="101897" cy="88763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122" extrusionOk="0">
                    <a:moveTo>
                      <a:pt x="198" y="1"/>
                    </a:moveTo>
                    <a:cubicBezTo>
                      <a:pt x="142" y="1"/>
                      <a:pt x="79" y="30"/>
                      <a:pt x="33" y="76"/>
                    </a:cubicBezTo>
                    <a:cubicBezTo>
                      <a:pt x="1" y="140"/>
                      <a:pt x="33" y="235"/>
                      <a:pt x="96" y="266"/>
                    </a:cubicBezTo>
                    <a:cubicBezTo>
                      <a:pt x="793" y="805"/>
                      <a:pt x="1489" y="1406"/>
                      <a:pt x="2091" y="2071"/>
                    </a:cubicBezTo>
                    <a:cubicBezTo>
                      <a:pt x="2119" y="2107"/>
                      <a:pt x="2154" y="2122"/>
                      <a:pt x="2189" y="2122"/>
                    </a:cubicBezTo>
                    <a:cubicBezTo>
                      <a:pt x="2310" y="2122"/>
                      <a:pt x="2436" y="1941"/>
                      <a:pt x="2313" y="1818"/>
                    </a:cubicBezTo>
                    <a:cubicBezTo>
                      <a:pt x="1679" y="1153"/>
                      <a:pt x="983" y="551"/>
                      <a:pt x="254" y="13"/>
                    </a:cubicBezTo>
                    <a:cubicBezTo>
                      <a:pt x="237" y="4"/>
                      <a:pt x="218" y="1"/>
                      <a:pt x="19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1" name="Google Shape;1731;p49"/>
              <p:cNvSpPr/>
              <p:nvPr/>
            </p:nvSpPr>
            <p:spPr>
              <a:xfrm>
                <a:off x="10851980" y="3125542"/>
                <a:ext cx="96753" cy="78975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1888" extrusionOk="0">
                    <a:moveTo>
                      <a:pt x="283" y="1"/>
                    </a:moveTo>
                    <a:cubicBezTo>
                      <a:pt x="140" y="1"/>
                      <a:pt x="0" y="203"/>
                      <a:pt x="122" y="349"/>
                    </a:cubicBezTo>
                    <a:cubicBezTo>
                      <a:pt x="375" y="665"/>
                      <a:pt x="660" y="919"/>
                      <a:pt x="977" y="1172"/>
                    </a:cubicBezTo>
                    <a:cubicBezTo>
                      <a:pt x="1293" y="1425"/>
                      <a:pt x="1610" y="1679"/>
                      <a:pt x="1958" y="1869"/>
                    </a:cubicBezTo>
                    <a:cubicBezTo>
                      <a:pt x="1989" y="1882"/>
                      <a:pt x="2019" y="1888"/>
                      <a:pt x="2046" y="1888"/>
                    </a:cubicBezTo>
                    <a:cubicBezTo>
                      <a:pt x="2217" y="1888"/>
                      <a:pt x="2312" y="1661"/>
                      <a:pt x="2148" y="1552"/>
                    </a:cubicBezTo>
                    <a:cubicBezTo>
                      <a:pt x="1832" y="1330"/>
                      <a:pt x="1515" y="1140"/>
                      <a:pt x="1230" y="887"/>
                    </a:cubicBezTo>
                    <a:cubicBezTo>
                      <a:pt x="945" y="634"/>
                      <a:pt x="660" y="380"/>
                      <a:pt x="407" y="64"/>
                    </a:cubicBezTo>
                    <a:cubicBezTo>
                      <a:pt x="370" y="19"/>
                      <a:pt x="326" y="1"/>
                      <a:pt x="2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2" name="Google Shape;1732;p49"/>
              <p:cNvSpPr/>
              <p:nvPr/>
            </p:nvSpPr>
            <p:spPr>
              <a:xfrm>
                <a:off x="10851729" y="3061625"/>
                <a:ext cx="102065" cy="87633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095" extrusionOk="0">
                    <a:moveTo>
                      <a:pt x="270" y="0"/>
                    </a:moveTo>
                    <a:cubicBezTo>
                      <a:pt x="207" y="0"/>
                      <a:pt x="143" y="24"/>
                      <a:pt x="96" y="71"/>
                    </a:cubicBezTo>
                    <a:cubicBezTo>
                      <a:pt x="33" y="135"/>
                      <a:pt x="1" y="325"/>
                      <a:pt x="96" y="420"/>
                    </a:cubicBezTo>
                    <a:cubicBezTo>
                      <a:pt x="761" y="958"/>
                      <a:pt x="1394" y="1497"/>
                      <a:pt x="2028" y="2035"/>
                    </a:cubicBezTo>
                    <a:cubicBezTo>
                      <a:pt x="2080" y="2070"/>
                      <a:pt x="2142" y="2095"/>
                      <a:pt x="2202" y="2095"/>
                    </a:cubicBezTo>
                    <a:cubicBezTo>
                      <a:pt x="2252" y="2095"/>
                      <a:pt x="2302" y="2078"/>
                      <a:pt x="2344" y="2035"/>
                    </a:cubicBezTo>
                    <a:cubicBezTo>
                      <a:pt x="2439" y="1940"/>
                      <a:pt x="2439" y="1782"/>
                      <a:pt x="2344" y="1718"/>
                    </a:cubicBezTo>
                    <a:cubicBezTo>
                      <a:pt x="1743" y="1148"/>
                      <a:pt x="1078" y="610"/>
                      <a:pt x="444" y="71"/>
                    </a:cubicBezTo>
                    <a:cubicBezTo>
                      <a:pt x="397" y="24"/>
                      <a:pt x="333" y="0"/>
                      <a:pt x="2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3" name="Google Shape;1733;p49"/>
              <p:cNvSpPr/>
              <p:nvPr/>
            </p:nvSpPr>
            <p:spPr>
              <a:xfrm>
                <a:off x="10851936" y="2994278"/>
                <a:ext cx="125616" cy="87383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2089" extrusionOk="0">
                    <a:moveTo>
                      <a:pt x="325" y="0"/>
                    </a:moveTo>
                    <a:cubicBezTo>
                      <a:pt x="159" y="0"/>
                      <a:pt x="0" y="191"/>
                      <a:pt x="154" y="320"/>
                    </a:cubicBezTo>
                    <a:cubicBezTo>
                      <a:pt x="914" y="953"/>
                      <a:pt x="1738" y="1555"/>
                      <a:pt x="2593" y="2061"/>
                    </a:cubicBezTo>
                    <a:cubicBezTo>
                      <a:pt x="2626" y="2080"/>
                      <a:pt x="2659" y="2089"/>
                      <a:pt x="2691" y="2089"/>
                    </a:cubicBezTo>
                    <a:cubicBezTo>
                      <a:pt x="2871" y="2089"/>
                      <a:pt x="3003" y="1821"/>
                      <a:pt x="2815" y="1713"/>
                    </a:cubicBezTo>
                    <a:cubicBezTo>
                      <a:pt x="1959" y="1238"/>
                      <a:pt x="1168" y="668"/>
                      <a:pt x="439" y="35"/>
                    </a:cubicBezTo>
                    <a:cubicBezTo>
                      <a:pt x="403" y="11"/>
                      <a:pt x="364" y="0"/>
                      <a:pt x="32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4" name="Google Shape;1734;p49"/>
              <p:cNvSpPr/>
              <p:nvPr/>
            </p:nvSpPr>
            <p:spPr>
              <a:xfrm>
                <a:off x="10910039" y="2930235"/>
                <a:ext cx="63624" cy="48941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170" extrusionOk="0">
                    <a:moveTo>
                      <a:pt x="105" y="1"/>
                    </a:moveTo>
                    <a:cubicBezTo>
                      <a:pt x="64" y="1"/>
                      <a:pt x="32" y="23"/>
                      <a:pt x="32" y="46"/>
                    </a:cubicBezTo>
                    <a:cubicBezTo>
                      <a:pt x="0" y="109"/>
                      <a:pt x="32" y="172"/>
                      <a:pt x="64" y="204"/>
                    </a:cubicBezTo>
                    <a:cubicBezTo>
                      <a:pt x="254" y="331"/>
                      <a:pt x="475" y="489"/>
                      <a:pt x="665" y="647"/>
                    </a:cubicBezTo>
                    <a:cubicBezTo>
                      <a:pt x="887" y="806"/>
                      <a:pt x="1077" y="964"/>
                      <a:pt x="1267" y="1122"/>
                    </a:cubicBezTo>
                    <a:cubicBezTo>
                      <a:pt x="1299" y="1154"/>
                      <a:pt x="1338" y="1170"/>
                      <a:pt x="1378" y="1170"/>
                    </a:cubicBezTo>
                    <a:cubicBezTo>
                      <a:pt x="1418" y="1170"/>
                      <a:pt x="1457" y="1154"/>
                      <a:pt x="1489" y="1122"/>
                    </a:cubicBezTo>
                    <a:cubicBezTo>
                      <a:pt x="1521" y="1027"/>
                      <a:pt x="1521" y="932"/>
                      <a:pt x="1426" y="901"/>
                    </a:cubicBezTo>
                    <a:cubicBezTo>
                      <a:pt x="1235" y="742"/>
                      <a:pt x="982" y="616"/>
                      <a:pt x="792" y="457"/>
                    </a:cubicBezTo>
                    <a:cubicBezTo>
                      <a:pt x="570" y="331"/>
                      <a:pt x="349" y="172"/>
                      <a:pt x="159" y="14"/>
                    </a:cubicBezTo>
                    <a:cubicBezTo>
                      <a:pt x="140" y="5"/>
                      <a:pt x="122" y="1"/>
                      <a:pt x="10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5" name="Google Shape;1735;p49"/>
              <p:cNvSpPr/>
              <p:nvPr/>
            </p:nvSpPr>
            <p:spPr>
              <a:xfrm>
                <a:off x="10832695" y="2812440"/>
                <a:ext cx="162552" cy="87299"/>
              </a:xfrm>
              <a:custGeom>
                <a:avLst/>
                <a:gdLst/>
                <a:ahLst/>
                <a:cxnLst/>
                <a:rect l="l" t="t" r="r" b="b"/>
                <a:pathLst>
                  <a:path w="3886" h="2087" extrusionOk="0">
                    <a:moveTo>
                      <a:pt x="210" y="0"/>
                    </a:moveTo>
                    <a:cubicBezTo>
                      <a:pt x="81" y="0"/>
                      <a:pt x="0" y="181"/>
                      <a:pt x="139" y="265"/>
                    </a:cubicBezTo>
                    <a:cubicBezTo>
                      <a:pt x="709" y="581"/>
                      <a:pt x="1279" y="898"/>
                      <a:pt x="1849" y="1215"/>
                    </a:cubicBezTo>
                    <a:cubicBezTo>
                      <a:pt x="2134" y="1341"/>
                      <a:pt x="2419" y="1500"/>
                      <a:pt x="2704" y="1658"/>
                    </a:cubicBezTo>
                    <a:cubicBezTo>
                      <a:pt x="2989" y="1816"/>
                      <a:pt x="3275" y="1975"/>
                      <a:pt x="3591" y="2070"/>
                    </a:cubicBezTo>
                    <a:cubicBezTo>
                      <a:pt x="3617" y="2081"/>
                      <a:pt x="3642" y="2086"/>
                      <a:pt x="3664" y="2086"/>
                    </a:cubicBezTo>
                    <a:cubicBezTo>
                      <a:pt x="3831" y="2086"/>
                      <a:pt x="3885" y="1805"/>
                      <a:pt x="3718" y="1721"/>
                    </a:cubicBezTo>
                    <a:cubicBezTo>
                      <a:pt x="3465" y="1531"/>
                      <a:pt x="3148" y="1436"/>
                      <a:pt x="2831" y="1278"/>
                    </a:cubicBezTo>
                    <a:cubicBezTo>
                      <a:pt x="2546" y="1151"/>
                      <a:pt x="2293" y="1025"/>
                      <a:pt x="2008" y="898"/>
                    </a:cubicBezTo>
                    <a:cubicBezTo>
                      <a:pt x="1406" y="613"/>
                      <a:pt x="836" y="328"/>
                      <a:pt x="266" y="11"/>
                    </a:cubicBezTo>
                    <a:cubicBezTo>
                      <a:pt x="247" y="4"/>
                      <a:pt x="228" y="0"/>
                      <a:pt x="2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6" name="Google Shape;1736;p49"/>
              <p:cNvSpPr/>
              <p:nvPr/>
            </p:nvSpPr>
            <p:spPr>
              <a:xfrm>
                <a:off x="10805171" y="2743337"/>
                <a:ext cx="168743" cy="84831"/>
              </a:xfrm>
              <a:custGeom>
                <a:avLst/>
                <a:gdLst/>
                <a:ahLst/>
                <a:cxnLst/>
                <a:rect l="l" t="t" r="r" b="b"/>
                <a:pathLst>
                  <a:path w="4034" h="2028" extrusionOk="0">
                    <a:moveTo>
                      <a:pt x="309" y="0"/>
                    </a:moveTo>
                    <a:cubicBezTo>
                      <a:pt x="125" y="0"/>
                      <a:pt x="0" y="281"/>
                      <a:pt x="196" y="365"/>
                    </a:cubicBezTo>
                    <a:cubicBezTo>
                      <a:pt x="1336" y="903"/>
                      <a:pt x="2476" y="1473"/>
                      <a:pt x="3616" y="2012"/>
                    </a:cubicBezTo>
                    <a:cubicBezTo>
                      <a:pt x="3646" y="2023"/>
                      <a:pt x="3674" y="2028"/>
                      <a:pt x="3702" y="2028"/>
                    </a:cubicBezTo>
                    <a:cubicBezTo>
                      <a:pt x="3908" y="2028"/>
                      <a:pt x="4033" y="1743"/>
                      <a:pt x="3837" y="1632"/>
                    </a:cubicBezTo>
                    <a:cubicBezTo>
                      <a:pt x="2697" y="1093"/>
                      <a:pt x="1557" y="555"/>
                      <a:pt x="386" y="17"/>
                    </a:cubicBezTo>
                    <a:cubicBezTo>
                      <a:pt x="359" y="5"/>
                      <a:pt x="334" y="0"/>
                      <a:pt x="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7" name="Google Shape;1737;p49"/>
              <p:cNvSpPr/>
              <p:nvPr/>
            </p:nvSpPr>
            <p:spPr>
              <a:xfrm>
                <a:off x="10770326" y="2666745"/>
                <a:ext cx="158493" cy="88847"/>
              </a:xfrm>
              <a:custGeom>
                <a:avLst/>
                <a:gdLst/>
                <a:ahLst/>
                <a:cxnLst/>
                <a:rect l="l" t="t" r="r" b="b"/>
                <a:pathLst>
                  <a:path w="3789" h="2124" extrusionOk="0">
                    <a:moveTo>
                      <a:pt x="157" y="1"/>
                    </a:moveTo>
                    <a:cubicBezTo>
                      <a:pt x="36" y="1"/>
                      <a:pt x="1" y="208"/>
                      <a:pt x="142" y="264"/>
                    </a:cubicBezTo>
                    <a:cubicBezTo>
                      <a:pt x="712" y="517"/>
                      <a:pt x="1314" y="771"/>
                      <a:pt x="1852" y="1088"/>
                    </a:cubicBezTo>
                    <a:cubicBezTo>
                      <a:pt x="2137" y="1246"/>
                      <a:pt x="2390" y="1404"/>
                      <a:pt x="2644" y="1563"/>
                    </a:cubicBezTo>
                    <a:cubicBezTo>
                      <a:pt x="2929" y="1721"/>
                      <a:pt x="3182" y="1943"/>
                      <a:pt x="3467" y="2101"/>
                    </a:cubicBezTo>
                    <a:cubicBezTo>
                      <a:pt x="3494" y="2117"/>
                      <a:pt x="3521" y="2124"/>
                      <a:pt x="3548" y="2124"/>
                    </a:cubicBezTo>
                    <a:cubicBezTo>
                      <a:pt x="3680" y="2124"/>
                      <a:pt x="3789" y="1953"/>
                      <a:pt x="3657" y="1848"/>
                    </a:cubicBezTo>
                    <a:cubicBezTo>
                      <a:pt x="3182" y="1436"/>
                      <a:pt x="2580" y="1088"/>
                      <a:pt x="1979" y="802"/>
                    </a:cubicBezTo>
                    <a:cubicBezTo>
                      <a:pt x="1409" y="486"/>
                      <a:pt x="807" y="232"/>
                      <a:pt x="205" y="11"/>
                    </a:cubicBezTo>
                    <a:cubicBezTo>
                      <a:pt x="188" y="4"/>
                      <a:pt x="172" y="1"/>
                      <a:pt x="15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8" name="Google Shape;1738;p49"/>
              <p:cNvSpPr/>
              <p:nvPr/>
            </p:nvSpPr>
            <p:spPr>
              <a:xfrm>
                <a:off x="10750456" y="2621777"/>
                <a:ext cx="142221" cy="74708"/>
              </a:xfrm>
              <a:custGeom>
                <a:avLst/>
                <a:gdLst/>
                <a:ahLst/>
                <a:cxnLst/>
                <a:rect l="l" t="t" r="r" b="b"/>
                <a:pathLst>
                  <a:path w="3400" h="1786" extrusionOk="0">
                    <a:moveTo>
                      <a:pt x="212" y="1"/>
                    </a:moveTo>
                    <a:cubicBezTo>
                      <a:pt x="37" y="1"/>
                      <a:pt x="1" y="268"/>
                      <a:pt x="173" y="326"/>
                    </a:cubicBezTo>
                    <a:cubicBezTo>
                      <a:pt x="1187" y="611"/>
                      <a:pt x="2169" y="1086"/>
                      <a:pt x="2960" y="1751"/>
                    </a:cubicBezTo>
                    <a:cubicBezTo>
                      <a:pt x="2996" y="1775"/>
                      <a:pt x="3036" y="1785"/>
                      <a:pt x="3074" y="1785"/>
                    </a:cubicBezTo>
                    <a:cubicBezTo>
                      <a:pt x="3241" y="1785"/>
                      <a:pt x="3399" y="1594"/>
                      <a:pt x="3245" y="1466"/>
                    </a:cubicBezTo>
                    <a:cubicBezTo>
                      <a:pt x="2359" y="801"/>
                      <a:pt x="1345" y="294"/>
                      <a:pt x="268" y="9"/>
                    </a:cubicBezTo>
                    <a:cubicBezTo>
                      <a:pt x="248" y="3"/>
                      <a:pt x="230" y="1"/>
                      <a:pt x="2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9" name="Google Shape;1739;p49"/>
              <p:cNvSpPr/>
              <p:nvPr/>
            </p:nvSpPr>
            <p:spPr>
              <a:xfrm>
                <a:off x="10699799" y="2557107"/>
                <a:ext cx="181291" cy="83032"/>
              </a:xfrm>
              <a:custGeom>
                <a:avLst/>
                <a:gdLst/>
                <a:ahLst/>
                <a:cxnLst/>
                <a:rect l="l" t="t" r="r" b="b"/>
                <a:pathLst>
                  <a:path w="4334" h="1985" extrusionOk="0">
                    <a:moveTo>
                      <a:pt x="247" y="1"/>
                    </a:moveTo>
                    <a:cubicBezTo>
                      <a:pt x="77" y="1"/>
                      <a:pt x="1" y="258"/>
                      <a:pt x="181" y="288"/>
                    </a:cubicBezTo>
                    <a:cubicBezTo>
                      <a:pt x="846" y="478"/>
                      <a:pt x="1511" y="732"/>
                      <a:pt x="2145" y="1017"/>
                    </a:cubicBezTo>
                    <a:cubicBezTo>
                      <a:pt x="2746" y="1302"/>
                      <a:pt x="3348" y="1618"/>
                      <a:pt x="3950" y="1967"/>
                    </a:cubicBezTo>
                    <a:cubicBezTo>
                      <a:pt x="3978" y="1979"/>
                      <a:pt x="4006" y="1984"/>
                      <a:pt x="4032" y="1984"/>
                    </a:cubicBezTo>
                    <a:cubicBezTo>
                      <a:pt x="4213" y="1984"/>
                      <a:pt x="4333" y="1729"/>
                      <a:pt x="4140" y="1618"/>
                    </a:cubicBezTo>
                    <a:cubicBezTo>
                      <a:pt x="3570" y="1238"/>
                      <a:pt x="2905" y="953"/>
                      <a:pt x="2271" y="700"/>
                    </a:cubicBezTo>
                    <a:cubicBezTo>
                      <a:pt x="1606" y="415"/>
                      <a:pt x="941" y="193"/>
                      <a:pt x="276" y="3"/>
                    </a:cubicBezTo>
                    <a:cubicBezTo>
                      <a:pt x="266" y="2"/>
                      <a:pt x="256" y="1"/>
                      <a:pt x="2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0" name="Google Shape;1740;p49"/>
              <p:cNvSpPr/>
              <p:nvPr/>
            </p:nvSpPr>
            <p:spPr>
              <a:xfrm>
                <a:off x="10652071" y="2488253"/>
                <a:ext cx="175979" cy="68560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639" extrusionOk="0">
                    <a:moveTo>
                      <a:pt x="283" y="1"/>
                    </a:moveTo>
                    <a:cubicBezTo>
                      <a:pt x="80" y="1"/>
                      <a:pt x="1" y="352"/>
                      <a:pt x="214" y="382"/>
                    </a:cubicBezTo>
                    <a:cubicBezTo>
                      <a:pt x="847" y="478"/>
                      <a:pt x="1480" y="604"/>
                      <a:pt x="2114" y="826"/>
                    </a:cubicBezTo>
                    <a:cubicBezTo>
                      <a:pt x="2399" y="921"/>
                      <a:pt x="2715" y="1048"/>
                      <a:pt x="3000" y="1174"/>
                    </a:cubicBezTo>
                    <a:cubicBezTo>
                      <a:pt x="3286" y="1301"/>
                      <a:pt x="3602" y="1491"/>
                      <a:pt x="3887" y="1618"/>
                    </a:cubicBezTo>
                    <a:cubicBezTo>
                      <a:pt x="3916" y="1632"/>
                      <a:pt x="3944" y="1638"/>
                      <a:pt x="3971" y="1638"/>
                    </a:cubicBezTo>
                    <a:cubicBezTo>
                      <a:pt x="4117" y="1638"/>
                      <a:pt x="4207" y="1440"/>
                      <a:pt x="4046" y="1333"/>
                    </a:cubicBezTo>
                    <a:cubicBezTo>
                      <a:pt x="3539" y="953"/>
                      <a:pt x="2874" y="699"/>
                      <a:pt x="2272" y="478"/>
                    </a:cubicBezTo>
                    <a:cubicBezTo>
                      <a:pt x="1639" y="256"/>
                      <a:pt x="974" y="97"/>
                      <a:pt x="309" y="2"/>
                    </a:cubicBezTo>
                    <a:cubicBezTo>
                      <a:pt x="300" y="1"/>
                      <a:pt x="291" y="1"/>
                      <a:pt x="2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1" name="Google Shape;1741;p49"/>
              <p:cNvSpPr/>
              <p:nvPr/>
            </p:nvSpPr>
            <p:spPr>
              <a:xfrm>
                <a:off x="10625216" y="2435339"/>
                <a:ext cx="122395" cy="38901"/>
              </a:xfrm>
              <a:custGeom>
                <a:avLst/>
                <a:gdLst/>
                <a:ahLst/>
                <a:cxnLst/>
                <a:rect l="l" t="t" r="r" b="b"/>
                <a:pathLst>
                  <a:path w="2926" h="930" extrusionOk="0">
                    <a:moveTo>
                      <a:pt x="222" y="1"/>
                    </a:moveTo>
                    <a:cubicBezTo>
                      <a:pt x="1" y="1"/>
                      <a:pt x="1" y="381"/>
                      <a:pt x="222" y="381"/>
                    </a:cubicBezTo>
                    <a:cubicBezTo>
                      <a:pt x="634" y="412"/>
                      <a:pt x="1046" y="476"/>
                      <a:pt x="1457" y="571"/>
                    </a:cubicBezTo>
                    <a:cubicBezTo>
                      <a:pt x="1647" y="602"/>
                      <a:pt x="1837" y="666"/>
                      <a:pt x="2027" y="729"/>
                    </a:cubicBezTo>
                    <a:cubicBezTo>
                      <a:pt x="2249" y="792"/>
                      <a:pt x="2439" y="887"/>
                      <a:pt x="2629" y="919"/>
                    </a:cubicBezTo>
                    <a:cubicBezTo>
                      <a:pt x="2650" y="926"/>
                      <a:pt x="2669" y="929"/>
                      <a:pt x="2688" y="929"/>
                    </a:cubicBezTo>
                    <a:cubicBezTo>
                      <a:pt x="2843" y="929"/>
                      <a:pt x="2925" y="715"/>
                      <a:pt x="2756" y="602"/>
                    </a:cubicBezTo>
                    <a:cubicBezTo>
                      <a:pt x="2566" y="476"/>
                      <a:pt x="2344" y="412"/>
                      <a:pt x="2154" y="349"/>
                    </a:cubicBezTo>
                    <a:cubicBezTo>
                      <a:pt x="1932" y="286"/>
                      <a:pt x="1742" y="222"/>
                      <a:pt x="1521" y="191"/>
                    </a:cubicBezTo>
                    <a:cubicBezTo>
                      <a:pt x="1109" y="96"/>
                      <a:pt x="666" y="32"/>
                      <a:pt x="22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2" name="Google Shape;1742;p49"/>
              <p:cNvSpPr/>
              <p:nvPr/>
            </p:nvSpPr>
            <p:spPr>
              <a:xfrm>
                <a:off x="10545194" y="2371422"/>
                <a:ext cx="124193" cy="44381"/>
              </a:xfrm>
              <a:custGeom>
                <a:avLst/>
                <a:gdLst/>
                <a:ahLst/>
                <a:cxnLst/>
                <a:rect l="l" t="t" r="r" b="b"/>
                <a:pathLst>
                  <a:path w="2969" h="1061" extrusionOk="0">
                    <a:moveTo>
                      <a:pt x="246" y="1"/>
                    </a:moveTo>
                    <a:cubicBezTo>
                      <a:pt x="63" y="1"/>
                      <a:pt x="0" y="299"/>
                      <a:pt x="203" y="357"/>
                    </a:cubicBezTo>
                    <a:cubicBezTo>
                      <a:pt x="393" y="420"/>
                      <a:pt x="583" y="484"/>
                      <a:pt x="805" y="547"/>
                    </a:cubicBezTo>
                    <a:cubicBezTo>
                      <a:pt x="995" y="610"/>
                      <a:pt x="1185" y="674"/>
                      <a:pt x="1407" y="737"/>
                    </a:cubicBezTo>
                    <a:cubicBezTo>
                      <a:pt x="1787" y="832"/>
                      <a:pt x="2199" y="959"/>
                      <a:pt x="2610" y="1054"/>
                    </a:cubicBezTo>
                    <a:cubicBezTo>
                      <a:pt x="2630" y="1059"/>
                      <a:pt x="2648" y="1061"/>
                      <a:pt x="2666" y="1061"/>
                    </a:cubicBezTo>
                    <a:cubicBezTo>
                      <a:pt x="2881" y="1061"/>
                      <a:pt x="2969" y="730"/>
                      <a:pt x="2705" y="642"/>
                    </a:cubicBezTo>
                    <a:cubicBezTo>
                      <a:pt x="2325" y="515"/>
                      <a:pt x="1914" y="420"/>
                      <a:pt x="1502" y="294"/>
                    </a:cubicBezTo>
                    <a:cubicBezTo>
                      <a:pt x="1312" y="230"/>
                      <a:pt x="1122" y="199"/>
                      <a:pt x="900" y="135"/>
                    </a:cubicBezTo>
                    <a:cubicBezTo>
                      <a:pt x="710" y="72"/>
                      <a:pt x="488" y="40"/>
                      <a:pt x="298" y="9"/>
                    </a:cubicBezTo>
                    <a:cubicBezTo>
                      <a:pt x="280" y="3"/>
                      <a:pt x="263" y="1"/>
                      <a:pt x="24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3" name="Google Shape;1743;p49"/>
              <p:cNvSpPr/>
              <p:nvPr/>
            </p:nvSpPr>
            <p:spPr>
              <a:xfrm>
                <a:off x="9537623" y="2456547"/>
                <a:ext cx="1137943" cy="1126021"/>
              </a:xfrm>
              <a:custGeom>
                <a:avLst/>
                <a:gdLst/>
                <a:ahLst/>
                <a:cxnLst/>
                <a:rect l="l" t="t" r="r" b="b"/>
                <a:pathLst>
                  <a:path w="27204" h="26919" extrusionOk="0">
                    <a:moveTo>
                      <a:pt x="9527" y="1565"/>
                    </a:moveTo>
                    <a:lnTo>
                      <a:pt x="9373" y="1692"/>
                    </a:lnTo>
                    <a:lnTo>
                      <a:pt x="9373" y="1692"/>
                    </a:lnTo>
                    <a:cubicBezTo>
                      <a:pt x="9374" y="1687"/>
                      <a:pt x="9374" y="1683"/>
                      <a:pt x="9374" y="1679"/>
                    </a:cubicBezTo>
                    <a:cubicBezTo>
                      <a:pt x="9429" y="1639"/>
                      <a:pt x="9480" y="1601"/>
                      <a:pt x="9527" y="1565"/>
                    </a:cubicBezTo>
                    <a:close/>
                    <a:moveTo>
                      <a:pt x="21345" y="2756"/>
                    </a:moveTo>
                    <a:cubicBezTo>
                      <a:pt x="21377" y="2851"/>
                      <a:pt x="21377" y="2946"/>
                      <a:pt x="21377" y="3072"/>
                    </a:cubicBezTo>
                    <a:cubicBezTo>
                      <a:pt x="21345" y="3104"/>
                      <a:pt x="21345" y="3167"/>
                      <a:pt x="21345" y="3199"/>
                    </a:cubicBezTo>
                    <a:cubicBezTo>
                      <a:pt x="21314" y="3199"/>
                      <a:pt x="21314" y="3167"/>
                      <a:pt x="21282" y="3136"/>
                    </a:cubicBezTo>
                    <a:cubicBezTo>
                      <a:pt x="21219" y="3072"/>
                      <a:pt x="21155" y="3009"/>
                      <a:pt x="21092" y="2977"/>
                    </a:cubicBezTo>
                    <a:cubicBezTo>
                      <a:pt x="21187" y="2882"/>
                      <a:pt x="21282" y="2819"/>
                      <a:pt x="21345" y="2756"/>
                    </a:cubicBezTo>
                    <a:close/>
                    <a:moveTo>
                      <a:pt x="19857" y="2882"/>
                    </a:moveTo>
                    <a:lnTo>
                      <a:pt x="19857" y="2882"/>
                    </a:lnTo>
                    <a:cubicBezTo>
                      <a:pt x="19825" y="3009"/>
                      <a:pt x="19730" y="3136"/>
                      <a:pt x="19635" y="3262"/>
                    </a:cubicBezTo>
                    <a:cubicBezTo>
                      <a:pt x="19413" y="3389"/>
                      <a:pt x="19160" y="3516"/>
                      <a:pt x="18875" y="3674"/>
                    </a:cubicBezTo>
                    <a:cubicBezTo>
                      <a:pt x="19318" y="3326"/>
                      <a:pt x="19635" y="3072"/>
                      <a:pt x="19857" y="2882"/>
                    </a:cubicBezTo>
                    <a:close/>
                    <a:moveTo>
                      <a:pt x="20205" y="3357"/>
                    </a:moveTo>
                    <a:lnTo>
                      <a:pt x="20205" y="3357"/>
                    </a:lnTo>
                    <a:cubicBezTo>
                      <a:pt x="20110" y="3421"/>
                      <a:pt x="20015" y="3516"/>
                      <a:pt x="19888" y="3611"/>
                    </a:cubicBezTo>
                    <a:cubicBezTo>
                      <a:pt x="19603" y="3864"/>
                      <a:pt x="19318" y="4086"/>
                      <a:pt x="19033" y="4339"/>
                    </a:cubicBezTo>
                    <a:cubicBezTo>
                      <a:pt x="19382" y="4022"/>
                      <a:pt x="19635" y="3769"/>
                      <a:pt x="19825" y="3484"/>
                    </a:cubicBezTo>
                    <a:cubicBezTo>
                      <a:pt x="19952" y="3421"/>
                      <a:pt x="20078" y="3389"/>
                      <a:pt x="20205" y="3357"/>
                    </a:cubicBezTo>
                    <a:close/>
                    <a:moveTo>
                      <a:pt x="15455" y="412"/>
                    </a:moveTo>
                    <a:cubicBezTo>
                      <a:pt x="15550" y="412"/>
                      <a:pt x="15613" y="412"/>
                      <a:pt x="15676" y="444"/>
                    </a:cubicBezTo>
                    <a:cubicBezTo>
                      <a:pt x="15613" y="475"/>
                      <a:pt x="15581" y="507"/>
                      <a:pt x="15550" y="539"/>
                    </a:cubicBezTo>
                    <a:cubicBezTo>
                      <a:pt x="15328" y="602"/>
                      <a:pt x="15106" y="697"/>
                      <a:pt x="14885" y="824"/>
                    </a:cubicBezTo>
                    <a:cubicBezTo>
                      <a:pt x="14885" y="760"/>
                      <a:pt x="14885" y="729"/>
                      <a:pt x="14853" y="697"/>
                    </a:cubicBezTo>
                    <a:cubicBezTo>
                      <a:pt x="14814" y="658"/>
                      <a:pt x="14763" y="631"/>
                      <a:pt x="14714" y="631"/>
                    </a:cubicBezTo>
                    <a:cubicBezTo>
                      <a:pt x="14684" y="631"/>
                      <a:pt x="14656" y="641"/>
                      <a:pt x="14631" y="665"/>
                    </a:cubicBezTo>
                    <a:cubicBezTo>
                      <a:pt x="13966" y="1204"/>
                      <a:pt x="10831" y="3611"/>
                      <a:pt x="7664" y="6239"/>
                    </a:cubicBezTo>
                    <a:cubicBezTo>
                      <a:pt x="10799" y="3199"/>
                      <a:pt x="14093" y="412"/>
                      <a:pt x="15423" y="412"/>
                    </a:cubicBezTo>
                    <a:close/>
                    <a:moveTo>
                      <a:pt x="19033" y="3927"/>
                    </a:moveTo>
                    <a:lnTo>
                      <a:pt x="19033" y="3927"/>
                    </a:lnTo>
                    <a:cubicBezTo>
                      <a:pt x="18242" y="4719"/>
                      <a:pt x="16975" y="5637"/>
                      <a:pt x="15486" y="6651"/>
                    </a:cubicBezTo>
                    <a:cubicBezTo>
                      <a:pt x="15676" y="6493"/>
                      <a:pt x="15835" y="6334"/>
                      <a:pt x="16025" y="6208"/>
                    </a:cubicBezTo>
                    <a:cubicBezTo>
                      <a:pt x="17228" y="5194"/>
                      <a:pt x="18242" y="4434"/>
                      <a:pt x="19033" y="3927"/>
                    </a:cubicBezTo>
                    <a:close/>
                    <a:moveTo>
                      <a:pt x="6556" y="3896"/>
                    </a:moveTo>
                    <a:cubicBezTo>
                      <a:pt x="5099" y="5194"/>
                      <a:pt x="3769" y="6334"/>
                      <a:pt x="2882" y="7031"/>
                    </a:cubicBezTo>
                    <a:cubicBezTo>
                      <a:pt x="3389" y="6588"/>
                      <a:pt x="4022" y="6018"/>
                      <a:pt x="4592" y="5447"/>
                    </a:cubicBezTo>
                    <a:cubicBezTo>
                      <a:pt x="5257" y="4909"/>
                      <a:pt x="5954" y="4371"/>
                      <a:pt x="6556" y="3896"/>
                    </a:cubicBezTo>
                    <a:close/>
                    <a:moveTo>
                      <a:pt x="1848" y="7997"/>
                    </a:moveTo>
                    <a:lnTo>
                      <a:pt x="1710" y="8108"/>
                    </a:lnTo>
                    <a:cubicBezTo>
                      <a:pt x="1742" y="8076"/>
                      <a:pt x="1742" y="8044"/>
                      <a:pt x="1774" y="8013"/>
                    </a:cubicBezTo>
                    <a:cubicBezTo>
                      <a:pt x="1799" y="8013"/>
                      <a:pt x="1823" y="8013"/>
                      <a:pt x="1848" y="7997"/>
                    </a:cubicBezTo>
                    <a:close/>
                    <a:moveTo>
                      <a:pt x="25462" y="7569"/>
                    </a:moveTo>
                    <a:cubicBezTo>
                      <a:pt x="25494" y="7601"/>
                      <a:pt x="25494" y="7664"/>
                      <a:pt x="25494" y="7759"/>
                    </a:cubicBezTo>
                    <a:cubicBezTo>
                      <a:pt x="25304" y="7823"/>
                      <a:pt x="25050" y="7949"/>
                      <a:pt x="24765" y="8139"/>
                    </a:cubicBezTo>
                    <a:lnTo>
                      <a:pt x="25462" y="7569"/>
                    </a:lnTo>
                    <a:close/>
                    <a:moveTo>
                      <a:pt x="25779" y="7949"/>
                    </a:moveTo>
                    <a:cubicBezTo>
                      <a:pt x="25779" y="8013"/>
                      <a:pt x="25747" y="8076"/>
                      <a:pt x="25684" y="8171"/>
                    </a:cubicBezTo>
                    <a:cubicBezTo>
                      <a:pt x="25716" y="8108"/>
                      <a:pt x="25747" y="8013"/>
                      <a:pt x="25747" y="7949"/>
                    </a:cubicBezTo>
                    <a:close/>
                    <a:moveTo>
                      <a:pt x="13776" y="7728"/>
                    </a:moveTo>
                    <a:cubicBezTo>
                      <a:pt x="13618" y="7854"/>
                      <a:pt x="13491" y="7981"/>
                      <a:pt x="13333" y="8108"/>
                    </a:cubicBezTo>
                    <a:cubicBezTo>
                      <a:pt x="13238" y="8171"/>
                      <a:pt x="13111" y="8234"/>
                      <a:pt x="13016" y="8298"/>
                    </a:cubicBezTo>
                    <a:cubicBezTo>
                      <a:pt x="13270" y="8108"/>
                      <a:pt x="13523" y="7918"/>
                      <a:pt x="13776" y="7728"/>
                    </a:cubicBezTo>
                    <a:close/>
                    <a:moveTo>
                      <a:pt x="25399" y="8076"/>
                    </a:moveTo>
                    <a:lnTo>
                      <a:pt x="25399" y="8076"/>
                    </a:lnTo>
                    <a:cubicBezTo>
                      <a:pt x="25335" y="8234"/>
                      <a:pt x="25240" y="8456"/>
                      <a:pt x="25082" y="8709"/>
                    </a:cubicBezTo>
                    <a:cubicBezTo>
                      <a:pt x="24639" y="8773"/>
                      <a:pt x="24100" y="9026"/>
                      <a:pt x="23467" y="9406"/>
                    </a:cubicBezTo>
                    <a:cubicBezTo>
                      <a:pt x="24322" y="8741"/>
                      <a:pt x="24987" y="8266"/>
                      <a:pt x="25399" y="8076"/>
                    </a:cubicBezTo>
                    <a:close/>
                    <a:moveTo>
                      <a:pt x="25430" y="8963"/>
                    </a:moveTo>
                    <a:cubicBezTo>
                      <a:pt x="25589" y="8963"/>
                      <a:pt x="25684" y="8994"/>
                      <a:pt x="25779" y="9026"/>
                    </a:cubicBezTo>
                    <a:cubicBezTo>
                      <a:pt x="25494" y="9248"/>
                      <a:pt x="24924" y="9691"/>
                      <a:pt x="24132" y="10293"/>
                    </a:cubicBezTo>
                    <a:cubicBezTo>
                      <a:pt x="24670" y="9754"/>
                      <a:pt x="25114" y="9311"/>
                      <a:pt x="25430" y="8963"/>
                    </a:cubicBezTo>
                    <a:close/>
                    <a:moveTo>
                      <a:pt x="20807" y="3231"/>
                    </a:moveTo>
                    <a:cubicBezTo>
                      <a:pt x="20902" y="3231"/>
                      <a:pt x="20997" y="3262"/>
                      <a:pt x="21060" y="3357"/>
                    </a:cubicBezTo>
                    <a:cubicBezTo>
                      <a:pt x="21124" y="3421"/>
                      <a:pt x="21155" y="3516"/>
                      <a:pt x="21124" y="3642"/>
                    </a:cubicBezTo>
                    <a:cubicBezTo>
                      <a:pt x="21124" y="3674"/>
                      <a:pt x="21124" y="3706"/>
                      <a:pt x="21124" y="3737"/>
                    </a:cubicBezTo>
                    <a:cubicBezTo>
                      <a:pt x="20902" y="4086"/>
                      <a:pt x="20617" y="4497"/>
                      <a:pt x="20237" y="4941"/>
                    </a:cubicBezTo>
                    <a:cubicBezTo>
                      <a:pt x="19825" y="5226"/>
                      <a:pt x="19350" y="5542"/>
                      <a:pt x="18875" y="5891"/>
                    </a:cubicBezTo>
                    <a:cubicBezTo>
                      <a:pt x="16721" y="7411"/>
                      <a:pt x="13840" y="9438"/>
                      <a:pt x="11084" y="11560"/>
                    </a:cubicBezTo>
                    <a:cubicBezTo>
                      <a:pt x="13460" y="9533"/>
                      <a:pt x="16405" y="6999"/>
                      <a:pt x="20110" y="3832"/>
                    </a:cubicBezTo>
                    <a:cubicBezTo>
                      <a:pt x="20363" y="3611"/>
                      <a:pt x="20585" y="3389"/>
                      <a:pt x="20807" y="3231"/>
                    </a:cubicBezTo>
                    <a:close/>
                    <a:moveTo>
                      <a:pt x="19097" y="2091"/>
                    </a:moveTo>
                    <a:lnTo>
                      <a:pt x="19097" y="2091"/>
                    </a:lnTo>
                    <a:cubicBezTo>
                      <a:pt x="19065" y="2344"/>
                      <a:pt x="18907" y="2661"/>
                      <a:pt x="18622" y="3041"/>
                    </a:cubicBezTo>
                    <a:cubicBezTo>
                      <a:pt x="16658" y="4497"/>
                      <a:pt x="13175" y="7443"/>
                      <a:pt x="9818" y="10356"/>
                    </a:cubicBezTo>
                    <a:cubicBezTo>
                      <a:pt x="8868" y="10990"/>
                      <a:pt x="7949" y="11591"/>
                      <a:pt x="7062" y="12161"/>
                    </a:cubicBezTo>
                    <a:lnTo>
                      <a:pt x="19097" y="2091"/>
                    </a:lnTo>
                    <a:close/>
                    <a:moveTo>
                      <a:pt x="21409" y="5257"/>
                    </a:moveTo>
                    <a:lnTo>
                      <a:pt x="21409" y="5257"/>
                    </a:lnTo>
                    <a:cubicBezTo>
                      <a:pt x="20838" y="5796"/>
                      <a:pt x="20205" y="6366"/>
                      <a:pt x="19572" y="6999"/>
                    </a:cubicBezTo>
                    <a:lnTo>
                      <a:pt x="12985" y="12510"/>
                    </a:lnTo>
                    <a:cubicBezTo>
                      <a:pt x="15075" y="10609"/>
                      <a:pt x="17102" y="8709"/>
                      <a:pt x="18748" y="7158"/>
                    </a:cubicBezTo>
                    <a:cubicBezTo>
                      <a:pt x="19762" y="6398"/>
                      <a:pt x="20680" y="5764"/>
                      <a:pt x="21409" y="5257"/>
                    </a:cubicBezTo>
                    <a:close/>
                    <a:moveTo>
                      <a:pt x="21938" y="12319"/>
                    </a:moveTo>
                    <a:cubicBezTo>
                      <a:pt x="21828" y="12409"/>
                      <a:pt x="21716" y="12502"/>
                      <a:pt x="21603" y="12596"/>
                    </a:cubicBezTo>
                    <a:lnTo>
                      <a:pt x="21603" y="12596"/>
                    </a:lnTo>
                    <a:cubicBezTo>
                      <a:pt x="21636" y="12538"/>
                      <a:pt x="21695" y="12508"/>
                      <a:pt x="21725" y="12478"/>
                    </a:cubicBezTo>
                    <a:cubicBezTo>
                      <a:pt x="21797" y="12420"/>
                      <a:pt x="21869" y="12369"/>
                      <a:pt x="21938" y="12319"/>
                    </a:cubicBezTo>
                    <a:close/>
                    <a:moveTo>
                      <a:pt x="11781" y="9469"/>
                    </a:moveTo>
                    <a:cubicBezTo>
                      <a:pt x="10134" y="10831"/>
                      <a:pt x="8393" y="12225"/>
                      <a:pt x="6714" y="13523"/>
                    </a:cubicBezTo>
                    <a:lnTo>
                      <a:pt x="10863" y="10071"/>
                    </a:lnTo>
                    <a:cubicBezTo>
                      <a:pt x="10926" y="10008"/>
                      <a:pt x="11021" y="9976"/>
                      <a:pt x="11084" y="9913"/>
                    </a:cubicBezTo>
                    <a:cubicBezTo>
                      <a:pt x="11306" y="9786"/>
                      <a:pt x="11559" y="9628"/>
                      <a:pt x="11781" y="9469"/>
                    </a:cubicBezTo>
                    <a:close/>
                    <a:moveTo>
                      <a:pt x="5637" y="8773"/>
                    </a:moveTo>
                    <a:lnTo>
                      <a:pt x="5637" y="8773"/>
                    </a:lnTo>
                    <a:cubicBezTo>
                      <a:pt x="3389" y="11021"/>
                      <a:pt x="1584" y="13016"/>
                      <a:pt x="1014" y="13586"/>
                    </a:cubicBezTo>
                    <a:cubicBezTo>
                      <a:pt x="1014" y="13555"/>
                      <a:pt x="1014" y="13491"/>
                      <a:pt x="1014" y="13428"/>
                    </a:cubicBezTo>
                    <a:cubicBezTo>
                      <a:pt x="1045" y="13206"/>
                      <a:pt x="1172" y="12953"/>
                      <a:pt x="1330" y="12668"/>
                    </a:cubicBezTo>
                    <a:cubicBezTo>
                      <a:pt x="1710" y="12288"/>
                      <a:pt x="2185" y="11781"/>
                      <a:pt x="2724" y="11211"/>
                    </a:cubicBezTo>
                    <a:cubicBezTo>
                      <a:pt x="3547" y="10546"/>
                      <a:pt x="4561" y="9691"/>
                      <a:pt x="5637" y="8773"/>
                    </a:cubicBezTo>
                    <a:close/>
                    <a:moveTo>
                      <a:pt x="18242" y="5036"/>
                    </a:moveTo>
                    <a:lnTo>
                      <a:pt x="18242" y="5036"/>
                    </a:lnTo>
                    <a:cubicBezTo>
                      <a:pt x="13080" y="9469"/>
                      <a:pt x="9089" y="12858"/>
                      <a:pt x="6302" y="15201"/>
                    </a:cubicBezTo>
                    <a:cubicBezTo>
                      <a:pt x="8709" y="12826"/>
                      <a:pt x="10799" y="10831"/>
                      <a:pt x="12605" y="9153"/>
                    </a:cubicBezTo>
                    <a:cubicBezTo>
                      <a:pt x="13016" y="8836"/>
                      <a:pt x="13396" y="8519"/>
                      <a:pt x="13776" y="8171"/>
                    </a:cubicBezTo>
                    <a:cubicBezTo>
                      <a:pt x="15486" y="7063"/>
                      <a:pt x="17070" y="5986"/>
                      <a:pt x="18242" y="5036"/>
                    </a:cubicBezTo>
                    <a:close/>
                    <a:moveTo>
                      <a:pt x="9723" y="14125"/>
                    </a:moveTo>
                    <a:cubicBezTo>
                      <a:pt x="8994" y="14695"/>
                      <a:pt x="8266" y="15233"/>
                      <a:pt x="7601" y="15740"/>
                    </a:cubicBezTo>
                    <a:cubicBezTo>
                      <a:pt x="7822" y="15550"/>
                      <a:pt x="8044" y="15360"/>
                      <a:pt x="8298" y="15170"/>
                    </a:cubicBezTo>
                    <a:cubicBezTo>
                      <a:pt x="8773" y="14821"/>
                      <a:pt x="9248" y="14473"/>
                      <a:pt x="9723" y="14125"/>
                    </a:cubicBezTo>
                    <a:close/>
                    <a:moveTo>
                      <a:pt x="24797" y="9089"/>
                    </a:moveTo>
                    <a:lnTo>
                      <a:pt x="24797" y="9089"/>
                    </a:lnTo>
                    <a:cubicBezTo>
                      <a:pt x="24512" y="9406"/>
                      <a:pt x="24195" y="9786"/>
                      <a:pt x="23784" y="10198"/>
                    </a:cubicBezTo>
                    <a:cubicBezTo>
                      <a:pt x="23150" y="10800"/>
                      <a:pt x="22390" y="11496"/>
                      <a:pt x="21535" y="12256"/>
                    </a:cubicBezTo>
                    <a:cubicBezTo>
                      <a:pt x="19635" y="13713"/>
                      <a:pt x="17355" y="15487"/>
                      <a:pt x="15170" y="17228"/>
                    </a:cubicBezTo>
                    <a:cubicBezTo>
                      <a:pt x="15140" y="17258"/>
                      <a:pt x="15084" y="17287"/>
                      <a:pt x="15051" y="17316"/>
                    </a:cubicBezTo>
                    <a:lnTo>
                      <a:pt x="15051" y="17316"/>
                    </a:lnTo>
                    <a:cubicBezTo>
                      <a:pt x="16980" y="15513"/>
                      <a:pt x="18909" y="13584"/>
                      <a:pt x="20522" y="11940"/>
                    </a:cubicBezTo>
                    <a:cubicBezTo>
                      <a:pt x="22232" y="10514"/>
                      <a:pt x="23752" y="9438"/>
                      <a:pt x="24797" y="9089"/>
                    </a:cubicBezTo>
                    <a:close/>
                    <a:moveTo>
                      <a:pt x="19192" y="6049"/>
                    </a:moveTo>
                    <a:cubicBezTo>
                      <a:pt x="18558" y="6683"/>
                      <a:pt x="17798" y="7348"/>
                      <a:pt x="16975" y="8044"/>
                    </a:cubicBezTo>
                    <a:cubicBezTo>
                      <a:pt x="14220" y="10071"/>
                      <a:pt x="10958" y="12541"/>
                      <a:pt x="8234" y="14821"/>
                    </a:cubicBezTo>
                    <a:cubicBezTo>
                      <a:pt x="6904" y="15803"/>
                      <a:pt x="5669" y="16658"/>
                      <a:pt x="4624" y="17387"/>
                    </a:cubicBezTo>
                    <a:cubicBezTo>
                      <a:pt x="8203" y="13808"/>
                      <a:pt x="15170" y="8899"/>
                      <a:pt x="19033" y="6144"/>
                    </a:cubicBezTo>
                    <a:cubicBezTo>
                      <a:pt x="19097" y="6113"/>
                      <a:pt x="19128" y="6081"/>
                      <a:pt x="19192" y="6049"/>
                    </a:cubicBezTo>
                    <a:close/>
                    <a:moveTo>
                      <a:pt x="8234" y="11781"/>
                    </a:moveTo>
                    <a:cubicBezTo>
                      <a:pt x="8076" y="11908"/>
                      <a:pt x="7949" y="12035"/>
                      <a:pt x="7791" y="12161"/>
                    </a:cubicBezTo>
                    <a:cubicBezTo>
                      <a:pt x="6682" y="13080"/>
                      <a:pt x="5669" y="13966"/>
                      <a:pt x="4782" y="14758"/>
                    </a:cubicBezTo>
                    <a:lnTo>
                      <a:pt x="1552" y="17482"/>
                    </a:lnTo>
                    <a:cubicBezTo>
                      <a:pt x="1489" y="17545"/>
                      <a:pt x="1457" y="17640"/>
                      <a:pt x="1520" y="17703"/>
                    </a:cubicBezTo>
                    <a:cubicBezTo>
                      <a:pt x="1520" y="17703"/>
                      <a:pt x="1552" y="17735"/>
                      <a:pt x="1552" y="17735"/>
                    </a:cubicBezTo>
                    <a:cubicBezTo>
                      <a:pt x="1520" y="17767"/>
                      <a:pt x="1489" y="17798"/>
                      <a:pt x="1425" y="17830"/>
                    </a:cubicBezTo>
                    <a:cubicBezTo>
                      <a:pt x="1394" y="17767"/>
                      <a:pt x="1394" y="17672"/>
                      <a:pt x="1425" y="17545"/>
                    </a:cubicBezTo>
                    <a:cubicBezTo>
                      <a:pt x="1457" y="17165"/>
                      <a:pt x="1837" y="16627"/>
                      <a:pt x="2470" y="16057"/>
                    </a:cubicBezTo>
                    <a:lnTo>
                      <a:pt x="4244" y="14536"/>
                    </a:lnTo>
                    <a:cubicBezTo>
                      <a:pt x="5384" y="13681"/>
                      <a:pt x="6777" y="12731"/>
                      <a:pt x="8234" y="11781"/>
                    </a:cubicBezTo>
                    <a:close/>
                    <a:moveTo>
                      <a:pt x="26792" y="12668"/>
                    </a:moveTo>
                    <a:cubicBezTo>
                      <a:pt x="26412" y="13555"/>
                      <a:pt x="24227" y="15645"/>
                      <a:pt x="21535" y="17988"/>
                    </a:cubicBezTo>
                    <a:lnTo>
                      <a:pt x="21535" y="17988"/>
                    </a:lnTo>
                    <a:cubicBezTo>
                      <a:pt x="23974" y="15613"/>
                      <a:pt x="26032" y="13460"/>
                      <a:pt x="26792" y="12668"/>
                    </a:cubicBezTo>
                    <a:close/>
                    <a:moveTo>
                      <a:pt x="20870" y="9438"/>
                    </a:moveTo>
                    <a:cubicBezTo>
                      <a:pt x="18210" y="11908"/>
                      <a:pt x="14125" y="15265"/>
                      <a:pt x="10261" y="18305"/>
                    </a:cubicBezTo>
                    <a:lnTo>
                      <a:pt x="20870" y="9438"/>
                    </a:lnTo>
                    <a:close/>
                    <a:moveTo>
                      <a:pt x="4402" y="17165"/>
                    </a:moveTo>
                    <a:lnTo>
                      <a:pt x="4402" y="17165"/>
                    </a:lnTo>
                    <a:cubicBezTo>
                      <a:pt x="4054" y="17513"/>
                      <a:pt x="3737" y="17862"/>
                      <a:pt x="3452" y="18178"/>
                    </a:cubicBezTo>
                    <a:cubicBezTo>
                      <a:pt x="3294" y="18305"/>
                      <a:pt x="3167" y="18400"/>
                      <a:pt x="3040" y="18463"/>
                    </a:cubicBezTo>
                    <a:cubicBezTo>
                      <a:pt x="3357" y="18147"/>
                      <a:pt x="3674" y="17830"/>
                      <a:pt x="3991" y="17513"/>
                    </a:cubicBezTo>
                    <a:cubicBezTo>
                      <a:pt x="4117" y="17418"/>
                      <a:pt x="4275" y="17292"/>
                      <a:pt x="4402" y="17165"/>
                    </a:cubicBezTo>
                    <a:close/>
                    <a:moveTo>
                      <a:pt x="9153" y="12003"/>
                    </a:moveTo>
                    <a:lnTo>
                      <a:pt x="9153" y="12003"/>
                    </a:lnTo>
                    <a:cubicBezTo>
                      <a:pt x="7537" y="13555"/>
                      <a:pt x="5732" y="15328"/>
                      <a:pt x="3737" y="17323"/>
                    </a:cubicBezTo>
                    <a:cubicBezTo>
                      <a:pt x="2629" y="18242"/>
                      <a:pt x="1932" y="18780"/>
                      <a:pt x="1647" y="18970"/>
                    </a:cubicBezTo>
                    <a:cubicBezTo>
                      <a:pt x="1647" y="18938"/>
                      <a:pt x="1647" y="18907"/>
                      <a:pt x="1647" y="18875"/>
                    </a:cubicBezTo>
                    <a:cubicBezTo>
                      <a:pt x="1710" y="18368"/>
                      <a:pt x="2407" y="17482"/>
                      <a:pt x="3515" y="16373"/>
                    </a:cubicBezTo>
                    <a:cubicBezTo>
                      <a:pt x="4909" y="15328"/>
                      <a:pt x="6999" y="13745"/>
                      <a:pt x="9153" y="12003"/>
                    </a:cubicBezTo>
                    <a:close/>
                    <a:moveTo>
                      <a:pt x="5796" y="16943"/>
                    </a:moveTo>
                    <a:cubicBezTo>
                      <a:pt x="5384" y="17292"/>
                      <a:pt x="5036" y="17640"/>
                      <a:pt x="4687" y="17988"/>
                    </a:cubicBezTo>
                    <a:cubicBezTo>
                      <a:pt x="3864" y="18622"/>
                      <a:pt x="3262" y="19097"/>
                      <a:pt x="2850" y="19445"/>
                    </a:cubicBezTo>
                    <a:cubicBezTo>
                      <a:pt x="3040" y="19128"/>
                      <a:pt x="3325" y="18812"/>
                      <a:pt x="3611" y="18432"/>
                    </a:cubicBezTo>
                    <a:cubicBezTo>
                      <a:pt x="4244" y="18020"/>
                      <a:pt x="4972" y="17513"/>
                      <a:pt x="5796" y="16943"/>
                    </a:cubicBezTo>
                    <a:close/>
                    <a:moveTo>
                      <a:pt x="25842" y="16500"/>
                    </a:moveTo>
                    <a:cubicBezTo>
                      <a:pt x="25684" y="16817"/>
                      <a:pt x="25019" y="17513"/>
                      <a:pt x="24037" y="18432"/>
                    </a:cubicBezTo>
                    <a:cubicBezTo>
                      <a:pt x="23467" y="18875"/>
                      <a:pt x="22770" y="19382"/>
                      <a:pt x="22042" y="19952"/>
                    </a:cubicBezTo>
                    <a:cubicBezTo>
                      <a:pt x="23625" y="18432"/>
                      <a:pt x="25304" y="16848"/>
                      <a:pt x="25842" y="16500"/>
                    </a:cubicBezTo>
                    <a:close/>
                    <a:moveTo>
                      <a:pt x="13966" y="11211"/>
                    </a:moveTo>
                    <a:lnTo>
                      <a:pt x="13966" y="11211"/>
                    </a:lnTo>
                    <a:cubicBezTo>
                      <a:pt x="9659" y="15138"/>
                      <a:pt x="5194" y="19002"/>
                      <a:pt x="3230" y="20047"/>
                    </a:cubicBezTo>
                    <a:cubicBezTo>
                      <a:pt x="3579" y="19572"/>
                      <a:pt x="4117" y="18970"/>
                      <a:pt x="4782" y="18273"/>
                    </a:cubicBezTo>
                    <a:cubicBezTo>
                      <a:pt x="5669" y="17608"/>
                      <a:pt x="6682" y="16848"/>
                      <a:pt x="7727" y="16025"/>
                    </a:cubicBezTo>
                    <a:cubicBezTo>
                      <a:pt x="9691" y="14536"/>
                      <a:pt x="11876" y="12858"/>
                      <a:pt x="13966" y="11211"/>
                    </a:cubicBezTo>
                    <a:close/>
                    <a:moveTo>
                      <a:pt x="3325" y="19445"/>
                    </a:moveTo>
                    <a:lnTo>
                      <a:pt x="3325" y="19445"/>
                    </a:lnTo>
                    <a:cubicBezTo>
                      <a:pt x="3072" y="19762"/>
                      <a:pt x="2882" y="20015"/>
                      <a:pt x="2755" y="20269"/>
                    </a:cubicBezTo>
                    <a:cubicBezTo>
                      <a:pt x="2629" y="20300"/>
                      <a:pt x="2502" y="20332"/>
                      <a:pt x="2439" y="20332"/>
                    </a:cubicBezTo>
                    <a:cubicBezTo>
                      <a:pt x="2439" y="20300"/>
                      <a:pt x="2439" y="20269"/>
                      <a:pt x="2470" y="20237"/>
                    </a:cubicBezTo>
                    <a:cubicBezTo>
                      <a:pt x="2629" y="20047"/>
                      <a:pt x="2914" y="19793"/>
                      <a:pt x="3325" y="19445"/>
                    </a:cubicBezTo>
                    <a:close/>
                    <a:moveTo>
                      <a:pt x="14726" y="16848"/>
                    </a:moveTo>
                    <a:cubicBezTo>
                      <a:pt x="13808" y="17735"/>
                      <a:pt x="12953" y="18622"/>
                      <a:pt x="12129" y="19477"/>
                    </a:cubicBezTo>
                    <a:cubicBezTo>
                      <a:pt x="12066" y="19508"/>
                      <a:pt x="11971" y="19572"/>
                      <a:pt x="11876" y="19635"/>
                    </a:cubicBezTo>
                    <a:cubicBezTo>
                      <a:pt x="11401" y="19983"/>
                      <a:pt x="10958" y="20300"/>
                      <a:pt x="10578" y="20617"/>
                    </a:cubicBezTo>
                    <a:cubicBezTo>
                      <a:pt x="11908" y="19382"/>
                      <a:pt x="13333" y="18115"/>
                      <a:pt x="14726" y="16848"/>
                    </a:cubicBezTo>
                    <a:close/>
                    <a:moveTo>
                      <a:pt x="14283" y="11813"/>
                    </a:moveTo>
                    <a:cubicBezTo>
                      <a:pt x="12731" y="13206"/>
                      <a:pt x="11148" y="14631"/>
                      <a:pt x="9691" y="15962"/>
                    </a:cubicBezTo>
                    <a:cubicBezTo>
                      <a:pt x="7252" y="18083"/>
                      <a:pt x="5099" y="19825"/>
                      <a:pt x="3769" y="20649"/>
                    </a:cubicBezTo>
                    <a:lnTo>
                      <a:pt x="14283" y="11813"/>
                    </a:lnTo>
                    <a:close/>
                    <a:moveTo>
                      <a:pt x="4719" y="19445"/>
                    </a:moveTo>
                    <a:lnTo>
                      <a:pt x="2819" y="21060"/>
                    </a:lnTo>
                    <a:cubicBezTo>
                      <a:pt x="2819" y="20997"/>
                      <a:pt x="2819" y="20965"/>
                      <a:pt x="2819" y="20934"/>
                    </a:cubicBezTo>
                    <a:cubicBezTo>
                      <a:pt x="2819" y="20807"/>
                      <a:pt x="2882" y="20649"/>
                      <a:pt x="2945" y="20490"/>
                    </a:cubicBezTo>
                    <a:cubicBezTo>
                      <a:pt x="3420" y="20332"/>
                      <a:pt x="3991" y="19952"/>
                      <a:pt x="4719" y="19445"/>
                    </a:cubicBezTo>
                    <a:close/>
                    <a:moveTo>
                      <a:pt x="2597" y="20617"/>
                    </a:moveTo>
                    <a:lnTo>
                      <a:pt x="2597" y="20617"/>
                    </a:lnTo>
                    <a:cubicBezTo>
                      <a:pt x="2534" y="20712"/>
                      <a:pt x="2534" y="20807"/>
                      <a:pt x="2502" y="20870"/>
                    </a:cubicBezTo>
                    <a:cubicBezTo>
                      <a:pt x="2502" y="20965"/>
                      <a:pt x="2502" y="21029"/>
                      <a:pt x="2502" y="21092"/>
                    </a:cubicBezTo>
                    <a:cubicBezTo>
                      <a:pt x="2407" y="20965"/>
                      <a:pt x="2375" y="20807"/>
                      <a:pt x="2375" y="20649"/>
                    </a:cubicBezTo>
                    <a:lnTo>
                      <a:pt x="2407" y="20649"/>
                    </a:lnTo>
                    <a:cubicBezTo>
                      <a:pt x="2470" y="20649"/>
                      <a:pt x="2502" y="20649"/>
                      <a:pt x="2597" y="20617"/>
                    </a:cubicBezTo>
                    <a:close/>
                    <a:moveTo>
                      <a:pt x="16436" y="16658"/>
                    </a:moveTo>
                    <a:cubicBezTo>
                      <a:pt x="15201" y="17703"/>
                      <a:pt x="14030" y="18717"/>
                      <a:pt x="12985" y="19572"/>
                    </a:cubicBezTo>
                    <a:cubicBezTo>
                      <a:pt x="11813" y="20585"/>
                      <a:pt x="10863" y="21377"/>
                      <a:pt x="10134" y="22010"/>
                    </a:cubicBezTo>
                    <a:cubicBezTo>
                      <a:pt x="10388" y="21725"/>
                      <a:pt x="10641" y="21472"/>
                      <a:pt x="10926" y="21155"/>
                    </a:cubicBezTo>
                    <a:cubicBezTo>
                      <a:pt x="12193" y="20047"/>
                      <a:pt x="13745" y="18780"/>
                      <a:pt x="15391" y="17450"/>
                    </a:cubicBezTo>
                    <a:cubicBezTo>
                      <a:pt x="15740" y="17165"/>
                      <a:pt x="16088" y="16912"/>
                      <a:pt x="16436" y="16658"/>
                    </a:cubicBezTo>
                    <a:close/>
                    <a:moveTo>
                      <a:pt x="12636" y="18337"/>
                    </a:moveTo>
                    <a:lnTo>
                      <a:pt x="12636" y="18337"/>
                    </a:lnTo>
                    <a:cubicBezTo>
                      <a:pt x="10894" y="19920"/>
                      <a:pt x="9311" y="21345"/>
                      <a:pt x="8171" y="22390"/>
                    </a:cubicBezTo>
                    <a:cubicBezTo>
                      <a:pt x="7664" y="22802"/>
                      <a:pt x="7252" y="23119"/>
                      <a:pt x="6999" y="23340"/>
                    </a:cubicBezTo>
                    <a:cubicBezTo>
                      <a:pt x="6746" y="23467"/>
                      <a:pt x="6524" y="23562"/>
                      <a:pt x="6334" y="23594"/>
                    </a:cubicBezTo>
                    <a:lnTo>
                      <a:pt x="12636" y="18337"/>
                    </a:lnTo>
                    <a:close/>
                    <a:moveTo>
                      <a:pt x="10039" y="20047"/>
                    </a:moveTo>
                    <a:lnTo>
                      <a:pt x="10039" y="20047"/>
                    </a:lnTo>
                    <a:cubicBezTo>
                      <a:pt x="8583" y="21314"/>
                      <a:pt x="7126" y="22549"/>
                      <a:pt x="5796" y="23657"/>
                    </a:cubicBezTo>
                    <a:cubicBezTo>
                      <a:pt x="5732" y="23657"/>
                      <a:pt x="5669" y="23625"/>
                      <a:pt x="5606" y="23625"/>
                    </a:cubicBezTo>
                    <a:cubicBezTo>
                      <a:pt x="6144" y="23182"/>
                      <a:pt x="7854" y="21820"/>
                      <a:pt x="10039" y="20047"/>
                    </a:cubicBezTo>
                    <a:close/>
                    <a:moveTo>
                      <a:pt x="18147" y="19287"/>
                    </a:moveTo>
                    <a:lnTo>
                      <a:pt x="18147" y="19287"/>
                    </a:lnTo>
                    <a:cubicBezTo>
                      <a:pt x="15866" y="21504"/>
                      <a:pt x="13523" y="23562"/>
                      <a:pt x="11781" y="24670"/>
                    </a:cubicBezTo>
                    <a:cubicBezTo>
                      <a:pt x="11876" y="24575"/>
                      <a:pt x="11971" y="24480"/>
                      <a:pt x="12098" y="24354"/>
                    </a:cubicBezTo>
                    <a:lnTo>
                      <a:pt x="18147" y="19287"/>
                    </a:lnTo>
                    <a:close/>
                    <a:moveTo>
                      <a:pt x="23277" y="17893"/>
                    </a:moveTo>
                    <a:lnTo>
                      <a:pt x="23277" y="17893"/>
                    </a:lnTo>
                    <a:cubicBezTo>
                      <a:pt x="20997" y="20300"/>
                      <a:pt x="17862" y="23435"/>
                      <a:pt x="15518" y="25177"/>
                    </a:cubicBezTo>
                    <a:lnTo>
                      <a:pt x="23277" y="17893"/>
                    </a:lnTo>
                    <a:close/>
                    <a:moveTo>
                      <a:pt x="9596" y="25209"/>
                    </a:moveTo>
                    <a:lnTo>
                      <a:pt x="9596" y="25209"/>
                    </a:lnTo>
                    <a:cubicBezTo>
                      <a:pt x="9533" y="25304"/>
                      <a:pt x="9501" y="25367"/>
                      <a:pt x="9469" y="25431"/>
                    </a:cubicBezTo>
                    <a:cubicBezTo>
                      <a:pt x="9438" y="25431"/>
                      <a:pt x="9406" y="25399"/>
                      <a:pt x="9374" y="25399"/>
                    </a:cubicBezTo>
                    <a:lnTo>
                      <a:pt x="9596" y="25209"/>
                    </a:lnTo>
                    <a:close/>
                    <a:moveTo>
                      <a:pt x="25209" y="11971"/>
                    </a:moveTo>
                    <a:cubicBezTo>
                      <a:pt x="24385" y="12890"/>
                      <a:pt x="23087" y="14283"/>
                      <a:pt x="21567" y="15835"/>
                    </a:cubicBezTo>
                    <a:cubicBezTo>
                      <a:pt x="18337" y="18495"/>
                      <a:pt x="14251" y="21884"/>
                      <a:pt x="12034" y="24005"/>
                    </a:cubicBezTo>
                    <a:lnTo>
                      <a:pt x="10419" y="25367"/>
                    </a:lnTo>
                    <a:cubicBezTo>
                      <a:pt x="10198" y="25431"/>
                      <a:pt x="9976" y="25494"/>
                      <a:pt x="9786" y="25494"/>
                    </a:cubicBezTo>
                    <a:cubicBezTo>
                      <a:pt x="9881" y="25209"/>
                      <a:pt x="10103" y="24860"/>
                      <a:pt x="10419" y="24480"/>
                    </a:cubicBezTo>
                    <a:lnTo>
                      <a:pt x="19508" y="16310"/>
                    </a:lnTo>
                    <a:cubicBezTo>
                      <a:pt x="21789" y="14505"/>
                      <a:pt x="23942" y="12921"/>
                      <a:pt x="25209" y="11971"/>
                    </a:cubicBezTo>
                    <a:close/>
                    <a:moveTo>
                      <a:pt x="9913" y="25779"/>
                    </a:moveTo>
                    <a:lnTo>
                      <a:pt x="9691" y="25969"/>
                    </a:lnTo>
                    <a:cubicBezTo>
                      <a:pt x="9691" y="25906"/>
                      <a:pt x="9691" y="25874"/>
                      <a:pt x="9691" y="25779"/>
                    </a:cubicBezTo>
                    <a:cubicBezTo>
                      <a:pt x="9707" y="25795"/>
                      <a:pt x="9715" y="25803"/>
                      <a:pt x="9723" y="25803"/>
                    </a:cubicBezTo>
                    <a:cubicBezTo>
                      <a:pt x="9731" y="25803"/>
                      <a:pt x="9738" y="25795"/>
                      <a:pt x="9754" y="25779"/>
                    </a:cubicBezTo>
                    <a:close/>
                    <a:moveTo>
                      <a:pt x="24575" y="19730"/>
                    </a:moveTo>
                    <a:cubicBezTo>
                      <a:pt x="23815" y="20490"/>
                      <a:pt x="23245" y="21092"/>
                      <a:pt x="22802" y="21630"/>
                    </a:cubicBezTo>
                    <a:cubicBezTo>
                      <a:pt x="20743" y="23689"/>
                      <a:pt x="18273" y="25969"/>
                      <a:pt x="17418" y="25969"/>
                    </a:cubicBezTo>
                    <a:cubicBezTo>
                      <a:pt x="17323" y="25969"/>
                      <a:pt x="17292" y="25969"/>
                      <a:pt x="17292" y="25937"/>
                    </a:cubicBezTo>
                    <a:cubicBezTo>
                      <a:pt x="17228" y="25526"/>
                      <a:pt x="19983" y="23372"/>
                      <a:pt x="21820" y="21947"/>
                    </a:cubicBezTo>
                    <a:cubicBezTo>
                      <a:pt x="22929" y="21060"/>
                      <a:pt x="23879" y="20332"/>
                      <a:pt x="24575" y="19730"/>
                    </a:cubicBezTo>
                    <a:close/>
                    <a:moveTo>
                      <a:pt x="13871" y="0"/>
                    </a:moveTo>
                    <a:cubicBezTo>
                      <a:pt x="13618" y="0"/>
                      <a:pt x="12763" y="760"/>
                      <a:pt x="9406" y="3832"/>
                    </a:cubicBezTo>
                    <a:cubicBezTo>
                      <a:pt x="6999" y="6081"/>
                      <a:pt x="3199" y="9564"/>
                      <a:pt x="1742" y="10483"/>
                    </a:cubicBezTo>
                    <a:lnTo>
                      <a:pt x="12763" y="317"/>
                    </a:lnTo>
                    <a:cubicBezTo>
                      <a:pt x="12795" y="254"/>
                      <a:pt x="12826" y="159"/>
                      <a:pt x="12763" y="95"/>
                    </a:cubicBezTo>
                    <a:cubicBezTo>
                      <a:pt x="12731" y="64"/>
                      <a:pt x="12700" y="64"/>
                      <a:pt x="12668" y="64"/>
                    </a:cubicBezTo>
                    <a:cubicBezTo>
                      <a:pt x="12657" y="61"/>
                      <a:pt x="12648" y="59"/>
                      <a:pt x="12636" y="59"/>
                    </a:cubicBezTo>
                    <a:cubicBezTo>
                      <a:pt x="12505" y="59"/>
                      <a:pt x="12131" y="358"/>
                      <a:pt x="7886" y="4022"/>
                    </a:cubicBezTo>
                    <a:cubicBezTo>
                      <a:pt x="6556" y="5194"/>
                      <a:pt x="4972" y="6524"/>
                      <a:pt x="3642" y="7696"/>
                    </a:cubicBezTo>
                    <a:lnTo>
                      <a:pt x="11274" y="507"/>
                    </a:lnTo>
                    <a:cubicBezTo>
                      <a:pt x="11338" y="444"/>
                      <a:pt x="11338" y="349"/>
                      <a:pt x="11306" y="285"/>
                    </a:cubicBezTo>
                    <a:cubicBezTo>
                      <a:pt x="11274" y="254"/>
                      <a:pt x="11235" y="238"/>
                      <a:pt x="11195" y="238"/>
                    </a:cubicBezTo>
                    <a:cubicBezTo>
                      <a:pt x="11156" y="238"/>
                      <a:pt x="11116" y="254"/>
                      <a:pt x="11084" y="285"/>
                    </a:cubicBezTo>
                    <a:lnTo>
                      <a:pt x="9925" y="1238"/>
                    </a:lnTo>
                    <a:lnTo>
                      <a:pt x="9925" y="1238"/>
                    </a:lnTo>
                    <a:cubicBezTo>
                      <a:pt x="10063" y="1108"/>
                      <a:pt x="10103" y="1035"/>
                      <a:pt x="10103" y="982"/>
                    </a:cubicBezTo>
                    <a:cubicBezTo>
                      <a:pt x="10103" y="919"/>
                      <a:pt x="10103" y="887"/>
                      <a:pt x="10071" y="855"/>
                    </a:cubicBezTo>
                    <a:cubicBezTo>
                      <a:pt x="10039" y="824"/>
                      <a:pt x="10008" y="792"/>
                      <a:pt x="9944" y="792"/>
                    </a:cubicBezTo>
                    <a:cubicBezTo>
                      <a:pt x="9913" y="792"/>
                      <a:pt x="9881" y="792"/>
                      <a:pt x="9849" y="824"/>
                    </a:cubicBezTo>
                    <a:cubicBezTo>
                      <a:pt x="9628" y="1045"/>
                      <a:pt x="9406" y="1267"/>
                      <a:pt x="9184" y="1457"/>
                    </a:cubicBezTo>
                    <a:cubicBezTo>
                      <a:pt x="8709" y="1837"/>
                      <a:pt x="8076" y="2344"/>
                      <a:pt x="7442" y="2819"/>
                    </a:cubicBezTo>
                    <a:cubicBezTo>
                      <a:pt x="6936" y="3231"/>
                      <a:pt x="6429" y="3611"/>
                      <a:pt x="5954" y="3991"/>
                    </a:cubicBezTo>
                    <a:cubicBezTo>
                      <a:pt x="6334" y="3516"/>
                      <a:pt x="6587" y="3104"/>
                      <a:pt x="6587" y="2819"/>
                    </a:cubicBezTo>
                    <a:cubicBezTo>
                      <a:pt x="6619" y="2692"/>
                      <a:pt x="6587" y="2597"/>
                      <a:pt x="6492" y="2502"/>
                    </a:cubicBezTo>
                    <a:cubicBezTo>
                      <a:pt x="6492" y="2471"/>
                      <a:pt x="6429" y="2439"/>
                      <a:pt x="6397" y="2439"/>
                    </a:cubicBezTo>
                    <a:cubicBezTo>
                      <a:pt x="6366" y="2439"/>
                      <a:pt x="6302" y="2439"/>
                      <a:pt x="6271" y="2471"/>
                    </a:cubicBezTo>
                    <a:cubicBezTo>
                      <a:pt x="5542" y="3231"/>
                      <a:pt x="4592" y="4086"/>
                      <a:pt x="4371" y="4181"/>
                    </a:cubicBezTo>
                    <a:cubicBezTo>
                      <a:pt x="4352" y="4171"/>
                      <a:pt x="4336" y="4168"/>
                      <a:pt x="4321" y="4168"/>
                    </a:cubicBezTo>
                    <a:cubicBezTo>
                      <a:pt x="4286" y="4168"/>
                      <a:pt x="4257" y="4190"/>
                      <a:pt x="4212" y="4212"/>
                    </a:cubicBezTo>
                    <a:cubicBezTo>
                      <a:pt x="4149" y="4276"/>
                      <a:pt x="4149" y="4371"/>
                      <a:pt x="4212" y="4434"/>
                    </a:cubicBezTo>
                    <a:cubicBezTo>
                      <a:pt x="4244" y="4466"/>
                      <a:pt x="4307" y="4497"/>
                      <a:pt x="4339" y="4497"/>
                    </a:cubicBezTo>
                    <a:cubicBezTo>
                      <a:pt x="4656" y="4497"/>
                      <a:pt x="5606" y="3611"/>
                      <a:pt x="6271" y="2914"/>
                    </a:cubicBezTo>
                    <a:lnTo>
                      <a:pt x="6271" y="2914"/>
                    </a:lnTo>
                    <a:cubicBezTo>
                      <a:pt x="6112" y="3421"/>
                      <a:pt x="5321" y="4339"/>
                      <a:pt x="4371" y="5226"/>
                    </a:cubicBezTo>
                    <a:cubicBezTo>
                      <a:pt x="3199" y="6208"/>
                      <a:pt x="2249" y="7031"/>
                      <a:pt x="1742" y="7633"/>
                    </a:cubicBezTo>
                    <a:cubicBezTo>
                      <a:pt x="1710" y="7664"/>
                      <a:pt x="1679" y="7696"/>
                      <a:pt x="1615" y="7728"/>
                    </a:cubicBezTo>
                    <a:cubicBezTo>
                      <a:pt x="1584" y="7759"/>
                      <a:pt x="1584" y="7791"/>
                      <a:pt x="1584" y="7823"/>
                    </a:cubicBezTo>
                    <a:lnTo>
                      <a:pt x="1584" y="7854"/>
                    </a:lnTo>
                    <a:cubicBezTo>
                      <a:pt x="1425" y="8044"/>
                      <a:pt x="1330" y="8203"/>
                      <a:pt x="1330" y="8329"/>
                    </a:cubicBezTo>
                    <a:cubicBezTo>
                      <a:pt x="1330" y="8456"/>
                      <a:pt x="1362" y="8551"/>
                      <a:pt x="1394" y="8583"/>
                    </a:cubicBezTo>
                    <a:cubicBezTo>
                      <a:pt x="1425" y="8614"/>
                      <a:pt x="1457" y="8646"/>
                      <a:pt x="1489" y="8646"/>
                    </a:cubicBezTo>
                    <a:cubicBezTo>
                      <a:pt x="1552" y="8646"/>
                      <a:pt x="1584" y="8646"/>
                      <a:pt x="1615" y="8614"/>
                    </a:cubicBezTo>
                    <a:lnTo>
                      <a:pt x="7062" y="4054"/>
                    </a:lnTo>
                    <a:lnTo>
                      <a:pt x="475" y="10229"/>
                    </a:lnTo>
                    <a:cubicBezTo>
                      <a:pt x="412" y="10261"/>
                      <a:pt x="412" y="10356"/>
                      <a:pt x="475" y="10419"/>
                    </a:cubicBezTo>
                    <a:cubicBezTo>
                      <a:pt x="475" y="10451"/>
                      <a:pt x="539" y="10483"/>
                      <a:pt x="570" y="10483"/>
                    </a:cubicBezTo>
                    <a:cubicBezTo>
                      <a:pt x="792" y="10483"/>
                      <a:pt x="1774" y="9691"/>
                      <a:pt x="7474" y="4751"/>
                    </a:cubicBezTo>
                    <a:lnTo>
                      <a:pt x="7474" y="4751"/>
                    </a:lnTo>
                    <a:lnTo>
                      <a:pt x="1045" y="10736"/>
                    </a:lnTo>
                    <a:cubicBezTo>
                      <a:pt x="982" y="10768"/>
                      <a:pt x="982" y="10863"/>
                      <a:pt x="1045" y="10926"/>
                    </a:cubicBezTo>
                    <a:cubicBezTo>
                      <a:pt x="1077" y="10958"/>
                      <a:pt x="1140" y="11021"/>
                      <a:pt x="1235" y="11021"/>
                    </a:cubicBezTo>
                    <a:cubicBezTo>
                      <a:pt x="1243" y="11022"/>
                      <a:pt x="1251" y="11022"/>
                      <a:pt x="1259" y="11022"/>
                    </a:cubicBezTo>
                    <a:cubicBezTo>
                      <a:pt x="1595" y="11022"/>
                      <a:pt x="2470" y="10393"/>
                      <a:pt x="3737" y="9311"/>
                    </a:cubicBezTo>
                    <a:lnTo>
                      <a:pt x="3737" y="9311"/>
                    </a:lnTo>
                    <a:cubicBezTo>
                      <a:pt x="0" y="12858"/>
                      <a:pt x="32" y="12921"/>
                      <a:pt x="159" y="13048"/>
                    </a:cubicBezTo>
                    <a:cubicBezTo>
                      <a:pt x="190" y="13080"/>
                      <a:pt x="222" y="13111"/>
                      <a:pt x="254" y="13111"/>
                    </a:cubicBezTo>
                    <a:cubicBezTo>
                      <a:pt x="285" y="13111"/>
                      <a:pt x="285" y="13111"/>
                      <a:pt x="317" y="13080"/>
                    </a:cubicBezTo>
                    <a:lnTo>
                      <a:pt x="317" y="13080"/>
                    </a:lnTo>
                    <a:cubicBezTo>
                      <a:pt x="254" y="13175"/>
                      <a:pt x="222" y="13270"/>
                      <a:pt x="222" y="13333"/>
                    </a:cubicBezTo>
                    <a:cubicBezTo>
                      <a:pt x="222" y="13460"/>
                      <a:pt x="254" y="13555"/>
                      <a:pt x="285" y="13586"/>
                    </a:cubicBezTo>
                    <a:cubicBezTo>
                      <a:pt x="317" y="13618"/>
                      <a:pt x="349" y="13650"/>
                      <a:pt x="412" y="13650"/>
                    </a:cubicBezTo>
                    <a:cubicBezTo>
                      <a:pt x="444" y="13650"/>
                      <a:pt x="475" y="13618"/>
                      <a:pt x="507" y="13586"/>
                    </a:cubicBezTo>
                    <a:cubicBezTo>
                      <a:pt x="539" y="13586"/>
                      <a:pt x="602" y="13491"/>
                      <a:pt x="729" y="13365"/>
                    </a:cubicBezTo>
                    <a:cubicBezTo>
                      <a:pt x="729" y="13365"/>
                      <a:pt x="729" y="13396"/>
                      <a:pt x="729" y="13396"/>
                    </a:cubicBezTo>
                    <a:cubicBezTo>
                      <a:pt x="697" y="13618"/>
                      <a:pt x="760" y="13840"/>
                      <a:pt x="887" y="13966"/>
                    </a:cubicBezTo>
                    <a:cubicBezTo>
                      <a:pt x="919" y="13998"/>
                      <a:pt x="950" y="14030"/>
                      <a:pt x="982" y="14030"/>
                    </a:cubicBezTo>
                    <a:cubicBezTo>
                      <a:pt x="1045" y="14030"/>
                      <a:pt x="1077" y="13998"/>
                      <a:pt x="1109" y="13966"/>
                    </a:cubicBezTo>
                    <a:cubicBezTo>
                      <a:pt x="1172" y="13903"/>
                      <a:pt x="5162" y="9564"/>
                      <a:pt x="9058" y="5891"/>
                    </a:cubicBezTo>
                    <a:cubicBezTo>
                      <a:pt x="9818" y="5257"/>
                      <a:pt x="10546" y="4592"/>
                      <a:pt x="11274" y="3991"/>
                    </a:cubicBezTo>
                    <a:cubicBezTo>
                      <a:pt x="13301" y="2471"/>
                      <a:pt x="15043" y="1267"/>
                      <a:pt x="15708" y="792"/>
                    </a:cubicBezTo>
                    <a:cubicBezTo>
                      <a:pt x="15866" y="760"/>
                      <a:pt x="16025" y="729"/>
                      <a:pt x="16151" y="729"/>
                    </a:cubicBezTo>
                    <a:cubicBezTo>
                      <a:pt x="16246" y="729"/>
                      <a:pt x="16310" y="729"/>
                      <a:pt x="16373" y="760"/>
                    </a:cubicBezTo>
                    <a:cubicBezTo>
                      <a:pt x="14220" y="2502"/>
                      <a:pt x="1045" y="13301"/>
                      <a:pt x="919" y="14790"/>
                    </a:cubicBezTo>
                    <a:cubicBezTo>
                      <a:pt x="887" y="14885"/>
                      <a:pt x="950" y="14980"/>
                      <a:pt x="982" y="15011"/>
                    </a:cubicBezTo>
                    <a:cubicBezTo>
                      <a:pt x="982" y="15011"/>
                      <a:pt x="982" y="15011"/>
                      <a:pt x="982" y="15043"/>
                    </a:cubicBezTo>
                    <a:cubicBezTo>
                      <a:pt x="887" y="15106"/>
                      <a:pt x="792" y="15201"/>
                      <a:pt x="697" y="15265"/>
                    </a:cubicBezTo>
                    <a:cubicBezTo>
                      <a:pt x="634" y="15328"/>
                      <a:pt x="634" y="15423"/>
                      <a:pt x="697" y="15487"/>
                    </a:cubicBezTo>
                    <a:cubicBezTo>
                      <a:pt x="734" y="15524"/>
                      <a:pt x="782" y="15539"/>
                      <a:pt x="828" y="15539"/>
                    </a:cubicBezTo>
                    <a:cubicBezTo>
                      <a:pt x="861" y="15539"/>
                      <a:pt x="892" y="15531"/>
                      <a:pt x="919" y="15518"/>
                    </a:cubicBezTo>
                    <a:lnTo>
                      <a:pt x="1362" y="15106"/>
                    </a:lnTo>
                    <a:cubicBezTo>
                      <a:pt x="1425" y="15106"/>
                      <a:pt x="1457" y="15075"/>
                      <a:pt x="1520" y="15075"/>
                    </a:cubicBezTo>
                    <a:cubicBezTo>
                      <a:pt x="950" y="15708"/>
                      <a:pt x="602" y="16183"/>
                      <a:pt x="570" y="16468"/>
                    </a:cubicBezTo>
                    <a:cubicBezTo>
                      <a:pt x="570" y="16595"/>
                      <a:pt x="602" y="16658"/>
                      <a:pt x="634" y="16722"/>
                    </a:cubicBezTo>
                    <a:cubicBezTo>
                      <a:pt x="665" y="16753"/>
                      <a:pt x="729" y="16753"/>
                      <a:pt x="760" y="16753"/>
                    </a:cubicBezTo>
                    <a:cubicBezTo>
                      <a:pt x="770" y="16763"/>
                      <a:pt x="779" y="16766"/>
                      <a:pt x="788" y="16766"/>
                    </a:cubicBezTo>
                    <a:cubicBezTo>
                      <a:pt x="811" y="16766"/>
                      <a:pt x="833" y="16744"/>
                      <a:pt x="855" y="16722"/>
                    </a:cubicBezTo>
                    <a:cubicBezTo>
                      <a:pt x="7094" y="10895"/>
                      <a:pt x="17165" y="1837"/>
                      <a:pt x="18653" y="1521"/>
                    </a:cubicBezTo>
                    <a:lnTo>
                      <a:pt x="18653" y="1521"/>
                    </a:lnTo>
                    <a:cubicBezTo>
                      <a:pt x="17703" y="2597"/>
                      <a:pt x="10229" y="9089"/>
                      <a:pt x="3896" y="14441"/>
                    </a:cubicBezTo>
                    <a:cubicBezTo>
                      <a:pt x="3262" y="14916"/>
                      <a:pt x="2724" y="15391"/>
                      <a:pt x="2280" y="15803"/>
                    </a:cubicBezTo>
                    <a:cubicBezTo>
                      <a:pt x="1869" y="16152"/>
                      <a:pt x="1425" y="16532"/>
                      <a:pt x="1014" y="16880"/>
                    </a:cubicBezTo>
                    <a:cubicBezTo>
                      <a:pt x="950" y="16943"/>
                      <a:pt x="950" y="17038"/>
                      <a:pt x="982" y="17102"/>
                    </a:cubicBezTo>
                    <a:cubicBezTo>
                      <a:pt x="1014" y="17133"/>
                      <a:pt x="1053" y="17149"/>
                      <a:pt x="1093" y="17149"/>
                    </a:cubicBezTo>
                    <a:cubicBezTo>
                      <a:pt x="1132" y="17149"/>
                      <a:pt x="1172" y="17133"/>
                      <a:pt x="1204" y="17102"/>
                    </a:cubicBezTo>
                    <a:lnTo>
                      <a:pt x="1267" y="17070"/>
                    </a:lnTo>
                    <a:lnTo>
                      <a:pt x="1267" y="17070"/>
                    </a:lnTo>
                    <a:cubicBezTo>
                      <a:pt x="1172" y="17228"/>
                      <a:pt x="1140" y="17387"/>
                      <a:pt x="1109" y="17513"/>
                    </a:cubicBezTo>
                    <a:cubicBezTo>
                      <a:pt x="1077" y="17767"/>
                      <a:pt x="1140" y="17988"/>
                      <a:pt x="1299" y="18178"/>
                    </a:cubicBezTo>
                    <a:cubicBezTo>
                      <a:pt x="1330" y="18210"/>
                      <a:pt x="1362" y="18242"/>
                      <a:pt x="1394" y="18242"/>
                    </a:cubicBezTo>
                    <a:cubicBezTo>
                      <a:pt x="1425" y="18242"/>
                      <a:pt x="1457" y="18210"/>
                      <a:pt x="1520" y="18210"/>
                    </a:cubicBezTo>
                    <a:cubicBezTo>
                      <a:pt x="1584" y="18115"/>
                      <a:pt x="1647" y="18052"/>
                      <a:pt x="1742" y="17988"/>
                    </a:cubicBezTo>
                    <a:lnTo>
                      <a:pt x="1742" y="17988"/>
                    </a:lnTo>
                    <a:cubicBezTo>
                      <a:pt x="1520" y="18337"/>
                      <a:pt x="1362" y="18622"/>
                      <a:pt x="1362" y="18843"/>
                    </a:cubicBezTo>
                    <a:cubicBezTo>
                      <a:pt x="1330" y="19002"/>
                      <a:pt x="1362" y="19160"/>
                      <a:pt x="1457" y="19255"/>
                    </a:cubicBezTo>
                    <a:cubicBezTo>
                      <a:pt x="1489" y="19287"/>
                      <a:pt x="1520" y="19318"/>
                      <a:pt x="1584" y="19318"/>
                    </a:cubicBezTo>
                    <a:cubicBezTo>
                      <a:pt x="1615" y="19318"/>
                      <a:pt x="1774" y="19255"/>
                      <a:pt x="2090" y="19033"/>
                    </a:cubicBezTo>
                    <a:lnTo>
                      <a:pt x="2090" y="19033"/>
                    </a:lnTo>
                    <a:cubicBezTo>
                      <a:pt x="1900" y="19223"/>
                      <a:pt x="1742" y="19350"/>
                      <a:pt x="1710" y="19382"/>
                    </a:cubicBezTo>
                    <a:cubicBezTo>
                      <a:pt x="1647" y="19445"/>
                      <a:pt x="1615" y="19508"/>
                      <a:pt x="1647" y="19572"/>
                    </a:cubicBezTo>
                    <a:cubicBezTo>
                      <a:pt x="1647" y="19635"/>
                      <a:pt x="1710" y="19667"/>
                      <a:pt x="1774" y="19667"/>
                    </a:cubicBezTo>
                    <a:cubicBezTo>
                      <a:pt x="1805" y="19667"/>
                      <a:pt x="1837" y="19667"/>
                      <a:pt x="1869" y="19635"/>
                    </a:cubicBezTo>
                    <a:cubicBezTo>
                      <a:pt x="1964" y="19572"/>
                      <a:pt x="2280" y="19350"/>
                      <a:pt x="2787" y="19033"/>
                    </a:cubicBezTo>
                    <a:lnTo>
                      <a:pt x="2787" y="19033"/>
                    </a:lnTo>
                    <a:cubicBezTo>
                      <a:pt x="2534" y="19413"/>
                      <a:pt x="2312" y="19762"/>
                      <a:pt x="2185" y="20110"/>
                    </a:cubicBezTo>
                    <a:cubicBezTo>
                      <a:pt x="2090" y="20205"/>
                      <a:pt x="2059" y="20300"/>
                      <a:pt x="2059" y="20364"/>
                    </a:cubicBezTo>
                    <a:cubicBezTo>
                      <a:pt x="2027" y="20395"/>
                      <a:pt x="2059" y="20459"/>
                      <a:pt x="2090" y="20490"/>
                    </a:cubicBezTo>
                    <a:lnTo>
                      <a:pt x="2090" y="20522"/>
                    </a:lnTo>
                    <a:cubicBezTo>
                      <a:pt x="2059" y="20839"/>
                      <a:pt x="2122" y="21092"/>
                      <a:pt x="2280" y="21314"/>
                    </a:cubicBezTo>
                    <a:cubicBezTo>
                      <a:pt x="2344" y="21377"/>
                      <a:pt x="2439" y="21440"/>
                      <a:pt x="2597" y="21440"/>
                    </a:cubicBezTo>
                    <a:lnTo>
                      <a:pt x="2755" y="21440"/>
                    </a:lnTo>
                    <a:cubicBezTo>
                      <a:pt x="2765" y="21450"/>
                      <a:pt x="2774" y="21453"/>
                      <a:pt x="2783" y="21453"/>
                    </a:cubicBezTo>
                    <a:cubicBezTo>
                      <a:pt x="2806" y="21453"/>
                      <a:pt x="2828" y="21431"/>
                      <a:pt x="2850" y="21409"/>
                    </a:cubicBezTo>
                    <a:lnTo>
                      <a:pt x="2882" y="21409"/>
                    </a:lnTo>
                    <a:cubicBezTo>
                      <a:pt x="3484" y="21219"/>
                      <a:pt x="4592" y="20490"/>
                      <a:pt x="5986" y="19445"/>
                    </a:cubicBezTo>
                    <a:lnTo>
                      <a:pt x="5986" y="19445"/>
                    </a:lnTo>
                    <a:cubicBezTo>
                      <a:pt x="4466" y="20870"/>
                      <a:pt x="3420" y="21884"/>
                      <a:pt x="3262" y="22042"/>
                    </a:cubicBezTo>
                    <a:cubicBezTo>
                      <a:pt x="3199" y="22105"/>
                      <a:pt x="3199" y="22200"/>
                      <a:pt x="3230" y="22232"/>
                    </a:cubicBezTo>
                    <a:cubicBezTo>
                      <a:pt x="3268" y="22269"/>
                      <a:pt x="3316" y="22284"/>
                      <a:pt x="3362" y="22284"/>
                    </a:cubicBezTo>
                    <a:cubicBezTo>
                      <a:pt x="3394" y="22284"/>
                      <a:pt x="3426" y="22277"/>
                      <a:pt x="3452" y="22264"/>
                    </a:cubicBezTo>
                    <a:lnTo>
                      <a:pt x="18463" y="8614"/>
                    </a:lnTo>
                    <a:cubicBezTo>
                      <a:pt x="20933" y="6556"/>
                      <a:pt x="22929" y="5067"/>
                      <a:pt x="23720" y="4877"/>
                    </a:cubicBezTo>
                    <a:lnTo>
                      <a:pt x="23720" y="4877"/>
                    </a:lnTo>
                    <a:lnTo>
                      <a:pt x="3674" y="22549"/>
                    </a:lnTo>
                    <a:cubicBezTo>
                      <a:pt x="3611" y="22612"/>
                      <a:pt x="3611" y="22707"/>
                      <a:pt x="3642" y="22770"/>
                    </a:cubicBezTo>
                    <a:cubicBezTo>
                      <a:pt x="3674" y="22802"/>
                      <a:pt x="3713" y="22818"/>
                      <a:pt x="3753" y="22818"/>
                    </a:cubicBezTo>
                    <a:cubicBezTo>
                      <a:pt x="3793" y="22818"/>
                      <a:pt x="3832" y="22802"/>
                      <a:pt x="3864" y="22770"/>
                    </a:cubicBezTo>
                    <a:lnTo>
                      <a:pt x="23689" y="6176"/>
                    </a:lnTo>
                    <a:lnTo>
                      <a:pt x="23689" y="6176"/>
                    </a:lnTo>
                    <a:cubicBezTo>
                      <a:pt x="23625" y="6429"/>
                      <a:pt x="23372" y="6809"/>
                      <a:pt x="22992" y="7253"/>
                    </a:cubicBezTo>
                    <a:lnTo>
                      <a:pt x="4339" y="22897"/>
                    </a:lnTo>
                    <a:cubicBezTo>
                      <a:pt x="4276" y="22960"/>
                      <a:pt x="4276" y="23055"/>
                      <a:pt x="4339" y="23119"/>
                    </a:cubicBezTo>
                    <a:cubicBezTo>
                      <a:pt x="4357" y="23156"/>
                      <a:pt x="4398" y="23171"/>
                      <a:pt x="4441" y="23171"/>
                    </a:cubicBezTo>
                    <a:cubicBezTo>
                      <a:pt x="4471" y="23171"/>
                      <a:pt x="4503" y="23163"/>
                      <a:pt x="4529" y="23150"/>
                    </a:cubicBezTo>
                    <a:cubicBezTo>
                      <a:pt x="5226" y="22612"/>
                      <a:pt x="19382" y="11908"/>
                      <a:pt x="23119" y="7569"/>
                    </a:cubicBezTo>
                    <a:lnTo>
                      <a:pt x="24639" y="6271"/>
                    </a:lnTo>
                    <a:lnTo>
                      <a:pt x="24639" y="6271"/>
                    </a:lnTo>
                    <a:cubicBezTo>
                      <a:pt x="23910" y="8456"/>
                      <a:pt x="10483" y="19382"/>
                      <a:pt x="5257" y="23499"/>
                    </a:cubicBezTo>
                    <a:cubicBezTo>
                      <a:pt x="5226" y="23530"/>
                      <a:pt x="5226" y="23562"/>
                      <a:pt x="5226" y="23594"/>
                    </a:cubicBezTo>
                    <a:cubicBezTo>
                      <a:pt x="5226" y="23657"/>
                      <a:pt x="5226" y="23689"/>
                      <a:pt x="5257" y="23720"/>
                    </a:cubicBezTo>
                    <a:cubicBezTo>
                      <a:pt x="5352" y="23847"/>
                      <a:pt x="5511" y="23942"/>
                      <a:pt x="5701" y="23974"/>
                    </a:cubicBezTo>
                    <a:cubicBezTo>
                      <a:pt x="5738" y="24011"/>
                      <a:pt x="5775" y="24026"/>
                      <a:pt x="5812" y="24026"/>
                    </a:cubicBezTo>
                    <a:cubicBezTo>
                      <a:pt x="5838" y="24026"/>
                      <a:pt x="5864" y="24019"/>
                      <a:pt x="5891" y="24005"/>
                    </a:cubicBezTo>
                    <a:cubicBezTo>
                      <a:pt x="6081" y="24005"/>
                      <a:pt x="6271" y="23942"/>
                      <a:pt x="6524" y="23879"/>
                    </a:cubicBezTo>
                    <a:lnTo>
                      <a:pt x="6524" y="23879"/>
                    </a:lnTo>
                    <a:cubicBezTo>
                      <a:pt x="6492" y="23942"/>
                      <a:pt x="6461" y="23974"/>
                      <a:pt x="6461" y="24005"/>
                    </a:cubicBezTo>
                    <a:cubicBezTo>
                      <a:pt x="6461" y="24069"/>
                      <a:pt x="6461" y="24132"/>
                      <a:pt x="6492" y="24164"/>
                    </a:cubicBezTo>
                    <a:cubicBezTo>
                      <a:pt x="6524" y="24195"/>
                      <a:pt x="6556" y="24227"/>
                      <a:pt x="6619" y="24227"/>
                    </a:cubicBezTo>
                    <a:cubicBezTo>
                      <a:pt x="6651" y="24227"/>
                      <a:pt x="6682" y="24227"/>
                      <a:pt x="6714" y="24195"/>
                    </a:cubicBezTo>
                    <a:cubicBezTo>
                      <a:pt x="6999" y="23942"/>
                      <a:pt x="7284" y="23657"/>
                      <a:pt x="7569" y="23404"/>
                    </a:cubicBezTo>
                    <a:cubicBezTo>
                      <a:pt x="8076" y="23087"/>
                      <a:pt x="8678" y="22707"/>
                      <a:pt x="9343" y="22232"/>
                    </a:cubicBezTo>
                    <a:lnTo>
                      <a:pt x="9343" y="22232"/>
                    </a:lnTo>
                    <a:cubicBezTo>
                      <a:pt x="8329" y="23182"/>
                      <a:pt x="7632" y="23942"/>
                      <a:pt x="7474" y="24385"/>
                    </a:cubicBezTo>
                    <a:cubicBezTo>
                      <a:pt x="7316" y="24575"/>
                      <a:pt x="7379" y="24607"/>
                      <a:pt x="7411" y="24670"/>
                    </a:cubicBezTo>
                    <a:cubicBezTo>
                      <a:pt x="7411" y="24670"/>
                      <a:pt x="7442" y="24702"/>
                      <a:pt x="7442" y="24702"/>
                    </a:cubicBezTo>
                    <a:cubicBezTo>
                      <a:pt x="7442" y="24765"/>
                      <a:pt x="7474" y="24797"/>
                      <a:pt x="7506" y="24829"/>
                    </a:cubicBezTo>
                    <a:cubicBezTo>
                      <a:pt x="7537" y="24860"/>
                      <a:pt x="7569" y="24860"/>
                      <a:pt x="7601" y="24860"/>
                    </a:cubicBezTo>
                    <a:cubicBezTo>
                      <a:pt x="7632" y="24860"/>
                      <a:pt x="7696" y="24860"/>
                      <a:pt x="7727" y="24829"/>
                    </a:cubicBezTo>
                    <a:cubicBezTo>
                      <a:pt x="14093" y="19350"/>
                      <a:pt x="23499" y="11338"/>
                      <a:pt x="25335" y="9976"/>
                    </a:cubicBezTo>
                    <a:lnTo>
                      <a:pt x="25335" y="9976"/>
                    </a:lnTo>
                    <a:cubicBezTo>
                      <a:pt x="24702" y="10895"/>
                      <a:pt x="21852" y="13491"/>
                      <a:pt x="18368" y="16500"/>
                    </a:cubicBezTo>
                    <a:lnTo>
                      <a:pt x="7664" y="25494"/>
                    </a:lnTo>
                    <a:cubicBezTo>
                      <a:pt x="7601" y="25557"/>
                      <a:pt x="7569" y="25652"/>
                      <a:pt x="7632" y="25716"/>
                    </a:cubicBezTo>
                    <a:cubicBezTo>
                      <a:pt x="7670" y="25753"/>
                      <a:pt x="7718" y="25768"/>
                      <a:pt x="7764" y="25768"/>
                    </a:cubicBezTo>
                    <a:cubicBezTo>
                      <a:pt x="7796" y="25768"/>
                      <a:pt x="7828" y="25760"/>
                      <a:pt x="7854" y="25747"/>
                    </a:cubicBezTo>
                    <a:cubicBezTo>
                      <a:pt x="8361" y="25336"/>
                      <a:pt x="9976" y="24005"/>
                      <a:pt x="12034" y="22264"/>
                    </a:cubicBezTo>
                    <a:lnTo>
                      <a:pt x="12034" y="22264"/>
                    </a:lnTo>
                    <a:cubicBezTo>
                      <a:pt x="11338" y="22992"/>
                      <a:pt x="10704" y="23625"/>
                      <a:pt x="10261" y="24195"/>
                    </a:cubicBezTo>
                    <a:lnTo>
                      <a:pt x="9058" y="25304"/>
                    </a:lnTo>
                    <a:cubicBezTo>
                      <a:pt x="8994" y="25336"/>
                      <a:pt x="8994" y="25431"/>
                      <a:pt x="9026" y="25494"/>
                    </a:cubicBezTo>
                    <a:cubicBezTo>
                      <a:pt x="9121" y="25621"/>
                      <a:pt x="9248" y="25684"/>
                      <a:pt x="9406" y="25747"/>
                    </a:cubicBezTo>
                    <a:cubicBezTo>
                      <a:pt x="9406" y="25747"/>
                      <a:pt x="9406" y="25747"/>
                      <a:pt x="9406" y="25779"/>
                    </a:cubicBezTo>
                    <a:cubicBezTo>
                      <a:pt x="9374" y="26001"/>
                      <a:pt x="9406" y="26159"/>
                      <a:pt x="9533" y="26317"/>
                    </a:cubicBezTo>
                    <a:cubicBezTo>
                      <a:pt x="9564" y="26349"/>
                      <a:pt x="9596" y="26381"/>
                      <a:pt x="9628" y="26381"/>
                    </a:cubicBezTo>
                    <a:cubicBezTo>
                      <a:pt x="9691" y="26381"/>
                      <a:pt x="9723" y="26349"/>
                      <a:pt x="9754" y="26349"/>
                    </a:cubicBezTo>
                    <a:lnTo>
                      <a:pt x="10483" y="25716"/>
                    </a:lnTo>
                    <a:lnTo>
                      <a:pt x="10483" y="25716"/>
                    </a:lnTo>
                    <a:cubicBezTo>
                      <a:pt x="10419" y="25811"/>
                      <a:pt x="10388" y="25874"/>
                      <a:pt x="10388" y="25937"/>
                    </a:cubicBezTo>
                    <a:cubicBezTo>
                      <a:pt x="10388" y="26032"/>
                      <a:pt x="10419" y="26096"/>
                      <a:pt x="10451" y="26127"/>
                    </a:cubicBezTo>
                    <a:cubicBezTo>
                      <a:pt x="10546" y="26286"/>
                      <a:pt x="10704" y="26349"/>
                      <a:pt x="10926" y="26349"/>
                    </a:cubicBezTo>
                    <a:cubicBezTo>
                      <a:pt x="11084" y="26349"/>
                      <a:pt x="11243" y="26317"/>
                      <a:pt x="11433" y="26254"/>
                    </a:cubicBezTo>
                    <a:lnTo>
                      <a:pt x="11433" y="26254"/>
                    </a:lnTo>
                    <a:cubicBezTo>
                      <a:pt x="11306" y="26349"/>
                      <a:pt x="11211" y="26444"/>
                      <a:pt x="11084" y="26539"/>
                    </a:cubicBezTo>
                    <a:cubicBezTo>
                      <a:pt x="11053" y="26539"/>
                      <a:pt x="11053" y="26602"/>
                      <a:pt x="11053" y="26634"/>
                    </a:cubicBezTo>
                    <a:cubicBezTo>
                      <a:pt x="11021" y="26666"/>
                      <a:pt x="11053" y="26697"/>
                      <a:pt x="11084" y="26729"/>
                    </a:cubicBezTo>
                    <a:cubicBezTo>
                      <a:pt x="11116" y="26792"/>
                      <a:pt x="11148" y="26792"/>
                      <a:pt x="11211" y="26824"/>
                    </a:cubicBezTo>
                    <a:cubicBezTo>
                      <a:pt x="11496" y="26824"/>
                      <a:pt x="12636" y="25969"/>
                      <a:pt x="14188" y="24702"/>
                    </a:cubicBezTo>
                    <a:lnTo>
                      <a:pt x="14188" y="24702"/>
                    </a:lnTo>
                    <a:lnTo>
                      <a:pt x="12415" y="26317"/>
                    </a:lnTo>
                    <a:cubicBezTo>
                      <a:pt x="12351" y="26381"/>
                      <a:pt x="12319" y="26476"/>
                      <a:pt x="12383" y="26539"/>
                    </a:cubicBezTo>
                    <a:cubicBezTo>
                      <a:pt x="12510" y="26697"/>
                      <a:pt x="12731" y="26792"/>
                      <a:pt x="12953" y="26792"/>
                    </a:cubicBezTo>
                    <a:cubicBezTo>
                      <a:pt x="13238" y="26792"/>
                      <a:pt x="13555" y="26697"/>
                      <a:pt x="13903" y="26507"/>
                    </a:cubicBezTo>
                    <a:cubicBezTo>
                      <a:pt x="13966" y="26571"/>
                      <a:pt x="14030" y="26602"/>
                      <a:pt x="14125" y="26602"/>
                    </a:cubicBezTo>
                    <a:cubicBezTo>
                      <a:pt x="14283" y="26602"/>
                      <a:pt x="14536" y="26507"/>
                      <a:pt x="14853" y="26349"/>
                    </a:cubicBezTo>
                    <a:lnTo>
                      <a:pt x="14853" y="26349"/>
                    </a:lnTo>
                    <a:cubicBezTo>
                      <a:pt x="14726" y="26444"/>
                      <a:pt x="14600" y="26539"/>
                      <a:pt x="14473" y="26666"/>
                    </a:cubicBezTo>
                    <a:cubicBezTo>
                      <a:pt x="14410" y="26697"/>
                      <a:pt x="14410" y="26792"/>
                      <a:pt x="14473" y="26856"/>
                    </a:cubicBezTo>
                    <a:cubicBezTo>
                      <a:pt x="14473" y="26887"/>
                      <a:pt x="14536" y="26919"/>
                      <a:pt x="14568" y="26919"/>
                    </a:cubicBezTo>
                    <a:lnTo>
                      <a:pt x="14695" y="26919"/>
                    </a:lnTo>
                    <a:cubicBezTo>
                      <a:pt x="14916" y="26729"/>
                      <a:pt x="15486" y="26254"/>
                      <a:pt x="16246" y="25652"/>
                    </a:cubicBezTo>
                    <a:cubicBezTo>
                      <a:pt x="16246" y="25652"/>
                      <a:pt x="16246" y="25652"/>
                      <a:pt x="16246" y="25684"/>
                    </a:cubicBezTo>
                    <a:cubicBezTo>
                      <a:pt x="16215" y="25842"/>
                      <a:pt x="16246" y="25969"/>
                      <a:pt x="16341" y="26096"/>
                    </a:cubicBezTo>
                    <a:cubicBezTo>
                      <a:pt x="16373" y="26127"/>
                      <a:pt x="16405" y="26127"/>
                      <a:pt x="16436" y="26127"/>
                    </a:cubicBezTo>
                    <a:cubicBezTo>
                      <a:pt x="16500" y="26127"/>
                      <a:pt x="16531" y="26127"/>
                      <a:pt x="16563" y="26096"/>
                    </a:cubicBezTo>
                    <a:lnTo>
                      <a:pt x="17165" y="25589"/>
                    </a:lnTo>
                    <a:lnTo>
                      <a:pt x="17165" y="25589"/>
                    </a:lnTo>
                    <a:cubicBezTo>
                      <a:pt x="17070" y="25716"/>
                      <a:pt x="17007" y="25842"/>
                      <a:pt x="17007" y="25937"/>
                    </a:cubicBezTo>
                    <a:cubicBezTo>
                      <a:pt x="17007" y="26032"/>
                      <a:pt x="17038" y="26127"/>
                      <a:pt x="17070" y="26159"/>
                    </a:cubicBezTo>
                    <a:cubicBezTo>
                      <a:pt x="17133" y="26222"/>
                      <a:pt x="17260" y="26317"/>
                      <a:pt x="17450" y="26317"/>
                    </a:cubicBezTo>
                    <a:cubicBezTo>
                      <a:pt x="18178" y="26317"/>
                      <a:pt x="19730" y="25019"/>
                      <a:pt x="21314" y="23562"/>
                    </a:cubicBezTo>
                    <a:lnTo>
                      <a:pt x="21314" y="23562"/>
                    </a:lnTo>
                    <a:cubicBezTo>
                      <a:pt x="21124" y="23910"/>
                      <a:pt x="21187" y="23974"/>
                      <a:pt x="21219" y="24005"/>
                    </a:cubicBezTo>
                    <a:cubicBezTo>
                      <a:pt x="21250" y="24069"/>
                      <a:pt x="21314" y="24100"/>
                      <a:pt x="21377" y="24100"/>
                    </a:cubicBezTo>
                    <a:cubicBezTo>
                      <a:pt x="21662" y="24100"/>
                      <a:pt x="22422" y="23340"/>
                      <a:pt x="22992" y="22739"/>
                    </a:cubicBezTo>
                    <a:cubicBezTo>
                      <a:pt x="23055" y="22675"/>
                      <a:pt x="23055" y="22580"/>
                      <a:pt x="22992" y="22517"/>
                    </a:cubicBezTo>
                    <a:cubicBezTo>
                      <a:pt x="22960" y="22485"/>
                      <a:pt x="22921" y="22469"/>
                      <a:pt x="22881" y="22469"/>
                    </a:cubicBezTo>
                    <a:cubicBezTo>
                      <a:pt x="22842" y="22469"/>
                      <a:pt x="22802" y="22485"/>
                      <a:pt x="22770" y="22517"/>
                    </a:cubicBezTo>
                    <a:cubicBezTo>
                      <a:pt x="22359" y="22960"/>
                      <a:pt x="21852" y="23435"/>
                      <a:pt x="21567" y="23657"/>
                    </a:cubicBezTo>
                    <a:cubicBezTo>
                      <a:pt x="21789" y="23309"/>
                      <a:pt x="22359" y="22612"/>
                      <a:pt x="23119" y="21789"/>
                    </a:cubicBezTo>
                    <a:cubicBezTo>
                      <a:pt x="24259" y="20617"/>
                      <a:pt x="25177" y="19635"/>
                      <a:pt x="25399" y="19350"/>
                    </a:cubicBezTo>
                    <a:cubicBezTo>
                      <a:pt x="25462" y="19287"/>
                      <a:pt x="25462" y="19192"/>
                      <a:pt x="25399" y="19160"/>
                    </a:cubicBezTo>
                    <a:cubicBezTo>
                      <a:pt x="25367" y="19128"/>
                      <a:pt x="25367" y="19128"/>
                      <a:pt x="25335" y="19097"/>
                    </a:cubicBezTo>
                    <a:cubicBezTo>
                      <a:pt x="25779" y="18685"/>
                      <a:pt x="26032" y="18368"/>
                      <a:pt x="26064" y="18178"/>
                    </a:cubicBezTo>
                    <a:cubicBezTo>
                      <a:pt x="26064" y="18083"/>
                      <a:pt x="26032" y="18020"/>
                      <a:pt x="26001" y="17988"/>
                    </a:cubicBezTo>
                    <a:cubicBezTo>
                      <a:pt x="25963" y="17951"/>
                      <a:pt x="25915" y="17936"/>
                      <a:pt x="25869" y="17936"/>
                    </a:cubicBezTo>
                    <a:cubicBezTo>
                      <a:pt x="25837" y="17936"/>
                      <a:pt x="25805" y="17944"/>
                      <a:pt x="25779" y="17957"/>
                    </a:cubicBezTo>
                    <a:lnTo>
                      <a:pt x="16563" y="25716"/>
                    </a:lnTo>
                    <a:cubicBezTo>
                      <a:pt x="16563" y="25589"/>
                      <a:pt x="16658" y="25399"/>
                      <a:pt x="16785" y="25209"/>
                    </a:cubicBezTo>
                    <a:cubicBezTo>
                      <a:pt x="18368" y="23910"/>
                      <a:pt x="20522" y="22074"/>
                      <a:pt x="22390" y="20427"/>
                    </a:cubicBezTo>
                    <a:cubicBezTo>
                      <a:pt x="24005" y="19065"/>
                      <a:pt x="25304" y="17957"/>
                      <a:pt x="25811" y="17577"/>
                    </a:cubicBezTo>
                    <a:cubicBezTo>
                      <a:pt x="25874" y="17513"/>
                      <a:pt x="25937" y="17482"/>
                      <a:pt x="26032" y="17418"/>
                    </a:cubicBezTo>
                    <a:cubicBezTo>
                      <a:pt x="26064" y="17387"/>
                      <a:pt x="26064" y="17355"/>
                      <a:pt x="26096" y="17323"/>
                    </a:cubicBezTo>
                    <a:cubicBezTo>
                      <a:pt x="26096" y="17260"/>
                      <a:pt x="26064" y="17228"/>
                      <a:pt x="26032" y="17197"/>
                    </a:cubicBezTo>
                    <a:cubicBezTo>
                      <a:pt x="26032" y="17165"/>
                      <a:pt x="25969" y="17133"/>
                      <a:pt x="25937" y="17133"/>
                    </a:cubicBezTo>
                    <a:cubicBezTo>
                      <a:pt x="25937" y="17133"/>
                      <a:pt x="25906" y="17133"/>
                      <a:pt x="25842" y="17197"/>
                    </a:cubicBezTo>
                    <a:lnTo>
                      <a:pt x="25842" y="17165"/>
                    </a:lnTo>
                    <a:cubicBezTo>
                      <a:pt x="25811" y="17197"/>
                      <a:pt x="25716" y="17260"/>
                      <a:pt x="25589" y="17355"/>
                    </a:cubicBezTo>
                    <a:cubicBezTo>
                      <a:pt x="26001" y="16912"/>
                      <a:pt x="26222" y="16563"/>
                      <a:pt x="26254" y="16405"/>
                    </a:cubicBezTo>
                    <a:cubicBezTo>
                      <a:pt x="26254" y="16310"/>
                      <a:pt x="26222" y="16247"/>
                      <a:pt x="26191" y="16215"/>
                    </a:cubicBezTo>
                    <a:cubicBezTo>
                      <a:pt x="26159" y="16183"/>
                      <a:pt x="26096" y="16152"/>
                      <a:pt x="26032" y="16152"/>
                    </a:cubicBezTo>
                    <a:cubicBezTo>
                      <a:pt x="25747" y="16152"/>
                      <a:pt x="24987" y="16785"/>
                      <a:pt x="23277" y="18400"/>
                    </a:cubicBezTo>
                    <a:cubicBezTo>
                      <a:pt x="25082" y="16532"/>
                      <a:pt x="26412" y="15043"/>
                      <a:pt x="26571" y="14885"/>
                    </a:cubicBezTo>
                    <a:cubicBezTo>
                      <a:pt x="26602" y="14821"/>
                      <a:pt x="26602" y="14726"/>
                      <a:pt x="26539" y="14663"/>
                    </a:cubicBezTo>
                    <a:cubicBezTo>
                      <a:pt x="26507" y="14631"/>
                      <a:pt x="26476" y="14616"/>
                      <a:pt x="26444" y="14616"/>
                    </a:cubicBezTo>
                    <a:cubicBezTo>
                      <a:pt x="26412" y="14616"/>
                      <a:pt x="26381" y="14631"/>
                      <a:pt x="26349" y="14663"/>
                    </a:cubicBezTo>
                    <a:lnTo>
                      <a:pt x="14093" y="26159"/>
                    </a:lnTo>
                    <a:cubicBezTo>
                      <a:pt x="13650" y="26381"/>
                      <a:pt x="13301" y="26507"/>
                      <a:pt x="13016" y="26507"/>
                    </a:cubicBezTo>
                    <a:cubicBezTo>
                      <a:pt x="12921" y="26507"/>
                      <a:pt x="12858" y="26476"/>
                      <a:pt x="12763" y="26444"/>
                    </a:cubicBezTo>
                    <a:lnTo>
                      <a:pt x="26666" y="13903"/>
                    </a:lnTo>
                    <a:cubicBezTo>
                      <a:pt x="26729" y="13840"/>
                      <a:pt x="26729" y="13745"/>
                      <a:pt x="26697" y="13681"/>
                    </a:cubicBezTo>
                    <a:cubicBezTo>
                      <a:pt x="26652" y="13659"/>
                      <a:pt x="26624" y="13637"/>
                      <a:pt x="26588" y="13637"/>
                    </a:cubicBezTo>
                    <a:cubicBezTo>
                      <a:pt x="26573" y="13637"/>
                      <a:pt x="26557" y="13640"/>
                      <a:pt x="26539" y="13650"/>
                    </a:cubicBezTo>
                    <a:cubicBezTo>
                      <a:pt x="26919" y="13143"/>
                      <a:pt x="27172" y="12763"/>
                      <a:pt x="27204" y="12510"/>
                    </a:cubicBezTo>
                    <a:cubicBezTo>
                      <a:pt x="27204" y="12383"/>
                      <a:pt x="27172" y="12288"/>
                      <a:pt x="27109" y="12193"/>
                    </a:cubicBezTo>
                    <a:cubicBezTo>
                      <a:pt x="27077" y="12161"/>
                      <a:pt x="27046" y="12130"/>
                      <a:pt x="27014" y="12130"/>
                    </a:cubicBezTo>
                    <a:cubicBezTo>
                      <a:pt x="26951" y="12130"/>
                      <a:pt x="26919" y="12161"/>
                      <a:pt x="26887" y="12193"/>
                    </a:cubicBezTo>
                    <a:cubicBezTo>
                      <a:pt x="24449" y="14758"/>
                      <a:pt x="20680" y="18558"/>
                      <a:pt x="17387" y="21535"/>
                    </a:cubicBezTo>
                    <a:cubicBezTo>
                      <a:pt x="15708" y="22929"/>
                      <a:pt x="14061" y="24259"/>
                      <a:pt x="12700" y="25336"/>
                    </a:cubicBezTo>
                    <a:cubicBezTo>
                      <a:pt x="11939" y="25811"/>
                      <a:pt x="11338" y="26064"/>
                      <a:pt x="10989" y="26064"/>
                    </a:cubicBezTo>
                    <a:cubicBezTo>
                      <a:pt x="10863" y="26064"/>
                      <a:pt x="10799" y="26032"/>
                      <a:pt x="10736" y="25969"/>
                    </a:cubicBezTo>
                    <a:cubicBezTo>
                      <a:pt x="10768" y="25874"/>
                      <a:pt x="10894" y="25684"/>
                      <a:pt x="11116" y="25431"/>
                    </a:cubicBezTo>
                    <a:cubicBezTo>
                      <a:pt x="13586" y="24195"/>
                      <a:pt x="17672" y="20332"/>
                      <a:pt x="20997" y="16943"/>
                    </a:cubicBezTo>
                    <a:lnTo>
                      <a:pt x="26571" y="12256"/>
                    </a:lnTo>
                    <a:cubicBezTo>
                      <a:pt x="26634" y="12193"/>
                      <a:pt x="26634" y="12098"/>
                      <a:pt x="26602" y="12035"/>
                    </a:cubicBezTo>
                    <a:cubicBezTo>
                      <a:pt x="26571" y="12003"/>
                      <a:pt x="26531" y="11987"/>
                      <a:pt x="26491" y="11987"/>
                    </a:cubicBezTo>
                    <a:cubicBezTo>
                      <a:pt x="26452" y="11987"/>
                      <a:pt x="26412" y="12003"/>
                      <a:pt x="26381" y="12035"/>
                    </a:cubicBezTo>
                    <a:cubicBezTo>
                      <a:pt x="26001" y="12320"/>
                      <a:pt x="24924" y="13175"/>
                      <a:pt x="23499" y="14315"/>
                    </a:cubicBezTo>
                    <a:cubicBezTo>
                      <a:pt x="25177" y="12573"/>
                      <a:pt x="26317" y="11275"/>
                      <a:pt x="26476" y="11085"/>
                    </a:cubicBezTo>
                    <a:cubicBezTo>
                      <a:pt x="26539" y="11053"/>
                      <a:pt x="26539" y="10958"/>
                      <a:pt x="26476" y="10895"/>
                    </a:cubicBezTo>
                    <a:cubicBezTo>
                      <a:pt x="26457" y="10857"/>
                      <a:pt x="26417" y="10842"/>
                      <a:pt x="26374" y="10842"/>
                    </a:cubicBezTo>
                    <a:cubicBezTo>
                      <a:pt x="26343" y="10842"/>
                      <a:pt x="26312" y="10850"/>
                      <a:pt x="26286" y="10863"/>
                    </a:cubicBezTo>
                    <a:cubicBezTo>
                      <a:pt x="26096" y="11021"/>
                      <a:pt x="24607" y="12066"/>
                      <a:pt x="22580" y="13586"/>
                    </a:cubicBezTo>
                    <a:lnTo>
                      <a:pt x="22580" y="13586"/>
                    </a:lnTo>
                    <a:lnTo>
                      <a:pt x="25969" y="10578"/>
                    </a:lnTo>
                    <a:cubicBezTo>
                      <a:pt x="26032" y="10514"/>
                      <a:pt x="26032" y="10419"/>
                      <a:pt x="26001" y="10356"/>
                    </a:cubicBezTo>
                    <a:cubicBezTo>
                      <a:pt x="25963" y="10319"/>
                      <a:pt x="25915" y="10304"/>
                      <a:pt x="25869" y="10304"/>
                    </a:cubicBezTo>
                    <a:cubicBezTo>
                      <a:pt x="25837" y="10304"/>
                      <a:pt x="25805" y="10311"/>
                      <a:pt x="25779" y="10324"/>
                    </a:cubicBezTo>
                    <a:lnTo>
                      <a:pt x="24322" y="11560"/>
                    </a:lnTo>
                    <a:cubicBezTo>
                      <a:pt x="25209" y="10673"/>
                      <a:pt x="25779" y="10008"/>
                      <a:pt x="25779" y="9754"/>
                    </a:cubicBezTo>
                    <a:cubicBezTo>
                      <a:pt x="25811" y="9659"/>
                      <a:pt x="25779" y="9596"/>
                      <a:pt x="25747" y="9564"/>
                    </a:cubicBezTo>
                    <a:cubicBezTo>
                      <a:pt x="25716" y="9533"/>
                      <a:pt x="25716" y="9533"/>
                      <a:pt x="25716" y="9533"/>
                    </a:cubicBezTo>
                    <a:cubicBezTo>
                      <a:pt x="25842" y="9406"/>
                      <a:pt x="26001" y="9311"/>
                      <a:pt x="26159" y="9184"/>
                    </a:cubicBezTo>
                    <a:cubicBezTo>
                      <a:pt x="26191" y="9184"/>
                      <a:pt x="26191" y="9121"/>
                      <a:pt x="26191" y="9089"/>
                    </a:cubicBezTo>
                    <a:cubicBezTo>
                      <a:pt x="26222" y="9058"/>
                      <a:pt x="26191" y="9026"/>
                      <a:pt x="26159" y="8994"/>
                    </a:cubicBezTo>
                    <a:cubicBezTo>
                      <a:pt x="26064" y="8836"/>
                      <a:pt x="25874" y="8741"/>
                      <a:pt x="25684" y="8709"/>
                    </a:cubicBezTo>
                    <a:cubicBezTo>
                      <a:pt x="26096" y="8203"/>
                      <a:pt x="26191" y="7918"/>
                      <a:pt x="26064" y="7791"/>
                    </a:cubicBezTo>
                    <a:cubicBezTo>
                      <a:pt x="26032" y="7728"/>
                      <a:pt x="25969" y="7696"/>
                      <a:pt x="25874" y="7696"/>
                    </a:cubicBezTo>
                    <a:lnTo>
                      <a:pt x="25811" y="7696"/>
                    </a:lnTo>
                    <a:cubicBezTo>
                      <a:pt x="25811" y="7538"/>
                      <a:pt x="25747" y="7379"/>
                      <a:pt x="25652" y="7253"/>
                    </a:cubicBezTo>
                    <a:cubicBezTo>
                      <a:pt x="25621" y="7221"/>
                      <a:pt x="25589" y="7221"/>
                      <a:pt x="25557" y="7189"/>
                    </a:cubicBezTo>
                    <a:cubicBezTo>
                      <a:pt x="25494" y="7189"/>
                      <a:pt x="25462" y="7221"/>
                      <a:pt x="25430" y="7253"/>
                    </a:cubicBezTo>
                    <a:lnTo>
                      <a:pt x="23689" y="8709"/>
                    </a:lnTo>
                    <a:cubicBezTo>
                      <a:pt x="23847" y="8519"/>
                      <a:pt x="24005" y="8361"/>
                      <a:pt x="24132" y="8234"/>
                    </a:cubicBezTo>
                    <a:cubicBezTo>
                      <a:pt x="24385" y="7981"/>
                      <a:pt x="24544" y="7823"/>
                      <a:pt x="24639" y="7696"/>
                    </a:cubicBezTo>
                    <a:cubicBezTo>
                      <a:pt x="24639" y="7696"/>
                      <a:pt x="24670" y="7664"/>
                      <a:pt x="24670" y="7633"/>
                    </a:cubicBezTo>
                    <a:cubicBezTo>
                      <a:pt x="24734" y="7506"/>
                      <a:pt x="24702" y="7474"/>
                      <a:pt x="24670" y="7443"/>
                    </a:cubicBezTo>
                    <a:cubicBezTo>
                      <a:pt x="24670" y="7411"/>
                      <a:pt x="24607" y="7379"/>
                      <a:pt x="24575" y="7379"/>
                    </a:cubicBezTo>
                    <a:cubicBezTo>
                      <a:pt x="24512" y="7379"/>
                      <a:pt x="24480" y="7411"/>
                      <a:pt x="24449" y="7443"/>
                    </a:cubicBezTo>
                    <a:cubicBezTo>
                      <a:pt x="24449" y="7443"/>
                      <a:pt x="24195" y="7728"/>
                      <a:pt x="23784" y="8139"/>
                    </a:cubicBezTo>
                    <a:cubicBezTo>
                      <a:pt x="23467" y="8456"/>
                      <a:pt x="22992" y="8868"/>
                      <a:pt x="22454" y="9374"/>
                    </a:cubicBezTo>
                    <a:cubicBezTo>
                      <a:pt x="23942" y="7886"/>
                      <a:pt x="24924" y="6746"/>
                      <a:pt x="24987" y="6208"/>
                    </a:cubicBezTo>
                    <a:cubicBezTo>
                      <a:pt x="24987" y="6081"/>
                      <a:pt x="24955" y="5986"/>
                      <a:pt x="24892" y="5891"/>
                    </a:cubicBezTo>
                    <a:cubicBezTo>
                      <a:pt x="24860" y="5859"/>
                      <a:pt x="24829" y="5827"/>
                      <a:pt x="24797" y="5827"/>
                    </a:cubicBezTo>
                    <a:cubicBezTo>
                      <a:pt x="24765" y="5827"/>
                      <a:pt x="24702" y="5859"/>
                      <a:pt x="24670" y="5859"/>
                    </a:cubicBezTo>
                    <a:lnTo>
                      <a:pt x="23847" y="6556"/>
                    </a:lnTo>
                    <a:cubicBezTo>
                      <a:pt x="23942" y="6398"/>
                      <a:pt x="24005" y="6271"/>
                      <a:pt x="24005" y="6144"/>
                    </a:cubicBezTo>
                    <a:cubicBezTo>
                      <a:pt x="24037" y="6018"/>
                      <a:pt x="24005" y="5891"/>
                      <a:pt x="23910" y="5796"/>
                    </a:cubicBezTo>
                    <a:cubicBezTo>
                      <a:pt x="23879" y="5764"/>
                      <a:pt x="23847" y="5732"/>
                      <a:pt x="23815" y="5732"/>
                    </a:cubicBezTo>
                    <a:cubicBezTo>
                      <a:pt x="23784" y="5732"/>
                      <a:pt x="23752" y="5732"/>
                      <a:pt x="23720" y="5764"/>
                    </a:cubicBezTo>
                    <a:lnTo>
                      <a:pt x="13080" y="14695"/>
                    </a:lnTo>
                    <a:lnTo>
                      <a:pt x="24164" y="4909"/>
                    </a:lnTo>
                    <a:cubicBezTo>
                      <a:pt x="24227" y="4846"/>
                      <a:pt x="24259" y="4751"/>
                      <a:pt x="24195" y="4687"/>
                    </a:cubicBezTo>
                    <a:cubicBezTo>
                      <a:pt x="24164" y="4624"/>
                      <a:pt x="24069" y="4561"/>
                      <a:pt x="23910" y="4561"/>
                    </a:cubicBezTo>
                    <a:cubicBezTo>
                      <a:pt x="23898" y="4560"/>
                      <a:pt x="23886" y="4559"/>
                      <a:pt x="23873" y="4559"/>
                    </a:cubicBezTo>
                    <a:cubicBezTo>
                      <a:pt x="23480" y="4559"/>
                      <a:pt x="22704" y="5029"/>
                      <a:pt x="21630" y="5796"/>
                    </a:cubicBezTo>
                    <a:lnTo>
                      <a:pt x="22802" y="4719"/>
                    </a:lnTo>
                    <a:cubicBezTo>
                      <a:pt x="22865" y="4656"/>
                      <a:pt x="22897" y="4561"/>
                      <a:pt x="22834" y="4497"/>
                    </a:cubicBezTo>
                    <a:cubicBezTo>
                      <a:pt x="22802" y="4466"/>
                      <a:pt x="22770" y="4434"/>
                      <a:pt x="22739" y="4434"/>
                    </a:cubicBezTo>
                    <a:cubicBezTo>
                      <a:pt x="22897" y="4276"/>
                      <a:pt x="23024" y="4149"/>
                      <a:pt x="23087" y="4117"/>
                    </a:cubicBezTo>
                    <a:cubicBezTo>
                      <a:pt x="23119" y="4054"/>
                      <a:pt x="23150" y="3959"/>
                      <a:pt x="23087" y="3896"/>
                    </a:cubicBezTo>
                    <a:cubicBezTo>
                      <a:pt x="23050" y="3859"/>
                      <a:pt x="23002" y="3843"/>
                      <a:pt x="22956" y="3843"/>
                    </a:cubicBezTo>
                    <a:cubicBezTo>
                      <a:pt x="22923" y="3843"/>
                      <a:pt x="22892" y="3851"/>
                      <a:pt x="22865" y="3864"/>
                    </a:cubicBezTo>
                    <a:cubicBezTo>
                      <a:pt x="22707" y="3991"/>
                      <a:pt x="21789" y="4656"/>
                      <a:pt x="20395" y="5637"/>
                    </a:cubicBezTo>
                    <a:cubicBezTo>
                      <a:pt x="21155" y="4909"/>
                      <a:pt x="21757" y="4339"/>
                      <a:pt x="22074" y="3991"/>
                    </a:cubicBezTo>
                    <a:cubicBezTo>
                      <a:pt x="22359" y="3769"/>
                      <a:pt x="22454" y="3674"/>
                      <a:pt x="22454" y="3611"/>
                    </a:cubicBezTo>
                    <a:cubicBezTo>
                      <a:pt x="22454" y="3547"/>
                      <a:pt x="22454" y="3516"/>
                      <a:pt x="22422" y="3484"/>
                    </a:cubicBezTo>
                    <a:cubicBezTo>
                      <a:pt x="22390" y="3452"/>
                      <a:pt x="22359" y="3421"/>
                      <a:pt x="22295" y="3421"/>
                    </a:cubicBezTo>
                    <a:cubicBezTo>
                      <a:pt x="22264" y="3421"/>
                      <a:pt x="22232" y="3421"/>
                      <a:pt x="22200" y="3452"/>
                    </a:cubicBezTo>
                    <a:cubicBezTo>
                      <a:pt x="22074" y="3547"/>
                      <a:pt x="21979" y="3674"/>
                      <a:pt x="21884" y="3769"/>
                    </a:cubicBezTo>
                    <a:cubicBezTo>
                      <a:pt x="21725" y="3896"/>
                      <a:pt x="21535" y="4054"/>
                      <a:pt x="21282" y="4212"/>
                    </a:cubicBezTo>
                    <a:cubicBezTo>
                      <a:pt x="21345" y="4086"/>
                      <a:pt x="21409" y="3959"/>
                      <a:pt x="21409" y="3832"/>
                    </a:cubicBezTo>
                    <a:cubicBezTo>
                      <a:pt x="21567" y="3579"/>
                      <a:pt x="21662" y="3326"/>
                      <a:pt x="21694" y="3136"/>
                    </a:cubicBezTo>
                    <a:cubicBezTo>
                      <a:pt x="21725" y="2851"/>
                      <a:pt x="21662" y="2629"/>
                      <a:pt x="21504" y="2439"/>
                    </a:cubicBezTo>
                    <a:cubicBezTo>
                      <a:pt x="21504" y="2407"/>
                      <a:pt x="21440" y="2407"/>
                      <a:pt x="21409" y="2407"/>
                    </a:cubicBezTo>
                    <a:cubicBezTo>
                      <a:pt x="21396" y="2401"/>
                      <a:pt x="21387" y="2396"/>
                      <a:pt x="21374" y="2396"/>
                    </a:cubicBezTo>
                    <a:cubicBezTo>
                      <a:pt x="21322" y="2396"/>
                      <a:pt x="21224" y="2484"/>
                      <a:pt x="20712" y="2946"/>
                    </a:cubicBezTo>
                    <a:cubicBezTo>
                      <a:pt x="20522" y="2946"/>
                      <a:pt x="20332" y="3009"/>
                      <a:pt x="20142" y="3072"/>
                    </a:cubicBezTo>
                    <a:cubicBezTo>
                      <a:pt x="20173" y="2946"/>
                      <a:pt x="20237" y="2819"/>
                      <a:pt x="20237" y="2724"/>
                    </a:cubicBezTo>
                    <a:cubicBezTo>
                      <a:pt x="20268" y="2661"/>
                      <a:pt x="20268" y="2597"/>
                      <a:pt x="20268" y="2534"/>
                    </a:cubicBezTo>
                    <a:cubicBezTo>
                      <a:pt x="20300" y="2471"/>
                      <a:pt x="20332" y="2407"/>
                      <a:pt x="20332" y="2376"/>
                    </a:cubicBezTo>
                    <a:cubicBezTo>
                      <a:pt x="20332" y="2344"/>
                      <a:pt x="20332" y="2281"/>
                      <a:pt x="20300" y="2249"/>
                    </a:cubicBezTo>
                    <a:cubicBezTo>
                      <a:pt x="20268" y="2217"/>
                      <a:pt x="20237" y="2186"/>
                      <a:pt x="20142" y="2186"/>
                    </a:cubicBezTo>
                    <a:lnTo>
                      <a:pt x="20110" y="2186"/>
                    </a:lnTo>
                    <a:cubicBezTo>
                      <a:pt x="20110" y="2154"/>
                      <a:pt x="20110" y="2154"/>
                      <a:pt x="20078" y="2154"/>
                    </a:cubicBezTo>
                    <a:cubicBezTo>
                      <a:pt x="20060" y="2117"/>
                      <a:pt x="20020" y="2101"/>
                      <a:pt x="19977" y="2101"/>
                    </a:cubicBezTo>
                    <a:cubicBezTo>
                      <a:pt x="19946" y="2101"/>
                      <a:pt x="19915" y="2109"/>
                      <a:pt x="19888" y="2122"/>
                    </a:cubicBezTo>
                    <a:lnTo>
                      <a:pt x="19413" y="2502"/>
                    </a:lnTo>
                    <a:cubicBezTo>
                      <a:pt x="19382" y="2534"/>
                      <a:pt x="19318" y="2597"/>
                      <a:pt x="19255" y="2629"/>
                    </a:cubicBezTo>
                    <a:cubicBezTo>
                      <a:pt x="19350" y="2439"/>
                      <a:pt x="19382" y="2281"/>
                      <a:pt x="19413" y="2154"/>
                    </a:cubicBezTo>
                    <a:cubicBezTo>
                      <a:pt x="19413" y="1996"/>
                      <a:pt x="19382" y="1869"/>
                      <a:pt x="19287" y="1742"/>
                    </a:cubicBezTo>
                    <a:cubicBezTo>
                      <a:pt x="19287" y="1711"/>
                      <a:pt x="19223" y="1711"/>
                      <a:pt x="19192" y="1679"/>
                    </a:cubicBezTo>
                    <a:cubicBezTo>
                      <a:pt x="19160" y="1679"/>
                      <a:pt x="19128" y="1711"/>
                      <a:pt x="19097" y="1742"/>
                    </a:cubicBezTo>
                    <a:lnTo>
                      <a:pt x="17545" y="3041"/>
                    </a:lnTo>
                    <a:cubicBezTo>
                      <a:pt x="19160" y="1521"/>
                      <a:pt x="19097" y="1426"/>
                      <a:pt x="19002" y="1331"/>
                    </a:cubicBezTo>
                    <a:cubicBezTo>
                      <a:pt x="18970" y="1267"/>
                      <a:pt x="18907" y="1236"/>
                      <a:pt x="18812" y="1204"/>
                    </a:cubicBezTo>
                    <a:lnTo>
                      <a:pt x="18780" y="1204"/>
                    </a:lnTo>
                    <a:cubicBezTo>
                      <a:pt x="17133" y="1204"/>
                      <a:pt x="3642" y="13745"/>
                      <a:pt x="982" y="16215"/>
                    </a:cubicBezTo>
                    <a:cubicBezTo>
                      <a:pt x="1140" y="15898"/>
                      <a:pt x="1615" y="15328"/>
                      <a:pt x="2344" y="14631"/>
                    </a:cubicBezTo>
                    <a:cubicBezTo>
                      <a:pt x="3991" y="13523"/>
                      <a:pt x="7031" y="10673"/>
                      <a:pt x="10894" y="7031"/>
                    </a:cubicBezTo>
                    <a:cubicBezTo>
                      <a:pt x="10989" y="6936"/>
                      <a:pt x="11116" y="6809"/>
                      <a:pt x="11211" y="6714"/>
                    </a:cubicBezTo>
                    <a:cubicBezTo>
                      <a:pt x="13396" y="4877"/>
                      <a:pt x="15740" y="2977"/>
                      <a:pt x="18052" y="1109"/>
                    </a:cubicBezTo>
                    <a:cubicBezTo>
                      <a:pt x="18083" y="1077"/>
                      <a:pt x="18115" y="1045"/>
                      <a:pt x="18115" y="1014"/>
                    </a:cubicBezTo>
                    <a:cubicBezTo>
                      <a:pt x="18115" y="982"/>
                      <a:pt x="18115" y="919"/>
                      <a:pt x="18083" y="887"/>
                    </a:cubicBezTo>
                    <a:cubicBezTo>
                      <a:pt x="18052" y="855"/>
                      <a:pt x="18020" y="855"/>
                      <a:pt x="17957" y="855"/>
                    </a:cubicBezTo>
                    <a:cubicBezTo>
                      <a:pt x="17957" y="855"/>
                      <a:pt x="17925" y="855"/>
                      <a:pt x="17862" y="887"/>
                    </a:cubicBezTo>
                    <a:cubicBezTo>
                      <a:pt x="17767" y="950"/>
                      <a:pt x="17640" y="1045"/>
                      <a:pt x="17482" y="1140"/>
                    </a:cubicBezTo>
                    <a:cubicBezTo>
                      <a:pt x="17450" y="1109"/>
                      <a:pt x="17418" y="1077"/>
                      <a:pt x="17323" y="1077"/>
                    </a:cubicBezTo>
                    <a:cubicBezTo>
                      <a:pt x="17319" y="1077"/>
                      <a:pt x="17314" y="1077"/>
                      <a:pt x="17309" y="1077"/>
                    </a:cubicBezTo>
                    <a:cubicBezTo>
                      <a:pt x="16814" y="1077"/>
                      <a:pt x="15070" y="2664"/>
                      <a:pt x="11369" y="6176"/>
                    </a:cubicBezTo>
                    <a:cubicBezTo>
                      <a:pt x="8108" y="8931"/>
                      <a:pt x="4244" y="12225"/>
                      <a:pt x="1235" y="14821"/>
                    </a:cubicBezTo>
                    <a:cubicBezTo>
                      <a:pt x="1235" y="14821"/>
                      <a:pt x="1204" y="14821"/>
                      <a:pt x="1204" y="14853"/>
                    </a:cubicBezTo>
                    <a:cubicBezTo>
                      <a:pt x="1109" y="13935"/>
                      <a:pt x="10673" y="5796"/>
                      <a:pt x="16721" y="887"/>
                    </a:cubicBezTo>
                    <a:cubicBezTo>
                      <a:pt x="16753" y="887"/>
                      <a:pt x="16753" y="824"/>
                      <a:pt x="16753" y="792"/>
                    </a:cubicBezTo>
                    <a:cubicBezTo>
                      <a:pt x="16785" y="760"/>
                      <a:pt x="16753" y="729"/>
                      <a:pt x="16721" y="697"/>
                    </a:cubicBezTo>
                    <a:cubicBezTo>
                      <a:pt x="16595" y="507"/>
                      <a:pt x="16405" y="444"/>
                      <a:pt x="16151" y="444"/>
                    </a:cubicBezTo>
                    <a:lnTo>
                      <a:pt x="16088" y="444"/>
                    </a:lnTo>
                    <a:cubicBezTo>
                      <a:pt x="16056" y="412"/>
                      <a:pt x="16056" y="380"/>
                      <a:pt x="16056" y="380"/>
                    </a:cubicBezTo>
                    <a:cubicBezTo>
                      <a:pt x="15898" y="222"/>
                      <a:pt x="15708" y="127"/>
                      <a:pt x="15455" y="127"/>
                    </a:cubicBezTo>
                    <a:cubicBezTo>
                      <a:pt x="14790" y="127"/>
                      <a:pt x="13776" y="697"/>
                      <a:pt x="12541" y="1584"/>
                    </a:cubicBezTo>
                    <a:cubicBezTo>
                      <a:pt x="13048" y="1140"/>
                      <a:pt x="13523" y="697"/>
                      <a:pt x="13966" y="285"/>
                    </a:cubicBezTo>
                    <a:cubicBezTo>
                      <a:pt x="14030" y="222"/>
                      <a:pt x="14030" y="127"/>
                      <a:pt x="13998" y="64"/>
                    </a:cubicBezTo>
                    <a:cubicBezTo>
                      <a:pt x="13966" y="32"/>
                      <a:pt x="13903" y="0"/>
                      <a:pt x="13871" y="0"/>
                    </a:cubicBezTo>
                    <a:close/>
                  </a:path>
                </a:pathLst>
              </a:custGeom>
              <a:solidFill>
                <a:srgbClr val="B4A7D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5" name="Google Shape;1745;p49"/>
              <p:cNvSpPr txBox="1"/>
              <p:nvPr/>
            </p:nvSpPr>
            <p:spPr>
              <a:xfrm>
                <a:off x="792917" y="4683899"/>
                <a:ext cx="2430142" cy="25156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" b="1" kern="0" dirty="0">
                    <a:solidFill>
                      <a:srgbClr val="7EFEF8"/>
                    </a:solidFill>
                    <a:latin typeface="Arial Narrow" panose="020B0606020202030204" pitchFamily="34" charset="0"/>
                    <a:ea typeface="Barlow Semi Condensed Light"/>
                    <a:cs typeface="Barlow Semi Condensed Light"/>
                    <a:sym typeface="Barlow Semi Condensed Light"/>
                  </a:rPr>
                  <a:t>El Sujeto Obligado(SO)</a:t>
                </a:r>
                <a:endParaRPr b="1" kern="0" dirty="0">
                  <a:solidFill>
                    <a:srgbClr val="7EFEF8"/>
                  </a:solidFill>
                  <a:latin typeface="Arial Narrow" panose="020B0606020202030204" pitchFamily="34" charset="0"/>
                  <a:ea typeface="Barlow Semi Condensed Light"/>
                  <a:cs typeface="Barlow Semi Condensed Light"/>
                  <a:sym typeface="Barlow Semi Condensed Light"/>
                </a:endParaRPr>
              </a:p>
            </p:txBody>
          </p:sp>
          <p:sp>
            <p:nvSpPr>
              <p:cNvPr id="1747" name="Google Shape;1747;p49"/>
              <p:cNvSpPr txBox="1"/>
              <p:nvPr/>
            </p:nvSpPr>
            <p:spPr>
              <a:xfrm>
                <a:off x="3690389" y="4683901"/>
                <a:ext cx="2138002" cy="25156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" b="1" kern="0" dirty="0">
                    <a:solidFill>
                      <a:srgbClr val="FFADE7"/>
                    </a:solidFill>
                    <a:latin typeface="Arial Narrow" panose="020B0606020202030204" pitchFamily="34" charset="0"/>
                    <a:sym typeface="Barlow Semi Condensed Light"/>
                  </a:rPr>
                  <a:t>Número de la Resolución Impugnada</a:t>
                </a:r>
                <a:endParaRPr b="1" kern="0" dirty="0">
                  <a:solidFill>
                    <a:srgbClr val="FFADE7"/>
                  </a:solidFill>
                  <a:latin typeface="Arial Narrow" panose="020B0606020202030204" pitchFamily="34" charset="0"/>
                  <a:sym typeface="Barlow Semi Condensed Light"/>
                </a:endParaRPr>
              </a:p>
            </p:txBody>
          </p:sp>
          <p:sp>
            <p:nvSpPr>
              <p:cNvPr id="1749" name="Google Shape;1749;p49"/>
              <p:cNvSpPr txBox="1"/>
              <p:nvPr/>
            </p:nvSpPr>
            <p:spPr>
              <a:xfrm>
                <a:off x="6245590" y="4935332"/>
                <a:ext cx="2322401" cy="17984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" b="1" kern="0" dirty="0">
                    <a:solidFill>
                      <a:srgbClr val="FF348C"/>
                    </a:solidFill>
                    <a:latin typeface="Arial Narrow" panose="020B0606020202030204" pitchFamily="34" charset="0"/>
                    <a:sym typeface="Barlow Semi Condensed Light"/>
                  </a:rPr>
                  <a:t>El Organismo Garante (OG)</a:t>
                </a:r>
                <a:endParaRPr b="1" kern="0" dirty="0">
                  <a:solidFill>
                    <a:srgbClr val="FF348C"/>
                  </a:solidFill>
                  <a:latin typeface="Arial Narrow" panose="020B0606020202030204" pitchFamily="34" charset="0"/>
                  <a:sym typeface="Barlow Semi Condensed Light"/>
                </a:endParaRPr>
              </a:p>
            </p:txBody>
          </p:sp>
          <p:sp>
            <p:nvSpPr>
              <p:cNvPr id="1751" name="Google Shape;1751;p49"/>
              <p:cNvSpPr txBox="1"/>
              <p:nvPr/>
            </p:nvSpPr>
            <p:spPr>
              <a:xfrm>
                <a:off x="8780874" y="5010646"/>
                <a:ext cx="2691212" cy="30983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algn="ctr" defTabSz="1219170">
                  <a:buClr>
                    <a:srgbClr val="000000"/>
                  </a:buClr>
                </a:pPr>
                <a:r>
                  <a:rPr lang="en" b="1" kern="0" dirty="0">
                    <a:solidFill>
                      <a:schemeClr val="accent6">
                        <a:lumMod val="40000"/>
                        <a:lumOff val="60000"/>
                      </a:schemeClr>
                    </a:solidFill>
                    <a:latin typeface="Arial Narrow" panose="020B0606020202030204" pitchFamily="34" charset="0"/>
                    <a:sym typeface="Barlow Semi Condensed Light"/>
                  </a:rPr>
                  <a:t>Nombre del inconforme y del tercero </a:t>
                </a:r>
                <a:r>
                  <a:rPr lang="es-MX" b="1" kern="0" dirty="0">
                    <a:solidFill>
                      <a:schemeClr val="accent6">
                        <a:lumMod val="40000"/>
                        <a:lumOff val="60000"/>
                      </a:schemeClr>
                    </a:solidFill>
                    <a:latin typeface="Arial Narrow" panose="020B0606020202030204" pitchFamily="34" charset="0"/>
                    <a:sym typeface="Barlow Semi Condensed Light"/>
                  </a:rPr>
                  <a:t>i</a:t>
                </a:r>
                <a:r>
                  <a:rPr lang="en" b="1" kern="0" dirty="0">
                    <a:solidFill>
                      <a:schemeClr val="accent6">
                        <a:lumMod val="40000"/>
                        <a:lumOff val="60000"/>
                      </a:schemeClr>
                    </a:solidFill>
                    <a:latin typeface="Arial Narrow" panose="020B0606020202030204" pitchFamily="34" charset="0"/>
                    <a:sym typeface="Barlow Semi Condensed Light"/>
                  </a:rPr>
                  <a:t>nteresado, direcciones o medios  para recibir notificaciones</a:t>
                </a:r>
                <a:endParaRPr b="1" kern="0" dirty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Arial Narrow" panose="020B0606020202030204" pitchFamily="34" charset="0"/>
                  <a:sym typeface="Barlow Semi Condensed Light"/>
                </a:endParaRPr>
              </a:p>
            </p:txBody>
          </p:sp>
        </p:grpSp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C9803BB0-8924-45D3-9E69-791D51589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858653" y="1697886"/>
              <a:ext cx="1066892" cy="1261981"/>
            </a:xfrm>
            <a:prstGeom prst="rect">
              <a:avLst/>
            </a:prstGeom>
          </p:spPr>
        </p:pic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27B061B5-77DF-452D-A9A0-084AD5D4E0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15009" y="1667831"/>
              <a:ext cx="1170533" cy="1261981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391EC75F-2F5A-4C34-8724-1837C758FDD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329861" y="1682742"/>
              <a:ext cx="1152244" cy="1261981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AFD3B34C-B2AD-4BF5-8DDE-AC260603C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094525" y="1695674"/>
              <a:ext cx="1146147" cy="1261981"/>
            </a:xfrm>
            <a:prstGeom prst="rect">
              <a:avLst/>
            </a:prstGeom>
          </p:spPr>
        </p:pic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1AA57DBC-76BD-40C8-9CF2-6BF4B9EFCB4B}"/>
              </a:ext>
            </a:extLst>
          </p:cNvPr>
          <p:cNvGrpSpPr/>
          <p:nvPr/>
        </p:nvGrpSpPr>
        <p:grpSpPr>
          <a:xfrm>
            <a:off x="6993304" y="256384"/>
            <a:ext cx="7444963" cy="5980554"/>
            <a:chOff x="6993304" y="256384"/>
            <a:chExt cx="7444963" cy="5980554"/>
          </a:xfrm>
        </p:grpSpPr>
        <p:sp>
          <p:nvSpPr>
            <p:cNvPr id="129" name="Google Shape;1644;p49">
              <a:extLst>
                <a:ext uri="{FF2B5EF4-FFF2-40B4-BE49-F238E27FC236}">
                  <a16:creationId xmlns:a16="http://schemas.microsoft.com/office/drawing/2014/main" id="{7DCE89FB-A7EE-437C-91A1-AE0839CD43FE}"/>
                </a:ext>
              </a:extLst>
            </p:cNvPr>
            <p:cNvSpPr/>
            <p:nvPr/>
          </p:nvSpPr>
          <p:spPr>
            <a:xfrm>
              <a:off x="7155406" y="3743002"/>
              <a:ext cx="1186990" cy="39478"/>
            </a:xfrm>
            <a:custGeom>
              <a:avLst/>
              <a:gdLst/>
              <a:ahLst/>
              <a:cxnLst/>
              <a:rect l="l" t="t" r="r" b="b"/>
              <a:pathLst>
                <a:path w="43609" h="1345" extrusionOk="0">
                  <a:moveTo>
                    <a:pt x="477" y="0"/>
                  </a:moveTo>
                  <a:cubicBezTo>
                    <a:pt x="0" y="0"/>
                    <a:pt x="10" y="762"/>
                    <a:pt x="507" y="793"/>
                  </a:cubicBezTo>
                  <a:cubicBezTo>
                    <a:pt x="3610" y="919"/>
                    <a:pt x="6745" y="1046"/>
                    <a:pt x="9849" y="1173"/>
                  </a:cubicBezTo>
                  <a:cubicBezTo>
                    <a:pt x="12383" y="1268"/>
                    <a:pt x="14916" y="1268"/>
                    <a:pt x="17450" y="1299"/>
                  </a:cubicBezTo>
                  <a:cubicBezTo>
                    <a:pt x="19174" y="1322"/>
                    <a:pt x="20882" y="1344"/>
                    <a:pt x="22586" y="1344"/>
                  </a:cubicBezTo>
                  <a:cubicBezTo>
                    <a:pt x="23292" y="1344"/>
                    <a:pt x="23997" y="1340"/>
                    <a:pt x="24702" y="1331"/>
                  </a:cubicBezTo>
                  <a:cubicBezTo>
                    <a:pt x="27425" y="1331"/>
                    <a:pt x="30181" y="1331"/>
                    <a:pt x="32904" y="1299"/>
                  </a:cubicBezTo>
                  <a:cubicBezTo>
                    <a:pt x="36198" y="1236"/>
                    <a:pt x="39523" y="1204"/>
                    <a:pt x="42817" y="1141"/>
                  </a:cubicBezTo>
                  <a:lnTo>
                    <a:pt x="43102" y="1141"/>
                  </a:lnTo>
                  <a:cubicBezTo>
                    <a:pt x="43608" y="1141"/>
                    <a:pt x="43608" y="349"/>
                    <a:pt x="43102" y="349"/>
                  </a:cubicBezTo>
                  <a:lnTo>
                    <a:pt x="33759" y="476"/>
                  </a:lnTo>
                  <a:cubicBezTo>
                    <a:pt x="31226" y="508"/>
                    <a:pt x="28692" y="539"/>
                    <a:pt x="26159" y="539"/>
                  </a:cubicBezTo>
                  <a:cubicBezTo>
                    <a:pt x="24939" y="555"/>
                    <a:pt x="23728" y="563"/>
                    <a:pt x="22521" y="563"/>
                  </a:cubicBezTo>
                  <a:cubicBezTo>
                    <a:pt x="21313" y="563"/>
                    <a:pt x="20110" y="555"/>
                    <a:pt x="18906" y="539"/>
                  </a:cubicBezTo>
                  <a:cubicBezTo>
                    <a:pt x="16183" y="508"/>
                    <a:pt x="13428" y="539"/>
                    <a:pt x="10704" y="413"/>
                  </a:cubicBezTo>
                  <a:lnTo>
                    <a:pt x="792" y="1"/>
                  </a:lnTo>
                  <a:lnTo>
                    <a:pt x="507" y="1"/>
                  </a:lnTo>
                  <a:cubicBezTo>
                    <a:pt x="497" y="0"/>
                    <a:pt x="487" y="0"/>
                    <a:pt x="4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1645;p49">
              <a:extLst>
                <a:ext uri="{FF2B5EF4-FFF2-40B4-BE49-F238E27FC236}">
                  <a16:creationId xmlns:a16="http://schemas.microsoft.com/office/drawing/2014/main" id="{16143E91-9413-4729-AD40-72472B0F25DE}"/>
                </a:ext>
              </a:extLst>
            </p:cNvPr>
            <p:cNvSpPr/>
            <p:nvPr/>
          </p:nvSpPr>
          <p:spPr>
            <a:xfrm>
              <a:off x="7169178" y="2153657"/>
              <a:ext cx="1099944" cy="1083268"/>
            </a:xfrm>
            <a:custGeom>
              <a:avLst/>
              <a:gdLst/>
              <a:ahLst/>
              <a:cxnLst/>
              <a:rect l="l" t="t" r="r" b="b"/>
              <a:pathLst>
                <a:path w="40411" h="36906" extrusionOk="0">
                  <a:moveTo>
                    <a:pt x="20840" y="1511"/>
                  </a:moveTo>
                  <a:cubicBezTo>
                    <a:pt x="22302" y="1511"/>
                    <a:pt x="23763" y="1699"/>
                    <a:pt x="25178" y="2084"/>
                  </a:cubicBezTo>
                  <a:cubicBezTo>
                    <a:pt x="28914" y="3098"/>
                    <a:pt x="32113" y="5536"/>
                    <a:pt x="34267" y="8735"/>
                  </a:cubicBezTo>
                  <a:cubicBezTo>
                    <a:pt x="34235" y="8893"/>
                    <a:pt x="34235" y="9083"/>
                    <a:pt x="34330" y="9273"/>
                  </a:cubicBezTo>
                  <a:cubicBezTo>
                    <a:pt x="38384" y="16050"/>
                    <a:pt x="37338" y="25234"/>
                    <a:pt x="31480" y="30650"/>
                  </a:cubicBezTo>
                  <a:cubicBezTo>
                    <a:pt x="28123" y="33726"/>
                    <a:pt x="23496" y="35458"/>
                    <a:pt x="18917" y="35458"/>
                  </a:cubicBezTo>
                  <a:cubicBezTo>
                    <a:pt x="16756" y="35458"/>
                    <a:pt x="14605" y="35072"/>
                    <a:pt x="12605" y="34260"/>
                  </a:cubicBezTo>
                  <a:cubicBezTo>
                    <a:pt x="5986" y="31568"/>
                    <a:pt x="2091" y="24854"/>
                    <a:pt x="2883" y="17824"/>
                  </a:cubicBezTo>
                  <a:cubicBezTo>
                    <a:pt x="3611" y="11490"/>
                    <a:pt x="7823" y="5726"/>
                    <a:pt x="13587" y="3098"/>
                  </a:cubicBezTo>
                  <a:cubicBezTo>
                    <a:pt x="15845" y="2059"/>
                    <a:pt x="18342" y="1511"/>
                    <a:pt x="20840" y="1511"/>
                  </a:cubicBezTo>
                  <a:close/>
                  <a:moveTo>
                    <a:pt x="20645" y="1"/>
                  </a:moveTo>
                  <a:cubicBezTo>
                    <a:pt x="19068" y="1"/>
                    <a:pt x="17489" y="212"/>
                    <a:pt x="15962" y="628"/>
                  </a:cubicBezTo>
                  <a:cubicBezTo>
                    <a:pt x="8963" y="2464"/>
                    <a:pt x="3484" y="8291"/>
                    <a:pt x="1806" y="15290"/>
                  </a:cubicBezTo>
                  <a:cubicBezTo>
                    <a:pt x="1" y="22637"/>
                    <a:pt x="2946" y="30301"/>
                    <a:pt x="9470" y="34323"/>
                  </a:cubicBezTo>
                  <a:cubicBezTo>
                    <a:pt x="12335" y="36074"/>
                    <a:pt x="15623" y="36905"/>
                    <a:pt x="18925" y="36905"/>
                  </a:cubicBezTo>
                  <a:cubicBezTo>
                    <a:pt x="23031" y="36905"/>
                    <a:pt x="27160" y="35619"/>
                    <a:pt x="30530" y="33215"/>
                  </a:cubicBezTo>
                  <a:cubicBezTo>
                    <a:pt x="38320" y="27673"/>
                    <a:pt x="40410" y="16715"/>
                    <a:pt x="35597" y="8513"/>
                  </a:cubicBezTo>
                  <a:cubicBezTo>
                    <a:pt x="35470" y="8323"/>
                    <a:pt x="35280" y="8196"/>
                    <a:pt x="35090" y="8196"/>
                  </a:cubicBezTo>
                  <a:cubicBezTo>
                    <a:pt x="33126" y="5061"/>
                    <a:pt x="30403" y="2591"/>
                    <a:pt x="26951" y="1198"/>
                  </a:cubicBezTo>
                  <a:cubicBezTo>
                    <a:pt x="24941" y="394"/>
                    <a:pt x="22795" y="1"/>
                    <a:pt x="206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1646;p49">
              <a:extLst>
                <a:ext uri="{FF2B5EF4-FFF2-40B4-BE49-F238E27FC236}">
                  <a16:creationId xmlns:a16="http://schemas.microsoft.com/office/drawing/2014/main" id="{072617CF-D6C7-47CA-9655-CE0CA0A9D7B4}"/>
                </a:ext>
              </a:extLst>
            </p:cNvPr>
            <p:cNvSpPr/>
            <p:nvPr/>
          </p:nvSpPr>
          <p:spPr>
            <a:xfrm>
              <a:off x="7604333" y="2159497"/>
              <a:ext cx="743239" cy="1082506"/>
            </a:xfrm>
            <a:custGeom>
              <a:avLst/>
              <a:gdLst/>
              <a:ahLst/>
              <a:cxnLst/>
              <a:rect l="l" t="t" r="r" b="b"/>
              <a:pathLst>
                <a:path w="27306" h="36880" extrusionOk="0">
                  <a:moveTo>
                    <a:pt x="8001" y="0"/>
                  </a:moveTo>
                  <a:cubicBezTo>
                    <a:pt x="6689" y="0"/>
                    <a:pt x="5375" y="168"/>
                    <a:pt x="4092" y="524"/>
                  </a:cubicBezTo>
                  <a:cubicBezTo>
                    <a:pt x="3849" y="584"/>
                    <a:pt x="3955" y="906"/>
                    <a:pt x="4159" y="906"/>
                  </a:cubicBezTo>
                  <a:cubicBezTo>
                    <a:pt x="4168" y="906"/>
                    <a:pt x="4177" y="905"/>
                    <a:pt x="4187" y="904"/>
                  </a:cubicBezTo>
                  <a:cubicBezTo>
                    <a:pt x="4968" y="801"/>
                    <a:pt x="5753" y="751"/>
                    <a:pt x="6536" y="751"/>
                  </a:cubicBezTo>
                  <a:cubicBezTo>
                    <a:pt x="13969" y="751"/>
                    <a:pt x="21204" y="5283"/>
                    <a:pt x="23410" y="12589"/>
                  </a:cubicBezTo>
                  <a:cubicBezTo>
                    <a:pt x="24582" y="16548"/>
                    <a:pt x="24360" y="20950"/>
                    <a:pt x="22777" y="24750"/>
                  </a:cubicBezTo>
                  <a:cubicBezTo>
                    <a:pt x="21225" y="28582"/>
                    <a:pt x="18248" y="31559"/>
                    <a:pt x="14669" y="33523"/>
                  </a:cubicBezTo>
                  <a:cubicBezTo>
                    <a:pt x="12006" y="34964"/>
                    <a:pt x="9116" y="35621"/>
                    <a:pt x="6189" y="35621"/>
                  </a:cubicBezTo>
                  <a:cubicBezTo>
                    <a:pt x="4487" y="35621"/>
                    <a:pt x="2772" y="35399"/>
                    <a:pt x="1083" y="34979"/>
                  </a:cubicBezTo>
                  <a:cubicBezTo>
                    <a:pt x="1023" y="34965"/>
                    <a:pt x="966" y="34959"/>
                    <a:pt x="912" y="34959"/>
                  </a:cubicBezTo>
                  <a:cubicBezTo>
                    <a:pt x="220" y="34959"/>
                    <a:pt x="1" y="36009"/>
                    <a:pt x="735" y="36214"/>
                  </a:cubicBezTo>
                  <a:cubicBezTo>
                    <a:pt x="2286" y="36669"/>
                    <a:pt x="3919" y="36879"/>
                    <a:pt x="5564" y="36879"/>
                  </a:cubicBezTo>
                  <a:cubicBezTo>
                    <a:pt x="8385" y="36879"/>
                    <a:pt x="11242" y="36261"/>
                    <a:pt x="13783" y="35201"/>
                  </a:cubicBezTo>
                  <a:cubicBezTo>
                    <a:pt x="17900" y="33491"/>
                    <a:pt x="21256" y="30577"/>
                    <a:pt x="23252" y="26587"/>
                  </a:cubicBezTo>
                  <a:cubicBezTo>
                    <a:pt x="27305" y="18480"/>
                    <a:pt x="25405" y="8441"/>
                    <a:pt x="17836" y="3184"/>
                  </a:cubicBezTo>
                  <a:cubicBezTo>
                    <a:pt x="14961" y="1183"/>
                    <a:pt x="11485" y="0"/>
                    <a:pt x="80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1647;p49">
              <a:extLst>
                <a:ext uri="{FF2B5EF4-FFF2-40B4-BE49-F238E27FC236}">
                  <a16:creationId xmlns:a16="http://schemas.microsoft.com/office/drawing/2014/main" id="{DF5B1143-783A-4E47-A785-1D790A9BFEF2}"/>
                </a:ext>
              </a:extLst>
            </p:cNvPr>
            <p:cNvSpPr/>
            <p:nvPr/>
          </p:nvSpPr>
          <p:spPr>
            <a:xfrm>
              <a:off x="8009627" y="3097894"/>
              <a:ext cx="40910" cy="38745"/>
            </a:xfrm>
            <a:custGeom>
              <a:avLst/>
              <a:gdLst/>
              <a:ahLst/>
              <a:cxnLst/>
              <a:rect l="l" t="t" r="r" b="b"/>
              <a:pathLst>
                <a:path w="1503" h="1320" extrusionOk="0">
                  <a:moveTo>
                    <a:pt x="159" y="1"/>
                  </a:moveTo>
                  <a:cubicBezTo>
                    <a:pt x="96" y="1"/>
                    <a:pt x="33" y="32"/>
                    <a:pt x="33" y="96"/>
                  </a:cubicBezTo>
                  <a:cubicBezTo>
                    <a:pt x="1" y="127"/>
                    <a:pt x="33" y="191"/>
                    <a:pt x="96" y="222"/>
                  </a:cubicBezTo>
                  <a:cubicBezTo>
                    <a:pt x="603" y="412"/>
                    <a:pt x="983" y="792"/>
                    <a:pt x="1236" y="1267"/>
                  </a:cubicBezTo>
                  <a:cubicBezTo>
                    <a:pt x="1255" y="1305"/>
                    <a:pt x="1287" y="1320"/>
                    <a:pt x="1321" y="1320"/>
                  </a:cubicBezTo>
                  <a:cubicBezTo>
                    <a:pt x="1405" y="1320"/>
                    <a:pt x="1503" y="1230"/>
                    <a:pt x="1458" y="1141"/>
                  </a:cubicBezTo>
                  <a:cubicBezTo>
                    <a:pt x="1173" y="634"/>
                    <a:pt x="698" y="222"/>
                    <a:pt x="1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648;p49">
              <a:extLst>
                <a:ext uri="{FF2B5EF4-FFF2-40B4-BE49-F238E27FC236}">
                  <a16:creationId xmlns:a16="http://schemas.microsoft.com/office/drawing/2014/main" id="{6979C57B-4034-441C-BB50-98B1149AB69A}"/>
                </a:ext>
              </a:extLst>
            </p:cNvPr>
            <p:cNvSpPr/>
            <p:nvPr/>
          </p:nvSpPr>
          <p:spPr>
            <a:xfrm>
              <a:off x="8052741" y="3061880"/>
              <a:ext cx="34513" cy="39537"/>
            </a:xfrm>
            <a:custGeom>
              <a:avLst/>
              <a:gdLst/>
              <a:ahLst/>
              <a:cxnLst/>
              <a:rect l="l" t="t" r="r" b="b"/>
              <a:pathLst>
                <a:path w="1268" h="1347" extrusionOk="0">
                  <a:moveTo>
                    <a:pt x="147" y="1"/>
                  </a:moveTo>
                  <a:cubicBezTo>
                    <a:pt x="111" y="1"/>
                    <a:pt x="80" y="8"/>
                    <a:pt x="64" y="24"/>
                  </a:cubicBezTo>
                  <a:cubicBezTo>
                    <a:pt x="0" y="88"/>
                    <a:pt x="0" y="183"/>
                    <a:pt x="64" y="214"/>
                  </a:cubicBezTo>
                  <a:cubicBezTo>
                    <a:pt x="380" y="594"/>
                    <a:pt x="697" y="943"/>
                    <a:pt x="1014" y="1323"/>
                  </a:cubicBezTo>
                  <a:cubicBezTo>
                    <a:pt x="1046" y="1339"/>
                    <a:pt x="1085" y="1346"/>
                    <a:pt x="1121" y="1346"/>
                  </a:cubicBezTo>
                  <a:cubicBezTo>
                    <a:pt x="1156" y="1346"/>
                    <a:pt x="1188" y="1339"/>
                    <a:pt x="1204" y="1323"/>
                  </a:cubicBezTo>
                  <a:cubicBezTo>
                    <a:pt x="1267" y="1259"/>
                    <a:pt x="1267" y="1164"/>
                    <a:pt x="1204" y="1133"/>
                  </a:cubicBezTo>
                  <a:cubicBezTo>
                    <a:pt x="887" y="753"/>
                    <a:pt x="570" y="404"/>
                    <a:pt x="254" y="24"/>
                  </a:cubicBezTo>
                  <a:cubicBezTo>
                    <a:pt x="222" y="8"/>
                    <a:pt x="183" y="1"/>
                    <a:pt x="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1649;p49">
              <a:extLst>
                <a:ext uri="{FF2B5EF4-FFF2-40B4-BE49-F238E27FC236}">
                  <a16:creationId xmlns:a16="http://schemas.microsoft.com/office/drawing/2014/main" id="{F44EE388-5773-4E3C-8D08-420BE5A45FD1}"/>
                </a:ext>
              </a:extLst>
            </p:cNvPr>
            <p:cNvSpPr/>
            <p:nvPr/>
          </p:nvSpPr>
          <p:spPr>
            <a:xfrm>
              <a:off x="8070843" y="3015649"/>
              <a:ext cx="44857" cy="42766"/>
            </a:xfrm>
            <a:custGeom>
              <a:avLst/>
              <a:gdLst/>
              <a:ahLst/>
              <a:cxnLst/>
              <a:rect l="l" t="t" r="r" b="b"/>
              <a:pathLst>
                <a:path w="1648" h="1457" extrusionOk="0">
                  <a:moveTo>
                    <a:pt x="190" y="0"/>
                  </a:moveTo>
                  <a:cubicBezTo>
                    <a:pt x="143" y="0"/>
                    <a:pt x="95" y="16"/>
                    <a:pt x="64" y="48"/>
                  </a:cubicBezTo>
                  <a:cubicBezTo>
                    <a:pt x="0" y="111"/>
                    <a:pt x="0" y="238"/>
                    <a:pt x="64" y="301"/>
                  </a:cubicBezTo>
                  <a:cubicBezTo>
                    <a:pt x="476" y="649"/>
                    <a:pt x="887" y="1029"/>
                    <a:pt x="1299" y="1409"/>
                  </a:cubicBezTo>
                  <a:cubicBezTo>
                    <a:pt x="1331" y="1441"/>
                    <a:pt x="1378" y="1457"/>
                    <a:pt x="1426" y="1457"/>
                  </a:cubicBezTo>
                  <a:cubicBezTo>
                    <a:pt x="1473" y="1457"/>
                    <a:pt x="1521" y="1441"/>
                    <a:pt x="1552" y="1409"/>
                  </a:cubicBezTo>
                  <a:cubicBezTo>
                    <a:pt x="1616" y="1314"/>
                    <a:pt x="1647" y="1188"/>
                    <a:pt x="1552" y="1124"/>
                  </a:cubicBezTo>
                  <a:cubicBezTo>
                    <a:pt x="1141" y="776"/>
                    <a:pt x="729" y="396"/>
                    <a:pt x="317" y="48"/>
                  </a:cubicBezTo>
                  <a:cubicBezTo>
                    <a:pt x="286" y="16"/>
                    <a:pt x="238" y="0"/>
                    <a:pt x="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650;p49">
              <a:extLst>
                <a:ext uri="{FF2B5EF4-FFF2-40B4-BE49-F238E27FC236}">
                  <a16:creationId xmlns:a16="http://schemas.microsoft.com/office/drawing/2014/main" id="{4F2A3FE8-CE1B-40DA-9D67-CCCA620375AF}"/>
                </a:ext>
              </a:extLst>
            </p:cNvPr>
            <p:cNvSpPr/>
            <p:nvPr/>
          </p:nvSpPr>
          <p:spPr>
            <a:xfrm>
              <a:off x="8104459" y="2986826"/>
              <a:ext cx="44857" cy="48137"/>
            </a:xfrm>
            <a:custGeom>
              <a:avLst/>
              <a:gdLst/>
              <a:ahLst/>
              <a:cxnLst/>
              <a:rect l="l" t="t" r="r" b="b"/>
              <a:pathLst>
                <a:path w="1648" h="1640" extrusionOk="0">
                  <a:moveTo>
                    <a:pt x="191" y="0"/>
                  </a:moveTo>
                  <a:cubicBezTo>
                    <a:pt x="143" y="0"/>
                    <a:pt x="96" y="16"/>
                    <a:pt x="64" y="48"/>
                  </a:cubicBezTo>
                  <a:cubicBezTo>
                    <a:pt x="1" y="143"/>
                    <a:pt x="1" y="238"/>
                    <a:pt x="64" y="333"/>
                  </a:cubicBezTo>
                  <a:cubicBezTo>
                    <a:pt x="476" y="745"/>
                    <a:pt x="887" y="1156"/>
                    <a:pt x="1267" y="1568"/>
                  </a:cubicBezTo>
                  <a:cubicBezTo>
                    <a:pt x="1299" y="1615"/>
                    <a:pt x="1354" y="1639"/>
                    <a:pt x="1410" y="1639"/>
                  </a:cubicBezTo>
                  <a:cubicBezTo>
                    <a:pt x="1465" y="1639"/>
                    <a:pt x="1521" y="1615"/>
                    <a:pt x="1552" y="1568"/>
                  </a:cubicBezTo>
                  <a:cubicBezTo>
                    <a:pt x="1616" y="1505"/>
                    <a:pt x="1647" y="1378"/>
                    <a:pt x="1552" y="1283"/>
                  </a:cubicBezTo>
                  <a:cubicBezTo>
                    <a:pt x="1141" y="871"/>
                    <a:pt x="729" y="459"/>
                    <a:pt x="317" y="48"/>
                  </a:cubicBezTo>
                  <a:cubicBezTo>
                    <a:pt x="286" y="16"/>
                    <a:pt x="238" y="0"/>
                    <a:pt x="1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651;p49">
              <a:extLst>
                <a:ext uri="{FF2B5EF4-FFF2-40B4-BE49-F238E27FC236}">
                  <a16:creationId xmlns:a16="http://schemas.microsoft.com/office/drawing/2014/main" id="{518CABDA-724D-405F-A3D9-73B97E336DB6}"/>
                </a:ext>
              </a:extLst>
            </p:cNvPr>
            <p:cNvSpPr/>
            <p:nvPr/>
          </p:nvSpPr>
          <p:spPr>
            <a:xfrm>
              <a:off x="8133773" y="2954508"/>
              <a:ext cx="34513" cy="40154"/>
            </a:xfrm>
            <a:custGeom>
              <a:avLst/>
              <a:gdLst/>
              <a:ahLst/>
              <a:cxnLst/>
              <a:rect l="l" t="t" r="r" b="b"/>
              <a:pathLst>
                <a:path w="1268" h="1368" extrusionOk="0">
                  <a:moveTo>
                    <a:pt x="206" y="1"/>
                  </a:moveTo>
                  <a:cubicBezTo>
                    <a:pt x="151" y="1"/>
                    <a:pt x="95" y="25"/>
                    <a:pt x="64" y="72"/>
                  </a:cubicBezTo>
                  <a:cubicBezTo>
                    <a:pt x="0" y="135"/>
                    <a:pt x="0" y="262"/>
                    <a:pt x="64" y="357"/>
                  </a:cubicBezTo>
                  <a:cubicBezTo>
                    <a:pt x="349" y="674"/>
                    <a:pt x="602" y="990"/>
                    <a:pt x="887" y="1307"/>
                  </a:cubicBezTo>
                  <a:cubicBezTo>
                    <a:pt x="916" y="1350"/>
                    <a:pt x="964" y="1367"/>
                    <a:pt x="1013" y="1367"/>
                  </a:cubicBezTo>
                  <a:cubicBezTo>
                    <a:pt x="1074" y="1367"/>
                    <a:pt x="1137" y="1342"/>
                    <a:pt x="1172" y="1307"/>
                  </a:cubicBezTo>
                  <a:cubicBezTo>
                    <a:pt x="1267" y="1212"/>
                    <a:pt x="1267" y="1085"/>
                    <a:pt x="1172" y="990"/>
                  </a:cubicBezTo>
                  <a:cubicBezTo>
                    <a:pt x="919" y="705"/>
                    <a:pt x="634" y="389"/>
                    <a:pt x="349" y="72"/>
                  </a:cubicBezTo>
                  <a:cubicBezTo>
                    <a:pt x="317" y="25"/>
                    <a:pt x="262" y="1"/>
                    <a:pt x="2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1652;p49">
              <a:extLst>
                <a:ext uri="{FF2B5EF4-FFF2-40B4-BE49-F238E27FC236}">
                  <a16:creationId xmlns:a16="http://schemas.microsoft.com/office/drawing/2014/main" id="{E185A482-5BCC-447D-AC62-7BC95F0B499B}"/>
                </a:ext>
              </a:extLst>
            </p:cNvPr>
            <p:cNvSpPr/>
            <p:nvPr/>
          </p:nvSpPr>
          <p:spPr>
            <a:xfrm>
              <a:off x="8138973" y="2906899"/>
              <a:ext cx="63746" cy="51483"/>
            </a:xfrm>
            <a:custGeom>
              <a:avLst/>
              <a:gdLst/>
              <a:ahLst/>
              <a:cxnLst/>
              <a:rect l="l" t="t" r="r" b="b"/>
              <a:pathLst>
                <a:path w="2342" h="1754" extrusionOk="0">
                  <a:moveTo>
                    <a:pt x="302" y="1"/>
                  </a:moveTo>
                  <a:cubicBezTo>
                    <a:pt x="154" y="1"/>
                    <a:pt x="0" y="207"/>
                    <a:pt x="126" y="332"/>
                  </a:cubicBezTo>
                  <a:cubicBezTo>
                    <a:pt x="664" y="902"/>
                    <a:pt x="1266" y="1377"/>
                    <a:pt x="1963" y="1726"/>
                  </a:cubicBezTo>
                  <a:cubicBezTo>
                    <a:pt x="1996" y="1745"/>
                    <a:pt x="2029" y="1753"/>
                    <a:pt x="2060" y="1753"/>
                  </a:cubicBezTo>
                  <a:cubicBezTo>
                    <a:pt x="2232" y="1753"/>
                    <a:pt x="2341" y="1490"/>
                    <a:pt x="2153" y="1409"/>
                  </a:cubicBezTo>
                  <a:cubicBezTo>
                    <a:pt x="1519" y="1061"/>
                    <a:pt x="918" y="586"/>
                    <a:pt x="411" y="47"/>
                  </a:cubicBezTo>
                  <a:cubicBezTo>
                    <a:pt x="378" y="15"/>
                    <a:pt x="340" y="1"/>
                    <a:pt x="3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1653;p49">
              <a:extLst>
                <a:ext uri="{FF2B5EF4-FFF2-40B4-BE49-F238E27FC236}">
                  <a16:creationId xmlns:a16="http://schemas.microsoft.com/office/drawing/2014/main" id="{07BE95AC-94D4-4108-BD2C-63A95BED2362}"/>
                </a:ext>
              </a:extLst>
            </p:cNvPr>
            <p:cNvSpPr/>
            <p:nvPr/>
          </p:nvSpPr>
          <p:spPr>
            <a:xfrm>
              <a:off x="8167199" y="2873437"/>
              <a:ext cx="48694" cy="43853"/>
            </a:xfrm>
            <a:custGeom>
              <a:avLst/>
              <a:gdLst/>
              <a:ahLst/>
              <a:cxnLst/>
              <a:rect l="l" t="t" r="r" b="b"/>
              <a:pathLst>
                <a:path w="1789" h="1494" extrusionOk="0">
                  <a:moveTo>
                    <a:pt x="188" y="1"/>
                  </a:moveTo>
                  <a:cubicBezTo>
                    <a:pt x="104" y="1"/>
                    <a:pt x="0" y="112"/>
                    <a:pt x="71" y="206"/>
                  </a:cubicBezTo>
                  <a:cubicBezTo>
                    <a:pt x="451" y="712"/>
                    <a:pt x="957" y="1124"/>
                    <a:pt x="1496" y="1472"/>
                  </a:cubicBezTo>
                  <a:cubicBezTo>
                    <a:pt x="1520" y="1487"/>
                    <a:pt x="1544" y="1493"/>
                    <a:pt x="1568" y="1493"/>
                  </a:cubicBezTo>
                  <a:cubicBezTo>
                    <a:pt x="1695" y="1493"/>
                    <a:pt x="1788" y="1299"/>
                    <a:pt x="1654" y="1219"/>
                  </a:cubicBezTo>
                  <a:cubicBezTo>
                    <a:pt x="1116" y="934"/>
                    <a:pt x="641" y="522"/>
                    <a:pt x="261" y="47"/>
                  </a:cubicBezTo>
                  <a:cubicBezTo>
                    <a:pt x="244" y="14"/>
                    <a:pt x="217" y="1"/>
                    <a:pt x="1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654;p49">
              <a:extLst>
                <a:ext uri="{FF2B5EF4-FFF2-40B4-BE49-F238E27FC236}">
                  <a16:creationId xmlns:a16="http://schemas.microsoft.com/office/drawing/2014/main" id="{D48AD069-917C-452C-AB44-C4F2D9A51863}"/>
                </a:ext>
              </a:extLst>
            </p:cNvPr>
            <p:cNvSpPr/>
            <p:nvPr/>
          </p:nvSpPr>
          <p:spPr>
            <a:xfrm>
              <a:off x="8178522" y="2841061"/>
              <a:ext cx="47524" cy="52130"/>
            </a:xfrm>
            <a:custGeom>
              <a:avLst/>
              <a:gdLst/>
              <a:ahLst/>
              <a:cxnLst/>
              <a:rect l="l" t="t" r="r" b="b"/>
              <a:pathLst>
                <a:path w="1746" h="1776" extrusionOk="0">
                  <a:moveTo>
                    <a:pt x="194" y="0"/>
                  </a:moveTo>
                  <a:cubicBezTo>
                    <a:pt x="90" y="0"/>
                    <a:pt x="1" y="135"/>
                    <a:pt x="98" y="232"/>
                  </a:cubicBezTo>
                  <a:lnTo>
                    <a:pt x="1460" y="1720"/>
                  </a:lnTo>
                  <a:cubicBezTo>
                    <a:pt x="1491" y="1759"/>
                    <a:pt x="1526" y="1775"/>
                    <a:pt x="1559" y="1775"/>
                  </a:cubicBezTo>
                  <a:cubicBezTo>
                    <a:pt x="1661" y="1775"/>
                    <a:pt x="1745" y="1626"/>
                    <a:pt x="1650" y="1530"/>
                  </a:cubicBezTo>
                  <a:cubicBezTo>
                    <a:pt x="1207" y="1024"/>
                    <a:pt x="732" y="517"/>
                    <a:pt x="288" y="42"/>
                  </a:cubicBezTo>
                  <a:cubicBezTo>
                    <a:pt x="259" y="12"/>
                    <a:pt x="226" y="0"/>
                    <a:pt x="1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655;p49">
              <a:extLst>
                <a:ext uri="{FF2B5EF4-FFF2-40B4-BE49-F238E27FC236}">
                  <a16:creationId xmlns:a16="http://schemas.microsoft.com/office/drawing/2014/main" id="{539275A6-56E8-44AA-85E3-11CDC4C67825}"/>
                </a:ext>
              </a:extLst>
            </p:cNvPr>
            <p:cNvSpPr/>
            <p:nvPr/>
          </p:nvSpPr>
          <p:spPr>
            <a:xfrm>
              <a:off x="8176018" y="2795712"/>
              <a:ext cx="66169" cy="62519"/>
            </a:xfrm>
            <a:custGeom>
              <a:avLst/>
              <a:gdLst/>
              <a:ahLst/>
              <a:cxnLst/>
              <a:rect l="l" t="t" r="r" b="b"/>
              <a:pathLst>
                <a:path w="2431" h="2130" extrusionOk="0">
                  <a:moveTo>
                    <a:pt x="162" y="0"/>
                  </a:moveTo>
                  <a:cubicBezTo>
                    <a:pt x="107" y="0"/>
                    <a:pt x="51" y="28"/>
                    <a:pt x="32" y="67"/>
                  </a:cubicBezTo>
                  <a:cubicBezTo>
                    <a:pt x="0" y="162"/>
                    <a:pt x="32" y="225"/>
                    <a:pt x="95" y="288"/>
                  </a:cubicBezTo>
                  <a:cubicBezTo>
                    <a:pt x="792" y="827"/>
                    <a:pt x="1457" y="1428"/>
                    <a:pt x="2059" y="2062"/>
                  </a:cubicBezTo>
                  <a:cubicBezTo>
                    <a:pt x="2099" y="2110"/>
                    <a:pt x="2145" y="2130"/>
                    <a:pt x="2189" y="2130"/>
                  </a:cubicBezTo>
                  <a:cubicBezTo>
                    <a:pt x="2319" y="2130"/>
                    <a:pt x="2430" y="1958"/>
                    <a:pt x="2312" y="1840"/>
                  </a:cubicBezTo>
                  <a:cubicBezTo>
                    <a:pt x="1679" y="1175"/>
                    <a:pt x="982" y="573"/>
                    <a:pt x="253" y="35"/>
                  </a:cubicBezTo>
                  <a:cubicBezTo>
                    <a:pt x="229" y="11"/>
                    <a:pt x="196" y="0"/>
                    <a:pt x="1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656;p49">
              <a:extLst>
                <a:ext uri="{FF2B5EF4-FFF2-40B4-BE49-F238E27FC236}">
                  <a16:creationId xmlns:a16="http://schemas.microsoft.com/office/drawing/2014/main" id="{A2BBE022-46C1-4A9C-8AB5-4EAE9382E0CB}"/>
                </a:ext>
              </a:extLst>
            </p:cNvPr>
            <p:cNvSpPr/>
            <p:nvPr/>
          </p:nvSpPr>
          <p:spPr>
            <a:xfrm>
              <a:off x="8190988" y="2770703"/>
              <a:ext cx="63502" cy="54800"/>
            </a:xfrm>
            <a:custGeom>
              <a:avLst/>
              <a:gdLst/>
              <a:ahLst/>
              <a:cxnLst/>
              <a:rect l="l" t="t" r="r" b="b"/>
              <a:pathLst>
                <a:path w="2333" h="1867" extrusionOk="0">
                  <a:moveTo>
                    <a:pt x="291" y="1"/>
                  </a:moveTo>
                  <a:cubicBezTo>
                    <a:pt x="135" y="1"/>
                    <a:pt x="1" y="203"/>
                    <a:pt x="147" y="349"/>
                  </a:cubicBezTo>
                  <a:cubicBezTo>
                    <a:pt x="400" y="634"/>
                    <a:pt x="685" y="919"/>
                    <a:pt x="1002" y="1172"/>
                  </a:cubicBezTo>
                  <a:cubicBezTo>
                    <a:pt x="1287" y="1425"/>
                    <a:pt x="1635" y="1679"/>
                    <a:pt x="1984" y="1837"/>
                  </a:cubicBezTo>
                  <a:cubicBezTo>
                    <a:pt x="2014" y="1858"/>
                    <a:pt x="2045" y="1866"/>
                    <a:pt x="2074" y="1866"/>
                  </a:cubicBezTo>
                  <a:cubicBezTo>
                    <a:pt x="2225" y="1866"/>
                    <a:pt x="2333" y="1627"/>
                    <a:pt x="2174" y="1520"/>
                  </a:cubicBezTo>
                  <a:cubicBezTo>
                    <a:pt x="1857" y="1299"/>
                    <a:pt x="1540" y="1109"/>
                    <a:pt x="1255" y="855"/>
                  </a:cubicBezTo>
                  <a:cubicBezTo>
                    <a:pt x="939" y="634"/>
                    <a:pt x="685" y="349"/>
                    <a:pt x="432" y="64"/>
                  </a:cubicBezTo>
                  <a:cubicBezTo>
                    <a:pt x="388" y="19"/>
                    <a:pt x="338" y="1"/>
                    <a:pt x="2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657;p49">
              <a:extLst>
                <a:ext uri="{FF2B5EF4-FFF2-40B4-BE49-F238E27FC236}">
                  <a16:creationId xmlns:a16="http://schemas.microsoft.com/office/drawing/2014/main" id="{4C0B56DF-5949-4F61-9DE8-696534B756B4}"/>
                </a:ext>
              </a:extLst>
            </p:cNvPr>
            <p:cNvSpPr/>
            <p:nvPr/>
          </p:nvSpPr>
          <p:spPr>
            <a:xfrm>
              <a:off x="8191533" y="2724914"/>
              <a:ext cx="66387" cy="61845"/>
            </a:xfrm>
            <a:custGeom>
              <a:avLst/>
              <a:gdLst/>
              <a:ahLst/>
              <a:cxnLst/>
              <a:rect l="l" t="t" r="r" b="b"/>
              <a:pathLst>
                <a:path w="2439" h="2107" extrusionOk="0">
                  <a:moveTo>
                    <a:pt x="269" y="1"/>
                  </a:moveTo>
                  <a:cubicBezTo>
                    <a:pt x="206" y="1"/>
                    <a:pt x="143" y="24"/>
                    <a:pt x="95" y="72"/>
                  </a:cubicBezTo>
                  <a:cubicBezTo>
                    <a:pt x="0" y="167"/>
                    <a:pt x="0" y="357"/>
                    <a:pt x="95" y="420"/>
                  </a:cubicBezTo>
                  <a:cubicBezTo>
                    <a:pt x="729" y="959"/>
                    <a:pt x="1362" y="1529"/>
                    <a:pt x="2027" y="2035"/>
                  </a:cubicBezTo>
                  <a:cubicBezTo>
                    <a:pt x="2074" y="2083"/>
                    <a:pt x="2130" y="2107"/>
                    <a:pt x="2185" y="2107"/>
                  </a:cubicBezTo>
                  <a:cubicBezTo>
                    <a:pt x="2241" y="2107"/>
                    <a:pt x="2296" y="2083"/>
                    <a:pt x="2344" y="2035"/>
                  </a:cubicBezTo>
                  <a:cubicBezTo>
                    <a:pt x="2439" y="1972"/>
                    <a:pt x="2439" y="1814"/>
                    <a:pt x="2344" y="1719"/>
                  </a:cubicBezTo>
                  <a:cubicBezTo>
                    <a:pt x="1710" y="1180"/>
                    <a:pt x="1077" y="610"/>
                    <a:pt x="444" y="72"/>
                  </a:cubicBezTo>
                  <a:cubicBezTo>
                    <a:pt x="396" y="24"/>
                    <a:pt x="333" y="1"/>
                    <a:pt x="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1658;p49">
              <a:extLst>
                <a:ext uri="{FF2B5EF4-FFF2-40B4-BE49-F238E27FC236}">
                  <a16:creationId xmlns:a16="http://schemas.microsoft.com/office/drawing/2014/main" id="{3731EA92-D082-4B84-A9B3-3E4D949E2C3B}"/>
                </a:ext>
              </a:extLst>
            </p:cNvPr>
            <p:cNvSpPr/>
            <p:nvPr/>
          </p:nvSpPr>
          <p:spPr>
            <a:xfrm>
              <a:off x="8191805" y="2678126"/>
              <a:ext cx="81603" cy="60877"/>
            </a:xfrm>
            <a:custGeom>
              <a:avLst/>
              <a:gdLst/>
              <a:ahLst/>
              <a:cxnLst/>
              <a:rect l="l" t="t" r="r" b="b"/>
              <a:pathLst>
                <a:path w="2998" h="2074" extrusionOk="0">
                  <a:moveTo>
                    <a:pt x="284" y="1"/>
                  </a:moveTo>
                  <a:cubicBezTo>
                    <a:pt x="140" y="1"/>
                    <a:pt x="1" y="181"/>
                    <a:pt x="148" y="304"/>
                  </a:cubicBezTo>
                  <a:cubicBezTo>
                    <a:pt x="909" y="969"/>
                    <a:pt x="1732" y="1539"/>
                    <a:pt x="2587" y="2046"/>
                  </a:cubicBezTo>
                  <a:cubicBezTo>
                    <a:pt x="2620" y="2065"/>
                    <a:pt x="2653" y="2073"/>
                    <a:pt x="2685" y="2073"/>
                  </a:cubicBezTo>
                  <a:cubicBezTo>
                    <a:pt x="2865" y="2073"/>
                    <a:pt x="2997" y="1805"/>
                    <a:pt x="2809" y="1698"/>
                  </a:cubicBezTo>
                  <a:cubicBezTo>
                    <a:pt x="1954" y="1222"/>
                    <a:pt x="1162" y="684"/>
                    <a:pt x="402" y="51"/>
                  </a:cubicBezTo>
                  <a:cubicBezTo>
                    <a:pt x="367" y="15"/>
                    <a:pt x="325" y="1"/>
                    <a:pt x="2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659;p49">
              <a:extLst>
                <a:ext uri="{FF2B5EF4-FFF2-40B4-BE49-F238E27FC236}">
                  <a16:creationId xmlns:a16="http://schemas.microsoft.com/office/drawing/2014/main" id="{66E1480D-7704-4107-A0F5-C841AAB83A42}"/>
                </a:ext>
              </a:extLst>
            </p:cNvPr>
            <p:cNvSpPr/>
            <p:nvPr/>
          </p:nvSpPr>
          <p:spPr>
            <a:xfrm>
              <a:off x="8229449" y="2633452"/>
              <a:ext cx="41400" cy="33785"/>
            </a:xfrm>
            <a:custGeom>
              <a:avLst/>
              <a:gdLst/>
              <a:ahLst/>
              <a:cxnLst/>
              <a:rect l="l" t="t" r="r" b="b"/>
              <a:pathLst>
                <a:path w="1521" h="1151" extrusionOk="0">
                  <a:moveTo>
                    <a:pt x="82" y="0"/>
                  </a:moveTo>
                  <a:cubicBezTo>
                    <a:pt x="49" y="0"/>
                    <a:pt x="19" y="16"/>
                    <a:pt x="1" y="53"/>
                  </a:cubicBezTo>
                  <a:cubicBezTo>
                    <a:pt x="1" y="116"/>
                    <a:pt x="1" y="148"/>
                    <a:pt x="64" y="179"/>
                  </a:cubicBezTo>
                  <a:cubicBezTo>
                    <a:pt x="254" y="338"/>
                    <a:pt x="444" y="496"/>
                    <a:pt x="666" y="654"/>
                  </a:cubicBezTo>
                  <a:cubicBezTo>
                    <a:pt x="856" y="781"/>
                    <a:pt x="1046" y="971"/>
                    <a:pt x="1267" y="1129"/>
                  </a:cubicBezTo>
                  <a:cubicBezTo>
                    <a:pt x="1294" y="1142"/>
                    <a:pt x="1325" y="1150"/>
                    <a:pt x="1356" y="1150"/>
                  </a:cubicBezTo>
                  <a:cubicBezTo>
                    <a:pt x="1399" y="1150"/>
                    <a:pt x="1439" y="1135"/>
                    <a:pt x="1457" y="1098"/>
                  </a:cubicBezTo>
                  <a:cubicBezTo>
                    <a:pt x="1521" y="1034"/>
                    <a:pt x="1489" y="939"/>
                    <a:pt x="1426" y="876"/>
                  </a:cubicBezTo>
                  <a:cubicBezTo>
                    <a:pt x="1204" y="749"/>
                    <a:pt x="982" y="623"/>
                    <a:pt x="792" y="464"/>
                  </a:cubicBezTo>
                  <a:cubicBezTo>
                    <a:pt x="571" y="306"/>
                    <a:pt x="349" y="148"/>
                    <a:pt x="159" y="21"/>
                  </a:cubicBezTo>
                  <a:cubicBezTo>
                    <a:pt x="133" y="8"/>
                    <a:pt x="106" y="0"/>
                    <a:pt x="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660;p49">
              <a:extLst>
                <a:ext uri="{FF2B5EF4-FFF2-40B4-BE49-F238E27FC236}">
                  <a16:creationId xmlns:a16="http://schemas.microsoft.com/office/drawing/2014/main" id="{30E5380D-6C91-4C07-99B8-AE2FB5D15618}"/>
                </a:ext>
              </a:extLst>
            </p:cNvPr>
            <p:cNvSpPr/>
            <p:nvPr/>
          </p:nvSpPr>
          <p:spPr>
            <a:xfrm>
              <a:off x="8179257" y="2550707"/>
              <a:ext cx="105800" cy="61317"/>
            </a:xfrm>
            <a:custGeom>
              <a:avLst/>
              <a:gdLst/>
              <a:ahLst/>
              <a:cxnLst/>
              <a:rect l="l" t="t" r="r" b="b"/>
              <a:pathLst>
                <a:path w="3887" h="2089" extrusionOk="0">
                  <a:moveTo>
                    <a:pt x="191" y="0"/>
                  </a:moveTo>
                  <a:cubicBezTo>
                    <a:pt x="71" y="0"/>
                    <a:pt x="0" y="194"/>
                    <a:pt x="134" y="275"/>
                  </a:cubicBezTo>
                  <a:cubicBezTo>
                    <a:pt x="705" y="591"/>
                    <a:pt x="1275" y="908"/>
                    <a:pt x="1845" y="1193"/>
                  </a:cubicBezTo>
                  <a:cubicBezTo>
                    <a:pt x="2130" y="1352"/>
                    <a:pt x="2415" y="1510"/>
                    <a:pt x="2700" y="1668"/>
                  </a:cubicBezTo>
                  <a:cubicBezTo>
                    <a:pt x="2985" y="1795"/>
                    <a:pt x="3270" y="1985"/>
                    <a:pt x="3555" y="2080"/>
                  </a:cubicBezTo>
                  <a:cubicBezTo>
                    <a:pt x="3575" y="2086"/>
                    <a:pt x="3594" y="2088"/>
                    <a:pt x="3612" y="2088"/>
                  </a:cubicBezTo>
                  <a:cubicBezTo>
                    <a:pt x="3797" y="2088"/>
                    <a:pt x="3886" y="1818"/>
                    <a:pt x="3713" y="1732"/>
                  </a:cubicBezTo>
                  <a:cubicBezTo>
                    <a:pt x="3428" y="1542"/>
                    <a:pt x="3111" y="1415"/>
                    <a:pt x="2826" y="1288"/>
                  </a:cubicBezTo>
                  <a:cubicBezTo>
                    <a:pt x="2541" y="1162"/>
                    <a:pt x="2256" y="1035"/>
                    <a:pt x="1971" y="876"/>
                  </a:cubicBezTo>
                  <a:cubicBezTo>
                    <a:pt x="1401" y="591"/>
                    <a:pt x="831" y="306"/>
                    <a:pt x="261" y="21"/>
                  </a:cubicBezTo>
                  <a:cubicBezTo>
                    <a:pt x="237" y="7"/>
                    <a:pt x="213" y="0"/>
                    <a:pt x="1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661;p49">
              <a:extLst>
                <a:ext uri="{FF2B5EF4-FFF2-40B4-BE49-F238E27FC236}">
                  <a16:creationId xmlns:a16="http://schemas.microsoft.com/office/drawing/2014/main" id="{BCCAEE10-3D1C-4378-AA4F-857506750C91}"/>
                </a:ext>
              </a:extLst>
            </p:cNvPr>
            <p:cNvSpPr/>
            <p:nvPr/>
          </p:nvSpPr>
          <p:spPr>
            <a:xfrm>
              <a:off x="8160504" y="2502481"/>
              <a:ext cx="110237" cy="58910"/>
            </a:xfrm>
            <a:custGeom>
              <a:avLst/>
              <a:gdLst/>
              <a:ahLst/>
              <a:cxnLst/>
              <a:rect l="l" t="t" r="r" b="b"/>
              <a:pathLst>
                <a:path w="4050" h="2007" extrusionOk="0">
                  <a:moveTo>
                    <a:pt x="328" y="0"/>
                  </a:moveTo>
                  <a:cubicBezTo>
                    <a:pt x="141" y="0"/>
                    <a:pt x="1" y="255"/>
                    <a:pt x="222" y="366"/>
                  </a:cubicBezTo>
                  <a:cubicBezTo>
                    <a:pt x="1362" y="904"/>
                    <a:pt x="2502" y="1443"/>
                    <a:pt x="3642" y="1981"/>
                  </a:cubicBezTo>
                  <a:cubicBezTo>
                    <a:pt x="3673" y="1999"/>
                    <a:pt x="3704" y="2007"/>
                    <a:pt x="3734" y="2007"/>
                  </a:cubicBezTo>
                  <a:cubicBezTo>
                    <a:pt x="3917" y="2007"/>
                    <a:pt x="4050" y="1714"/>
                    <a:pt x="3832" y="1633"/>
                  </a:cubicBezTo>
                  <a:cubicBezTo>
                    <a:pt x="2692" y="1094"/>
                    <a:pt x="1552" y="556"/>
                    <a:pt x="412" y="18"/>
                  </a:cubicBezTo>
                  <a:cubicBezTo>
                    <a:pt x="384" y="6"/>
                    <a:pt x="355" y="0"/>
                    <a:pt x="3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1662;p49">
              <a:extLst>
                <a:ext uri="{FF2B5EF4-FFF2-40B4-BE49-F238E27FC236}">
                  <a16:creationId xmlns:a16="http://schemas.microsoft.com/office/drawing/2014/main" id="{666079B9-3B2F-42A4-814F-FCC91432AD72}"/>
                </a:ext>
              </a:extLst>
            </p:cNvPr>
            <p:cNvSpPr/>
            <p:nvPr/>
          </p:nvSpPr>
          <p:spPr>
            <a:xfrm>
              <a:off x="8137775" y="2447856"/>
              <a:ext cx="103977" cy="63195"/>
            </a:xfrm>
            <a:custGeom>
              <a:avLst/>
              <a:gdLst/>
              <a:ahLst/>
              <a:cxnLst/>
              <a:rect l="l" t="t" r="r" b="b"/>
              <a:pathLst>
                <a:path w="3820" h="2153" extrusionOk="0">
                  <a:moveTo>
                    <a:pt x="184" y="0"/>
                  </a:moveTo>
                  <a:cubicBezTo>
                    <a:pt x="58" y="0"/>
                    <a:pt x="1" y="207"/>
                    <a:pt x="170" y="264"/>
                  </a:cubicBezTo>
                  <a:cubicBezTo>
                    <a:pt x="740" y="517"/>
                    <a:pt x="1310" y="802"/>
                    <a:pt x="1880" y="1119"/>
                  </a:cubicBezTo>
                  <a:cubicBezTo>
                    <a:pt x="2133" y="1245"/>
                    <a:pt x="2419" y="1404"/>
                    <a:pt x="2672" y="1594"/>
                  </a:cubicBezTo>
                  <a:cubicBezTo>
                    <a:pt x="2957" y="1752"/>
                    <a:pt x="3210" y="1942"/>
                    <a:pt x="3495" y="2132"/>
                  </a:cubicBezTo>
                  <a:cubicBezTo>
                    <a:pt x="3519" y="2146"/>
                    <a:pt x="3544" y="2153"/>
                    <a:pt x="3568" y="2153"/>
                  </a:cubicBezTo>
                  <a:cubicBezTo>
                    <a:pt x="3703" y="2153"/>
                    <a:pt x="3820" y="1954"/>
                    <a:pt x="3685" y="1847"/>
                  </a:cubicBezTo>
                  <a:cubicBezTo>
                    <a:pt x="3179" y="1435"/>
                    <a:pt x="2577" y="1119"/>
                    <a:pt x="2007" y="834"/>
                  </a:cubicBezTo>
                  <a:cubicBezTo>
                    <a:pt x="1437" y="517"/>
                    <a:pt x="835" y="264"/>
                    <a:pt x="233" y="10"/>
                  </a:cubicBezTo>
                  <a:cubicBezTo>
                    <a:pt x="216" y="3"/>
                    <a:pt x="199" y="0"/>
                    <a:pt x="1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1663;p49">
              <a:extLst>
                <a:ext uri="{FF2B5EF4-FFF2-40B4-BE49-F238E27FC236}">
                  <a16:creationId xmlns:a16="http://schemas.microsoft.com/office/drawing/2014/main" id="{59145153-B197-427B-BC1A-89370D7B7610}"/>
                </a:ext>
              </a:extLst>
            </p:cNvPr>
            <p:cNvSpPr/>
            <p:nvPr/>
          </p:nvSpPr>
          <p:spPr>
            <a:xfrm>
              <a:off x="8124574" y="2416478"/>
              <a:ext cx="93306" cy="52569"/>
            </a:xfrm>
            <a:custGeom>
              <a:avLst/>
              <a:gdLst/>
              <a:ahLst/>
              <a:cxnLst/>
              <a:rect l="l" t="t" r="r" b="b"/>
              <a:pathLst>
                <a:path w="3428" h="1791" extrusionOk="0">
                  <a:moveTo>
                    <a:pt x="276" y="0"/>
                  </a:moveTo>
                  <a:cubicBezTo>
                    <a:pt x="77" y="0"/>
                    <a:pt x="0" y="290"/>
                    <a:pt x="212" y="351"/>
                  </a:cubicBezTo>
                  <a:cubicBezTo>
                    <a:pt x="1225" y="604"/>
                    <a:pt x="2175" y="1079"/>
                    <a:pt x="2999" y="1744"/>
                  </a:cubicBezTo>
                  <a:cubicBezTo>
                    <a:pt x="3038" y="1777"/>
                    <a:pt x="3082" y="1791"/>
                    <a:pt x="3124" y="1791"/>
                  </a:cubicBezTo>
                  <a:cubicBezTo>
                    <a:pt x="3285" y="1791"/>
                    <a:pt x="3427" y="1591"/>
                    <a:pt x="3252" y="1491"/>
                  </a:cubicBezTo>
                  <a:cubicBezTo>
                    <a:pt x="2397" y="794"/>
                    <a:pt x="1383" y="287"/>
                    <a:pt x="307" y="2"/>
                  </a:cubicBezTo>
                  <a:cubicBezTo>
                    <a:pt x="296" y="1"/>
                    <a:pt x="286" y="0"/>
                    <a:pt x="2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1664;p49">
              <a:extLst>
                <a:ext uri="{FF2B5EF4-FFF2-40B4-BE49-F238E27FC236}">
                  <a16:creationId xmlns:a16="http://schemas.microsoft.com/office/drawing/2014/main" id="{5EC6B2DF-22CD-4079-800F-84CB6A8F7B1E}"/>
                </a:ext>
              </a:extLst>
            </p:cNvPr>
            <p:cNvSpPr/>
            <p:nvPr/>
          </p:nvSpPr>
          <p:spPr>
            <a:xfrm>
              <a:off x="8092918" y="2371657"/>
              <a:ext cx="116769" cy="57853"/>
            </a:xfrm>
            <a:custGeom>
              <a:avLst/>
              <a:gdLst/>
              <a:ahLst/>
              <a:cxnLst/>
              <a:rect l="l" t="t" r="r" b="b"/>
              <a:pathLst>
                <a:path w="4290" h="1971" extrusionOk="0">
                  <a:moveTo>
                    <a:pt x="182" y="0"/>
                  </a:moveTo>
                  <a:cubicBezTo>
                    <a:pt x="34" y="0"/>
                    <a:pt x="0" y="237"/>
                    <a:pt x="171" y="294"/>
                  </a:cubicBezTo>
                  <a:cubicBezTo>
                    <a:pt x="836" y="484"/>
                    <a:pt x="1470" y="706"/>
                    <a:pt x="2103" y="991"/>
                  </a:cubicBezTo>
                  <a:cubicBezTo>
                    <a:pt x="2736" y="1276"/>
                    <a:pt x="3338" y="1624"/>
                    <a:pt x="3940" y="1941"/>
                  </a:cubicBezTo>
                  <a:cubicBezTo>
                    <a:pt x="3976" y="1962"/>
                    <a:pt x="4010" y="1970"/>
                    <a:pt x="4041" y="1970"/>
                  </a:cubicBezTo>
                  <a:cubicBezTo>
                    <a:pt x="4204" y="1970"/>
                    <a:pt x="4289" y="1731"/>
                    <a:pt x="4130" y="1624"/>
                  </a:cubicBezTo>
                  <a:cubicBezTo>
                    <a:pt x="3528" y="1244"/>
                    <a:pt x="2895" y="959"/>
                    <a:pt x="2261" y="674"/>
                  </a:cubicBezTo>
                  <a:cubicBezTo>
                    <a:pt x="1596" y="421"/>
                    <a:pt x="931" y="199"/>
                    <a:pt x="235" y="9"/>
                  </a:cubicBezTo>
                  <a:cubicBezTo>
                    <a:pt x="216" y="3"/>
                    <a:pt x="198" y="0"/>
                    <a:pt x="1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665;p49">
              <a:extLst>
                <a:ext uri="{FF2B5EF4-FFF2-40B4-BE49-F238E27FC236}">
                  <a16:creationId xmlns:a16="http://schemas.microsoft.com/office/drawing/2014/main" id="{4D5B11B0-B1D8-4BDD-8487-2CFE3E01B254}"/>
                </a:ext>
              </a:extLst>
            </p:cNvPr>
            <p:cNvSpPr/>
            <p:nvPr/>
          </p:nvSpPr>
          <p:spPr>
            <a:xfrm>
              <a:off x="8060799" y="2323519"/>
              <a:ext cx="115463" cy="47815"/>
            </a:xfrm>
            <a:custGeom>
              <a:avLst/>
              <a:gdLst/>
              <a:ahLst/>
              <a:cxnLst/>
              <a:rect l="l" t="t" r="r" b="b"/>
              <a:pathLst>
                <a:path w="4242" h="1629" extrusionOk="0">
                  <a:moveTo>
                    <a:pt x="310" y="1"/>
                  </a:moveTo>
                  <a:cubicBezTo>
                    <a:pt x="106" y="1"/>
                    <a:pt x="0" y="321"/>
                    <a:pt x="243" y="351"/>
                  </a:cubicBezTo>
                  <a:cubicBezTo>
                    <a:pt x="876" y="446"/>
                    <a:pt x="1510" y="604"/>
                    <a:pt x="2111" y="826"/>
                  </a:cubicBezTo>
                  <a:cubicBezTo>
                    <a:pt x="2428" y="921"/>
                    <a:pt x="2713" y="1048"/>
                    <a:pt x="3030" y="1174"/>
                  </a:cubicBezTo>
                  <a:cubicBezTo>
                    <a:pt x="3315" y="1301"/>
                    <a:pt x="3600" y="1459"/>
                    <a:pt x="3916" y="1618"/>
                  </a:cubicBezTo>
                  <a:cubicBezTo>
                    <a:pt x="3939" y="1625"/>
                    <a:pt x="3962" y="1629"/>
                    <a:pt x="3983" y="1629"/>
                  </a:cubicBezTo>
                  <a:cubicBezTo>
                    <a:pt x="4140" y="1629"/>
                    <a:pt x="4242" y="1444"/>
                    <a:pt x="4075" y="1333"/>
                  </a:cubicBezTo>
                  <a:cubicBezTo>
                    <a:pt x="3568" y="953"/>
                    <a:pt x="2871" y="699"/>
                    <a:pt x="2270" y="478"/>
                  </a:cubicBezTo>
                  <a:cubicBezTo>
                    <a:pt x="1636" y="256"/>
                    <a:pt x="1003" y="98"/>
                    <a:pt x="338" y="3"/>
                  </a:cubicBezTo>
                  <a:cubicBezTo>
                    <a:pt x="328" y="1"/>
                    <a:pt x="319" y="1"/>
                    <a:pt x="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666;p49">
              <a:extLst>
                <a:ext uri="{FF2B5EF4-FFF2-40B4-BE49-F238E27FC236}">
                  <a16:creationId xmlns:a16="http://schemas.microsoft.com/office/drawing/2014/main" id="{D8353A2A-ADCA-48E1-859A-6A95ADAF0180}"/>
                </a:ext>
              </a:extLst>
            </p:cNvPr>
            <p:cNvSpPr/>
            <p:nvPr/>
          </p:nvSpPr>
          <p:spPr>
            <a:xfrm>
              <a:off x="8043270" y="2286388"/>
              <a:ext cx="80731" cy="27062"/>
            </a:xfrm>
            <a:custGeom>
              <a:avLst/>
              <a:gdLst/>
              <a:ahLst/>
              <a:cxnLst/>
              <a:rect l="l" t="t" r="r" b="b"/>
              <a:pathLst>
                <a:path w="2966" h="922" extrusionOk="0">
                  <a:moveTo>
                    <a:pt x="253" y="1"/>
                  </a:moveTo>
                  <a:cubicBezTo>
                    <a:pt x="0" y="1"/>
                    <a:pt x="32" y="349"/>
                    <a:pt x="253" y="381"/>
                  </a:cubicBezTo>
                  <a:cubicBezTo>
                    <a:pt x="665" y="381"/>
                    <a:pt x="1077" y="444"/>
                    <a:pt x="1489" y="539"/>
                  </a:cubicBezTo>
                  <a:cubicBezTo>
                    <a:pt x="1679" y="602"/>
                    <a:pt x="1869" y="666"/>
                    <a:pt x="2059" y="729"/>
                  </a:cubicBezTo>
                  <a:cubicBezTo>
                    <a:pt x="2249" y="793"/>
                    <a:pt x="2439" y="888"/>
                    <a:pt x="2660" y="919"/>
                  </a:cubicBezTo>
                  <a:cubicBezTo>
                    <a:pt x="2671" y="921"/>
                    <a:pt x="2682" y="922"/>
                    <a:pt x="2693" y="922"/>
                  </a:cubicBezTo>
                  <a:cubicBezTo>
                    <a:pt x="2864" y="922"/>
                    <a:pt x="2966" y="692"/>
                    <a:pt x="2787" y="602"/>
                  </a:cubicBezTo>
                  <a:cubicBezTo>
                    <a:pt x="2597" y="476"/>
                    <a:pt x="2375" y="412"/>
                    <a:pt x="2154" y="349"/>
                  </a:cubicBezTo>
                  <a:cubicBezTo>
                    <a:pt x="1964" y="286"/>
                    <a:pt x="1742" y="222"/>
                    <a:pt x="1552" y="191"/>
                  </a:cubicBezTo>
                  <a:cubicBezTo>
                    <a:pt x="1108" y="96"/>
                    <a:pt x="697" y="32"/>
                    <a:pt x="2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1667;p49">
              <a:extLst>
                <a:ext uri="{FF2B5EF4-FFF2-40B4-BE49-F238E27FC236}">
                  <a16:creationId xmlns:a16="http://schemas.microsoft.com/office/drawing/2014/main" id="{68954CC6-2BB1-45ED-9DE1-2F00B1C6E491}"/>
                </a:ext>
              </a:extLst>
            </p:cNvPr>
            <p:cNvSpPr/>
            <p:nvPr/>
          </p:nvSpPr>
          <p:spPr>
            <a:xfrm>
              <a:off x="7991009" y="2240775"/>
              <a:ext cx="81902" cy="31906"/>
            </a:xfrm>
            <a:custGeom>
              <a:avLst/>
              <a:gdLst/>
              <a:ahLst/>
              <a:cxnLst/>
              <a:rect l="l" t="t" r="r" b="b"/>
              <a:pathLst>
                <a:path w="3009" h="1087" extrusionOk="0">
                  <a:moveTo>
                    <a:pt x="302" y="1"/>
                  </a:moveTo>
                  <a:cubicBezTo>
                    <a:pt x="75" y="1"/>
                    <a:pt x="0" y="293"/>
                    <a:pt x="242" y="383"/>
                  </a:cubicBezTo>
                  <a:cubicBezTo>
                    <a:pt x="432" y="446"/>
                    <a:pt x="622" y="510"/>
                    <a:pt x="812" y="573"/>
                  </a:cubicBezTo>
                  <a:cubicBezTo>
                    <a:pt x="1033" y="636"/>
                    <a:pt x="1223" y="668"/>
                    <a:pt x="1413" y="731"/>
                  </a:cubicBezTo>
                  <a:cubicBezTo>
                    <a:pt x="1825" y="858"/>
                    <a:pt x="2237" y="953"/>
                    <a:pt x="2648" y="1080"/>
                  </a:cubicBezTo>
                  <a:cubicBezTo>
                    <a:pt x="2666" y="1084"/>
                    <a:pt x="2684" y="1086"/>
                    <a:pt x="2700" y="1086"/>
                  </a:cubicBezTo>
                  <a:cubicBezTo>
                    <a:pt x="2918" y="1086"/>
                    <a:pt x="3008" y="727"/>
                    <a:pt x="2743" y="668"/>
                  </a:cubicBezTo>
                  <a:cubicBezTo>
                    <a:pt x="2332" y="541"/>
                    <a:pt x="1952" y="415"/>
                    <a:pt x="1540" y="320"/>
                  </a:cubicBezTo>
                  <a:cubicBezTo>
                    <a:pt x="1350" y="256"/>
                    <a:pt x="1128" y="193"/>
                    <a:pt x="938" y="161"/>
                  </a:cubicBezTo>
                  <a:cubicBezTo>
                    <a:pt x="717" y="98"/>
                    <a:pt x="527" y="66"/>
                    <a:pt x="337" y="3"/>
                  </a:cubicBezTo>
                  <a:cubicBezTo>
                    <a:pt x="325" y="2"/>
                    <a:pt x="313" y="1"/>
                    <a:pt x="3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1668;p49">
              <a:extLst>
                <a:ext uri="{FF2B5EF4-FFF2-40B4-BE49-F238E27FC236}">
                  <a16:creationId xmlns:a16="http://schemas.microsoft.com/office/drawing/2014/main" id="{129D015A-DA01-4CC5-B9DD-4B81C46FC8BB}"/>
                </a:ext>
              </a:extLst>
            </p:cNvPr>
            <p:cNvSpPr/>
            <p:nvPr/>
          </p:nvSpPr>
          <p:spPr>
            <a:xfrm>
              <a:off x="7335542" y="2301241"/>
              <a:ext cx="741362" cy="790187"/>
            </a:xfrm>
            <a:custGeom>
              <a:avLst/>
              <a:gdLst/>
              <a:ahLst/>
              <a:cxnLst/>
              <a:rect l="l" t="t" r="r" b="b"/>
              <a:pathLst>
                <a:path w="27237" h="26921" extrusionOk="0">
                  <a:moveTo>
                    <a:pt x="21377" y="2757"/>
                  </a:moveTo>
                  <a:cubicBezTo>
                    <a:pt x="21409" y="2820"/>
                    <a:pt x="21409" y="2947"/>
                    <a:pt x="21377" y="3042"/>
                  </a:cubicBezTo>
                  <a:cubicBezTo>
                    <a:pt x="21377" y="3105"/>
                    <a:pt x="21377" y="3137"/>
                    <a:pt x="21346" y="3200"/>
                  </a:cubicBezTo>
                  <a:cubicBezTo>
                    <a:pt x="21346" y="3168"/>
                    <a:pt x="21314" y="3168"/>
                    <a:pt x="21314" y="3137"/>
                  </a:cubicBezTo>
                  <a:cubicBezTo>
                    <a:pt x="21251" y="3073"/>
                    <a:pt x="21187" y="3010"/>
                    <a:pt x="21092" y="2978"/>
                  </a:cubicBezTo>
                  <a:cubicBezTo>
                    <a:pt x="21219" y="2883"/>
                    <a:pt x="21314" y="2788"/>
                    <a:pt x="21377" y="2757"/>
                  </a:cubicBezTo>
                  <a:close/>
                  <a:moveTo>
                    <a:pt x="19889" y="2852"/>
                  </a:moveTo>
                  <a:lnTo>
                    <a:pt x="19889" y="2852"/>
                  </a:lnTo>
                  <a:cubicBezTo>
                    <a:pt x="19826" y="2978"/>
                    <a:pt x="19762" y="3105"/>
                    <a:pt x="19667" y="3263"/>
                  </a:cubicBezTo>
                  <a:cubicBezTo>
                    <a:pt x="19446" y="3358"/>
                    <a:pt x="19161" y="3517"/>
                    <a:pt x="18907" y="3675"/>
                  </a:cubicBezTo>
                  <a:cubicBezTo>
                    <a:pt x="19351" y="3327"/>
                    <a:pt x="19667" y="3042"/>
                    <a:pt x="19889" y="2852"/>
                  </a:cubicBezTo>
                  <a:close/>
                  <a:moveTo>
                    <a:pt x="20206" y="3327"/>
                  </a:moveTo>
                  <a:lnTo>
                    <a:pt x="20206" y="3327"/>
                  </a:lnTo>
                  <a:cubicBezTo>
                    <a:pt x="20142" y="3422"/>
                    <a:pt x="20016" y="3485"/>
                    <a:pt x="19921" y="3580"/>
                  </a:cubicBezTo>
                  <a:cubicBezTo>
                    <a:pt x="19636" y="3833"/>
                    <a:pt x="19351" y="4087"/>
                    <a:pt x="19066" y="4308"/>
                  </a:cubicBezTo>
                  <a:cubicBezTo>
                    <a:pt x="19382" y="4023"/>
                    <a:pt x="19667" y="3738"/>
                    <a:pt x="19857" y="3485"/>
                  </a:cubicBezTo>
                  <a:cubicBezTo>
                    <a:pt x="19984" y="3422"/>
                    <a:pt x="20111" y="3358"/>
                    <a:pt x="20206" y="3327"/>
                  </a:cubicBezTo>
                  <a:close/>
                  <a:moveTo>
                    <a:pt x="15487" y="382"/>
                  </a:moveTo>
                  <a:cubicBezTo>
                    <a:pt x="15550" y="382"/>
                    <a:pt x="15645" y="413"/>
                    <a:pt x="15677" y="413"/>
                  </a:cubicBezTo>
                  <a:cubicBezTo>
                    <a:pt x="15645" y="445"/>
                    <a:pt x="15614" y="477"/>
                    <a:pt x="15550" y="508"/>
                  </a:cubicBezTo>
                  <a:cubicBezTo>
                    <a:pt x="15360" y="603"/>
                    <a:pt x="15139" y="698"/>
                    <a:pt x="14917" y="825"/>
                  </a:cubicBezTo>
                  <a:cubicBezTo>
                    <a:pt x="14917" y="762"/>
                    <a:pt x="14917" y="730"/>
                    <a:pt x="14885" y="667"/>
                  </a:cubicBezTo>
                  <a:cubicBezTo>
                    <a:pt x="14854" y="635"/>
                    <a:pt x="14814" y="619"/>
                    <a:pt x="14774" y="619"/>
                  </a:cubicBezTo>
                  <a:cubicBezTo>
                    <a:pt x="14735" y="619"/>
                    <a:pt x="14695" y="635"/>
                    <a:pt x="14664" y="667"/>
                  </a:cubicBezTo>
                  <a:cubicBezTo>
                    <a:pt x="13998" y="1173"/>
                    <a:pt x="10863" y="3612"/>
                    <a:pt x="7665" y="6240"/>
                  </a:cubicBezTo>
                  <a:cubicBezTo>
                    <a:pt x="10832" y="3200"/>
                    <a:pt x="14125" y="382"/>
                    <a:pt x="15455" y="382"/>
                  </a:cubicBezTo>
                  <a:close/>
                  <a:moveTo>
                    <a:pt x="19066" y="3928"/>
                  </a:moveTo>
                  <a:cubicBezTo>
                    <a:pt x="18242" y="4688"/>
                    <a:pt x="17007" y="5639"/>
                    <a:pt x="15519" y="6652"/>
                  </a:cubicBezTo>
                  <a:cubicBezTo>
                    <a:pt x="15677" y="6494"/>
                    <a:pt x="15867" y="6335"/>
                    <a:pt x="16025" y="6177"/>
                  </a:cubicBezTo>
                  <a:cubicBezTo>
                    <a:pt x="17260" y="5164"/>
                    <a:pt x="18242" y="4435"/>
                    <a:pt x="19066" y="3928"/>
                  </a:cubicBezTo>
                  <a:close/>
                  <a:moveTo>
                    <a:pt x="6556" y="3865"/>
                  </a:moveTo>
                  <a:lnTo>
                    <a:pt x="6556" y="3865"/>
                  </a:lnTo>
                  <a:cubicBezTo>
                    <a:pt x="5131" y="5195"/>
                    <a:pt x="3801" y="6335"/>
                    <a:pt x="2914" y="7032"/>
                  </a:cubicBezTo>
                  <a:cubicBezTo>
                    <a:pt x="3421" y="6557"/>
                    <a:pt x="4023" y="6019"/>
                    <a:pt x="4624" y="5417"/>
                  </a:cubicBezTo>
                  <a:cubicBezTo>
                    <a:pt x="5290" y="4878"/>
                    <a:pt x="5955" y="4340"/>
                    <a:pt x="6556" y="3865"/>
                  </a:cubicBezTo>
                  <a:close/>
                  <a:moveTo>
                    <a:pt x="1869" y="7982"/>
                  </a:moveTo>
                  <a:lnTo>
                    <a:pt x="1743" y="8109"/>
                  </a:lnTo>
                  <a:cubicBezTo>
                    <a:pt x="1743" y="8077"/>
                    <a:pt x="1774" y="8014"/>
                    <a:pt x="1806" y="7982"/>
                  </a:cubicBezTo>
                  <a:close/>
                  <a:moveTo>
                    <a:pt x="25494" y="7539"/>
                  </a:moveTo>
                  <a:cubicBezTo>
                    <a:pt x="25494" y="7602"/>
                    <a:pt x="25494" y="7665"/>
                    <a:pt x="25494" y="7729"/>
                  </a:cubicBezTo>
                  <a:cubicBezTo>
                    <a:pt x="25304" y="7792"/>
                    <a:pt x="25083" y="7950"/>
                    <a:pt x="24798" y="8109"/>
                  </a:cubicBezTo>
                  <a:lnTo>
                    <a:pt x="25494" y="7539"/>
                  </a:lnTo>
                  <a:close/>
                  <a:moveTo>
                    <a:pt x="25811" y="7919"/>
                  </a:moveTo>
                  <a:cubicBezTo>
                    <a:pt x="25811" y="7982"/>
                    <a:pt x="25779" y="8077"/>
                    <a:pt x="25716" y="8172"/>
                  </a:cubicBezTo>
                  <a:cubicBezTo>
                    <a:pt x="25748" y="8077"/>
                    <a:pt x="25779" y="8014"/>
                    <a:pt x="25779" y="7919"/>
                  </a:cubicBezTo>
                  <a:close/>
                  <a:moveTo>
                    <a:pt x="13808" y="7697"/>
                  </a:moveTo>
                  <a:lnTo>
                    <a:pt x="13808" y="7697"/>
                  </a:lnTo>
                  <a:cubicBezTo>
                    <a:pt x="13650" y="7824"/>
                    <a:pt x="13492" y="7950"/>
                    <a:pt x="13365" y="8077"/>
                  </a:cubicBezTo>
                  <a:cubicBezTo>
                    <a:pt x="13238" y="8172"/>
                    <a:pt x="13143" y="8235"/>
                    <a:pt x="13048" y="8299"/>
                  </a:cubicBezTo>
                  <a:cubicBezTo>
                    <a:pt x="13302" y="8109"/>
                    <a:pt x="13555" y="7887"/>
                    <a:pt x="13808" y="7697"/>
                  </a:cubicBezTo>
                  <a:close/>
                  <a:moveTo>
                    <a:pt x="25431" y="8045"/>
                  </a:moveTo>
                  <a:lnTo>
                    <a:pt x="25431" y="8045"/>
                  </a:lnTo>
                  <a:cubicBezTo>
                    <a:pt x="25368" y="8235"/>
                    <a:pt x="25241" y="8457"/>
                    <a:pt x="25114" y="8679"/>
                  </a:cubicBezTo>
                  <a:cubicBezTo>
                    <a:pt x="24671" y="8774"/>
                    <a:pt x="24133" y="9027"/>
                    <a:pt x="23499" y="9375"/>
                  </a:cubicBezTo>
                  <a:lnTo>
                    <a:pt x="23499" y="9375"/>
                  </a:lnTo>
                  <a:cubicBezTo>
                    <a:pt x="24354" y="8710"/>
                    <a:pt x="25019" y="8267"/>
                    <a:pt x="25431" y="8045"/>
                  </a:cubicBezTo>
                  <a:close/>
                  <a:moveTo>
                    <a:pt x="25463" y="8932"/>
                  </a:moveTo>
                  <a:cubicBezTo>
                    <a:pt x="25621" y="8932"/>
                    <a:pt x="25716" y="8964"/>
                    <a:pt x="25811" y="9027"/>
                  </a:cubicBezTo>
                  <a:cubicBezTo>
                    <a:pt x="25526" y="9217"/>
                    <a:pt x="24956" y="9661"/>
                    <a:pt x="24164" y="10262"/>
                  </a:cubicBezTo>
                  <a:cubicBezTo>
                    <a:pt x="24703" y="9724"/>
                    <a:pt x="25146" y="9280"/>
                    <a:pt x="25431" y="8932"/>
                  </a:cubicBezTo>
                  <a:close/>
                  <a:moveTo>
                    <a:pt x="20807" y="3200"/>
                  </a:moveTo>
                  <a:cubicBezTo>
                    <a:pt x="20934" y="3232"/>
                    <a:pt x="21029" y="3263"/>
                    <a:pt x="21061" y="3327"/>
                  </a:cubicBezTo>
                  <a:cubicBezTo>
                    <a:pt x="21156" y="3422"/>
                    <a:pt x="21156" y="3517"/>
                    <a:pt x="21156" y="3643"/>
                  </a:cubicBezTo>
                  <a:cubicBezTo>
                    <a:pt x="21156" y="3675"/>
                    <a:pt x="21156" y="3707"/>
                    <a:pt x="21124" y="3738"/>
                  </a:cubicBezTo>
                  <a:cubicBezTo>
                    <a:pt x="20934" y="4087"/>
                    <a:pt x="20649" y="4467"/>
                    <a:pt x="20269" y="4910"/>
                  </a:cubicBezTo>
                  <a:cubicBezTo>
                    <a:pt x="19857" y="5227"/>
                    <a:pt x="19382" y="5544"/>
                    <a:pt x="18907" y="5892"/>
                  </a:cubicBezTo>
                  <a:cubicBezTo>
                    <a:pt x="16722" y="7412"/>
                    <a:pt x="13872" y="9439"/>
                    <a:pt x="11117" y="11529"/>
                  </a:cubicBezTo>
                  <a:cubicBezTo>
                    <a:pt x="13492" y="9502"/>
                    <a:pt x="16437" y="7000"/>
                    <a:pt x="20111" y="3833"/>
                  </a:cubicBezTo>
                  <a:cubicBezTo>
                    <a:pt x="20396" y="3580"/>
                    <a:pt x="20617" y="3390"/>
                    <a:pt x="20807" y="3200"/>
                  </a:cubicBezTo>
                  <a:close/>
                  <a:moveTo>
                    <a:pt x="19129" y="2092"/>
                  </a:moveTo>
                  <a:cubicBezTo>
                    <a:pt x="19097" y="2313"/>
                    <a:pt x="18907" y="2630"/>
                    <a:pt x="18622" y="3042"/>
                  </a:cubicBezTo>
                  <a:cubicBezTo>
                    <a:pt x="16659" y="4467"/>
                    <a:pt x="13207" y="7444"/>
                    <a:pt x="9850" y="10357"/>
                  </a:cubicBezTo>
                  <a:cubicBezTo>
                    <a:pt x="8900" y="10959"/>
                    <a:pt x="7981" y="11592"/>
                    <a:pt x="7095" y="12162"/>
                  </a:cubicBezTo>
                  <a:lnTo>
                    <a:pt x="19129" y="2092"/>
                  </a:lnTo>
                  <a:close/>
                  <a:moveTo>
                    <a:pt x="21409" y="5227"/>
                  </a:moveTo>
                  <a:cubicBezTo>
                    <a:pt x="20871" y="5765"/>
                    <a:pt x="20237" y="6367"/>
                    <a:pt x="19572" y="6969"/>
                  </a:cubicBezTo>
                  <a:lnTo>
                    <a:pt x="13017" y="12479"/>
                  </a:lnTo>
                  <a:cubicBezTo>
                    <a:pt x="15107" y="10611"/>
                    <a:pt x="17134" y="8710"/>
                    <a:pt x="18781" y="7127"/>
                  </a:cubicBezTo>
                  <a:cubicBezTo>
                    <a:pt x="19794" y="6399"/>
                    <a:pt x="20712" y="5734"/>
                    <a:pt x="21409" y="5227"/>
                  </a:cubicBezTo>
                  <a:close/>
                  <a:moveTo>
                    <a:pt x="22201" y="12131"/>
                  </a:moveTo>
                  <a:cubicBezTo>
                    <a:pt x="21852" y="12416"/>
                    <a:pt x="21472" y="12732"/>
                    <a:pt x="21092" y="13049"/>
                  </a:cubicBezTo>
                  <a:cubicBezTo>
                    <a:pt x="21282" y="12891"/>
                    <a:pt x="21441" y="12732"/>
                    <a:pt x="21631" y="12574"/>
                  </a:cubicBezTo>
                  <a:cubicBezTo>
                    <a:pt x="21662" y="12542"/>
                    <a:pt x="21726" y="12511"/>
                    <a:pt x="21757" y="12447"/>
                  </a:cubicBezTo>
                  <a:cubicBezTo>
                    <a:pt x="21916" y="12352"/>
                    <a:pt x="22042" y="12226"/>
                    <a:pt x="22201" y="12131"/>
                  </a:cubicBezTo>
                  <a:close/>
                  <a:moveTo>
                    <a:pt x="11782" y="9470"/>
                  </a:moveTo>
                  <a:lnTo>
                    <a:pt x="11782" y="9470"/>
                  </a:lnTo>
                  <a:cubicBezTo>
                    <a:pt x="10167" y="10832"/>
                    <a:pt x="8425" y="12226"/>
                    <a:pt x="6746" y="13524"/>
                  </a:cubicBezTo>
                  <a:lnTo>
                    <a:pt x="10863" y="10072"/>
                  </a:lnTo>
                  <a:cubicBezTo>
                    <a:pt x="10958" y="10009"/>
                    <a:pt x="11022" y="9977"/>
                    <a:pt x="11117" y="9914"/>
                  </a:cubicBezTo>
                  <a:cubicBezTo>
                    <a:pt x="11338" y="9756"/>
                    <a:pt x="11560" y="9629"/>
                    <a:pt x="11782" y="9470"/>
                  </a:cubicBezTo>
                  <a:close/>
                  <a:moveTo>
                    <a:pt x="5670" y="8774"/>
                  </a:moveTo>
                  <a:lnTo>
                    <a:pt x="5670" y="8774"/>
                  </a:lnTo>
                  <a:cubicBezTo>
                    <a:pt x="3421" y="11022"/>
                    <a:pt x="1616" y="12986"/>
                    <a:pt x="1046" y="13587"/>
                  </a:cubicBezTo>
                  <a:cubicBezTo>
                    <a:pt x="1046" y="13524"/>
                    <a:pt x="1046" y="13461"/>
                    <a:pt x="1046" y="13397"/>
                  </a:cubicBezTo>
                  <a:cubicBezTo>
                    <a:pt x="1078" y="13207"/>
                    <a:pt x="1173" y="12954"/>
                    <a:pt x="1363" y="12669"/>
                  </a:cubicBezTo>
                  <a:cubicBezTo>
                    <a:pt x="1743" y="12289"/>
                    <a:pt x="2186" y="11782"/>
                    <a:pt x="2756" y="11212"/>
                  </a:cubicBezTo>
                  <a:cubicBezTo>
                    <a:pt x="3579" y="10516"/>
                    <a:pt x="4561" y="9692"/>
                    <a:pt x="5670" y="8774"/>
                  </a:cubicBezTo>
                  <a:close/>
                  <a:moveTo>
                    <a:pt x="18242" y="5005"/>
                  </a:moveTo>
                  <a:cubicBezTo>
                    <a:pt x="13080" y="9470"/>
                    <a:pt x="9121" y="12859"/>
                    <a:pt x="6335" y="15171"/>
                  </a:cubicBezTo>
                  <a:cubicBezTo>
                    <a:pt x="8710" y="12827"/>
                    <a:pt x="10832" y="10801"/>
                    <a:pt x="12637" y="9154"/>
                  </a:cubicBezTo>
                  <a:cubicBezTo>
                    <a:pt x="13048" y="8837"/>
                    <a:pt x="13428" y="8489"/>
                    <a:pt x="13808" y="8172"/>
                  </a:cubicBezTo>
                  <a:cubicBezTo>
                    <a:pt x="15519" y="7032"/>
                    <a:pt x="17102" y="5955"/>
                    <a:pt x="18242" y="5005"/>
                  </a:cubicBezTo>
                  <a:close/>
                  <a:moveTo>
                    <a:pt x="9723" y="14126"/>
                  </a:moveTo>
                  <a:lnTo>
                    <a:pt x="9723" y="14126"/>
                  </a:lnTo>
                  <a:cubicBezTo>
                    <a:pt x="8995" y="14696"/>
                    <a:pt x="8298" y="15234"/>
                    <a:pt x="7633" y="15741"/>
                  </a:cubicBezTo>
                  <a:cubicBezTo>
                    <a:pt x="7855" y="15551"/>
                    <a:pt x="8076" y="15361"/>
                    <a:pt x="8330" y="15139"/>
                  </a:cubicBezTo>
                  <a:cubicBezTo>
                    <a:pt x="8773" y="14823"/>
                    <a:pt x="9248" y="14474"/>
                    <a:pt x="9723" y="14126"/>
                  </a:cubicBezTo>
                  <a:close/>
                  <a:moveTo>
                    <a:pt x="5423" y="12126"/>
                  </a:moveTo>
                  <a:cubicBezTo>
                    <a:pt x="3412" y="13958"/>
                    <a:pt x="1754" y="15499"/>
                    <a:pt x="983" y="16216"/>
                  </a:cubicBezTo>
                  <a:cubicBezTo>
                    <a:pt x="1173" y="15868"/>
                    <a:pt x="1648" y="15329"/>
                    <a:pt x="2344" y="14601"/>
                  </a:cubicBezTo>
                  <a:cubicBezTo>
                    <a:pt x="3106" y="14112"/>
                    <a:pt x="4149" y="13257"/>
                    <a:pt x="5423" y="12126"/>
                  </a:cubicBezTo>
                  <a:close/>
                  <a:moveTo>
                    <a:pt x="24798" y="9059"/>
                  </a:moveTo>
                  <a:lnTo>
                    <a:pt x="24798" y="9059"/>
                  </a:lnTo>
                  <a:cubicBezTo>
                    <a:pt x="24544" y="9407"/>
                    <a:pt x="24196" y="9756"/>
                    <a:pt x="23816" y="10167"/>
                  </a:cubicBezTo>
                  <a:cubicBezTo>
                    <a:pt x="23183" y="10769"/>
                    <a:pt x="22391" y="11497"/>
                    <a:pt x="21567" y="12226"/>
                  </a:cubicBezTo>
                  <a:cubicBezTo>
                    <a:pt x="19636" y="13682"/>
                    <a:pt x="17355" y="15456"/>
                    <a:pt x="15202" y="17198"/>
                  </a:cubicBezTo>
                  <a:cubicBezTo>
                    <a:pt x="15139" y="17229"/>
                    <a:pt x="15107" y="17293"/>
                    <a:pt x="15044" y="17324"/>
                  </a:cubicBezTo>
                  <a:cubicBezTo>
                    <a:pt x="17007" y="15488"/>
                    <a:pt x="18939" y="13587"/>
                    <a:pt x="20554" y="11909"/>
                  </a:cubicBezTo>
                  <a:cubicBezTo>
                    <a:pt x="22264" y="10484"/>
                    <a:pt x="23784" y="9407"/>
                    <a:pt x="24798" y="9059"/>
                  </a:cubicBezTo>
                  <a:close/>
                  <a:moveTo>
                    <a:pt x="19224" y="6050"/>
                  </a:moveTo>
                  <a:cubicBezTo>
                    <a:pt x="18591" y="6652"/>
                    <a:pt x="17830" y="7349"/>
                    <a:pt x="17007" y="8045"/>
                  </a:cubicBezTo>
                  <a:cubicBezTo>
                    <a:pt x="14252" y="10072"/>
                    <a:pt x="10990" y="12542"/>
                    <a:pt x="8266" y="14791"/>
                  </a:cubicBezTo>
                  <a:cubicBezTo>
                    <a:pt x="6936" y="15773"/>
                    <a:pt x="5670" y="16659"/>
                    <a:pt x="4656" y="17356"/>
                  </a:cubicBezTo>
                  <a:cubicBezTo>
                    <a:pt x="8235" y="13809"/>
                    <a:pt x="15202" y="8869"/>
                    <a:pt x="19066" y="6145"/>
                  </a:cubicBezTo>
                  <a:cubicBezTo>
                    <a:pt x="19129" y="6082"/>
                    <a:pt x="19161" y="6082"/>
                    <a:pt x="19224" y="6050"/>
                  </a:cubicBezTo>
                  <a:close/>
                  <a:moveTo>
                    <a:pt x="8235" y="11782"/>
                  </a:moveTo>
                  <a:cubicBezTo>
                    <a:pt x="8108" y="11909"/>
                    <a:pt x="7950" y="12036"/>
                    <a:pt x="7823" y="12162"/>
                  </a:cubicBezTo>
                  <a:cubicBezTo>
                    <a:pt x="6715" y="13081"/>
                    <a:pt x="5701" y="13936"/>
                    <a:pt x="4814" y="14759"/>
                  </a:cubicBezTo>
                  <a:lnTo>
                    <a:pt x="1553" y="17483"/>
                  </a:lnTo>
                  <a:cubicBezTo>
                    <a:pt x="1489" y="17546"/>
                    <a:pt x="1489" y="17641"/>
                    <a:pt x="1553" y="17704"/>
                  </a:cubicBezTo>
                  <a:cubicBezTo>
                    <a:pt x="1553" y="17704"/>
                    <a:pt x="1553" y="17704"/>
                    <a:pt x="1584" y="17736"/>
                  </a:cubicBezTo>
                  <a:cubicBezTo>
                    <a:pt x="1521" y="17768"/>
                    <a:pt x="1489" y="17799"/>
                    <a:pt x="1458" y="17831"/>
                  </a:cubicBezTo>
                  <a:cubicBezTo>
                    <a:pt x="1426" y="17736"/>
                    <a:pt x="1426" y="17641"/>
                    <a:pt x="1426" y="17546"/>
                  </a:cubicBezTo>
                  <a:cubicBezTo>
                    <a:pt x="1489" y="17134"/>
                    <a:pt x="1869" y="16628"/>
                    <a:pt x="2471" y="16026"/>
                  </a:cubicBezTo>
                  <a:lnTo>
                    <a:pt x="4276" y="14538"/>
                  </a:lnTo>
                  <a:cubicBezTo>
                    <a:pt x="5416" y="13682"/>
                    <a:pt x="6778" y="12732"/>
                    <a:pt x="8235" y="11782"/>
                  </a:cubicBezTo>
                  <a:close/>
                  <a:moveTo>
                    <a:pt x="26824" y="12637"/>
                  </a:moveTo>
                  <a:lnTo>
                    <a:pt x="26824" y="12637"/>
                  </a:lnTo>
                  <a:cubicBezTo>
                    <a:pt x="26413" y="13556"/>
                    <a:pt x="24259" y="15646"/>
                    <a:pt x="21567" y="17958"/>
                  </a:cubicBezTo>
                  <a:cubicBezTo>
                    <a:pt x="24006" y="15583"/>
                    <a:pt x="26064" y="13429"/>
                    <a:pt x="26824" y="12637"/>
                  </a:cubicBezTo>
                  <a:close/>
                  <a:moveTo>
                    <a:pt x="20871" y="9407"/>
                  </a:moveTo>
                  <a:lnTo>
                    <a:pt x="20871" y="9407"/>
                  </a:lnTo>
                  <a:cubicBezTo>
                    <a:pt x="18242" y="11909"/>
                    <a:pt x="14125" y="15266"/>
                    <a:pt x="10293" y="18306"/>
                  </a:cubicBezTo>
                  <a:lnTo>
                    <a:pt x="20871" y="9407"/>
                  </a:lnTo>
                  <a:close/>
                  <a:moveTo>
                    <a:pt x="4434" y="17166"/>
                  </a:moveTo>
                  <a:lnTo>
                    <a:pt x="4434" y="17166"/>
                  </a:lnTo>
                  <a:cubicBezTo>
                    <a:pt x="4086" y="17514"/>
                    <a:pt x="3769" y="17863"/>
                    <a:pt x="3484" y="18179"/>
                  </a:cubicBezTo>
                  <a:cubicBezTo>
                    <a:pt x="3326" y="18274"/>
                    <a:pt x="3199" y="18369"/>
                    <a:pt x="3073" y="18464"/>
                  </a:cubicBezTo>
                  <a:cubicBezTo>
                    <a:pt x="3389" y="18148"/>
                    <a:pt x="3706" y="17831"/>
                    <a:pt x="4023" y="17514"/>
                  </a:cubicBezTo>
                  <a:cubicBezTo>
                    <a:pt x="4149" y="17388"/>
                    <a:pt x="4276" y="17293"/>
                    <a:pt x="4434" y="17166"/>
                  </a:cubicBezTo>
                  <a:close/>
                  <a:moveTo>
                    <a:pt x="9185" y="11972"/>
                  </a:moveTo>
                  <a:lnTo>
                    <a:pt x="9185" y="11972"/>
                  </a:lnTo>
                  <a:cubicBezTo>
                    <a:pt x="7538" y="13556"/>
                    <a:pt x="5733" y="15329"/>
                    <a:pt x="3769" y="17293"/>
                  </a:cubicBezTo>
                  <a:cubicBezTo>
                    <a:pt x="2661" y="18243"/>
                    <a:pt x="1933" y="18781"/>
                    <a:pt x="1679" y="18939"/>
                  </a:cubicBezTo>
                  <a:cubicBezTo>
                    <a:pt x="1679" y="18908"/>
                    <a:pt x="1679" y="18876"/>
                    <a:pt x="1679" y="18844"/>
                  </a:cubicBezTo>
                  <a:cubicBezTo>
                    <a:pt x="1711" y="18369"/>
                    <a:pt x="2439" y="17483"/>
                    <a:pt x="3548" y="16374"/>
                  </a:cubicBezTo>
                  <a:cubicBezTo>
                    <a:pt x="4941" y="15298"/>
                    <a:pt x="7000" y="13714"/>
                    <a:pt x="9185" y="11972"/>
                  </a:cubicBezTo>
                  <a:close/>
                  <a:moveTo>
                    <a:pt x="5796" y="16944"/>
                  </a:moveTo>
                  <a:cubicBezTo>
                    <a:pt x="5416" y="17293"/>
                    <a:pt x="5068" y="17641"/>
                    <a:pt x="4719" y="17958"/>
                  </a:cubicBezTo>
                  <a:cubicBezTo>
                    <a:pt x="3896" y="18591"/>
                    <a:pt x="3294" y="19066"/>
                    <a:pt x="2883" y="19446"/>
                  </a:cubicBezTo>
                  <a:cubicBezTo>
                    <a:pt x="3073" y="19129"/>
                    <a:pt x="3326" y="18781"/>
                    <a:pt x="3643" y="18433"/>
                  </a:cubicBezTo>
                  <a:cubicBezTo>
                    <a:pt x="4244" y="18021"/>
                    <a:pt x="4973" y="17514"/>
                    <a:pt x="5796" y="16944"/>
                  </a:cubicBezTo>
                  <a:close/>
                  <a:moveTo>
                    <a:pt x="25874" y="16469"/>
                  </a:moveTo>
                  <a:lnTo>
                    <a:pt x="25874" y="16469"/>
                  </a:lnTo>
                  <a:cubicBezTo>
                    <a:pt x="25684" y="16818"/>
                    <a:pt x="25019" y="17514"/>
                    <a:pt x="24069" y="18401"/>
                  </a:cubicBezTo>
                  <a:cubicBezTo>
                    <a:pt x="23468" y="18844"/>
                    <a:pt x="22802" y="19383"/>
                    <a:pt x="22074" y="19921"/>
                  </a:cubicBezTo>
                  <a:lnTo>
                    <a:pt x="22074" y="19921"/>
                  </a:lnTo>
                  <a:cubicBezTo>
                    <a:pt x="23658" y="18401"/>
                    <a:pt x="25336" y="16818"/>
                    <a:pt x="25874" y="16469"/>
                  </a:cubicBezTo>
                  <a:close/>
                  <a:moveTo>
                    <a:pt x="13967" y="11212"/>
                  </a:moveTo>
                  <a:lnTo>
                    <a:pt x="13967" y="11212"/>
                  </a:lnTo>
                  <a:cubicBezTo>
                    <a:pt x="9692" y="15139"/>
                    <a:pt x="5226" y="19003"/>
                    <a:pt x="3263" y="20048"/>
                  </a:cubicBezTo>
                  <a:cubicBezTo>
                    <a:pt x="3611" y="19541"/>
                    <a:pt x="4118" y="18939"/>
                    <a:pt x="4814" y="18274"/>
                  </a:cubicBezTo>
                  <a:cubicBezTo>
                    <a:pt x="5670" y="17609"/>
                    <a:pt x="6715" y="16818"/>
                    <a:pt x="7728" y="16026"/>
                  </a:cubicBezTo>
                  <a:cubicBezTo>
                    <a:pt x="9692" y="14538"/>
                    <a:pt x="11908" y="12859"/>
                    <a:pt x="13967" y="11212"/>
                  </a:cubicBezTo>
                  <a:close/>
                  <a:moveTo>
                    <a:pt x="3358" y="19446"/>
                  </a:moveTo>
                  <a:cubicBezTo>
                    <a:pt x="3104" y="19731"/>
                    <a:pt x="2914" y="20016"/>
                    <a:pt x="2788" y="20270"/>
                  </a:cubicBezTo>
                  <a:cubicBezTo>
                    <a:pt x="2629" y="20301"/>
                    <a:pt x="2534" y="20333"/>
                    <a:pt x="2439" y="20333"/>
                  </a:cubicBezTo>
                  <a:cubicBezTo>
                    <a:pt x="2471" y="20301"/>
                    <a:pt x="2471" y="20238"/>
                    <a:pt x="2471" y="20206"/>
                  </a:cubicBezTo>
                  <a:cubicBezTo>
                    <a:pt x="2629" y="20048"/>
                    <a:pt x="2946" y="19763"/>
                    <a:pt x="3358" y="19446"/>
                  </a:cubicBezTo>
                  <a:close/>
                  <a:moveTo>
                    <a:pt x="14759" y="16849"/>
                  </a:moveTo>
                  <a:lnTo>
                    <a:pt x="14759" y="16849"/>
                  </a:lnTo>
                  <a:cubicBezTo>
                    <a:pt x="13840" y="17736"/>
                    <a:pt x="12985" y="18623"/>
                    <a:pt x="12162" y="19446"/>
                  </a:cubicBezTo>
                  <a:cubicBezTo>
                    <a:pt x="12067" y="19510"/>
                    <a:pt x="12003" y="19573"/>
                    <a:pt x="11908" y="19636"/>
                  </a:cubicBezTo>
                  <a:cubicBezTo>
                    <a:pt x="11433" y="19985"/>
                    <a:pt x="10990" y="20301"/>
                    <a:pt x="10578" y="20586"/>
                  </a:cubicBezTo>
                  <a:cubicBezTo>
                    <a:pt x="11940" y="19351"/>
                    <a:pt x="13365" y="18084"/>
                    <a:pt x="14759" y="16849"/>
                  </a:cubicBezTo>
                  <a:close/>
                  <a:moveTo>
                    <a:pt x="14315" y="11814"/>
                  </a:moveTo>
                  <a:lnTo>
                    <a:pt x="14315" y="11814"/>
                  </a:lnTo>
                  <a:cubicBezTo>
                    <a:pt x="12732" y="13176"/>
                    <a:pt x="11180" y="14633"/>
                    <a:pt x="9723" y="15963"/>
                  </a:cubicBezTo>
                  <a:cubicBezTo>
                    <a:pt x="7285" y="18053"/>
                    <a:pt x="5131" y="19795"/>
                    <a:pt x="3801" y="20618"/>
                  </a:cubicBezTo>
                  <a:lnTo>
                    <a:pt x="14315" y="11814"/>
                  </a:lnTo>
                  <a:close/>
                  <a:moveTo>
                    <a:pt x="4751" y="19446"/>
                  </a:moveTo>
                  <a:lnTo>
                    <a:pt x="2819" y="21030"/>
                  </a:lnTo>
                  <a:cubicBezTo>
                    <a:pt x="2819" y="20998"/>
                    <a:pt x="2819" y="20966"/>
                    <a:pt x="2851" y="20903"/>
                  </a:cubicBezTo>
                  <a:cubicBezTo>
                    <a:pt x="2851" y="20776"/>
                    <a:pt x="2914" y="20650"/>
                    <a:pt x="2978" y="20491"/>
                  </a:cubicBezTo>
                  <a:cubicBezTo>
                    <a:pt x="3421" y="20301"/>
                    <a:pt x="4023" y="19953"/>
                    <a:pt x="4751" y="19446"/>
                  </a:cubicBezTo>
                  <a:close/>
                  <a:moveTo>
                    <a:pt x="2598" y="20618"/>
                  </a:moveTo>
                  <a:cubicBezTo>
                    <a:pt x="2566" y="20713"/>
                    <a:pt x="2534" y="20808"/>
                    <a:pt x="2534" y="20871"/>
                  </a:cubicBezTo>
                  <a:cubicBezTo>
                    <a:pt x="2534" y="20935"/>
                    <a:pt x="2534" y="21030"/>
                    <a:pt x="2534" y="21093"/>
                  </a:cubicBezTo>
                  <a:cubicBezTo>
                    <a:pt x="2439" y="20966"/>
                    <a:pt x="2408" y="20808"/>
                    <a:pt x="2408" y="20618"/>
                  </a:cubicBezTo>
                  <a:close/>
                  <a:moveTo>
                    <a:pt x="16437" y="16659"/>
                  </a:moveTo>
                  <a:lnTo>
                    <a:pt x="16437" y="16659"/>
                  </a:lnTo>
                  <a:cubicBezTo>
                    <a:pt x="15234" y="17673"/>
                    <a:pt x="14030" y="18686"/>
                    <a:pt x="13017" y="19573"/>
                  </a:cubicBezTo>
                  <a:cubicBezTo>
                    <a:pt x="11813" y="20555"/>
                    <a:pt x="10895" y="21346"/>
                    <a:pt x="10135" y="21980"/>
                  </a:cubicBezTo>
                  <a:cubicBezTo>
                    <a:pt x="10388" y="21726"/>
                    <a:pt x="10673" y="21441"/>
                    <a:pt x="10927" y="21156"/>
                  </a:cubicBezTo>
                  <a:cubicBezTo>
                    <a:pt x="12225" y="20048"/>
                    <a:pt x="13777" y="18749"/>
                    <a:pt x="15424" y="17419"/>
                  </a:cubicBezTo>
                  <a:cubicBezTo>
                    <a:pt x="15772" y="17166"/>
                    <a:pt x="16120" y="16913"/>
                    <a:pt x="16437" y="16659"/>
                  </a:cubicBezTo>
                  <a:close/>
                  <a:moveTo>
                    <a:pt x="12637" y="18306"/>
                  </a:moveTo>
                  <a:lnTo>
                    <a:pt x="12637" y="18306"/>
                  </a:lnTo>
                  <a:cubicBezTo>
                    <a:pt x="10895" y="19890"/>
                    <a:pt x="9343" y="21346"/>
                    <a:pt x="8203" y="22391"/>
                  </a:cubicBezTo>
                  <a:cubicBezTo>
                    <a:pt x="7665" y="22803"/>
                    <a:pt x="7285" y="23088"/>
                    <a:pt x="7000" y="23341"/>
                  </a:cubicBezTo>
                  <a:cubicBezTo>
                    <a:pt x="6778" y="23468"/>
                    <a:pt x="6556" y="23531"/>
                    <a:pt x="6366" y="23595"/>
                  </a:cubicBezTo>
                  <a:lnTo>
                    <a:pt x="12637" y="18306"/>
                  </a:lnTo>
                  <a:close/>
                  <a:moveTo>
                    <a:pt x="10072" y="20016"/>
                  </a:moveTo>
                  <a:lnTo>
                    <a:pt x="10072" y="20016"/>
                  </a:lnTo>
                  <a:cubicBezTo>
                    <a:pt x="8583" y="21283"/>
                    <a:pt x="7158" y="22518"/>
                    <a:pt x="5828" y="23658"/>
                  </a:cubicBezTo>
                  <a:cubicBezTo>
                    <a:pt x="5733" y="23658"/>
                    <a:pt x="5670" y="23626"/>
                    <a:pt x="5638" y="23595"/>
                  </a:cubicBezTo>
                  <a:cubicBezTo>
                    <a:pt x="6145" y="23183"/>
                    <a:pt x="7886" y="21821"/>
                    <a:pt x="10072" y="20016"/>
                  </a:cubicBezTo>
                  <a:close/>
                  <a:moveTo>
                    <a:pt x="18179" y="19288"/>
                  </a:moveTo>
                  <a:lnTo>
                    <a:pt x="18179" y="19288"/>
                  </a:lnTo>
                  <a:cubicBezTo>
                    <a:pt x="15899" y="21473"/>
                    <a:pt x="13555" y="23531"/>
                    <a:pt x="11813" y="24640"/>
                  </a:cubicBezTo>
                  <a:cubicBezTo>
                    <a:pt x="11908" y="24545"/>
                    <a:pt x="12003" y="24450"/>
                    <a:pt x="12098" y="24355"/>
                  </a:cubicBezTo>
                  <a:lnTo>
                    <a:pt x="18179" y="19288"/>
                  </a:lnTo>
                  <a:close/>
                  <a:moveTo>
                    <a:pt x="23309" y="17894"/>
                  </a:moveTo>
                  <a:lnTo>
                    <a:pt x="23309" y="17894"/>
                  </a:lnTo>
                  <a:cubicBezTo>
                    <a:pt x="21029" y="20270"/>
                    <a:pt x="17894" y="23405"/>
                    <a:pt x="15550" y="25147"/>
                  </a:cubicBezTo>
                  <a:lnTo>
                    <a:pt x="23309" y="17894"/>
                  </a:lnTo>
                  <a:close/>
                  <a:moveTo>
                    <a:pt x="9596" y="25178"/>
                  </a:moveTo>
                  <a:lnTo>
                    <a:pt x="9596" y="25178"/>
                  </a:lnTo>
                  <a:cubicBezTo>
                    <a:pt x="9565" y="25273"/>
                    <a:pt x="9533" y="25368"/>
                    <a:pt x="9501" y="25432"/>
                  </a:cubicBezTo>
                  <a:cubicBezTo>
                    <a:pt x="9470" y="25432"/>
                    <a:pt x="9438" y="25400"/>
                    <a:pt x="9406" y="25368"/>
                  </a:cubicBezTo>
                  <a:lnTo>
                    <a:pt x="9596" y="25178"/>
                  </a:lnTo>
                  <a:close/>
                  <a:moveTo>
                    <a:pt x="25241" y="11972"/>
                  </a:moveTo>
                  <a:cubicBezTo>
                    <a:pt x="24418" y="12859"/>
                    <a:pt x="23119" y="14284"/>
                    <a:pt x="21599" y="15836"/>
                  </a:cubicBezTo>
                  <a:cubicBezTo>
                    <a:pt x="18369" y="18464"/>
                    <a:pt x="14284" y="21853"/>
                    <a:pt x="12067" y="24007"/>
                  </a:cubicBezTo>
                  <a:lnTo>
                    <a:pt x="10452" y="25337"/>
                  </a:lnTo>
                  <a:cubicBezTo>
                    <a:pt x="10230" y="25432"/>
                    <a:pt x="10008" y="25463"/>
                    <a:pt x="9818" y="25463"/>
                  </a:cubicBezTo>
                  <a:cubicBezTo>
                    <a:pt x="9913" y="25178"/>
                    <a:pt x="10135" y="24830"/>
                    <a:pt x="10452" y="24450"/>
                  </a:cubicBezTo>
                  <a:lnTo>
                    <a:pt x="19541" y="16311"/>
                  </a:lnTo>
                  <a:cubicBezTo>
                    <a:pt x="21821" y="14506"/>
                    <a:pt x="23974" y="12891"/>
                    <a:pt x="25241" y="11972"/>
                  </a:cubicBezTo>
                  <a:close/>
                  <a:moveTo>
                    <a:pt x="9945" y="25780"/>
                  </a:moveTo>
                  <a:lnTo>
                    <a:pt x="9723" y="25970"/>
                  </a:lnTo>
                  <a:cubicBezTo>
                    <a:pt x="9723" y="25907"/>
                    <a:pt x="9723" y="25843"/>
                    <a:pt x="9723" y="25780"/>
                  </a:cubicBezTo>
                  <a:close/>
                  <a:moveTo>
                    <a:pt x="24576" y="19731"/>
                  </a:moveTo>
                  <a:lnTo>
                    <a:pt x="24576" y="19731"/>
                  </a:lnTo>
                  <a:cubicBezTo>
                    <a:pt x="23848" y="20491"/>
                    <a:pt x="23278" y="21093"/>
                    <a:pt x="22802" y="21600"/>
                  </a:cubicBezTo>
                  <a:cubicBezTo>
                    <a:pt x="20776" y="23658"/>
                    <a:pt x="18305" y="25970"/>
                    <a:pt x="17450" y="25970"/>
                  </a:cubicBezTo>
                  <a:cubicBezTo>
                    <a:pt x="17355" y="25970"/>
                    <a:pt x="17324" y="25938"/>
                    <a:pt x="17324" y="25938"/>
                  </a:cubicBezTo>
                  <a:cubicBezTo>
                    <a:pt x="17260" y="25495"/>
                    <a:pt x="20016" y="23341"/>
                    <a:pt x="21852" y="21916"/>
                  </a:cubicBezTo>
                  <a:cubicBezTo>
                    <a:pt x="22961" y="21030"/>
                    <a:pt x="23879" y="20301"/>
                    <a:pt x="24576" y="19731"/>
                  </a:cubicBezTo>
                  <a:close/>
                  <a:moveTo>
                    <a:pt x="13888" y="1"/>
                  </a:moveTo>
                  <a:cubicBezTo>
                    <a:pt x="13616" y="1"/>
                    <a:pt x="12701" y="820"/>
                    <a:pt x="9438" y="3833"/>
                  </a:cubicBezTo>
                  <a:cubicBezTo>
                    <a:pt x="7000" y="6050"/>
                    <a:pt x="3199" y="9565"/>
                    <a:pt x="1774" y="10484"/>
                  </a:cubicBezTo>
                  <a:lnTo>
                    <a:pt x="12763" y="318"/>
                  </a:lnTo>
                  <a:cubicBezTo>
                    <a:pt x="12827" y="255"/>
                    <a:pt x="12827" y="160"/>
                    <a:pt x="12795" y="96"/>
                  </a:cubicBezTo>
                  <a:cubicBezTo>
                    <a:pt x="12763" y="65"/>
                    <a:pt x="12700" y="33"/>
                    <a:pt x="12668" y="33"/>
                  </a:cubicBezTo>
                  <a:cubicBezTo>
                    <a:pt x="12573" y="33"/>
                    <a:pt x="12542" y="33"/>
                    <a:pt x="7918" y="3992"/>
                  </a:cubicBezTo>
                  <a:cubicBezTo>
                    <a:pt x="6556" y="5164"/>
                    <a:pt x="5004" y="6525"/>
                    <a:pt x="3643" y="7665"/>
                  </a:cubicBezTo>
                  <a:lnTo>
                    <a:pt x="11307" y="477"/>
                  </a:lnTo>
                  <a:cubicBezTo>
                    <a:pt x="11370" y="413"/>
                    <a:pt x="11370" y="350"/>
                    <a:pt x="11307" y="287"/>
                  </a:cubicBezTo>
                  <a:cubicBezTo>
                    <a:pt x="11287" y="247"/>
                    <a:pt x="11243" y="220"/>
                    <a:pt x="11198" y="220"/>
                  </a:cubicBezTo>
                  <a:cubicBezTo>
                    <a:pt x="11170" y="220"/>
                    <a:pt x="11141" y="231"/>
                    <a:pt x="11117" y="255"/>
                  </a:cubicBezTo>
                  <a:lnTo>
                    <a:pt x="9343" y="1743"/>
                  </a:lnTo>
                  <a:cubicBezTo>
                    <a:pt x="9375" y="1712"/>
                    <a:pt x="9375" y="1712"/>
                    <a:pt x="9406" y="1680"/>
                  </a:cubicBezTo>
                  <a:cubicBezTo>
                    <a:pt x="9977" y="1205"/>
                    <a:pt x="10103" y="1047"/>
                    <a:pt x="10135" y="952"/>
                  </a:cubicBezTo>
                  <a:cubicBezTo>
                    <a:pt x="10135" y="920"/>
                    <a:pt x="10103" y="857"/>
                    <a:pt x="10103" y="825"/>
                  </a:cubicBezTo>
                  <a:cubicBezTo>
                    <a:pt x="10072" y="793"/>
                    <a:pt x="10040" y="793"/>
                    <a:pt x="9977" y="762"/>
                  </a:cubicBezTo>
                  <a:cubicBezTo>
                    <a:pt x="9945" y="762"/>
                    <a:pt x="9913" y="793"/>
                    <a:pt x="9882" y="825"/>
                  </a:cubicBezTo>
                  <a:cubicBezTo>
                    <a:pt x="9660" y="1015"/>
                    <a:pt x="9438" y="1237"/>
                    <a:pt x="9216" y="1458"/>
                  </a:cubicBezTo>
                  <a:cubicBezTo>
                    <a:pt x="8741" y="1807"/>
                    <a:pt x="8076" y="2313"/>
                    <a:pt x="7443" y="2820"/>
                  </a:cubicBezTo>
                  <a:cubicBezTo>
                    <a:pt x="6936" y="3200"/>
                    <a:pt x="6461" y="3580"/>
                    <a:pt x="5986" y="3960"/>
                  </a:cubicBezTo>
                  <a:cubicBezTo>
                    <a:pt x="6335" y="3517"/>
                    <a:pt x="6588" y="3105"/>
                    <a:pt x="6620" y="2820"/>
                  </a:cubicBezTo>
                  <a:cubicBezTo>
                    <a:pt x="6620" y="2693"/>
                    <a:pt x="6588" y="2567"/>
                    <a:pt x="6525" y="2472"/>
                  </a:cubicBezTo>
                  <a:cubicBezTo>
                    <a:pt x="6493" y="2440"/>
                    <a:pt x="6461" y="2440"/>
                    <a:pt x="6430" y="2440"/>
                  </a:cubicBezTo>
                  <a:cubicBezTo>
                    <a:pt x="6366" y="2440"/>
                    <a:pt x="6335" y="2440"/>
                    <a:pt x="6303" y="2472"/>
                  </a:cubicBezTo>
                  <a:cubicBezTo>
                    <a:pt x="5543" y="3232"/>
                    <a:pt x="4624" y="4087"/>
                    <a:pt x="4403" y="4150"/>
                  </a:cubicBezTo>
                  <a:cubicBezTo>
                    <a:pt x="4339" y="4150"/>
                    <a:pt x="4276" y="4150"/>
                    <a:pt x="4244" y="4182"/>
                  </a:cubicBezTo>
                  <a:cubicBezTo>
                    <a:pt x="4181" y="4245"/>
                    <a:pt x="4181" y="4340"/>
                    <a:pt x="4213" y="4403"/>
                  </a:cubicBezTo>
                  <a:cubicBezTo>
                    <a:pt x="4276" y="4435"/>
                    <a:pt x="4308" y="4467"/>
                    <a:pt x="4371" y="4467"/>
                  </a:cubicBezTo>
                  <a:cubicBezTo>
                    <a:pt x="4656" y="4467"/>
                    <a:pt x="5606" y="3580"/>
                    <a:pt x="6271" y="2915"/>
                  </a:cubicBezTo>
                  <a:lnTo>
                    <a:pt x="6271" y="2915"/>
                  </a:lnTo>
                  <a:cubicBezTo>
                    <a:pt x="6113" y="3422"/>
                    <a:pt x="5321" y="4308"/>
                    <a:pt x="4403" y="5227"/>
                  </a:cubicBezTo>
                  <a:cubicBezTo>
                    <a:pt x="3231" y="6177"/>
                    <a:pt x="2281" y="7000"/>
                    <a:pt x="1774" y="7602"/>
                  </a:cubicBezTo>
                  <a:cubicBezTo>
                    <a:pt x="1743" y="7634"/>
                    <a:pt x="1679" y="7665"/>
                    <a:pt x="1648" y="7697"/>
                  </a:cubicBezTo>
                  <a:cubicBezTo>
                    <a:pt x="1616" y="7729"/>
                    <a:pt x="1584" y="7760"/>
                    <a:pt x="1584" y="7824"/>
                  </a:cubicBezTo>
                  <a:cubicBezTo>
                    <a:pt x="1458" y="8014"/>
                    <a:pt x="1363" y="8204"/>
                    <a:pt x="1363" y="8330"/>
                  </a:cubicBezTo>
                  <a:cubicBezTo>
                    <a:pt x="1331" y="8457"/>
                    <a:pt x="1394" y="8520"/>
                    <a:pt x="1426" y="8584"/>
                  </a:cubicBezTo>
                  <a:cubicBezTo>
                    <a:pt x="1458" y="8615"/>
                    <a:pt x="1489" y="8615"/>
                    <a:pt x="1521" y="8615"/>
                  </a:cubicBezTo>
                  <a:cubicBezTo>
                    <a:pt x="1530" y="8625"/>
                    <a:pt x="1542" y="8629"/>
                    <a:pt x="1555" y="8629"/>
                  </a:cubicBezTo>
                  <a:cubicBezTo>
                    <a:pt x="1587" y="8629"/>
                    <a:pt x="1625" y="8606"/>
                    <a:pt x="1648" y="8584"/>
                  </a:cubicBezTo>
                  <a:lnTo>
                    <a:pt x="7095" y="4023"/>
                  </a:lnTo>
                  <a:lnTo>
                    <a:pt x="7095" y="4023"/>
                  </a:lnTo>
                  <a:lnTo>
                    <a:pt x="507" y="10199"/>
                  </a:lnTo>
                  <a:cubicBezTo>
                    <a:pt x="444" y="10262"/>
                    <a:pt x="444" y="10357"/>
                    <a:pt x="476" y="10421"/>
                  </a:cubicBezTo>
                  <a:cubicBezTo>
                    <a:pt x="507" y="10452"/>
                    <a:pt x="571" y="10452"/>
                    <a:pt x="602" y="10452"/>
                  </a:cubicBezTo>
                  <a:cubicBezTo>
                    <a:pt x="792" y="10452"/>
                    <a:pt x="1806" y="9661"/>
                    <a:pt x="7506" y="4752"/>
                  </a:cubicBezTo>
                  <a:lnTo>
                    <a:pt x="7506" y="4752"/>
                  </a:lnTo>
                  <a:lnTo>
                    <a:pt x="1078" y="10706"/>
                  </a:lnTo>
                  <a:cubicBezTo>
                    <a:pt x="1014" y="10769"/>
                    <a:pt x="1014" y="10864"/>
                    <a:pt x="1046" y="10927"/>
                  </a:cubicBezTo>
                  <a:cubicBezTo>
                    <a:pt x="1078" y="10959"/>
                    <a:pt x="1141" y="10991"/>
                    <a:pt x="1236" y="11022"/>
                  </a:cubicBezTo>
                  <a:cubicBezTo>
                    <a:pt x="1584" y="11022"/>
                    <a:pt x="2471" y="10421"/>
                    <a:pt x="3769" y="9312"/>
                  </a:cubicBezTo>
                  <a:lnTo>
                    <a:pt x="3769" y="9312"/>
                  </a:lnTo>
                  <a:cubicBezTo>
                    <a:pt x="1" y="12827"/>
                    <a:pt x="64" y="12891"/>
                    <a:pt x="191" y="13017"/>
                  </a:cubicBezTo>
                  <a:cubicBezTo>
                    <a:pt x="191" y="13049"/>
                    <a:pt x="254" y="13081"/>
                    <a:pt x="286" y="13081"/>
                  </a:cubicBezTo>
                  <a:lnTo>
                    <a:pt x="349" y="13081"/>
                  </a:lnTo>
                  <a:cubicBezTo>
                    <a:pt x="286" y="13176"/>
                    <a:pt x="254" y="13271"/>
                    <a:pt x="254" y="13334"/>
                  </a:cubicBezTo>
                  <a:cubicBezTo>
                    <a:pt x="222" y="13461"/>
                    <a:pt x="286" y="13524"/>
                    <a:pt x="317" y="13556"/>
                  </a:cubicBezTo>
                  <a:cubicBezTo>
                    <a:pt x="349" y="13619"/>
                    <a:pt x="381" y="13619"/>
                    <a:pt x="444" y="13619"/>
                  </a:cubicBezTo>
                  <a:cubicBezTo>
                    <a:pt x="476" y="13619"/>
                    <a:pt x="507" y="13619"/>
                    <a:pt x="539" y="13587"/>
                  </a:cubicBezTo>
                  <a:cubicBezTo>
                    <a:pt x="539" y="13556"/>
                    <a:pt x="634" y="13492"/>
                    <a:pt x="761" y="13334"/>
                  </a:cubicBezTo>
                  <a:cubicBezTo>
                    <a:pt x="761" y="13366"/>
                    <a:pt x="761" y="13366"/>
                    <a:pt x="761" y="13397"/>
                  </a:cubicBezTo>
                  <a:cubicBezTo>
                    <a:pt x="729" y="13619"/>
                    <a:pt x="761" y="13809"/>
                    <a:pt x="888" y="13967"/>
                  </a:cubicBezTo>
                  <a:cubicBezTo>
                    <a:pt x="919" y="13999"/>
                    <a:pt x="983" y="14031"/>
                    <a:pt x="1014" y="14031"/>
                  </a:cubicBezTo>
                  <a:cubicBezTo>
                    <a:pt x="1046" y="13999"/>
                    <a:pt x="1109" y="13999"/>
                    <a:pt x="1141" y="13967"/>
                  </a:cubicBezTo>
                  <a:cubicBezTo>
                    <a:pt x="1204" y="13904"/>
                    <a:pt x="5163" y="9565"/>
                    <a:pt x="9090" y="5860"/>
                  </a:cubicBezTo>
                  <a:cubicBezTo>
                    <a:pt x="9850" y="5227"/>
                    <a:pt x="10578" y="4593"/>
                    <a:pt x="11307" y="3960"/>
                  </a:cubicBezTo>
                  <a:cubicBezTo>
                    <a:pt x="13333" y="2472"/>
                    <a:pt x="15044" y="1268"/>
                    <a:pt x="15740" y="793"/>
                  </a:cubicBezTo>
                  <a:cubicBezTo>
                    <a:pt x="15899" y="730"/>
                    <a:pt x="16057" y="698"/>
                    <a:pt x="16184" y="698"/>
                  </a:cubicBezTo>
                  <a:cubicBezTo>
                    <a:pt x="16279" y="698"/>
                    <a:pt x="16342" y="730"/>
                    <a:pt x="16405" y="762"/>
                  </a:cubicBezTo>
                  <a:cubicBezTo>
                    <a:pt x="14252" y="2503"/>
                    <a:pt x="1078" y="13271"/>
                    <a:pt x="951" y="14791"/>
                  </a:cubicBezTo>
                  <a:cubicBezTo>
                    <a:pt x="919" y="14886"/>
                    <a:pt x="951" y="14949"/>
                    <a:pt x="983" y="14981"/>
                  </a:cubicBezTo>
                  <a:cubicBezTo>
                    <a:pt x="1014" y="15013"/>
                    <a:pt x="1014" y="15013"/>
                    <a:pt x="1014" y="15013"/>
                  </a:cubicBezTo>
                  <a:cubicBezTo>
                    <a:pt x="919" y="15108"/>
                    <a:pt x="824" y="15171"/>
                    <a:pt x="729" y="15266"/>
                  </a:cubicBezTo>
                  <a:cubicBezTo>
                    <a:pt x="666" y="15329"/>
                    <a:pt x="666" y="15424"/>
                    <a:pt x="729" y="15488"/>
                  </a:cubicBezTo>
                  <a:cubicBezTo>
                    <a:pt x="745" y="15519"/>
                    <a:pt x="777" y="15535"/>
                    <a:pt x="812" y="15535"/>
                  </a:cubicBezTo>
                  <a:cubicBezTo>
                    <a:pt x="848" y="15535"/>
                    <a:pt x="888" y="15519"/>
                    <a:pt x="919" y="15488"/>
                  </a:cubicBezTo>
                  <a:lnTo>
                    <a:pt x="1394" y="15108"/>
                  </a:lnTo>
                  <a:cubicBezTo>
                    <a:pt x="1426" y="15076"/>
                    <a:pt x="1489" y="15076"/>
                    <a:pt x="1553" y="15044"/>
                  </a:cubicBezTo>
                  <a:lnTo>
                    <a:pt x="1553" y="15044"/>
                  </a:lnTo>
                  <a:cubicBezTo>
                    <a:pt x="983" y="15678"/>
                    <a:pt x="634" y="16184"/>
                    <a:pt x="602" y="16438"/>
                  </a:cubicBezTo>
                  <a:cubicBezTo>
                    <a:pt x="602" y="16564"/>
                    <a:pt x="634" y="16659"/>
                    <a:pt x="666" y="16691"/>
                  </a:cubicBezTo>
                  <a:cubicBezTo>
                    <a:pt x="697" y="16723"/>
                    <a:pt x="729" y="16754"/>
                    <a:pt x="792" y="16754"/>
                  </a:cubicBezTo>
                  <a:cubicBezTo>
                    <a:pt x="824" y="16754"/>
                    <a:pt x="856" y="16754"/>
                    <a:pt x="888" y="16723"/>
                  </a:cubicBezTo>
                  <a:cubicBezTo>
                    <a:pt x="7126" y="10896"/>
                    <a:pt x="17197" y="1838"/>
                    <a:pt x="18686" y="1490"/>
                  </a:cubicBezTo>
                  <a:lnTo>
                    <a:pt x="18686" y="1490"/>
                  </a:lnTo>
                  <a:cubicBezTo>
                    <a:pt x="17735" y="2598"/>
                    <a:pt x="10230" y="9059"/>
                    <a:pt x="3928" y="14443"/>
                  </a:cubicBezTo>
                  <a:cubicBezTo>
                    <a:pt x="3294" y="14918"/>
                    <a:pt x="2756" y="15361"/>
                    <a:pt x="2313" y="15773"/>
                  </a:cubicBezTo>
                  <a:cubicBezTo>
                    <a:pt x="1869" y="16153"/>
                    <a:pt x="1458" y="16501"/>
                    <a:pt x="1046" y="16849"/>
                  </a:cubicBezTo>
                  <a:cubicBezTo>
                    <a:pt x="983" y="16913"/>
                    <a:pt x="951" y="17008"/>
                    <a:pt x="1014" y="17071"/>
                  </a:cubicBezTo>
                  <a:cubicBezTo>
                    <a:pt x="1053" y="17110"/>
                    <a:pt x="1105" y="17137"/>
                    <a:pt x="1153" y="17137"/>
                  </a:cubicBezTo>
                  <a:cubicBezTo>
                    <a:pt x="1183" y="17137"/>
                    <a:pt x="1212" y="17127"/>
                    <a:pt x="1236" y="17103"/>
                  </a:cubicBezTo>
                  <a:lnTo>
                    <a:pt x="1299" y="17039"/>
                  </a:lnTo>
                  <a:lnTo>
                    <a:pt x="1299" y="17039"/>
                  </a:lnTo>
                  <a:cubicBezTo>
                    <a:pt x="1204" y="17198"/>
                    <a:pt x="1141" y="17356"/>
                    <a:pt x="1141" y="17514"/>
                  </a:cubicBezTo>
                  <a:cubicBezTo>
                    <a:pt x="1109" y="17768"/>
                    <a:pt x="1173" y="17989"/>
                    <a:pt x="1299" y="18179"/>
                  </a:cubicBezTo>
                  <a:cubicBezTo>
                    <a:pt x="1331" y="18211"/>
                    <a:pt x="1394" y="18211"/>
                    <a:pt x="1426" y="18211"/>
                  </a:cubicBezTo>
                  <a:cubicBezTo>
                    <a:pt x="1458" y="18211"/>
                    <a:pt x="1489" y="18211"/>
                    <a:pt x="1521" y="18179"/>
                  </a:cubicBezTo>
                  <a:cubicBezTo>
                    <a:pt x="1616" y="18116"/>
                    <a:pt x="1679" y="18053"/>
                    <a:pt x="1774" y="17958"/>
                  </a:cubicBezTo>
                  <a:lnTo>
                    <a:pt x="1774" y="17958"/>
                  </a:lnTo>
                  <a:cubicBezTo>
                    <a:pt x="1521" y="18306"/>
                    <a:pt x="1394" y="18591"/>
                    <a:pt x="1363" y="18813"/>
                  </a:cubicBezTo>
                  <a:cubicBezTo>
                    <a:pt x="1363" y="19003"/>
                    <a:pt x="1394" y="19129"/>
                    <a:pt x="1489" y="19225"/>
                  </a:cubicBezTo>
                  <a:cubicBezTo>
                    <a:pt x="1521" y="19256"/>
                    <a:pt x="1553" y="19288"/>
                    <a:pt x="1616" y="19288"/>
                  </a:cubicBezTo>
                  <a:cubicBezTo>
                    <a:pt x="1620" y="19292"/>
                    <a:pt x="1626" y="19294"/>
                    <a:pt x="1634" y="19294"/>
                  </a:cubicBezTo>
                  <a:cubicBezTo>
                    <a:pt x="1690" y="19294"/>
                    <a:pt x="1845" y="19197"/>
                    <a:pt x="2123" y="19003"/>
                  </a:cubicBezTo>
                  <a:lnTo>
                    <a:pt x="2123" y="19003"/>
                  </a:lnTo>
                  <a:cubicBezTo>
                    <a:pt x="1901" y="19193"/>
                    <a:pt x="1774" y="19351"/>
                    <a:pt x="1743" y="19383"/>
                  </a:cubicBezTo>
                  <a:cubicBezTo>
                    <a:pt x="1679" y="19415"/>
                    <a:pt x="1648" y="19478"/>
                    <a:pt x="1679" y="19541"/>
                  </a:cubicBezTo>
                  <a:cubicBezTo>
                    <a:pt x="1679" y="19605"/>
                    <a:pt x="1743" y="19668"/>
                    <a:pt x="1806" y="19668"/>
                  </a:cubicBezTo>
                  <a:cubicBezTo>
                    <a:pt x="1838" y="19668"/>
                    <a:pt x="1838" y="19668"/>
                    <a:pt x="1901" y="19636"/>
                  </a:cubicBezTo>
                  <a:cubicBezTo>
                    <a:pt x="1996" y="19573"/>
                    <a:pt x="2313" y="19351"/>
                    <a:pt x="2819" y="19003"/>
                  </a:cubicBezTo>
                  <a:lnTo>
                    <a:pt x="2819" y="19003"/>
                  </a:lnTo>
                  <a:cubicBezTo>
                    <a:pt x="2534" y="19415"/>
                    <a:pt x="2344" y="19763"/>
                    <a:pt x="2218" y="20080"/>
                  </a:cubicBezTo>
                  <a:cubicBezTo>
                    <a:pt x="2123" y="20206"/>
                    <a:pt x="2091" y="20270"/>
                    <a:pt x="2059" y="20333"/>
                  </a:cubicBezTo>
                  <a:cubicBezTo>
                    <a:pt x="2059" y="20396"/>
                    <a:pt x="2091" y="20460"/>
                    <a:pt x="2123" y="20491"/>
                  </a:cubicBezTo>
                  <a:cubicBezTo>
                    <a:pt x="2059" y="20808"/>
                    <a:pt x="2154" y="21093"/>
                    <a:pt x="2313" y="21315"/>
                  </a:cubicBezTo>
                  <a:cubicBezTo>
                    <a:pt x="2376" y="21346"/>
                    <a:pt x="2471" y="21441"/>
                    <a:pt x="2629" y="21441"/>
                  </a:cubicBezTo>
                  <a:lnTo>
                    <a:pt x="2788" y="21441"/>
                  </a:lnTo>
                  <a:cubicBezTo>
                    <a:pt x="2819" y="21441"/>
                    <a:pt x="2851" y="21441"/>
                    <a:pt x="2883" y="21410"/>
                  </a:cubicBezTo>
                  <a:lnTo>
                    <a:pt x="2883" y="21378"/>
                  </a:lnTo>
                  <a:cubicBezTo>
                    <a:pt x="3516" y="21220"/>
                    <a:pt x="4624" y="20491"/>
                    <a:pt x="6018" y="19415"/>
                  </a:cubicBezTo>
                  <a:lnTo>
                    <a:pt x="6018" y="19415"/>
                  </a:lnTo>
                  <a:cubicBezTo>
                    <a:pt x="4466" y="20871"/>
                    <a:pt x="3453" y="21853"/>
                    <a:pt x="3263" y="22011"/>
                  </a:cubicBezTo>
                  <a:cubicBezTo>
                    <a:pt x="3199" y="22075"/>
                    <a:pt x="3199" y="22170"/>
                    <a:pt x="3263" y="22233"/>
                  </a:cubicBezTo>
                  <a:cubicBezTo>
                    <a:pt x="3294" y="22265"/>
                    <a:pt x="3334" y="22281"/>
                    <a:pt x="3374" y="22281"/>
                  </a:cubicBezTo>
                  <a:cubicBezTo>
                    <a:pt x="3413" y="22281"/>
                    <a:pt x="3453" y="22265"/>
                    <a:pt x="3484" y="22233"/>
                  </a:cubicBezTo>
                  <a:lnTo>
                    <a:pt x="18496" y="8615"/>
                  </a:lnTo>
                  <a:cubicBezTo>
                    <a:pt x="20966" y="6525"/>
                    <a:pt x="22961" y="5037"/>
                    <a:pt x="23753" y="4847"/>
                  </a:cubicBezTo>
                  <a:lnTo>
                    <a:pt x="23753" y="4847"/>
                  </a:lnTo>
                  <a:lnTo>
                    <a:pt x="3706" y="22550"/>
                  </a:lnTo>
                  <a:cubicBezTo>
                    <a:pt x="3643" y="22581"/>
                    <a:pt x="3611" y="22676"/>
                    <a:pt x="3674" y="22740"/>
                  </a:cubicBezTo>
                  <a:cubicBezTo>
                    <a:pt x="3714" y="22779"/>
                    <a:pt x="3765" y="22806"/>
                    <a:pt x="3813" y="22806"/>
                  </a:cubicBezTo>
                  <a:cubicBezTo>
                    <a:pt x="3843" y="22806"/>
                    <a:pt x="3872" y="22796"/>
                    <a:pt x="3896" y="22771"/>
                  </a:cubicBezTo>
                  <a:lnTo>
                    <a:pt x="23689" y="6145"/>
                  </a:lnTo>
                  <a:lnTo>
                    <a:pt x="23689" y="6145"/>
                  </a:lnTo>
                  <a:cubicBezTo>
                    <a:pt x="23658" y="6399"/>
                    <a:pt x="23404" y="6779"/>
                    <a:pt x="22993" y="7254"/>
                  </a:cubicBezTo>
                  <a:lnTo>
                    <a:pt x="4371" y="22898"/>
                  </a:lnTo>
                  <a:cubicBezTo>
                    <a:pt x="4308" y="22930"/>
                    <a:pt x="4308" y="23025"/>
                    <a:pt x="4339" y="23088"/>
                  </a:cubicBezTo>
                  <a:cubicBezTo>
                    <a:pt x="4379" y="23127"/>
                    <a:pt x="4430" y="23154"/>
                    <a:pt x="4478" y="23154"/>
                  </a:cubicBezTo>
                  <a:cubicBezTo>
                    <a:pt x="4508" y="23154"/>
                    <a:pt x="4537" y="23144"/>
                    <a:pt x="4561" y="23120"/>
                  </a:cubicBezTo>
                  <a:cubicBezTo>
                    <a:pt x="5258" y="22613"/>
                    <a:pt x="19414" y="11909"/>
                    <a:pt x="23119" y="7539"/>
                  </a:cubicBezTo>
                  <a:lnTo>
                    <a:pt x="24671" y="6272"/>
                  </a:lnTo>
                  <a:lnTo>
                    <a:pt x="24671" y="6272"/>
                  </a:lnTo>
                  <a:cubicBezTo>
                    <a:pt x="23943" y="8457"/>
                    <a:pt x="10515" y="19383"/>
                    <a:pt x="5290" y="23500"/>
                  </a:cubicBezTo>
                  <a:cubicBezTo>
                    <a:pt x="5258" y="23500"/>
                    <a:pt x="5258" y="23563"/>
                    <a:pt x="5258" y="23595"/>
                  </a:cubicBezTo>
                  <a:cubicBezTo>
                    <a:pt x="5226" y="23626"/>
                    <a:pt x="5258" y="23658"/>
                    <a:pt x="5290" y="23690"/>
                  </a:cubicBezTo>
                  <a:cubicBezTo>
                    <a:pt x="5385" y="23848"/>
                    <a:pt x="5543" y="23943"/>
                    <a:pt x="5733" y="23975"/>
                  </a:cubicBezTo>
                  <a:cubicBezTo>
                    <a:pt x="5765" y="23991"/>
                    <a:pt x="5796" y="23999"/>
                    <a:pt x="5828" y="23999"/>
                  </a:cubicBezTo>
                  <a:cubicBezTo>
                    <a:pt x="5860" y="23999"/>
                    <a:pt x="5891" y="23991"/>
                    <a:pt x="5923" y="23975"/>
                  </a:cubicBezTo>
                  <a:cubicBezTo>
                    <a:pt x="6113" y="23975"/>
                    <a:pt x="6303" y="23943"/>
                    <a:pt x="6525" y="23880"/>
                  </a:cubicBezTo>
                  <a:lnTo>
                    <a:pt x="6525" y="23880"/>
                  </a:lnTo>
                  <a:cubicBezTo>
                    <a:pt x="6493" y="23912"/>
                    <a:pt x="6493" y="23975"/>
                    <a:pt x="6493" y="24007"/>
                  </a:cubicBezTo>
                  <a:cubicBezTo>
                    <a:pt x="6461" y="24070"/>
                    <a:pt x="6493" y="24102"/>
                    <a:pt x="6525" y="24165"/>
                  </a:cubicBezTo>
                  <a:cubicBezTo>
                    <a:pt x="6556" y="24197"/>
                    <a:pt x="6588" y="24197"/>
                    <a:pt x="6620" y="24197"/>
                  </a:cubicBezTo>
                  <a:cubicBezTo>
                    <a:pt x="6638" y="24206"/>
                    <a:pt x="6654" y="24210"/>
                    <a:pt x="6668" y="24210"/>
                  </a:cubicBezTo>
                  <a:cubicBezTo>
                    <a:pt x="6701" y="24210"/>
                    <a:pt x="6724" y="24187"/>
                    <a:pt x="6746" y="24165"/>
                  </a:cubicBezTo>
                  <a:cubicBezTo>
                    <a:pt x="7031" y="23912"/>
                    <a:pt x="7285" y="23658"/>
                    <a:pt x="7601" y="23373"/>
                  </a:cubicBezTo>
                  <a:cubicBezTo>
                    <a:pt x="8108" y="23088"/>
                    <a:pt x="8710" y="22676"/>
                    <a:pt x="9375" y="22201"/>
                  </a:cubicBezTo>
                  <a:lnTo>
                    <a:pt x="9375" y="22201"/>
                  </a:lnTo>
                  <a:cubicBezTo>
                    <a:pt x="8361" y="23183"/>
                    <a:pt x="7665" y="23943"/>
                    <a:pt x="7506" y="24387"/>
                  </a:cubicBezTo>
                  <a:cubicBezTo>
                    <a:pt x="7348" y="24545"/>
                    <a:pt x="7380" y="24608"/>
                    <a:pt x="7443" y="24672"/>
                  </a:cubicBezTo>
                  <a:lnTo>
                    <a:pt x="7475" y="24672"/>
                  </a:lnTo>
                  <a:cubicBezTo>
                    <a:pt x="7475" y="24735"/>
                    <a:pt x="7506" y="24767"/>
                    <a:pt x="7538" y="24798"/>
                  </a:cubicBezTo>
                  <a:cubicBezTo>
                    <a:pt x="7570" y="24830"/>
                    <a:pt x="7601" y="24862"/>
                    <a:pt x="7633" y="24862"/>
                  </a:cubicBezTo>
                  <a:cubicBezTo>
                    <a:pt x="7665" y="24862"/>
                    <a:pt x="7728" y="24862"/>
                    <a:pt x="7760" y="24830"/>
                  </a:cubicBezTo>
                  <a:cubicBezTo>
                    <a:pt x="14125" y="19351"/>
                    <a:pt x="23531" y="11339"/>
                    <a:pt x="25368" y="9977"/>
                  </a:cubicBezTo>
                  <a:lnTo>
                    <a:pt x="25368" y="9977"/>
                  </a:lnTo>
                  <a:cubicBezTo>
                    <a:pt x="24734" y="10896"/>
                    <a:pt x="21884" y="13461"/>
                    <a:pt x="18400" y="16501"/>
                  </a:cubicBezTo>
                  <a:lnTo>
                    <a:pt x="7696" y="25495"/>
                  </a:lnTo>
                  <a:cubicBezTo>
                    <a:pt x="7633" y="25558"/>
                    <a:pt x="7601" y="25653"/>
                    <a:pt x="7665" y="25717"/>
                  </a:cubicBezTo>
                  <a:cubicBezTo>
                    <a:pt x="7696" y="25748"/>
                    <a:pt x="7736" y="25764"/>
                    <a:pt x="7776" y="25764"/>
                  </a:cubicBezTo>
                  <a:cubicBezTo>
                    <a:pt x="7815" y="25764"/>
                    <a:pt x="7855" y="25748"/>
                    <a:pt x="7886" y="25717"/>
                  </a:cubicBezTo>
                  <a:cubicBezTo>
                    <a:pt x="8393" y="25305"/>
                    <a:pt x="10008" y="23975"/>
                    <a:pt x="12067" y="22265"/>
                  </a:cubicBezTo>
                  <a:lnTo>
                    <a:pt x="12067" y="22265"/>
                  </a:lnTo>
                  <a:cubicBezTo>
                    <a:pt x="11338" y="22961"/>
                    <a:pt x="10737" y="23626"/>
                    <a:pt x="10293" y="24197"/>
                  </a:cubicBezTo>
                  <a:lnTo>
                    <a:pt x="9090" y="25273"/>
                  </a:lnTo>
                  <a:cubicBezTo>
                    <a:pt x="9026" y="25337"/>
                    <a:pt x="9026" y="25432"/>
                    <a:pt x="9058" y="25495"/>
                  </a:cubicBezTo>
                  <a:cubicBezTo>
                    <a:pt x="9153" y="25590"/>
                    <a:pt x="9280" y="25685"/>
                    <a:pt x="9438" y="25748"/>
                  </a:cubicBezTo>
                  <a:cubicBezTo>
                    <a:pt x="9406" y="25970"/>
                    <a:pt x="9438" y="26160"/>
                    <a:pt x="9565" y="26287"/>
                  </a:cubicBezTo>
                  <a:cubicBezTo>
                    <a:pt x="9596" y="26318"/>
                    <a:pt x="9628" y="26350"/>
                    <a:pt x="9660" y="26350"/>
                  </a:cubicBezTo>
                  <a:cubicBezTo>
                    <a:pt x="9692" y="26350"/>
                    <a:pt x="9755" y="26350"/>
                    <a:pt x="9787" y="26318"/>
                  </a:cubicBezTo>
                  <a:lnTo>
                    <a:pt x="10515" y="25717"/>
                  </a:lnTo>
                  <a:lnTo>
                    <a:pt x="10515" y="25717"/>
                  </a:lnTo>
                  <a:cubicBezTo>
                    <a:pt x="10452" y="25812"/>
                    <a:pt x="10420" y="25875"/>
                    <a:pt x="10420" y="25938"/>
                  </a:cubicBezTo>
                  <a:cubicBezTo>
                    <a:pt x="10420" y="26033"/>
                    <a:pt x="10452" y="26097"/>
                    <a:pt x="10483" y="26128"/>
                  </a:cubicBezTo>
                  <a:cubicBezTo>
                    <a:pt x="10578" y="26255"/>
                    <a:pt x="10737" y="26318"/>
                    <a:pt x="10958" y="26350"/>
                  </a:cubicBezTo>
                  <a:cubicBezTo>
                    <a:pt x="11117" y="26350"/>
                    <a:pt x="11275" y="26318"/>
                    <a:pt x="11465" y="26255"/>
                  </a:cubicBezTo>
                  <a:lnTo>
                    <a:pt x="11465" y="26255"/>
                  </a:lnTo>
                  <a:cubicBezTo>
                    <a:pt x="11338" y="26350"/>
                    <a:pt x="11243" y="26413"/>
                    <a:pt x="11117" y="26508"/>
                  </a:cubicBezTo>
                  <a:cubicBezTo>
                    <a:pt x="11085" y="26540"/>
                    <a:pt x="11085" y="26572"/>
                    <a:pt x="11053" y="26603"/>
                  </a:cubicBezTo>
                  <a:cubicBezTo>
                    <a:pt x="11053" y="26667"/>
                    <a:pt x="11085" y="26698"/>
                    <a:pt x="11117" y="26730"/>
                  </a:cubicBezTo>
                  <a:cubicBezTo>
                    <a:pt x="11148" y="26762"/>
                    <a:pt x="11180" y="26793"/>
                    <a:pt x="11243" y="26793"/>
                  </a:cubicBezTo>
                  <a:cubicBezTo>
                    <a:pt x="11528" y="26793"/>
                    <a:pt x="12668" y="25970"/>
                    <a:pt x="14220" y="24703"/>
                  </a:cubicBezTo>
                  <a:lnTo>
                    <a:pt x="14220" y="24703"/>
                  </a:lnTo>
                  <a:lnTo>
                    <a:pt x="12415" y="26318"/>
                  </a:lnTo>
                  <a:cubicBezTo>
                    <a:pt x="12352" y="26350"/>
                    <a:pt x="12352" y="26445"/>
                    <a:pt x="12415" y="26508"/>
                  </a:cubicBezTo>
                  <a:cubicBezTo>
                    <a:pt x="12542" y="26667"/>
                    <a:pt x="12732" y="26762"/>
                    <a:pt x="12985" y="26762"/>
                  </a:cubicBezTo>
                  <a:cubicBezTo>
                    <a:pt x="13270" y="26762"/>
                    <a:pt x="13555" y="26667"/>
                    <a:pt x="13935" y="26508"/>
                  </a:cubicBezTo>
                  <a:cubicBezTo>
                    <a:pt x="13998" y="26540"/>
                    <a:pt x="14062" y="26572"/>
                    <a:pt x="14157" y="26603"/>
                  </a:cubicBezTo>
                  <a:cubicBezTo>
                    <a:pt x="14315" y="26603"/>
                    <a:pt x="14569" y="26508"/>
                    <a:pt x="14885" y="26318"/>
                  </a:cubicBezTo>
                  <a:lnTo>
                    <a:pt x="14885" y="26318"/>
                  </a:lnTo>
                  <a:cubicBezTo>
                    <a:pt x="14759" y="26413"/>
                    <a:pt x="14632" y="26540"/>
                    <a:pt x="14505" y="26635"/>
                  </a:cubicBezTo>
                  <a:cubicBezTo>
                    <a:pt x="14442" y="26698"/>
                    <a:pt x="14442" y="26793"/>
                    <a:pt x="14474" y="26857"/>
                  </a:cubicBezTo>
                  <a:cubicBezTo>
                    <a:pt x="14505" y="26888"/>
                    <a:pt x="14569" y="26920"/>
                    <a:pt x="14600" y="26920"/>
                  </a:cubicBezTo>
                  <a:cubicBezTo>
                    <a:pt x="14632" y="26920"/>
                    <a:pt x="14664" y="26888"/>
                    <a:pt x="14727" y="26888"/>
                  </a:cubicBezTo>
                  <a:cubicBezTo>
                    <a:pt x="14946" y="26701"/>
                    <a:pt x="15473" y="26266"/>
                    <a:pt x="16248" y="25646"/>
                  </a:cubicBezTo>
                  <a:lnTo>
                    <a:pt x="16248" y="25646"/>
                  </a:lnTo>
                  <a:cubicBezTo>
                    <a:pt x="16247" y="25650"/>
                    <a:pt x="16247" y="25653"/>
                    <a:pt x="16247" y="25653"/>
                  </a:cubicBezTo>
                  <a:cubicBezTo>
                    <a:pt x="16247" y="25812"/>
                    <a:pt x="16279" y="25970"/>
                    <a:pt x="16374" y="26065"/>
                  </a:cubicBezTo>
                  <a:cubicBezTo>
                    <a:pt x="16374" y="26097"/>
                    <a:pt x="16437" y="26128"/>
                    <a:pt x="16469" y="26128"/>
                  </a:cubicBezTo>
                  <a:cubicBezTo>
                    <a:pt x="16500" y="26128"/>
                    <a:pt x="16532" y="26128"/>
                    <a:pt x="16564" y="26097"/>
                  </a:cubicBezTo>
                  <a:lnTo>
                    <a:pt x="17197" y="25558"/>
                  </a:lnTo>
                  <a:lnTo>
                    <a:pt x="17197" y="25558"/>
                  </a:lnTo>
                  <a:cubicBezTo>
                    <a:pt x="17102" y="25717"/>
                    <a:pt x="17039" y="25812"/>
                    <a:pt x="17039" y="25907"/>
                  </a:cubicBezTo>
                  <a:cubicBezTo>
                    <a:pt x="17007" y="26033"/>
                    <a:pt x="17070" y="26097"/>
                    <a:pt x="17102" y="26128"/>
                  </a:cubicBezTo>
                  <a:cubicBezTo>
                    <a:pt x="17165" y="26223"/>
                    <a:pt x="17260" y="26287"/>
                    <a:pt x="17450" y="26287"/>
                  </a:cubicBezTo>
                  <a:cubicBezTo>
                    <a:pt x="18179" y="26287"/>
                    <a:pt x="19762" y="25020"/>
                    <a:pt x="21314" y="23531"/>
                  </a:cubicBezTo>
                  <a:lnTo>
                    <a:pt x="21314" y="23531"/>
                  </a:lnTo>
                  <a:cubicBezTo>
                    <a:pt x="21124" y="23880"/>
                    <a:pt x="21219" y="23975"/>
                    <a:pt x="21251" y="24007"/>
                  </a:cubicBezTo>
                  <a:cubicBezTo>
                    <a:pt x="21282" y="24038"/>
                    <a:pt x="21314" y="24070"/>
                    <a:pt x="21377" y="24070"/>
                  </a:cubicBezTo>
                  <a:cubicBezTo>
                    <a:pt x="21662" y="24070"/>
                    <a:pt x="22422" y="23341"/>
                    <a:pt x="23024" y="22708"/>
                  </a:cubicBezTo>
                  <a:cubicBezTo>
                    <a:pt x="23088" y="22645"/>
                    <a:pt x="23056" y="22550"/>
                    <a:pt x="23024" y="22486"/>
                  </a:cubicBezTo>
                  <a:cubicBezTo>
                    <a:pt x="22998" y="22473"/>
                    <a:pt x="22966" y="22466"/>
                    <a:pt x="22934" y="22466"/>
                  </a:cubicBezTo>
                  <a:cubicBezTo>
                    <a:pt x="22888" y="22466"/>
                    <a:pt x="22840" y="22481"/>
                    <a:pt x="22802" y="22518"/>
                  </a:cubicBezTo>
                  <a:cubicBezTo>
                    <a:pt x="22391" y="22930"/>
                    <a:pt x="21884" y="23436"/>
                    <a:pt x="21599" y="23658"/>
                  </a:cubicBezTo>
                  <a:cubicBezTo>
                    <a:pt x="21821" y="23278"/>
                    <a:pt x="22391" y="22613"/>
                    <a:pt x="23119" y="21790"/>
                  </a:cubicBezTo>
                  <a:cubicBezTo>
                    <a:pt x="24259" y="20618"/>
                    <a:pt x="25178" y="19605"/>
                    <a:pt x="25431" y="19351"/>
                  </a:cubicBezTo>
                  <a:cubicBezTo>
                    <a:pt x="25494" y="19288"/>
                    <a:pt x="25463" y="19193"/>
                    <a:pt x="25431" y="19129"/>
                  </a:cubicBezTo>
                  <a:cubicBezTo>
                    <a:pt x="25399" y="19129"/>
                    <a:pt x="25368" y="19098"/>
                    <a:pt x="25336" y="19098"/>
                  </a:cubicBezTo>
                  <a:cubicBezTo>
                    <a:pt x="25811" y="18654"/>
                    <a:pt x="26064" y="18369"/>
                    <a:pt x="26064" y="18179"/>
                  </a:cubicBezTo>
                  <a:cubicBezTo>
                    <a:pt x="26096" y="18084"/>
                    <a:pt x="26064" y="18021"/>
                    <a:pt x="26033" y="17958"/>
                  </a:cubicBezTo>
                  <a:cubicBezTo>
                    <a:pt x="26001" y="17926"/>
                    <a:pt x="25961" y="17910"/>
                    <a:pt x="25922" y="17910"/>
                  </a:cubicBezTo>
                  <a:cubicBezTo>
                    <a:pt x="25882" y="17910"/>
                    <a:pt x="25843" y="17926"/>
                    <a:pt x="25811" y="17958"/>
                  </a:cubicBezTo>
                  <a:lnTo>
                    <a:pt x="16564" y="25685"/>
                  </a:lnTo>
                  <a:cubicBezTo>
                    <a:pt x="16595" y="25558"/>
                    <a:pt x="16659" y="25400"/>
                    <a:pt x="16785" y="25178"/>
                  </a:cubicBezTo>
                  <a:cubicBezTo>
                    <a:pt x="18369" y="23880"/>
                    <a:pt x="20522" y="22075"/>
                    <a:pt x="22391" y="20396"/>
                  </a:cubicBezTo>
                  <a:cubicBezTo>
                    <a:pt x="24006" y="19034"/>
                    <a:pt x="25336" y="17926"/>
                    <a:pt x="25811" y="17546"/>
                  </a:cubicBezTo>
                  <a:cubicBezTo>
                    <a:pt x="25906" y="17514"/>
                    <a:pt x="25969" y="17451"/>
                    <a:pt x="26033" y="17419"/>
                  </a:cubicBezTo>
                  <a:cubicBezTo>
                    <a:pt x="26064" y="17388"/>
                    <a:pt x="26096" y="17356"/>
                    <a:pt x="26096" y="17293"/>
                  </a:cubicBezTo>
                  <a:cubicBezTo>
                    <a:pt x="26096" y="17261"/>
                    <a:pt x="26096" y="17229"/>
                    <a:pt x="26064" y="17198"/>
                  </a:cubicBezTo>
                  <a:cubicBezTo>
                    <a:pt x="26033" y="17166"/>
                    <a:pt x="26001" y="17134"/>
                    <a:pt x="25969" y="17134"/>
                  </a:cubicBezTo>
                  <a:cubicBezTo>
                    <a:pt x="25938" y="17134"/>
                    <a:pt x="25938" y="17134"/>
                    <a:pt x="25874" y="17166"/>
                  </a:cubicBezTo>
                  <a:cubicBezTo>
                    <a:pt x="25843" y="17166"/>
                    <a:pt x="25748" y="17229"/>
                    <a:pt x="25589" y="17324"/>
                  </a:cubicBezTo>
                  <a:cubicBezTo>
                    <a:pt x="26001" y="16881"/>
                    <a:pt x="26254" y="16564"/>
                    <a:pt x="26254" y="16374"/>
                  </a:cubicBezTo>
                  <a:cubicBezTo>
                    <a:pt x="26254" y="16279"/>
                    <a:pt x="26223" y="16248"/>
                    <a:pt x="26191" y="16184"/>
                  </a:cubicBezTo>
                  <a:cubicBezTo>
                    <a:pt x="26159" y="16153"/>
                    <a:pt x="26128" y="16121"/>
                    <a:pt x="26064" y="16121"/>
                  </a:cubicBezTo>
                  <a:cubicBezTo>
                    <a:pt x="25748" y="16121"/>
                    <a:pt x="24988" y="16786"/>
                    <a:pt x="23309" y="18369"/>
                  </a:cubicBezTo>
                  <a:cubicBezTo>
                    <a:pt x="25083" y="16533"/>
                    <a:pt x="26413" y="15044"/>
                    <a:pt x="26571" y="14854"/>
                  </a:cubicBezTo>
                  <a:cubicBezTo>
                    <a:pt x="26634" y="14823"/>
                    <a:pt x="26634" y="14728"/>
                    <a:pt x="26571" y="14664"/>
                  </a:cubicBezTo>
                  <a:cubicBezTo>
                    <a:pt x="26539" y="14633"/>
                    <a:pt x="26500" y="14617"/>
                    <a:pt x="26460" y="14617"/>
                  </a:cubicBezTo>
                  <a:cubicBezTo>
                    <a:pt x="26421" y="14617"/>
                    <a:pt x="26381" y="14633"/>
                    <a:pt x="26349" y="14664"/>
                  </a:cubicBezTo>
                  <a:lnTo>
                    <a:pt x="14125" y="26128"/>
                  </a:lnTo>
                  <a:cubicBezTo>
                    <a:pt x="13682" y="26350"/>
                    <a:pt x="13302" y="26477"/>
                    <a:pt x="13017" y="26477"/>
                  </a:cubicBezTo>
                  <a:cubicBezTo>
                    <a:pt x="12953" y="26477"/>
                    <a:pt x="12858" y="26477"/>
                    <a:pt x="12795" y="26413"/>
                  </a:cubicBezTo>
                  <a:lnTo>
                    <a:pt x="26698" y="13872"/>
                  </a:lnTo>
                  <a:cubicBezTo>
                    <a:pt x="26761" y="13841"/>
                    <a:pt x="26761" y="13746"/>
                    <a:pt x="26698" y="13682"/>
                  </a:cubicBezTo>
                  <a:cubicBezTo>
                    <a:pt x="26666" y="13619"/>
                    <a:pt x="26603" y="13619"/>
                    <a:pt x="26539" y="13619"/>
                  </a:cubicBezTo>
                  <a:cubicBezTo>
                    <a:pt x="26951" y="13144"/>
                    <a:pt x="27173" y="12764"/>
                    <a:pt x="27204" y="12511"/>
                  </a:cubicBezTo>
                  <a:cubicBezTo>
                    <a:pt x="27236" y="12384"/>
                    <a:pt x="27204" y="12257"/>
                    <a:pt x="27141" y="12194"/>
                  </a:cubicBezTo>
                  <a:cubicBezTo>
                    <a:pt x="27109" y="12162"/>
                    <a:pt x="27046" y="12131"/>
                    <a:pt x="27014" y="12131"/>
                  </a:cubicBezTo>
                  <a:cubicBezTo>
                    <a:pt x="26983" y="12131"/>
                    <a:pt x="26919" y="12131"/>
                    <a:pt x="26888" y="12162"/>
                  </a:cubicBezTo>
                  <a:cubicBezTo>
                    <a:pt x="24481" y="14759"/>
                    <a:pt x="20712" y="18559"/>
                    <a:pt x="17419" y="21536"/>
                  </a:cubicBezTo>
                  <a:cubicBezTo>
                    <a:pt x="15709" y="22930"/>
                    <a:pt x="14062" y="24228"/>
                    <a:pt x="12700" y="25305"/>
                  </a:cubicBezTo>
                  <a:cubicBezTo>
                    <a:pt x="12008" y="25756"/>
                    <a:pt x="11431" y="26036"/>
                    <a:pt x="11049" y="26036"/>
                  </a:cubicBezTo>
                  <a:cubicBezTo>
                    <a:pt x="11029" y="26036"/>
                    <a:pt x="11009" y="26035"/>
                    <a:pt x="10990" y="26033"/>
                  </a:cubicBezTo>
                  <a:cubicBezTo>
                    <a:pt x="10895" y="26033"/>
                    <a:pt x="10800" y="26002"/>
                    <a:pt x="10768" y="25970"/>
                  </a:cubicBezTo>
                  <a:cubicBezTo>
                    <a:pt x="10768" y="25843"/>
                    <a:pt x="10895" y="25653"/>
                    <a:pt x="11117" y="25400"/>
                  </a:cubicBezTo>
                  <a:cubicBezTo>
                    <a:pt x="13587" y="24165"/>
                    <a:pt x="17672" y="20333"/>
                    <a:pt x="21029" y="16913"/>
                  </a:cubicBezTo>
                  <a:lnTo>
                    <a:pt x="26603" y="12257"/>
                  </a:lnTo>
                  <a:cubicBezTo>
                    <a:pt x="26666" y="12194"/>
                    <a:pt x="26666" y="12099"/>
                    <a:pt x="26603" y="12036"/>
                  </a:cubicBezTo>
                  <a:cubicBezTo>
                    <a:pt x="26566" y="11999"/>
                    <a:pt x="26518" y="11983"/>
                    <a:pt x="26472" y="11983"/>
                  </a:cubicBezTo>
                  <a:cubicBezTo>
                    <a:pt x="26439" y="11983"/>
                    <a:pt x="26407" y="11991"/>
                    <a:pt x="26381" y="12004"/>
                  </a:cubicBezTo>
                  <a:cubicBezTo>
                    <a:pt x="26001" y="12321"/>
                    <a:pt x="24956" y="13176"/>
                    <a:pt x="23531" y="14316"/>
                  </a:cubicBezTo>
                  <a:cubicBezTo>
                    <a:pt x="25178" y="12542"/>
                    <a:pt x="26349" y="11244"/>
                    <a:pt x="26508" y="11086"/>
                  </a:cubicBezTo>
                  <a:cubicBezTo>
                    <a:pt x="26539" y="11022"/>
                    <a:pt x="26539" y="10927"/>
                    <a:pt x="26508" y="10864"/>
                  </a:cubicBezTo>
                  <a:cubicBezTo>
                    <a:pt x="26471" y="10846"/>
                    <a:pt x="26424" y="10827"/>
                    <a:pt x="26379" y="10827"/>
                  </a:cubicBezTo>
                  <a:cubicBezTo>
                    <a:pt x="26345" y="10827"/>
                    <a:pt x="26313" y="10837"/>
                    <a:pt x="26286" y="10864"/>
                  </a:cubicBezTo>
                  <a:cubicBezTo>
                    <a:pt x="26096" y="10991"/>
                    <a:pt x="24608" y="12067"/>
                    <a:pt x="22612" y="13587"/>
                  </a:cubicBezTo>
                  <a:lnTo>
                    <a:pt x="22612" y="13587"/>
                  </a:lnTo>
                  <a:lnTo>
                    <a:pt x="26001" y="10547"/>
                  </a:lnTo>
                  <a:cubicBezTo>
                    <a:pt x="26064" y="10484"/>
                    <a:pt x="26064" y="10389"/>
                    <a:pt x="26001" y="10326"/>
                  </a:cubicBezTo>
                  <a:cubicBezTo>
                    <a:pt x="25985" y="10294"/>
                    <a:pt x="25946" y="10278"/>
                    <a:pt x="25902" y="10278"/>
                  </a:cubicBezTo>
                  <a:cubicBezTo>
                    <a:pt x="25859" y="10278"/>
                    <a:pt x="25811" y="10294"/>
                    <a:pt x="25779" y="10326"/>
                  </a:cubicBezTo>
                  <a:lnTo>
                    <a:pt x="24354" y="11529"/>
                  </a:lnTo>
                  <a:cubicBezTo>
                    <a:pt x="25241" y="10642"/>
                    <a:pt x="25779" y="10009"/>
                    <a:pt x="25811" y="9724"/>
                  </a:cubicBezTo>
                  <a:cubicBezTo>
                    <a:pt x="25811" y="9629"/>
                    <a:pt x="25779" y="9565"/>
                    <a:pt x="25748" y="9534"/>
                  </a:cubicBezTo>
                  <a:cubicBezTo>
                    <a:pt x="25748" y="9534"/>
                    <a:pt x="25748" y="9534"/>
                    <a:pt x="25716" y="9502"/>
                  </a:cubicBezTo>
                  <a:cubicBezTo>
                    <a:pt x="25874" y="9407"/>
                    <a:pt x="26033" y="9280"/>
                    <a:pt x="26159" y="9185"/>
                  </a:cubicBezTo>
                  <a:cubicBezTo>
                    <a:pt x="26191" y="9154"/>
                    <a:pt x="26223" y="9122"/>
                    <a:pt x="26223" y="9090"/>
                  </a:cubicBezTo>
                  <a:cubicBezTo>
                    <a:pt x="26223" y="9027"/>
                    <a:pt x="26223" y="8995"/>
                    <a:pt x="26191" y="8964"/>
                  </a:cubicBezTo>
                  <a:cubicBezTo>
                    <a:pt x="26064" y="8805"/>
                    <a:pt x="25906" y="8742"/>
                    <a:pt x="25716" y="8679"/>
                  </a:cubicBezTo>
                  <a:cubicBezTo>
                    <a:pt x="26096" y="8204"/>
                    <a:pt x="26223" y="7919"/>
                    <a:pt x="26096" y="7760"/>
                  </a:cubicBezTo>
                  <a:cubicBezTo>
                    <a:pt x="26064" y="7729"/>
                    <a:pt x="26001" y="7665"/>
                    <a:pt x="25874" y="7665"/>
                  </a:cubicBezTo>
                  <a:lnTo>
                    <a:pt x="25843" y="7665"/>
                  </a:lnTo>
                  <a:cubicBezTo>
                    <a:pt x="25843" y="7507"/>
                    <a:pt x="25779" y="7349"/>
                    <a:pt x="25684" y="7254"/>
                  </a:cubicBezTo>
                  <a:cubicBezTo>
                    <a:pt x="25653" y="7222"/>
                    <a:pt x="25621" y="7190"/>
                    <a:pt x="25558" y="7190"/>
                  </a:cubicBezTo>
                  <a:cubicBezTo>
                    <a:pt x="25526" y="7190"/>
                    <a:pt x="25494" y="7190"/>
                    <a:pt x="25463" y="7222"/>
                  </a:cubicBezTo>
                  <a:lnTo>
                    <a:pt x="23721" y="8679"/>
                  </a:lnTo>
                  <a:cubicBezTo>
                    <a:pt x="23879" y="8520"/>
                    <a:pt x="24006" y="8362"/>
                    <a:pt x="24133" y="8235"/>
                  </a:cubicBezTo>
                  <a:cubicBezTo>
                    <a:pt x="24418" y="7982"/>
                    <a:pt x="24544" y="7792"/>
                    <a:pt x="24639" y="7697"/>
                  </a:cubicBezTo>
                  <a:cubicBezTo>
                    <a:pt x="24671" y="7665"/>
                    <a:pt x="24671" y="7634"/>
                    <a:pt x="24703" y="7634"/>
                  </a:cubicBezTo>
                  <a:cubicBezTo>
                    <a:pt x="24766" y="7507"/>
                    <a:pt x="24734" y="7475"/>
                    <a:pt x="24703" y="7444"/>
                  </a:cubicBezTo>
                  <a:cubicBezTo>
                    <a:pt x="24671" y="7380"/>
                    <a:pt x="24639" y="7380"/>
                    <a:pt x="24576" y="7380"/>
                  </a:cubicBezTo>
                  <a:cubicBezTo>
                    <a:pt x="24544" y="7380"/>
                    <a:pt x="24513" y="7380"/>
                    <a:pt x="24481" y="7412"/>
                  </a:cubicBezTo>
                  <a:cubicBezTo>
                    <a:pt x="24449" y="7444"/>
                    <a:pt x="24228" y="7697"/>
                    <a:pt x="23816" y="8140"/>
                  </a:cubicBezTo>
                  <a:cubicBezTo>
                    <a:pt x="23468" y="8457"/>
                    <a:pt x="23024" y="8869"/>
                    <a:pt x="22486" y="9344"/>
                  </a:cubicBezTo>
                  <a:cubicBezTo>
                    <a:pt x="23974" y="7887"/>
                    <a:pt x="24956" y="6715"/>
                    <a:pt x="24988" y="6177"/>
                  </a:cubicBezTo>
                  <a:cubicBezTo>
                    <a:pt x="25019" y="6050"/>
                    <a:pt x="24988" y="5955"/>
                    <a:pt x="24924" y="5892"/>
                  </a:cubicBezTo>
                  <a:cubicBezTo>
                    <a:pt x="24893" y="5860"/>
                    <a:pt x="24861" y="5829"/>
                    <a:pt x="24798" y="5829"/>
                  </a:cubicBezTo>
                  <a:cubicBezTo>
                    <a:pt x="24766" y="5829"/>
                    <a:pt x="24734" y="5829"/>
                    <a:pt x="24703" y="5860"/>
                  </a:cubicBezTo>
                  <a:lnTo>
                    <a:pt x="23879" y="6557"/>
                  </a:lnTo>
                  <a:lnTo>
                    <a:pt x="23879" y="6557"/>
                  </a:lnTo>
                  <a:cubicBezTo>
                    <a:pt x="23974" y="6399"/>
                    <a:pt x="24006" y="6240"/>
                    <a:pt x="24038" y="6145"/>
                  </a:cubicBezTo>
                  <a:cubicBezTo>
                    <a:pt x="24038" y="5987"/>
                    <a:pt x="24006" y="5860"/>
                    <a:pt x="23943" y="5765"/>
                  </a:cubicBezTo>
                  <a:cubicBezTo>
                    <a:pt x="23911" y="5734"/>
                    <a:pt x="23879" y="5734"/>
                    <a:pt x="23848" y="5734"/>
                  </a:cubicBezTo>
                  <a:cubicBezTo>
                    <a:pt x="23816" y="5734"/>
                    <a:pt x="23753" y="5734"/>
                    <a:pt x="23721" y="5765"/>
                  </a:cubicBezTo>
                  <a:lnTo>
                    <a:pt x="13112" y="14664"/>
                  </a:lnTo>
                  <a:lnTo>
                    <a:pt x="24196" y="4878"/>
                  </a:lnTo>
                  <a:cubicBezTo>
                    <a:pt x="24259" y="4847"/>
                    <a:pt x="24259" y="4752"/>
                    <a:pt x="24228" y="4688"/>
                  </a:cubicBezTo>
                  <a:cubicBezTo>
                    <a:pt x="24164" y="4625"/>
                    <a:pt x="24101" y="4562"/>
                    <a:pt x="23943" y="4562"/>
                  </a:cubicBezTo>
                  <a:cubicBezTo>
                    <a:pt x="23930" y="4561"/>
                    <a:pt x="23917" y="4560"/>
                    <a:pt x="23903" y="4560"/>
                  </a:cubicBezTo>
                  <a:cubicBezTo>
                    <a:pt x="23507" y="4560"/>
                    <a:pt x="22703" y="5000"/>
                    <a:pt x="21662" y="5765"/>
                  </a:cubicBezTo>
                  <a:lnTo>
                    <a:pt x="22834" y="4688"/>
                  </a:lnTo>
                  <a:cubicBezTo>
                    <a:pt x="22898" y="4625"/>
                    <a:pt x="22898" y="4530"/>
                    <a:pt x="22866" y="4467"/>
                  </a:cubicBezTo>
                  <a:cubicBezTo>
                    <a:pt x="22834" y="4435"/>
                    <a:pt x="22802" y="4435"/>
                    <a:pt x="22739" y="4435"/>
                  </a:cubicBezTo>
                  <a:cubicBezTo>
                    <a:pt x="22929" y="4245"/>
                    <a:pt x="23056" y="4150"/>
                    <a:pt x="23088" y="4087"/>
                  </a:cubicBezTo>
                  <a:cubicBezTo>
                    <a:pt x="23151" y="4023"/>
                    <a:pt x="23151" y="3960"/>
                    <a:pt x="23119" y="3897"/>
                  </a:cubicBezTo>
                  <a:cubicBezTo>
                    <a:pt x="23080" y="3858"/>
                    <a:pt x="23029" y="3831"/>
                    <a:pt x="22980" y="3831"/>
                  </a:cubicBezTo>
                  <a:cubicBezTo>
                    <a:pt x="22951" y="3831"/>
                    <a:pt x="22922" y="3841"/>
                    <a:pt x="22898" y="3865"/>
                  </a:cubicBezTo>
                  <a:cubicBezTo>
                    <a:pt x="22739" y="3960"/>
                    <a:pt x="21789" y="4625"/>
                    <a:pt x="20427" y="5607"/>
                  </a:cubicBezTo>
                  <a:cubicBezTo>
                    <a:pt x="21187" y="4878"/>
                    <a:pt x="21757" y="4308"/>
                    <a:pt x="22106" y="3992"/>
                  </a:cubicBezTo>
                  <a:cubicBezTo>
                    <a:pt x="22391" y="3738"/>
                    <a:pt x="22454" y="3643"/>
                    <a:pt x="22486" y="3580"/>
                  </a:cubicBezTo>
                  <a:cubicBezTo>
                    <a:pt x="22486" y="3548"/>
                    <a:pt x="22454" y="3485"/>
                    <a:pt x="22422" y="3453"/>
                  </a:cubicBezTo>
                  <a:cubicBezTo>
                    <a:pt x="22422" y="3422"/>
                    <a:pt x="22359" y="3422"/>
                    <a:pt x="22327" y="3390"/>
                  </a:cubicBezTo>
                  <a:cubicBezTo>
                    <a:pt x="22296" y="3390"/>
                    <a:pt x="22232" y="3422"/>
                    <a:pt x="22201" y="3453"/>
                  </a:cubicBezTo>
                  <a:cubicBezTo>
                    <a:pt x="22106" y="3548"/>
                    <a:pt x="22011" y="3643"/>
                    <a:pt x="21884" y="3770"/>
                  </a:cubicBezTo>
                  <a:cubicBezTo>
                    <a:pt x="21757" y="3865"/>
                    <a:pt x="21536" y="4023"/>
                    <a:pt x="21314" y="4213"/>
                  </a:cubicBezTo>
                  <a:cubicBezTo>
                    <a:pt x="21377" y="4055"/>
                    <a:pt x="21409" y="3928"/>
                    <a:pt x="21441" y="3833"/>
                  </a:cubicBezTo>
                  <a:cubicBezTo>
                    <a:pt x="21567" y="3548"/>
                    <a:pt x="21662" y="3327"/>
                    <a:pt x="21694" y="3105"/>
                  </a:cubicBezTo>
                  <a:cubicBezTo>
                    <a:pt x="21757" y="2852"/>
                    <a:pt x="21694" y="2598"/>
                    <a:pt x="21536" y="2440"/>
                  </a:cubicBezTo>
                  <a:cubicBezTo>
                    <a:pt x="21504" y="2408"/>
                    <a:pt x="21472" y="2377"/>
                    <a:pt x="21441" y="2377"/>
                  </a:cubicBezTo>
                  <a:cubicBezTo>
                    <a:pt x="21377" y="2377"/>
                    <a:pt x="21377" y="2377"/>
                    <a:pt x="20712" y="2915"/>
                  </a:cubicBezTo>
                  <a:cubicBezTo>
                    <a:pt x="20554" y="2947"/>
                    <a:pt x="20364" y="2978"/>
                    <a:pt x="20142" y="3073"/>
                  </a:cubicBezTo>
                  <a:cubicBezTo>
                    <a:pt x="20206" y="2947"/>
                    <a:pt x="20269" y="2820"/>
                    <a:pt x="20269" y="2693"/>
                  </a:cubicBezTo>
                  <a:cubicBezTo>
                    <a:pt x="20269" y="2630"/>
                    <a:pt x="20269" y="2567"/>
                    <a:pt x="20269" y="2503"/>
                  </a:cubicBezTo>
                  <a:cubicBezTo>
                    <a:pt x="20332" y="2440"/>
                    <a:pt x="20364" y="2408"/>
                    <a:pt x="20364" y="2377"/>
                  </a:cubicBezTo>
                  <a:cubicBezTo>
                    <a:pt x="20364" y="2313"/>
                    <a:pt x="20364" y="2282"/>
                    <a:pt x="20332" y="2250"/>
                  </a:cubicBezTo>
                  <a:cubicBezTo>
                    <a:pt x="20301" y="2218"/>
                    <a:pt x="20237" y="2155"/>
                    <a:pt x="20174" y="2155"/>
                  </a:cubicBezTo>
                  <a:lnTo>
                    <a:pt x="20142" y="2155"/>
                  </a:lnTo>
                  <a:cubicBezTo>
                    <a:pt x="20111" y="2155"/>
                    <a:pt x="20111" y="2155"/>
                    <a:pt x="20111" y="2123"/>
                  </a:cubicBezTo>
                  <a:cubicBezTo>
                    <a:pt x="20079" y="2092"/>
                    <a:pt x="20039" y="2076"/>
                    <a:pt x="20000" y="2076"/>
                  </a:cubicBezTo>
                  <a:cubicBezTo>
                    <a:pt x="19960" y="2076"/>
                    <a:pt x="19921" y="2092"/>
                    <a:pt x="19889" y="2123"/>
                  </a:cubicBezTo>
                  <a:lnTo>
                    <a:pt x="19446" y="2503"/>
                  </a:lnTo>
                  <a:cubicBezTo>
                    <a:pt x="19382" y="2535"/>
                    <a:pt x="19319" y="2567"/>
                    <a:pt x="19256" y="2598"/>
                  </a:cubicBezTo>
                  <a:cubicBezTo>
                    <a:pt x="19351" y="2440"/>
                    <a:pt x="19414" y="2282"/>
                    <a:pt x="19446" y="2155"/>
                  </a:cubicBezTo>
                  <a:cubicBezTo>
                    <a:pt x="19446" y="1997"/>
                    <a:pt x="19414" y="1838"/>
                    <a:pt x="19319" y="1743"/>
                  </a:cubicBezTo>
                  <a:cubicBezTo>
                    <a:pt x="19287" y="1712"/>
                    <a:pt x="19256" y="1680"/>
                    <a:pt x="19224" y="1680"/>
                  </a:cubicBezTo>
                  <a:cubicBezTo>
                    <a:pt x="19192" y="1680"/>
                    <a:pt x="19129" y="1680"/>
                    <a:pt x="19097" y="1712"/>
                  </a:cubicBezTo>
                  <a:lnTo>
                    <a:pt x="17545" y="3010"/>
                  </a:lnTo>
                  <a:cubicBezTo>
                    <a:pt x="19192" y="1490"/>
                    <a:pt x="19129" y="1395"/>
                    <a:pt x="19034" y="1300"/>
                  </a:cubicBezTo>
                  <a:cubicBezTo>
                    <a:pt x="19002" y="1268"/>
                    <a:pt x="18939" y="1205"/>
                    <a:pt x="18844" y="1205"/>
                  </a:cubicBezTo>
                  <a:lnTo>
                    <a:pt x="18812" y="1205"/>
                  </a:lnTo>
                  <a:cubicBezTo>
                    <a:pt x="17734" y="1205"/>
                    <a:pt x="11796" y="6366"/>
                    <a:pt x="6972" y="10721"/>
                  </a:cubicBezTo>
                  <a:lnTo>
                    <a:pt x="6972" y="10721"/>
                  </a:lnTo>
                  <a:cubicBezTo>
                    <a:pt x="8157" y="9628"/>
                    <a:pt x="9484" y="8372"/>
                    <a:pt x="10927" y="7000"/>
                  </a:cubicBezTo>
                  <a:cubicBezTo>
                    <a:pt x="11022" y="6905"/>
                    <a:pt x="11117" y="6810"/>
                    <a:pt x="11243" y="6715"/>
                  </a:cubicBezTo>
                  <a:cubicBezTo>
                    <a:pt x="13428" y="4878"/>
                    <a:pt x="15772" y="2947"/>
                    <a:pt x="18084" y="1110"/>
                  </a:cubicBezTo>
                  <a:cubicBezTo>
                    <a:pt x="18115" y="1078"/>
                    <a:pt x="18147" y="1047"/>
                    <a:pt x="18147" y="983"/>
                  </a:cubicBezTo>
                  <a:cubicBezTo>
                    <a:pt x="18147" y="952"/>
                    <a:pt x="18115" y="920"/>
                    <a:pt x="18115" y="888"/>
                  </a:cubicBezTo>
                  <a:cubicBezTo>
                    <a:pt x="18084" y="857"/>
                    <a:pt x="18020" y="825"/>
                    <a:pt x="17989" y="825"/>
                  </a:cubicBezTo>
                  <a:cubicBezTo>
                    <a:pt x="17989" y="825"/>
                    <a:pt x="17925" y="857"/>
                    <a:pt x="17894" y="857"/>
                  </a:cubicBezTo>
                  <a:cubicBezTo>
                    <a:pt x="17894" y="857"/>
                    <a:pt x="17862" y="888"/>
                    <a:pt x="17862" y="888"/>
                  </a:cubicBezTo>
                  <a:cubicBezTo>
                    <a:pt x="17799" y="920"/>
                    <a:pt x="17672" y="1015"/>
                    <a:pt x="17514" y="1142"/>
                  </a:cubicBezTo>
                  <a:cubicBezTo>
                    <a:pt x="17482" y="1110"/>
                    <a:pt x="17419" y="1078"/>
                    <a:pt x="17355" y="1047"/>
                  </a:cubicBezTo>
                  <a:cubicBezTo>
                    <a:pt x="16849" y="1047"/>
                    <a:pt x="15139" y="2598"/>
                    <a:pt x="11370" y="6145"/>
                  </a:cubicBezTo>
                  <a:cubicBezTo>
                    <a:pt x="8108" y="8900"/>
                    <a:pt x="4276" y="12226"/>
                    <a:pt x="1236" y="14823"/>
                  </a:cubicBezTo>
                  <a:cubicBezTo>
                    <a:pt x="1141" y="13904"/>
                    <a:pt x="10673" y="5797"/>
                    <a:pt x="16722" y="888"/>
                  </a:cubicBezTo>
                  <a:cubicBezTo>
                    <a:pt x="16754" y="857"/>
                    <a:pt x="16785" y="825"/>
                    <a:pt x="16785" y="793"/>
                  </a:cubicBezTo>
                  <a:cubicBezTo>
                    <a:pt x="16785" y="730"/>
                    <a:pt x="16785" y="698"/>
                    <a:pt x="16754" y="667"/>
                  </a:cubicBezTo>
                  <a:cubicBezTo>
                    <a:pt x="16627" y="508"/>
                    <a:pt x="16437" y="413"/>
                    <a:pt x="16184" y="413"/>
                  </a:cubicBezTo>
                  <a:lnTo>
                    <a:pt x="16089" y="413"/>
                  </a:lnTo>
                  <a:cubicBezTo>
                    <a:pt x="16089" y="382"/>
                    <a:pt x="16089" y="382"/>
                    <a:pt x="16057" y="350"/>
                  </a:cubicBezTo>
                  <a:cubicBezTo>
                    <a:pt x="15930" y="192"/>
                    <a:pt x="15740" y="96"/>
                    <a:pt x="15487" y="96"/>
                  </a:cubicBezTo>
                  <a:lnTo>
                    <a:pt x="15455" y="96"/>
                  </a:lnTo>
                  <a:cubicBezTo>
                    <a:pt x="14822" y="96"/>
                    <a:pt x="13808" y="667"/>
                    <a:pt x="12573" y="1585"/>
                  </a:cubicBezTo>
                  <a:cubicBezTo>
                    <a:pt x="13080" y="1110"/>
                    <a:pt x="13555" y="698"/>
                    <a:pt x="13998" y="255"/>
                  </a:cubicBezTo>
                  <a:cubicBezTo>
                    <a:pt x="14062" y="223"/>
                    <a:pt x="14062" y="128"/>
                    <a:pt x="13998" y="65"/>
                  </a:cubicBezTo>
                  <a:cubicBezTo>
                    <a:pt x="13998" y="33"/>
                    <a:pt x="13935" y="1"/>
                    <a:pt x="13903" y="1"/>
                  </a:cubicBezTo>
                  <a:cubicBezTo>
                    <a:pt x="13899" y="1"/>
                    <a:pt x="13894" y="1"/>
                    <a:pt x="13888" y="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1669;p49">
              <a:extLst>
                <a:ext uri="{FF2B5EF4-FFF2-40B4-BE49-F238E27FC236}">
                  <a16:creationId xmlns:a16="http://schemas.microsoft.com/office/drawing/2014/main" id="{BEE4137D-E922-414A-8803-BD6A8A1B7CBB}"/>
                </a:ext>
              </a:extLst>
            </p:cNvPr>
            <p:cNvSpPr/>
            <p:nvPr/>
          </p:nvSpPr>
          <p:spPr>
            <a:xfrm>
              <a:off x="8925091" y="3712299"/>
              <a:ext cx="1186990" cy="40036"/>
            </a:xfrm>
            <a:custGeom>
              <a:avLst/>
              <a:gdLst/>
              <a:ahLst/>
              <a:cxnLst/>
              <a:rect l="l" t="t" r="r" b="b"/>
              <a:pathLst>
                <a:path w="43609" h="1364" extrusionOk="0">
                  <a:moveTo>
                    <a:pt x="478" y="1"/>
                  </a:moveTo>
                  <a:cubicBezTo>
                    <a:pt x="1" y="1"/>
                    <a:pt x="10" y="763"/>
                    <a:pt x="507" y="794"/>
                  </a:cubicBezTo>
                  <a:cubicBezTo>
                    <a:pt x="3611" y="920"/>
                    <a:pt x="6746" y="1047"/>
                    <a:pt x="9850" y="1174"/>
                  </a:cubicBezTo>
                  <a:cubicBezTo>
                    <a:pt x="12383" y="1300"/>
                    <a:pt x="14917" y="1300"/>
                    <a:pt x="17482" y="1332"/>
                  </a:cubicBezTo>
                  <a:cubicBezTo>
                    <a:pt x="19889" y="1364"/>
                    <a:pt x="22296" y="1364"/>
                    <a:pt x="24702" y="1364"/>
                  </a:cubicBezTo>
                  <a:cubicBezTo>
                    <a:pt x="27426" y="1332"/>
                    <a:pt x="30181" y="1332"/>
                    <a:pt x="32905" y="1300"/>
                  </a:cubicBezTo>
                  <a:cubicBezTo>
                    <a:pt x="36198" y="1269"/>
                    <a:pt x="39524" y="1205"/>
                    <a:pt x="42817" y="1174"/>
                  </a:cubicBezTo>
                  <a:lnTo>
                    <a:pt x="43102" y="1174"/>
                  </a:lnTo>
                  <a:cubicBezTo>
                    <a:pt x="43609" y="1142"/>
                    <a:pt x="43609" y="350"/>
                    <a:pt x="43102" y="350"/>
                  </a:cubicBezTo>
                  <a:lnTo>
                    <a:pt x="33760" y="509"/>
                  </a:lnTo>
                  <a:cubicBezTo>
                    <a:pt x="31226" y="540"/>
                    <a:pt x="28693" y="540"/>
                    <a:pt x="26159" y="540"/>
                  </a:cubicBezTo>
                  <a:cubicBezTo>
                    <a:pt x="24956" y="556"/>
                    <a:pt x="23752" y="564"/>
                    <a:pt x="22545" y="564"/>
                  </a:cubicBezTo>
                  <a:cubicBezTo>
                    <a:pt x="21338" y="564"/>
                    <a:pt x="20126" y="556"/>
                    <a:pt x="18907" y="540"/>
                  </a:cubicBezTo>
                  <a:cubicBezTo>
                    <a:pt x="16183" y="509"/>
                    <a:pt x="13460" y="540"/>
                    <a:pt x="10705" y="445"/>
                  </a:cubicBezTo>
                  <a:lnTo>
                    <a:pt x="792" y="2"/>
                  </a:lnTo>
                  <a:lnTo>
                    <a:pt x="507" y="2"/>
                  </a:lnTo>
                  <a:cubicBezTo>
                    <a:pt x="497" y="1"/>
                    <a:pt x="488" y="1"/>
                    <a:pt x="4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1670;p49">
              <a:extLst>
                <a:ext uri="{FF2B5EF4-FFF2-40B4-BE49-F238E27FC236}">
                  <a16:creationId xmlns:a16="http://schemas.microsoft.com/office/drawing/2014/main" id="{82ABB256-94C0-4A94-98D7-43E86F587461}"/>
                </a:ext>
              </a:extLst>
            </p:cNvPr>
            <p:cNvSpPr/>
            <p:nvPr/>
          </p:nvSpPr>
          <p:spPr>
            <a:xfrm>
              <a:off x="8939735" y="2123454"/>
              <a:ext cx="1099073" cy="1083268"/>
            </a:xfrm>
            <a:custGeom>
              <a:avLst/>
              <a:gdLst/>
              <a:ahLst/>
              <a:cxnLst/>
              <a:rect l="l" t="t" r="r" b="b"/>
              <a:pathLst>
                <a:path w="40379" h="36906" extrusionOk="0">
                  <a:moveTo>
                    <a:pt x="20764" y="1503"/>
                  </a:moveTo>
                  <a:cubicBezTo>
                    <a:pt x="22239" y="1503"/>
                    <a:pt x="23715" y="1698"/>
                    <a:pt x="25146" y="2100"/>
                  </a:cubicBezTo>
                  <a:cubicBezTo>
                    <a:pt x="28883" y="3113"/>
                    <a:pt x="32082" y="5552"/>
                    <a:pt x="34235" y="8750"/>
                  </a:cubicBezTo>
                  <a:cubicBezTo>
                    <a:pt x="34204" y="8909"/>
                    <a:pt x="34204" y="9067"/>
                    <a:pt x="34330" y="9257"/>
                  </a:cubicBezTo>
                  <a:cubicBezTo>
                    <a:pt x="38352" y="16034"/>
                    <a:pt x="37307" y="25250"/>
                    <a:pt x="31448" y="30634"/>
                  </a:cubicBezTo>
                  <a:cubicBezTo>
                    <a:pt x="28099" y="33725"/>
                    <a:pt x="23485" y="35463"/>
                    <a:pt x="18916" y="35463"/>
                  </a:cubicBezTo>
                  <a:cubicBezTo>
                    <a:pt x="16744" y="35463"/>
                    <a:pt x="14583" y="35070"/>
                    <a:pt x="12574" y="34244"/>
                  </a:cubicBezTo>
                  <a:cubicBezTo>
                    <a:pt x="5986" y="31552"/>
                    <a:pt x="2059" y="24838"/>
                    <a:pt x="2851" y="17808"/>
                  </a:cubicBezTo>
                  <a:cubicBezTo>
                    <a:pt x="3580" y="11506"/>
                    <a:pt x="7791" y="5742"/>
                    <a:pt x="13555" y="3082"/>
                  </a:cubicBezTo>
                  <a:cubicBezTo>
                    <a:pt x="15817" y="2050"/>
                    <a:pt x="18290" y="1503"/>
                    <a:pt x="20764" y="1503"/>
                  </a:cubicBezTo>
                  <a:close/>
                  <a:moveTo>
                    <a:pt x="20623" y="1"/>
                  </a:moveTo>
                  <a:cubicBezTo>
                    <a:pt x="19050" y="1"/>
                    <a:pt x="17470" y="210"/>
                    <a:pt x="15930" y="611"/>
                  </a:cubicBezTo>
                  <a:cubicBezTo>
                    <a:pt x="8963" y="2448"/>
                    <a:pt x="3453" y="8275"/>
                    <a:pt x="1774" y="15274"/>
                  </a:cubicBezTo>
                  <a:cubicBezTo>
                    <a:pt x="1" y="22653"/>
                    <a:pt x="2914" y="30317"/>
                    <a:pt x="9438" y="34307"/>
                  </a:cubicBezTo>
                  <a:cubicBezTo>
                    <a:pt x="12304" y="36072"/>
                    <a:pt x="15598" y="36905"/>
                    <a:pt x="18905" y="36905"/>
                  </a:cubicBezTo>
                  <a:cubicBezTo>
                    <a:pt x="23016" y="36905"/>
                    <a:pt x="27146" y="35617"/>
                    <a:pt x="30498" y="33230"/>
                  </a:cubicBezTo>
                  <a:cubicBezTo>
                    <a:pt x="38289" y="27688"/>
                    <a:pt x="40379" y="16699"/>
                    <a:pt x="35565" y="8529"/>
                  </a:cubicBezTo>
                  <a:cubicBezTo>
                    <a:pt x="35439" y="8307"/>
                    <a:pt x="35249" y="8212"/>
                    <a:pt x="35059" y="8180"/>
                  </a:cubicBezTo>
                  <a:cubicBezTo>
                    <a:pt x="33127" y="5077"/>
                    <a:pt x="30372" y="2607"/>
                    <a:pt x="26920" y="1213"/>
                  </a:cubicBezTo>
                  <a:cubicBezTo>
                    <a:pt x="24909" y="391"/>
                    <a:pt x="22771" y="1"/>
                    <a:pt x="20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671;p49">
              <a:extLst>
                <a:ext uri="{FF2B5EF4-FFF2-40B4-BE49-F238E27FC236}">
                  <a16:creationId xmlns:a16="http://schemas.microsoft.com/office/drawing/2014/main" id="{3874D26A-DF08-47A6-A2D8-119F033F4D15}"/>
                </a:ext>
              </a:extLst>
            </p:cNvPr>
            <p:cNvSpPr/>
            <p:nvPr/>
          </p:nvSpPr>
          <p:spPr>
            <a:xfrm>
              <a:off x="9374045" y="2129177"/>
              <a:ext cx="743213" cy="1082652"/>
            </a:xfrm>
            <a:custGeom>
              <a:avLst/>
              <a:gdLst/>
              <a:ahLst/>
              <a:cxnLst/>
              <a:rect l="l" t="t" r="r" b="b"/>
              <a:pathLst>
                <a:path w="27305" h="36885" extrusionOk="0">
                  <a:moveTo>
                    <a:pt x="8054" y="0"/>
                  </a:moveTo>
                  <a:cubicBezTo>
                    <a:pt x="6724" y="0"/>
                    <a:pt x="5392" y="174"/>
                    <a:pt x="4091" y="543"/>
                  </a:cubicBezTo>
                  <a:cubicBezTo>
                    <a:pt x="3849" y="604"/>
                    <a:pt x="3954" y="925"/>
                    <a:pt x="4158" y="925"/>
                  </a:cubicBezTo>
                  <a:cubicBezTo>
                    <a:pt x="4167" y="925"/>
                    <a:pt x="4177" y="925"/>
                    <a:pt x="4186" y="923"/>
                  </a:cubicBezTo>
                  <a:cubicBezTo>
                    <a:pt x="4987" y="815"/>
                    <a:pt x="5791" y="762"/>
                    <a:pt x="6592" y="762"/>
                  </a:cubicBezTo>
                  <a:cubicBezTo>
                    <a:pt x="14005" y="762"/>
                    <a:pt x="21209" y="5293"/>
                    <a:pt x="23410" y="12609"/>
                  </a:cubicBezTo>
                  <a:cubicBezTo>
                    <a:pt x="24581" y="16568"/>
                    <a:pt x="24360" y="20938"/>
                    <a:pt x="22776" y="24770"/>
                  </a:cubicBezTo>
                  <a:cubicBezTo>
                    <a:pt x="21224" y="28570"/>
                    <a:pt x="18248" y="31547"/>
                    <a:pt x="14669" y="33510"/>
                  </a:cubicBezTo>
                  <a:cubicBezTo>
                    <a:pt x="12003" y="34974"/>
                    <a:pt x="9109" y="35625"/>
                    <a:pt x="6179" y="35625"/>
                  </a:cubicBezTo>
                  <a:cubicBezTo>
                    <a:pt x="4480" y="35625"/>
                    <a:pt x="2769" y="35406"/>
                    <a:pt x="1083" y="34999"/>
                  </a:cubicBezTo>
                  <a:cubicBezTo>
                    <a:pt x="1023" y="34985"/>
                    <a:pt x="966" y="34979"/>
                    <a:pt x="912" y="34979"/>
                  </a:cubicBezTo>
                  <a:cubicBezTo>
                    <a:pt x="219" y="34979"/>
                    <a:pt x="0" y="36028"/>
                    <a:pt x="735" y="36234"/>
                  </a:cubicBezTo>
                  <a:cubicBezTo>
                    <a:pt x="2289" y="36678"/>
                    <a:pt x="3925" y="36885"/>
                    <a:pt x="5573" y="36885"/>
                  </a:cubicBezTo>
                  <a:cubicBezTo>
                    <a:pt x="8391" y="36885"/>
                    <a:pt x="11244" y="36280"/>
                    <a:pt x="13782" y="35221"/>
                  </a:cubicBezTo>
                  <a:cubicBezTo>
                    <a:pt x="17899" y="33510"/>
                    <a:pt x="21256" y="30597"/>
                    <a:pt x="23251" y="26575"/>
                  </a:cubicBezTo>
                  <a:cubicBezTo>
                    <a:pt x="27305" y="18499"/>
                    <a:pt x="25405" y="8429"/>
                    <a:pt x="17836" y="3172"/>
                  </a:cubicBezTo>
                  <a:cubicBezTo>
                    <a:pt x="14975" y="1181"/>
                    <a:pt x="11520" y="0"/>
                    <a:pt x="80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672;p49">
              <a:extLst>
                <a:ext uri="{FF2B5EF4-FFF2-40B4-BE49-F238E27FC236}">
                  <a16:creationId xmlns:a16="http://schemas.microsoft.com/office/drawing/2014/main" id="{69C1EF51-63AA-4F94-BA88-142CFC0579C4}"/>
                </a:ext>
              </a:extLst>
            </p:cNvPr>
            <p:cNvSpPr/>
            <p:nvPr/>
          </p:nvSpPr>
          <p:spPr>
            <a:xfrm>
              <a:off x="9779341" y="3067780"/>
              <a:ext cx="40828" cy="38422"/>
            </a:xfrm>
            <a:custGeom>
              <a:avLst/>
              <a:gdLst/>
              <a:ahLst/>
              <a:cxnLst/>
              <a:rect l="l" t="t" r="r" b="b"/>
              <a:pathLst>
                <a:path w="1500" h="1309" extrusionOk="0">
                  <a:moveTo>
                    <a:pt x="109" y="1"/>
                  </a:moveTo>
                  <a:cubicBezTo>
                    <a:pt x="66" y="1"/>
                    <a:pt x="32" y="30"/>
                    <a:pt x="32" y="77"/>
                  </a:cubicBezTo>
                  <a:cubicBezTo>
                    <a:pt x="1" y="140"/>
                    <a:pt x="32" y="172"/>
                    <a:pt x="96" y="203"/>
                  </a:cubicBezTo>
                  <a:cubicBezTo>
                    <a:pt x="602" y="393"/>
                    <a:pt x="982" y="773"/>
                    <a:pt x="1267" y="1248"/>
                  </a:cubicBezTo>
                  <a:cubicBezTo>
                    <a:pt x="1288" y="1291"/>
                    <a:pt x="1324" y="1308"/>
                    <a:pt x="1359" y="1308"/>
                  </a:cubicBezTo>
                  <a:cubicBezTo>
                    <a:pt x="1429" y="1308"/>
                    <a:pt x="1500" y="1238"/>
                    <a:pt x="1457" y="1153"/>
                  </a:cubicBezTo>
                  <a:cubicBezTo>
                    <a:pt x="1172" y="615"/>
                    <a:pt x="697" y="235"/>
                    <a:pt x="159" y="13"/>
                  </a:cubicBezTo>
                  <a:cubicBezTo>
                    <a:pt x="142" y="5"/>
                    <a:pt x="125" y="1"/>
                    <a:pt x="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673;p49">
              <a:extLst>
                <a:ext uri="{FF2B5EF4-FFF2-40B4-BE49-F238E27FC236}">
                  <a16:creationId xmlns:a16="http://schemas.microsoft.com/office/drawing/2014/main" id="{B30E122F-9650-485D-A112-126A78EF42A1}"/>
                </a:ext>
              </a:extLst>
            </p:cNvPr>
            <p:cNvSpPr/>
            <p:nvPr/>
          </p:nvSpPr>
          <p:spPr>
            <a:xfrm>
              <a:off x="9822455" y="3031441"/>
              <a:ext cx="34487" cy="40007"/>
            </a:xfrm>
            <a:custGeom>
              <a:avLst/>
              <a:gdLst/>
              <a:ahLst/>
              <a:cxnLst/>
              <a:rect l="l" t="t" r="r" b="b"/>
              <a:pathLst>
                <a:path w="1267" h="1363" extrusionOk="0">
                  <a:moveTo>
                    <a:pt x="147" y="0"/>
                  </a:moveTo>
                  <a:cubicBezTo>
                    <a:pt x="111" y="0"/>
                    <a:pt x="79" y="16"/>
                    <a:pt x="63" y="48"/>
                  </a:cubicBezTo>
                  <a:cubicBezTo>
                    <a:pt x="0" y="111"/>
                    <a:pt x="0" y="175"/>
                    <a:pt x="63" y="238"/>
                  </a:cubicBezTo>
                  <a:cubicBezTo>
                    <a:pt x="380" y="586"/>
                    <a:pt x="697" y="966"/>
                    <a:pt x="1013" y="1315"/>
                  </a:cubicBezTo>
                  <a:cubicBezTo>
                    <a:pt x="1045" y="1346"/>
                    <a:pt x="1085" y="1362"/>
                    <a:pt x="1120" y="1362"/>
                  </a:cubicBezTo>
                  <a:cubicBezTo>
                    <a:pt x="1156" y="1362"/>
                    <a:pt x="1188" y="1346"/>
                    <a:pt x="1203" y="1315"/>
                  </a:cubicBezTo>
                  <a:cubicBezTo>
                    <a:pt x="1267" y="1251"/>
                    <a:pt x="1267" y="1188"/>
                    <a:pt x="1203" y="1125"/>
                  </a:cubicBezTo>
                  <a:cubicBezTo>
                    <a:pt x="887" y="776"/>
                    <a:pt x="570" y="396"/>
                    <a:pt x="253" y="48"/>
                  </a:cubicBezTo>
                  <a:cubicBezTo>
                    <a:pt x="222" y="16"/>
                    <a:pt x="182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674;p49">
              <a:extLst>
                <a:ext uri="{FF2B5EF4-FFF2-40B4-BE49-F238E27FC236}">
                  <a16:creationId xmlns:a16="http://schemas.microsoft.com/office/drawing/2014/main" id="{2744EB58-527E-43E9-B57F-060B1532E9E9}"/>
                </a:ext>
              </a:extLst>
            </p:cNvPr>
            <p:cNvSpPr/>
            <p:nvPr/>
          </p:nvSpPr>
          <p:spPr>
            <a:xfrm>
              <a:off x="9840556" y="2984947"/>
              <a:ext cx="44830" cy="42795"/>
            </a:xfrm>
            <a:custGeom>
              <a:avLst/>
              <a:gdLst/>
              <a:ahLst/>
              <a:cxnLst/>
              <a:rect l="l" t="t" r="r" b="b"/>
              <a:pathLst>
                <a:path w="1647" h="1458" extrusionOk="0">
                  <a:moveTo>
                    <a:pt x="202" y="1"/>
                  </a:moveTo>
                  <a:cubicBezTo>
                    <a:pt x="158" y="1"/>
                    <a:pt x="111" y="17"/>
                    <a:pt x="63" y="48"/>
                  </a:cubicBezTo>
                  <a:cubicBezTo>
                    <a:pt x="0" y="112"/>
                    <a:pt x="0" y="238"/>
                    <a:pt x="63" y="302"/>
                  </a:cubicBezTo>
                  <a:cubicBezTo>
                    <a:pt x="475" y="682"/>
                    <a:pt x="887" y="1062"/>
                    <a:pt x="1299" y="1410"/>
                  </a:cubicBezTo>
                  <a:cubicBezTo>
                    <a:pt x="1330" y="1442"/>
                    <a:pt x="1378" y="1458"/>
                    <a:pt x="1425" y="1458"/>
                  </a:cubicBezTo>
                  <a:cubicBezTo>
                    <a:pt x="1473" y="1458"/>
                    <a:pt x="1520" y="1442"/>
                    <a:pt x="1552" y="1410"/>
                  </a:cubicBezTo>
                  <a:cubicBezTo>
                    <a:pt x="1647" y="1347"/>
                    <a:pt x="1647" y="1220"/>
                    <a:pt x="1552" y="1157"/>
                  </a:cubicBezTo>
                  <a:cubicBezTo>
                    <a:pt x="1140" y="777"/>
                    <a:pt x="728" y="428"/>
                    <a:pt x="317" y="48"/>
                  </a:cubicBezTo>
                  <a:cubicBezTo>
                    <a:pt x="285" y="17"/>
                    <a:pt x="246" y="1"/>
                    <a:pt x="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675;p49">
              <a:extLst>
                <a:ext uri="{FF2B5EF4-FFF2-40B4-BE49-F238E27FC236}">
                  <a16:creationId xmlns:a16="http://schemas.microsoft.com/office/drawing/2014/main" id="{595E77BA-C184-4663-9DBD-5C71B4CA9046}"/>
                </a:ext>
              </a:extLst>
            </p:cNvPr>
            <p:cNvSpPr/>
            <p:nvPr/>
          </p:nvSpPr>
          <p:spPr>
            <a:xfrm>
              <a:off x="9874172" y="2956386"/>
              <a:ext cx="44830" cy="48109"/>
            </a:xfrm>
            <a:custGeom>
              <a:avLst/>
              <a:gdLst/>
              <a:ahLst/>
              <a:cxnLst/>
              <a:rect l="l" t="t" r="r" b="b"/>
              <a:pathLst>
                <a:path w="1647" h="1639" extrusionOk="0">
                  <a:moveTo>
                    <a:pt x="206" y="0"/>
                  </a:moveTo>
                  <a:cubicBezTo>
                    <a:pt x="159" y="0"/>
                    <a:pt x="111" y="24"/>
                    <a:pt x="64" y="71"/>
                  </a:cubicBezTo>
                  <a:cubicBezTo>
                    <a:pt x="0" y="135"/>
                    <a:pt x="0" y="261"/>
                    <a:pt x="64" y="325"/>
                  </a:cubicBezTo>
                  <a:cubicBezTo>
                    <a:pt x="475" y="736"/>
                    <a:pt x="887" y="1180"/>
                    <a:pt x="1267" y="1592"/>
                  </a:cubicBezTo>
                  <a:cubicBezTo>
                    <a:pt x="1314" y="1623"/>
                    <a:pt x="1370" y="1639"/>
                    <a:pt x="1421" y="1639"/>
                  </a:cubicBezTo>
                  <a:cubicBezTo>
                    <a:pt x="1473" y="1639"/>
                    <a:pt x="1520" y="1623"/>
                    <a:pt x="1552" y="1592"/>
                  </a:cubicBezTo>
                  <a:cubicBezTo>
                    <a:pt x="1647" y="1496"/>
                    <a:pt x="1647" y="1370"/>
                    <a:pt x="1552" y="1306"/>
                  </a:cubicBezTo>
                  <a:cubicBezTo>
                    <a:pt x="1140" y="895"/>
                    <a:pt x="760" y="483"/>
                    <a:pt x="349" y="71"/>
                  </a:cubicBezTo>
                  <a:cubicBezTo>
                    <a:pt x="301" y="24"/>
                    <a:pt x="254" y="0"/>
                    <a:pt x="2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676;p49">
              <a:extLst>
                <a:ext uri="{FF2B5EF4-FFF2-40B4-BE49-F238E27FC236}">
                  <a16:creationId xmlns:a16="http://schemas.microsoft.com/office/drawing/2014/main" id="{FE006FE4-8C07-4DBA-A642-C50CC3E7BE91}"/>
                </a:ext>
              </a:extLst>
            </p:cNvPr>
            <p:cNvSpPr/>
            <p:nvPr/>
          </p:nvSpPr>
          <p:spPr>
            <a:xfrm>
              <a:off x="9903459" y="2924539"/>
              <a:ext cx="34513" cy="39772"/>
            </a:xfrm>
            <a:custGeom>
              <a:avLst/>
              <a:gdLst/>
              <a:ahLst/>
              <a:cxnLst/>
              <a:rect l="l" t="t" r="r" b="b"/>
              <a:pathLst>
                <a:path w="1268" h="1355" extrusionOk="0">
                  <a:moveTo>
                    <a:pt x="207" y="0"/>
                  </a:moveTo>
                  <a:cubicBezTo>
                    <a:pt x="151" y="0"/>
                    <a:pt x="96" y="16"/>
                    <a:pt x="64" y="48"/>
                  </a:cubicBezTo>
                  <a:cubicBezTo>
                    <a:pt x="1" y="143"/>
                    <a:pt x="1" y="270"/>
                    <a:pt x="64" y="333"/>
                  </a:cubicBezTo>
                  <a:cubicBezTo>
                    <a:pt x="349" y="650"/>
                    <a:pt x="634" y="966"/>
                    <a:pt x="888" y="1283"/>
                  </a:cubicBezTo>
                  <a:cubicBezTo>
                    <a:pt x="919" y="1331"/>
                    <a:pt x="975" y="1354"/>
                    <a:pt x="1034" y="1354"/>
                  </a:cubicBezTo>
                  <a:cubicBezTo>
                    <a:pt x="1094" y="1354"/>
                    <a:pt x="1157" y="1331"/>
                    <a:pt x="1204" y="1283"/>
                  </a:cubicBezTo>
                  <a:cubicBezTo>
                    <a:pt x="1268" y="1220"/>
                    <a:pt x="1268" y="1093"/>
                    <a:pt x="1204" y="998"/>
                  </a:cubicBezTo>
                  <a:cubicBezTo>
                    <a:pt x="919" y="681"/>
                    <a:pt x="634" y="365"/>
                    <a:pt x="349" y="48"/>
                  </a:cubicBezTo>
                  <a:cubicBezTo>
                    <a:pt x="318" y="16"/>
                    <a:pt x="262" y="0"/>
                    <a:pt x="2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677;p49">
              <a:extLst>
                <a:ext uri="{FF2B5EF4-FFF2-40B4-BE49-F238E27FC236}">
                  <a16:creationId xmlns:a16="http://schemas.microsoft.com/office/drawing/2014/main" id="{CA569608-AFC4-4E84-B3FB-13303EEF92EE}"/>
                </a:ext>
              </a:extLst>
            </p:cNvPr>
            <p:cNvSpPr/>
            <p:nvPr/>
          </p:nvSpPr>
          <p:spPr>
            <a:xfrm>
              <a:off x="9908986" y="2876695"/>
              <a:ext cx="63556" cy="51630"/>
            </a:xfrm>
            <a:custGeom>
              <a:avLst/>
              <a:gdLst/>
              <a:ahLst/>
              <a:cxnLst/>
              <a:rect l="l" t="t" r="r" b="b"/>
              <a:pathLst>
                <a:path w="2335" h="1759" extrusionOk="0">
                  <a:moveTo>
                    <a:pt x="291" y="0"/>
                  </a:moveTo>
                  <a:cubicBezTo>
                    <a:pt x="134" y="0"/>
                    <a:pt x="0" y="202"/>
                    <a:pt x="146" y="348"/>
                  </a:cubicBezTo>
                  <a:cubicBezTo>
                    <a:pt x="653" y="886"/>
                    <a:pt x="1286" y="1361"/>
                    <a:pt x="1951" y="1741"/>
                  </a:cubicBezTo>
                  <a:cubicBezTo>
                    <a:pt x="1980" y="1753"/>
                    <a:pt x="2007" y="1759"/>
                    <a:pt x="2034" y="1759"/>
                  </a:cubicBezTo>
                  <a:cubicBezTo>
                    <a:pt x="2215" y="1759"/>
                    <a:pt x="2335" y="1504"/>
                    <a:pt x="2141" y="1393"/>
                  </a:cubicBezTo>
                  <a:cubicBezTo>
                    <a:pt x="1508" y="1045"/>
                    <a:pt x="906" y="601"/>
                    <a:pt x="431" y="63"/>
                  </a:cubicBezTo>
                  <a:cubicBezTo>
                    <a:pt x="387" y="19"/>
                    <a:pt x="338" y="0"/>
                    <a:pt x="2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678;p49">
              <a:extLst>
                <a:ext uri="{FF2B5EF4-FFF2-40B4-BE49-F238E27FC236}">
                  <a16:creationId xmlns:a16="http://schemas.microsoft.com/office/drawing/2014/main" id="{AF52FCE5-5874-4D6C-9655-3E2F07E910D3}"/>
                </a:ext>
              </a:extLst>
            </p:cNvPr>
            <p:cNvSpPr/>
            <p:nvPr/>
          </p:nvSpPr>
          <p:spPr>
            <a:xfrm>
              <a:off x="9936857" y="2843145"/>
              <a:ext cx="48722" cy="43471"/>
            </a:xfrm>
            <a:custGeom>
              <a:avLst/>
              <a:gdLst/>
              <a:ahLst/>
              <a:cxnLst/>
              <a:rect l="l" t="t" r="r" b="b"/>
              <a:pathLst>
                <a:path w="1790" h="1481" extrusionOk="0">
                  <a:moveTo>
                    <a:pt x="195" y="1"/>
                  </a:moveTo>
                  <a:cubicBezTo>
                    <a:pt x="110" y="1"/>
                    <a:pt x="1" y="97"/>
                    <a:pt x="72" y="192"/>
                  </a:cubicBezTo>
                  <a:cubicBezTo>
                    <a:pt x="452" y="699"/>
                    <a:pt x="959" y="1143"/>
                    <a:pt x="1497" y="1459"/>
                  </a:cubicBezTo>
                  <a:cubicBezTo>
                    <a:pt x="1522" y="1474"/>
                    <a:pt x="1546" y="1480"/>
                    <a:pt x="1569" y="1480"/>
                  </a:cubicBezTo>
                  <a:cubicBezTo>
                    <a:pt x="1697" y="1480"/>
                    <a:pt x="1790" y="1286"/>
                    <a:pt x="1656" y="1206"/>
                  </a:cubicBezTo>
                  <a:cubicBezTo>
                    <a:pt x="1117" y="921"/>
                    <a:pt x="642" y="509"/>
                    <a:pt x="262" y="34"/>
                  </a:cubicBezTo>
                  <a:cubicBezTo>
                    <a:pt x="247" y="11"/>
                    <a:pt x="222" y="1"/>
                    <a:pt x="1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679;p49">
              <a:extLst>
                <a:ext uri="{FF2B5EF4-FFF2-40B4-BE49-F238E27FC236}">
                  <a16:creationId xmlns:a16="http://schemas.microsoft.com/office/drawing/2014/main" id="{AF4EEA23-D1E2-4985-A063-5C60DCAA66B1}"/>
                </a:ext>
              </a:extLst>
            </p:cNvPr>
            <p:cNvSpPr/>
            <p:nvPr/>
          </p:nvSpPr>
          <p:spPr>
            <a:xfrm>
              <a:off x="9948235" y="2810358"/>
              <a:ext cx="48232" cy="52687"/>
            </a:xfrm>
            <a:custGeom>
              <a:avLst/>
              <a:gdLst/>
              <a:ahLst/>
              <a:cxnLst/>
              <a:rect l="l" t="t" r="r" b="b"/>
              <a:pathLst>
                <a:path w="1772" h="1795" extrusionOk="0">
                  <a:moveTo>
                    <a:pt x="194" y="1"/>
                  </a:moveTo>
                  <a:cubicBezTo>
                    <a:pt x="90" y="1"/>
                    <a:pt x="0" y="135"/>
                    <a:pt x="98" y="233"/>
                  </a:cubicBezTo>
                  <a:lnTo>
                    <a:pt x="1459" y="1753"/>
                  </a:lnTo>
                  <a:cubicBezTo>
                    <a:pt x="1488" y="1782"/>
                    <a:pt x="1522" y="1794"/>
                    <a:pt x="1556" y="1794"/>
                  </a:cubicBezTo>
                  <a:cubicBezTo>
                    <a:pt x="1668" y="1794"/>
                    <a:pt x="1772" y="1653"/>
                    <a:pt x="1650" y="1531"/>
                  </a:cubicBezTo>
                  <a:cubicBezTo>
                    <a:pt x="1206" y="1056"/>
                    <a:pt x="731" y="549"/>
                    <a:pt x="288" y="43"/>
                  </a:cubicBezTo>
                  <a:cubicBezTo>
                    <a:pt x="258" y="13"/>
                    <a:pt x="225" y="1"/>
                    <a:pt x="1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1680;p49">
              <a:extLst>
                <a:ext uri="{FF2B5EF4-FFF2-40B4-BE49-F238E27FC236}">
                  <a16:creationId xmlns:a16="http://schemas.microsoft.com/office/drawing/2014/main" id="{BA2B6725-AC35-4758-9A73-8DB5A3AEB3EC}"/>
                </a:ext>
              </a:extLst>
            </p:cNvPr>
            <p:cNvSpPr/>
            <p:nvPr/>
          </p:nvSpPr>
          <p:spPr>
            <a:xfrm>
              <a:off x="9945705" y="2765684"/>
              <a:ext cx="66305" cy="62285"/>
            </a:xfrm>
            <a:custGeom>
              <a:avLst/>
              <a:gdLst/>
              <a:ahLst/>
              <a:cxnLst/>
              <a:rect l="l" t="t" r="r" b="b"/>
              <a:pathLst>
                <a:path w="2436" h="2122" extrusionOk="0">
                  <a:moveTo>
                    <a:pt x="179" y="1"/>
                  </a:moveTo>
                  <a:cubicBezTo>
                    <a:pt x="113" y="1"/>
                    <a:pt x="56" y="30"/>
                    <a:pt x="32" y="76"/>
                  </a:cubicBezTo>
                  <a:cubicBezTo>
                    <a:pt x="1" y="140"/>
                    <a:pt x="32" y="235"/>
                    <a:pt x="96" y="266"/>
                  </a:cubicBezTo>
                  <a:cubicBezTo>
                    <a:pt x="792" y="805"/>
                    <a:pt x="1457" y="1406"/>
                    <a:pt x="2059" y="2071"/>
                  </a:cubicBezTo>
                  <a:cubicBezTo>
                    <a:pt x="2094" y="2107"/>
                    <a:pt x="2135" y="2122"/>
                    <a:pt x="2174" y="2122"/>
                  </a:cubicBezTo>
                  <a:cubicBezTo>
                    <a:pt x="2310" y="2122"/>
                    <a:pt x="2436" y="1941"/>
                    <a:pt x="2313" y="1818"/>
                  </a:cubicBezTo>
                  <a:cubicBezTo>
                    <a:pt x="1679" y="1153"/>
                    <a:pt x="982" y="551"/>
                    <a:pt x="254" y="13"/>
                  </a:cubicBezTo>
                  <a:cubicBezTo>
                    <a:pt x="229" y="4"/>
                    <a:pt x="203" y="1"/>
                    <a:pt x="1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681;p49">
              <a:extLst>
                <a:ext uri="{FF2B5EF4-FFF2-40B4-BE49-F238E27FC236}">
                  <a16:creationId xmlns:a16="http://schemas.microsoft.com/office/drawing/2014/main" id="{C05FD59F-67BD-4EDD-9008-F800E41917A9}"/>
                </a:ext>
              </a:extLst>
            </p:cNvPr>
            <p:cNvSpPr/>
            <p:nvPr/>
          </p:nvSpPr>
          <p:spPr>
            <a:xfrm>
              <a:off x="9960702" y="2740031"/>
              <a:ext cx="63611" cy="55417"/>
            </a:xfrm>
            <a:custGeom>
              <a:avLst/>
              <a:gdLst/>
              <a:ahLst/>
              <a:cxnLst/>
              <a:rect l="l" t="t" r="r" b="b"/>
              <a:pathLst>
                <a:path w="2337" h="1888" extrusionOk="0">
                  <a:moveTo>
                    <a:pt x="291" y="1"/>
                  </a:moveTo>
                  <a:cubicBezTo>
                    <a:pt x="135" y="1"/>
                    <a:pt x="1" y="203"/>
                    <a:pt x="146" y="349"/>
                  </a:cubicBezTo>
                  <a:cubicBezTo>
                    <a:pt x="400" y="665"/>
                    <a:pt x="685" y="919"/>
                    <a:pt x="1001" y="1172"/>
                  </a:cubicBezTo>
                  <a:cubicBezTo>
                    <a:pt x="1287" y="1425"/>
                    <a:pt x="1635" y="1679"/>
                    <a:pt x="1983" y="1869"/>
                  </a:cubicBezTo>
                  <a:cubicBezTo>
                    <a:pt x="2014" y="1882"/>
                    <a:pt x="2043" y="1888"/>
                    <a:pt x="2071" y="1888"/>
                  </a:cubicBezTo>
                  <a:cubicBezTo>
                    <a:pt x="2242" y="1888"/>
                    <a:pt x="2337" y="1661"/>
                    <a:pt x="2173" y="1552"/>
                  </a:cubicBezTo>
                  <a:cubicBezTo>
                    <a:pt x="1857" y="1330"/>
                    <a:pt x="1540" y="1140"/>
                    <a:pt x="1255" y="887"/>
                  </a:cubicBezTo>
                  <a:cubicBezTo>
                    <a:pt x="938" y="634"/>
                    <a:pt x="685" y="380"/>
                    <a:pt x="431" y="64"/>
                  </a:cubicBezTo>
                  <a:cubicBezTo>
                    <a:pt x="387" y="19"/>
                    <a:pt x="338" y="1"/>
                    <a:pt x="2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682;p49">
              <a:extLst>
                <a:ext uri="{FF2B5EF4-FFF2-40B4-BE49-F238E27FC236}">
                  <a16:creationId xmlns:a16="http://schemas.microsoft.com/office/drawing/2014/main" id="{45EFFF2E-2A67-4835-984E-DEE9D3A6013F}"/>
                </a:ext>
              </a:extLst>
            </p:cNvPr>
            <p:cNvSpPr/>
            <p:nvPr/>
          </p:nvSpPr>
          <p:spPr>
            <a:xfrm>
              <a:off x="9961219" y="2695180"/>
              <a:ext cx="66414" cy="61492"/>
            </a:xfrm>
            <a:custGeom>
              <a:avLst/>
              <a:gdLst/>
              <a:ahLst/>
              <a:cxnLst/>
              <a:rect l="l" t="t" r="r" b="b"/>
              <a:pathLst>
                <a:path w="2440" h="2095" extrusionOk="0">
                  <a:moveTo>
                    <a:pt x="270" y="0"/>
                  </a:moveTo>
                  <a:cubicBezTo>
                    <a:pt x="207" y="0"/>
                    <a:pt x="143" y="24"/>
                    <a:pt x="96" y="71"/>
                  </a:cubicBezTo>
                  <a:cubicBezTo>
                    <a:pt x="1" y="135"/>
                    <a:pt x="1" y="325"/>
                    <a:pt x="96" y="420"/>
                  </a:cubicBezTo>
                  <a:cubicBezTo>
                    <a:pt x="729" y="958"/>
                    <a:pt x="1363" y="1497"/>
                    <a:pt x="2028" y="2035"/>
                  </a:cubicBezTo>
                  <a:cubicBezTo>
                    <a:pt x="2080" y="2070"/>
                    <a:pt x="2141" y="2095"/>
                    <a:pt x="2202" y="2095"/>
                  </a:cubicBezTo>
                  <a:cubicBezTo>
                    <a:pt x="2252" y="2095"/>
                    <a:pt x="2301" y="2078"/>
                    <a:pt x="2344" y="2035"/>
                  </a:cubicBezTo>
                  <a:cubicBezTo>
                    <a:pt x="2439" y="1940"/>
                    <a:pt x="2439" y="1782"/>
                    <a:pt x="2344" y="1718"/>
                  </a:cubicBezTo>
                  <a:cubicBezTo>
                    <a:pt x="1711" y="1148"/>
                    <a:pt x="1078" y="610"/>
                    <a:pt x="444" y="71"/>
                  </a:cubicBezTo>
                  <a:cubicBezTo>
                    <a:pt x="397" y="24"/>
                    <a:pt x="333" y="0"/>
                    <a:pt x="2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" name="Google Shape;1683;p49">
              <a:extLst>
                <a:ext uri="{FF2B5EF4-FFF2-40B4-BE49-F238E27FC236}">
                  <a16:creationId xmlns:a16="http://schemas.microsoft.com/office/drawing/2014/main" id="{0B535478-A2CC-4FCC-AD8E-96F0FEED4E0E}"/>
                </a:ext>
              </a:extLst>
            </p:cNvPr>
            <p:cNvSpPr/>
            <p:nvPr/>
          </p:nvSpPr>
          <p:spPr>
            <a:xfrm>
              <a:off x="9961328" y="2647923"/>
              <a:ext cx="81765" cy="61317"/>
            </a:xfrm>
            <a:custGeom>
              <a:avLst/>
              <a:gdLst/>
              <a:ahLst/>
              <a:cxnLst/>
              <a:rect l="l" t="t" r="r" b="b"/>
              <a:pathLst>
                <a:path w="3004" h="2089" extrusionOk="0">
                  <a:moveTo>
                    <a:pt x="309" y="0"/>
                  </a:moveTo>
                  <a:cubicBezTo>
                    <a:pt x="159" y="0"/>
                    <a:pt x="1" y="191"/>
                    <a:pt x="155" y="320"/>
                  </a:cubicBezTo>
                  <a:cubicBezTo>
                    <a:pt x="915" y="953"/>
                    <a:pt x="1739" y="1555"/>
                    <a:pt x="2594" y="2061"/>
                  </a:cubicBezTo>
                  <a:cubicBezTo>
                    <a:pt x="2627" y="2080"/>
                    <a:pt x="2660" y="2089"/>
                    <a:pt x="2692" y="2089"/>
                  </a:cubicBezTo>
                  <a:cubicBezTo>
                    <a:pt x="2872" y="2089"/>
                    <a:pt x="3004" y="1821"/>
                    <a:pt x="2815" y="1713"/>
                  </a:cubicBezTo>
                  <a:cubicBezTo>
                    <a:pt x="1960" y="1238"/>
                    <a:pt x="1169" y="668"/>
                    <a:pt x="408" y="35"/>
                  </a:cubicBezTo>
                  <a:cubicBezTo>
                    <a:pt x="379" y="11"/>
                    <a:pt x="344" y="0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" name="Google Shape;1684;p49">
              <a:extLst>
                <a:ext uri="{FF2B5EF4-FFF2-40B4-BE49-F238E27FC236}">
                  <a16:creationId xmlns:a16="http://schemas.microsoft.com/office/drawing/2014/main" id="{4539C7A9-736E-4FE2-9750-3B105636BBDD}"/>
                </a:ext>
              </a:extLst>
            </p:cNvPr>
            <p:cNvSpPr/>
            <p:nvPr/>
          </p:nvSpPr>
          <p:spPr>
            <a:xfrm>
              <a:off x="9999162" y="2602984"/>
              <a:ext cx="41400" cy="34342"/>
            </a:xfrm>
            <a:custGeom>
              <a:avLst/>
              <a:gdLst/>
              <a:ahLst/>
              <a:cxnLst/>
              <a:rect l="l" t="t" r="r" b="b"/>
              <a:pathLst>
                <a:path w="1521" h="1170" extrusionOk="0">
                  <a:moveTo>
                    <a:pt x="104" y="1"/>
                  </a:moveTo>
                  <a:cubicBezTo>
                    <a:pt x="64" y="1"/>
                    <a:pt x="32" y="23"/>
                    <a:pt x="32" y="46"/>
                  </a:cubicBezTo>
                  <a:cubicBezTo>
                    <a:pt x="0" y="109"/>
                    <a:pt x="0" y="172"/>
                    <a:pt x="64" y="204"/>
                  </a:cubicBezTo>
                  <a:cubicBezTo>
                    <a:pt x="254" y="331"/>
                    <a:pt x="475" y="489"/>
                    <a:pt x="665" y="647"/>
                  </a:cubicBezTo>
                  <a:cubicBezTo>
                    <a:pt x="855" y="806"/>
                    <a:pt x="1077" y="964"/>
                    <a:pt x="1267" y="1122"/>
                  </a:cubicBezTo>
                  <a:cubicBezTo>
                    <a:pt x="1299" y="1154"/>
                    <a:pt x="1338" y="1170"/>
                    <a:pt x="1374" y="1170"/>
                  </a:cubicBezTo>
                  <a:cubicBezTo>
                    <a:pt x="1409" y="1170"/>
                    <a:pt x="1441" y="1154"/>
                    <a:pt x="1457" y="1122"/>
                  </a:cubicBezTo>
                  <a:cubicBezTo>
                    <a:pt x="1520" y="1027"/>
                    <a:pt x="1489" y="932"/>
                    <a:pt x="1425" y="901"/>
                  </a:cubicBezTo>
                  <a:cubicBezTo>
                    <a:pt x="1204" y="742"/>
                    <a:pt x="982" y="616"/>
                    <a:pt x="792" y="457"/>
                  </a:cubicBezTo>
                  <a:cubicBezTo>
                    <a:pt x="570" y="331"/>
                    <a:pt x="349" y="172"/>
                    <a:pt x="159" y="14"/>
                  </a:cubicBezTo>
                  <a:cubicBezTo>
                    <a:pt x="140" y="5"/>
                    <a:pt x="121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1685;p49">
              <a:extLst>
                <a:ext uri="{FF2B5EF4-FFF2-40B4-BE49-F238E27FC236}">
                  <a16:creationId xmlns:a16="http://schemas.microsoft.com/office/drawing/2014/main" id="{A2975D4F-F09D-4658-8387-BC2B8668EED0}"/>
                </a:ext>
              </a:extLst>
            </p:cNvPr>
            <p:cNvSpPr/>
            <p:nvPr/>
          </p:nvSpPr>
          <p:spPr>
            <a:xfrm>
              <a:off x="9948833" y="2520327"/>
              <a:ext cx="105773" cy="61258"/>
            </a:xfrm>
            <a:custGeom>
              <a:avLst/>
              <a:gdLst/>
              <a:ahLst/>
              <a:cxnLst/>
              <a:rect l="l" t="t" r="r" b="b"/>
              <a:pathLst>
                <a:path w="3886" h="2087" extrusionOk="0">
                  <a:moveTo>
                    <a:pt x="210" y="0"/>
                  </a:moveTo>
                  <a:cubicBezTo>
                    <a:pt x="81" y="0"/>
                    <a:pt x="0" y="181"/>
                    <a:pt x="139" y="265"/>
                  </a:cubicBezTo>
                  <a:cubicBezTo>
                    <a:pt x="709" y="581"/>
                    <a:pt x="1279" y="898"/>
                    <a:pt x="1849" y="1215"/>
                  </a:cubicBezTo>
                  <a:cubicBezTo>
                    <a:pt x="2134" y="1341"/>
                    <a:pt x="2419" y="1500"/>
                    <a:pt x="2704" y="1658"/>
                  </a:cubicBezTo>
                  <a:cubicBezTo>
                    <a:pt x="2989" y="1816"/>
                    <a:pt x="3274" y="1975"/>
                    <a:pt x="3591" y="2070"/>
                  </a:cubicBezTo>
                  <a:cubicBezTo>
                    <a:pt x="3613" y="2081"/>
                    <a:pt x="3635" y="2086"/>
                    <a:pt x="3655" y="2086"/>
                  </a:cubicBezTo>
                  <a:cubicBezTo>
                    <a:pt x="3807" y="2086"/>
                    <a:pt x="3885" y="1805"/>
                    <a:pt x="3718" y="1721"/>
                  </a:cubicBezTo>
                  <a:cubicBezTo>
                    <a:pt x="3433" y="1531"/>
                    <a:pt x="3116" y="1436"/>
                    <a:pt x="2831" y="1278"/>
                  </a:cubicBezTo>
                  <a:cubicBezTo>
                    <a:pt x="2546" y="1151"/>
                    <a:pt x="2261" y="1025"/>
                    <a:pt x="2008" y="898"/>
                  </a:cubicBezTo>
                  <a:cubicBezTo>
                    <a:pt x="1406" y="613"/>
                    <a:pt x="836" y="328"/>
                    <a:pt x="266" y="11"/>
                  </a:cubicBezTo>
                  <a:cubicBezTo>
                    <a:pt x="246" y="4"/>
                    <a:pt x="228" y="0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" name="Google Shape;1686;p49">
              <a:extLst>
                <a:ext uri="{FF2B5EF4-FFF2-40B4-BE49-F238E27FC236}">
                  <a16:creationId xmlns:a16="http://schemas.microsoft.com/office/drawing/2014/main" id="{AF408037-91FE-4FB4-A8B2-31C826E03C99}"/>
                </a:ext>
              </a:extLst>
            </p:cNvPr>
            <p:cNvSpPr/>
            <p:nvPr/>
          </p:nvSpPr>
          <p:spPr>
            <a:xfrm>
              <a:off x="9930134" y="2471838"/>
              <a:ext cx="110482" cy="59526"/>
            </a:xfrm>
            <a:custGeom>
              <a:avLst/>
              <a:gdLst/>
              <a:ahLst/>
              <a:cxnLst/>
              <a:rect l="l" t="t" r="r" b="b"/>
              <a:pathLst>
                <a:path w="4059" h="2028" extrusionOk="0">
                  <a:moveTo>
                    <a:pt x="337" y="0"/>
                  </a:moveTo>
                  <a:cubicBezTo>
                    <a:pt x="147" y="0"/>
                    <a:pt x="1" y="281"/>
                    <a:pt x="224" y="365"/>
                  </a:cubicBezTo>
                  <a:cubicBezTo>
                    <a:pt x="1364" y="903"/>
                    <a:pt x="2505" y="1473"/>
                    <a:pt x="3645" y="2012"/>
                  </a:cubicBezTo>
                  <a:cubicBezTo>
                    <a:pt x="3671" y="2023"/>
                    <a:pt x="3697" y="2028"/>
                    <a:pt x="3722" y="2028"/>
                  </a:cubicBezTo>
                  <a:cubicBezTo>
                    <a:pt x="3912" y="2028"/>
                    <a:pt x="4058" y="1743"/>
                    <a:pt x="3835" y="1632"/>
                  </a:cubicBezTo>
                  <a:cubicBezTo>
                    <a:pt x="2695" y="1093"/>
                    <a:pt x="1554" y="555"/>
                    <a:pt x="414" y="17"/>
                  </a:cubicBezTo>
                  <a:cubicBezTo>
                    <a:pt x="388" y="5"/>
                    <a:pt x="362" y="0"/>
                    <a:pt x="3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687;p49">
              <a:extLst>
                <a:ext uri="{FF2B5EF4-FFF2-40B4-BE49-F238E27FC236}">
                  <a16:creationId xmlns:a16="http://schemas.microsoft.com/office/drawing/2014/main" id="{497C683F-209F-47B4-B213-E79093A5F0EF}"/>
                </a:ext>
              </a:extLst>
            </p:cNvPr>
            <p:cNvSpPr/>
            <p:nvPr/>
          </p:nvSpPr>
          <p:spPr>
            <a:xfrm>
              <a:off x="9908250" y="2418093"/>
              <a:ext cx="103132" cy="62344"/>
            </a:xfrm>
            <a:custGeom>
              <a:avLst/>
              <a:gdLst/>
              <a:ahLst/>
              <a:cxnLst/>
              <a:rect l="l" t="t" r="r" b="b"/>
              <a:pathLst>
                <a:path w="3789" h="2124" extrusionOk="0">
                  <a:moveTo>
                    <a:pt x="156" y="1"/>
                  </a:moveTo>
                  <a:cubicBezTo>
                    <a:pt x="35" y="1"/>
                    <a:pt x="1" y="208"/>
                    <a:pt x="142" y="264"/>
                  </a:cubicBezTo>
                  <a:cubicBezTo>
                    <a:pt x="712" y="517"/>
                    <a:pt x="1313" y="771"/>
                    <a:pt x="1852" y="1088"/>
                  </a:cubicBezTo>
                  <a:cubicBezTo>
                    <a:pt x="2137" y="1246"/>
                    <a:pt x="2390" y="1404"/>
                    <a:pt x="2643" y="1563"/>
                  </a:cubicBezTo>
                  <a:cubicBezTo>
                    <a:pt x="2928" y="1721"/>
                    <a:pt x="3182" y="1943"/>
                    <a:pt x="3467" y="2101"/>
                  </a:cubicBezTo>
                  <a:cubicBezTo>
                    <a:pt x="3494" y="2117"/>
                    <a:pt x="3521" y="2124"/>
                    <a:pt x="3548" y="2124"/>
                  </a:cubicBezTo>
                  <a:cubicBezTo>
                    <a:pt x="3679" y="2124"/>
                    <a:pt x="3789" y="1953"/>
                    <a:pt x="3657" y="1848"/>
                  </a:cubicBezTo>
                  <a:cubicBezTo>
                    <a:pt x="3150" y="1436"/>
                    <a:pt x="2548" y="1088"/>
                    <a:pt x="1978" y="802"/>
                  </a:cubicBezTo>
                  <a:cubicBezTo>
                    <a:pt x="1408" y="486"/>
                    <a:pt x="807" y="232"/>
                    <a:pt x="205" y="11"/>
                  </a:cubicBezTo>
                  <a:cubicBezTo>
                    <a:pt x="188" y="4"/>
                    <a:pt x="171" y="1"/>
                    <a:pt x="1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688;p49">
              <a:extLst>
                <a:ext uri="{FF2B5EF4-FFF2-40B4-BE49-F238E27FC236}">
                  <a16:creationId xmlns:a16="http://schemas.microsoft.com/office/drawing/2014/main" id="{32B90907-93DC-4618-9274-12FA6B67B26E}"/>
                </a:ext>
              </a:extLst>
            </p:cNvPr>
            <p:cNvSpPr/>
            <p:nvPr/>
          </p:nvSpPr>
          <p:spPr>
            <a:xfrm>
              <a:off x="9894531" y="2386539"/>
              <a:ext cx="93334" cy="52423"/>
            </a:xfrm>
            <a:custGeom>
              <a:avLst/>
              <a:gdLst/>
              <a:ahLst/>
              <a:cxnLst/>
              <a:rect l="l" t="t" r="r" b="b"/>
              <a:pathLst>
                <a:path w="3429" h="1786" extrusionOk="0">
                  <a:moveTo>
                    <a:pt x="241" y="1"/>
                  </a:moveTo>
                  <a:cubicBezTo>
                    <a:pt x="61" y="1"/>
                    <a:pt x="1" y="268"/>
                    <a:pt x="202" y="326"/>
                  </a:cubicBezTo>
                  <a:cubicBezTo>
                    <a:pt x="1216" y="611"/>
                    <a:pt x="2166" y="1086"/>
                    <a:pt x="2989" y="1751"/>
                  </a:cubicBezTo>
                  <a:cubicBezTo>
                    <a:pt x="3025" y="1775"/>
                    <a:pt x="3064" y="1785"/>
                    <a:pt x="3103" y="1785"/>
                  </a:cubicBezTo>
                  <a:cubicBezTo>
                    <a:pt x="3270" y="1785"/>
                    <a:pt x="3428" y="1594"/>
                    <a:pt x="3274" y="1466"/>
                  </a:cubicBezTo>
                  <a:cubicBezTo>
                    <a:pt x="2387" y="801"/>
                    <a:pt x="1374" y="294"/>
                    <a:pt x="297" y="9"/>
                  </a:cubicBezTo>
                  <a:cubicBezTo>
                    <a:pt x="277" y="3"/>
                    <a:pt x="258" y="1"/>
                    <a:pt x="2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1689;p49">
              <a:extLst>
                <a:ext uri="{FF2B5EF4-FFF2-40B4-BE49-F238E27FC236}">
                  <a16:creationId xmlns:a16="http://schemas.microsoft.com/office/drawing/2014/main" id="{261EBE87-F8A8-4283-8ABE-291773D6EAE2}"/>
                </a:ext>
              </a:extLst>
            </p:cNvPr>
            <p:cNvSpPr/>
            <p:nvPr/>
          </p:nvSpPr>
          <p:spPr>
            <a:xfrm>
              <a:off x="9862358" y="2341160"/>
              <a:ext cx="117205" cy="58264"/>
            </a:xfrm>
            <a:custGeom>
              <a:avLst/>
              <a:gdLst/>
              <a:ahLst/>
              <a:cxnLst/>
              <a:rect l="l" t="t" r="r" b="b"/>
              <a:pathLst>
                <a:path w="4306" h="1985" extrusionOk="0">
                  <a:moveTo>
                    <a:pt x="215" y="1"/>
                  </a:moveTo>
                  <a:cubicBezTo>
                    <a:pt x="48" y="1"/>
                    <a:pt x="1" y="258"/>
                    <a:pt x="181" y="288"/>
                  </a:cubicBezTo>
                  <a:cubicBezTo>
                    <a:pt x="846" y="478"/>
                    <a:pt x="1479" y="732"/>
                    <a:pt x="2113" y="1017"/>
                  </a:cubicBezTo>
                  <a:cubicBezTo>
                    <a:pt x="2746" y="1302"/>
                    <a:pt x="3348" y="1618"/>
                    <a:pt x="3949" y="1967"/>
                  </a:cubicBezTo>
                  <a:cubicBezTo>
                    <a:pt x="3978" y="1979"/>
                    <a:pt x="4005" y="1984"/>
                    <a:pt x="4030" y="1984"/>
                  </a:cubicBezTo>
                  <a:cubicBezTo>
                    <a:pt x="4206" y="1984"/>
                    <a:pt x="4305" y="1729"/>
                    <a:pt x="4139" y="1618"/>
                  </a:cubicBezTo>
                  <a:cubicBezTo>
                    <a:pt x="3538" y="1238"/>
                    <a:pt x="2904" y="953"/>
                    <a:pt x="2271" y="700"/>
                  </a:cubicBezTo>
                  <a:cubicBezTo>
                    <a:pt x="1606" y="415"/>
                    <a:pt x="941" y="193"/>
                    <a:pt x="244" y="3"/>
                  </a:cubicBezTo>
                  <a:cubicBezTo>
                    <a:pt x="234" y="2"/>
                    <a:pt x="225" y="1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690;p49">
              <a:extLst>
                <a:ext uri="{FF2B5EF4-FFF2-40B4-BE49-F238E27FC236}">
                  <a16:creationId xmlns:a16="http://schemas.microsoft.com/office/drawing/2014/main" id="{40E9FCFF-117A-4CBE-B8B6-BB0FF7EEE32F}"/>
                </a:ext>
              </a:extLst>
            </p:cNvPr>
            <p:cNvSpPr/>
            <p:nvPr/>
          </p:nvSpPr>
          <p:spPr>
            <a:xfrm>
              <a:off x="9831301" y="2292845"/>
              <a:ext cx="114510" cy="48109"/>
            </a:xfrm>
            <a:custGeom>
              <a:avLst/>
              <a:gdLst/>
              <a:ahLst/>
              <a:cxnLst/>
              <a:rect l="l" t="t" r="r" b="b"/>
              <a:pathLst>
                <a:path w="4207" h="1639" extrusionOk="0">
                  <a:moveTo>
                    <a:pt x="282" y="1"/>
                  </a:moveTo>
                  <a:cubicBezTo>
                    <a:pt x="80" y="1"/>
                    <a:pt x="1" y="352"/>
                    <a:pt x="213" y="382"/>
                  </a:cubicBezTo>
                  <a:cubicBezTo>
                    <a:pt x="847" y="478"/>
                    <a:pt x="1480" y="604"/>
                    <a:pt x="2082" y="826"/>
                  </a:cubicBezTo>
                  <a:cubicBezTo>
                    <a:pt x="2399" y="921"/>
                    <a:pt x="2684" y="1048"/>
                    <a:pt x="3000" y="1174"/>
                  </a:cubicBezTo>
                  <a:cubicBezTo>
                    <a:pt x="3285" y="1301"/>
                    <a:pt x="3570" y="1491"/>
                    <a:pt x="3887" y="1618"/>
                  </a:cubicBezTo>
                  <a:cubicBezTo>
                    <a:pt x="3916" y="1632"/>
                    <a:pt x="3944" y="1638"/>
                    <a:pt x="3970" y="1638"/>
                  </a:cubicBezTo>
                  <a:cubicBezTo>
                    <a:pt x="4117" y="1638"/>
                    <a:pt x="4206" y="1440"/>
                    <a:pt x="4045" y="1333"/>
                  </a:cubicBezTo>
                  <a:cubicBezTo>
                    <a:pt x="3539" y="953"/>
                    <a:pt x="2874" y="699"/>
                    <a:pt x="2240" y="478"/>
                  </a:cubicBezTo>
                  <a:cubicBezTo>
                    <a:pt x="1607" y="256"/>
                    <a:pt x="973" y="97"/>
                    <a:pt x="308" y="2"/>
                  </a:cubicBezTo>
                  <a:cubicBezTo>
                    <a:pt x="300" y="1"/>
                    <a:pt x="291" y="1"/>
                    <a:pt x="2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691;p49">
              <a:extLst>
                <a:ext uri="{FF2B5EF4-FFF2-40B4-BE49-F238E27FC236}">
                  <a16:creationId xmlns:a16="http://schemas.microsoft.com/office/drawing/2014/main" id="{E1B79206-8DA0-4DCD-A558-D2C8917080FD}"/>
                </a:ext>
              </a:extLst>
            </p:cNvPr>
            <p:cNvSpPr/>
            <p:nvPr/>
          </p:nvSpPr>
          <p:spPr>
            <a:xfrm>
              <a:off x="9813827" y="2255715"/>
              <a:ext cx="79616" cy="27297"/>
            </a:xfrm>
            <a:custGeom>
              <a:avLst/>
              <a:gdLst/>
              <a:ahLst/>
              <a:cxnLst/>
              <a:rect l="l" t="t" r="r" b="b"/>
              <a:pathLst>
                <a:path w="2925" h="930" extrusionOk="0">
                  <a:moveTo>
                    <a:pt x="222" y="1"/>
                  </a:moveTo>
                  <a:cubicBezTo>
                    <a:pt x="0" y="1"/>
                    <a:pt x="0" y="381"/>
                    <a:pt x="222" y="381"/>
                  </a:cubicBezTo>
                  <a:cubicBezTo>
                    <a:pt x="634" y="412"/>
                    <a:pt x="1045" y="476"/>
                    <a:pt x="1457" y="571"/>
                  </a:cubicBezTo>
                  <a:cubicBezTo>
                    <a:pt x="1647" y="602"/>
                    <a:pt x="1837" y="666"/>
                    <a:pt x="2027" y="729"/>
                  </a:cubicBezTo>
                  <a:cubicBezTo>
                    <a:pt x="2217" y="792"/>
                    <a:pt x="2439" y="887"/>
                    <a:pt x="2629" y="919"/>
                  </a:cubicBezTo>
                  <a:cubicBezTo>
                    <a:pt x="2649" y="926"/>
                    <a:pt x="2669" y="929"/>
                    <a:pt x="2688" y="929"/>
                  </a:cubicBezTo>
                  <a:cubicBezTo>
                    <a:pt x="2843" y="929"/>
                    <a:pt x="2925" y="715"/>
                    <a:pt x="2756" y="602"/>
                  </a:cubicBezTo>
                  <a:cubicBezTo>
                    <a:pt x="2566" y="476"/>
                    <a:pt x="2344" y="412"/>
                    <a:pt x="2122" y="349"/>
                  </a:cubicBezTo>
                  <a:cubicBezTo>
                    <a:pt x="1932" y="286"/>
                    <a:pt x="1742" y="222"/>
                    <a:pt x="1520" y="191"/>
                  </a:cubicBezTo>
                  <a:cubicBezTo>
                    <a:pt x="1109" y="96"/>
                    <a:pt x="665" y="32"/>
                    <a:pt x="2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692;p49">
              <a:extLst>
                <a:ext uri="{FF2B5EF4-FFF2-40B4-BE49-F238E27FC236}">
                  <a16:creationId xmlns:a16="http://schemas.microsoft.com/office/drawing/2014/main" id="{3251D52D-52BD-4C56-8F3F-EB363952539A}"/>
                </a:ext>
              </a:extLst>
            </p:cNvPr>
            <p:cNvSpPr/>
            <p:nvPr/>
          </p:nvSpPr>
          <p:spPr>
            <a:xfrm>
              <a:off x="9760939" y="2210865"/>
              <a:ext cx="81629" cy="31142"/>
            </a:xfrm>
            <a:custGeom>
              <a:avLst/>
              <a:gdLst/>
              <a:ahLst/>
              <a:cxnLst/>
              <a:rect l="l" t="t" r="r" b="b"/>
              <a:pathLst>
                <a:path w="2999" h="1061" extrusionOk="0">
                  <a:moveTo>
                    <a:pt x="269" y="1"/>
                  </a:moveTo>
                  <a:cubicBezTo>
                    <a:pt x="62" y="1"/>
                    <a:pt x="1" y="299"/>
                    <a:pt x="233" y="357"/>
                  </a:cubicBezTo>
                  <a:cubicBezTo>
                    <a:pt x="423" y="420"/>
                    <a:pt x="613" y="484"/>
                    <a:pt x="835" y="547"/>
                  </a:cubicBezTo>
                  <a:cubicBezTo>
                    <a:pt x="1025" y="610"/>
                    <a:pt x="1215" y="674"/>
                    <a:pt x="1405" y="737"/>
                  </a:cubicBezTo>
                  <a:cubicBezTo>
                    <a:pt x="1817" y="832"/>
                    <a:pt x="2228" y="959"/>
                    <a:pt x="2640" y="1054"/>
                  </a:cubicBezTo>
                  <a:cubicBezTo>
                    <a:pt x="2659" y="1059"/>
                    <a:pt x="2678" y="1061"/>
                    <a:pt x="2696" y="1061"/>
                  </a:cubicBezTo>
                  <a:cubicBezTo>
                    <a:pt x="2910" y="1061"/>
                    <a:pt x="2998" y="730"/>
                    <a:pt x="2735" y="642"/>
                  </a:cubicBezTo>
                  <a:cubicBezTo>
                    <a:pt x="2355" y="515"/>
                    <a:pt x="1943" y="420"/>
                    <a:pt x="1532" y="294"/>
                  </a:cubicBezTo>
                  <a:cubicBezTo>
                    <a:pt x="1342" y="230"/>
                    <a:pt x="1152" y="199"/>
                    <a:pt x="930" y="135"/>
                  </a:cubicBezTo>
                  <a:cubicBezTo>
                    <a:pt x="740" y="72"/>
                    <a:pt x="518" y="40"/>
                    <a:pt x="328" y="9"/>
                  </a:cubicBezTo>
                  <a:cubicBezTo>
                    <a:pt x="307" y="3"/>
                    <a:pt x="287" y="1"/>
                    <a:pt x="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693;p49">
              <a:extLst>
                <a:ext uri="{FF2B5EF4-FFF2-40B4-BE49-F238E27FC236}">
                  <a16:creationId xmlns:a16="http://schemas.microsoft.com/office/drawing/2014/main" id="{0D85AB8F-E407-4E0C-9CC6-116936C2E4A8}"/>
                </a:ext>
              </a:extLst>
            </p:cNvPr>
            <p:cNvSpPr/>
            <p:nvPr/>
          </p:nvSpPr>
          <p:spPr>
            <a:xfrm>
              <a:off x="9106127" y="2270597"/>
              <a:ext cx="740463" cy="790128"/>
            </a:xfrm>
            <a:custGeom>
              <a:avLst/>
              <a:gdLst/>
              <a:ahLst/>
              <a:cxnLst/>
              <a:rect l="l" t="t" r="r" b="b"/>
              <a:pathLst>
                <a:path w="27204" h="26919" extrusionOk="0">
                  <a:moveTo>
                    <a:pt x="9526" y="1565"/>
                  </a:moveTo>
                  <a:lnTo>
                    <a:pt x="9372" y="1692"/>
                  </a:lnTo>
                  <a:lnTo>
                    <a:pt x="9372" y="1692"/>
                  </a:lnTo>
                  <a:cubicBezTo>
                    <a:pt x="9374" y="1687"/>
                    <a:pt x="9374" y="1683"/>
                    <a:pt x="9374" y="1679"/>
                  </a:cubicBezTo>
                  <a:cubicBezTo>
                    <a:pt x="9429" y="1639"/>
                    <a:pt x="9479" y="1601"/>
                    <a:pt x="9526" y="1565"/>
                  </a:cubicBezTo>
                  <a:close/>
                  <a:moveTo>
                    <a:pt x="21345" y="2756"/>
                  </a:moveTo>
                  <a:cubicBezTo>
                    <a:pt x="21377" y="2851"/>
                    <a:pt x="21377" y="2946"/>
                    <a:pt x="21345" y="3072"/>
                  </a:cubicBezTo>
                  <a:cubicBezTo>
                    <a:pt x="21345" y="3104"/>
                    <a:pt x="21345" y="3167"/>
                    <a:pt x="21313" y="3199"/>
                  </a:cubicBezTo>
                  <a:cubicBezTo>
                    <a:pt x="21313" y="3199"/>
                    <a:pt x="21282" y="3167"/>
                    <a:pt x="21282" y="3136"/>
                  </a:cubicBezTo>
                  <a:cubicBezTo>
                    <a:pt x="21218" y="3072"/>
                    <a:pt x="21155" y="3009"/>
                    <a:pt x="21060" y="2977"/>
                  </a:cubicBezTo>
                  <a:cubicBezTo>
                    <a:pt x="21187" y="2882"/>
                    <a:pt x="21282" y="2819"/>
                    <a:pt x="21345" y="2756"/>
                  </a:cubicBezTo>
                  <a:close/>
                  <a:moveTo>
                    <a:pt x="19857" y="2882"/>
                  </a:moveTo>
                  <a:lnTo>
                    <a:pt x="19857" y="2882"/>
                  </a:lnTo>
                  <a:cubicBezTo>
                    <a:pt x="19793" y="3009"/>
                    <a:pt x="19730" y="3136"/>
                    <a:pt x="19635" y="3262"/>
                  </a:cubicBezTo>
                  <a:cubicBezTo>
                    <a:pt x="19413" y="3389"/>
                    <a:pt x="19160" y="3516"/>
                    <a:pt x="18875" y="3674"/>
                  </a:cubicBezTo>
                  <a:cubicBezTo>
                    <a:pt x="19318" y="3326"/>
                    <a:pt x="19635" y="3072"/>
                    <a:pt x="19857" y="2882"/>
                  </a:cubicBezTo>
                  <a:close/>
                  <a:moveTo>
                    <a:pt x="20173" y="3357"/>
                  </a:moveTo>
                  <a:cubicBezTo>
                    <a:pt x="20110" y="3421"/>
                    <a:pt x="19983" y="3516"/>
                    <a:pt x="19888" y="3611"/>
                  </a:cubicBezTo>
                  <a:cubicBezTo>
                    <a:pt x="19603" y="3864"/>
                    <a:pt x="19318" y="4086"/>
                    <a:pt x="19033" y="4339"/>
                  </a:cubicBezTo>
                  <a:cubicBezTo>
                    <a:pt x="19350" y="4022"/>
                    <a:pt x="19635" y="3769"/>
                    <a:pt x="19825" y="3484"/>
                  </a:cubicBezTo>
                  <a:cubicBezTo>
                    <a:pt x="19952" y="3421"/>
                    <a:pt x="20078" y="3389"/>
                    <a:pt x="20173" y="3357"/>
                  </a:cubicBezTo>
                  <a:close/>
                  <a:moveTo>
                    <a:pt x="15455" y="412"/>
                  </a:moveTo>
                  <a:cubicBezTo>
                    <a:pt x="15518" y="412"/>
                    <a:pt x="15613" y="412"/>
                    <a:pt x="15645" y="444"/>
                  </a:cubicBezTo>
                  <a:cubicBezTo>
                    <a:pt x="15613" y="475"/>
                    <a:pt x="15581" y="507"/>
                    <a:pt x="15518" y="539"/>
                  </a:cubicBezTo>
                  <a:cubicBezTo>
                    <a:pt x="15328" y="602"/>
                    <a:pt x="15106" y="697"/>
                    <a:pt x="14884" y="824"/>
                  </a:cubicBezTo>
                  <a:cubicBezTo>
                    <a:pt x="14884" y="760"/>
                    <a:pt x="14884" y="729"/>
                    <a:pt x="14853" y="697"/>
                  </a:cubicBezTo>
                  <a:cubicBezTo>
                    <a:pt x="14814" y="658"/>
                    <a:pt x="14762" y="631"/>
                    <a:pt x="14714" y="631"/>
                  </a:cubicBezTo>
                  <a:cubicBezTo>
                    <a:pt x="14684" y="631"/>
                    <a:pt x="14655" y="641"/>
                    <a:pt x="14631" y="665"/>
                  </a:cubicBezTo>
                  <a:cubicBezTo>
                    <a:pt x="13966" y="1204"/>
                    <a:pt x="10831" y="3611"/>
                    <a:pt x="7632" y="6239"/>
                  </a:cubicBezTo>
                  <a:cubicBezTo>
                    <a:pt x="10799" y="3199"/>
                    <a:pt x="14093" y="412"/>
                    <a:pt x="15423" y="412"/>
                  </a:cubicBezTo>
                  <a:close/>
                  <a:moveTo>
                    <a:pt x="19033" y="3927"/>
                  </a:moveTo>
                  <a:lnTo>
                    <a:pt x="19033" y="3927"/>
                  </a:lnTo>
                  <a:cubicBezTo>
                    <a:pt x="18210" y="4719"/>
                    <a:pt x="16975" y="5637"/>
                    <a:pt x="15486" y="6651"/>
                  </a:cubicBezTo>
                  <a:cubicBezTo>
                    <a:pt x="15645" y="6493"/>
                    <a:pt x="15835" y="6334"/>
                    <a:pt x="15993" y="6208"/>
                  </a:cubicBezTo>
                  <a:cubicBezTo>
                    <a:pt x="17228" y="5194"/>
                    <a:pt x="18210" y="4434"/>
                    <a:pt x="19033" y="3927"/>
                  </a:cubicBezTo>
                  <a:close/>
                  <a:moveTo>
                    <a:pt x="6556" y="3896"/>
                  </a:moveTo>
                  <a:lnTo>
                    <a:pt x="6556" y="3896"/>
                  </a:lnTo>
                  <a:cubicBezTo>
                    <a:pt x="5099" y="5194"/>
                    <a:pt x="3769" y="6334"/>
                    <a:pt x="2882" y="7031"/>
                  </a:cubicBezTo>
                  <a:cubicBezTo>
                    <a:pt x="3389" y="6588"/>
                    <a:pt x="4022" y="6018"/>
                    <a:pt x="4592" y="5447"/>
                  </a:cubicBezTo>
                  <a:cubicBezTo>
                    <a:pt x="5257" y="4909"/>
                    <a:pt x="5954" y="4371"/>
                    <a:pt x="6556" y="3896"/>
                  </a:cubicBezTo>
                  <a:close/>
                  <a:moveTo>
                    <a:pt x="1807" y="8011"/>
                  </a:moveTo>
                  <a:lnTo>
                    <a:pt x="1710" y="8108"/>
                  </a:lnTo>
                  <a:cubicBezTo>
                    <a:pt x="1742" y="8076"/>
                    <a:pt x="1742" y="8044"/>
                    <a:pt x="1774" y="8013"/>
                  </a:cubicBezTo>
                  <a:cubicBezTo>
                    <a:pt x="1785" y="8013"/>
                    <a:pt x="1797" y="8013"/>
                    <a:pt x="1807" y="8011"/>
                  </a:cubicBezTo>
                  <a:close/>
                  <a:moveTo>
                    <a:pt x="25462" y="7569"/>
                  </a:moveTo>
                  <a:cubicBezTo>
                    <a:pt x="25462" y="7601"/>
                    <a:pt x="25494" y="7664"/>
                    <a:pt x="25462" y="7759"/>
                  </a:cubicBezTo>
                  <a:cubicBezTo>
                    <a:pt x="25304" y="7823"/>
                    <a:pt x="25050" y="7949"/>
                    <a:pt x="24765" y="8139"/>
                  </a:cubicBezTo>
                  <a:lnTo>
                    <a:pt x="25462" y="7569"/>
                  </a:lnTo>
                  <a:close/>
                  <a:moveTo>
                    <a:pt x="25779" y="7949"/>
                  </a:moveTo>
                  <a:cubicBezTo>
                    <a:pt x="25779" y="8013"/>
                    <a:pt x="25747" y="8076"/>
                    <a:pt x="25684" y="8171"/>
                  </a:cubicBezTo>
                  <a:cubicBezTo>
                    <a:pt x="25715" y="8108"/>
                    <a:pt x="25747" y="8013"/>
                    <a:pt x="25747" y="7949"/>
                  </a:cubicBezTo>
                  <a:close/>
                  <a:moveTo>
                    <a:pt x="13776" y="7728"/>
                  </a:moveTo>
                  <a:cubicBezTo>
                    <a:pt x="13618" y="7854"/>
                    <a:pt x="13459" y="7981"/>
                    <a:pt x="13333" y="8108"/>
                  </a:cubicBezTo>
                  <a:cubicBezTo>
                    <a:pt x="13238" y="8171"/>
                    <a:pt x="13111" y="8234"/>
                    <a:pt x="13016" y="8298"/>
                  </a:cubicBezTo>
                  <a:cubicBezTo>
                    <a:pt x="13269" y="8108"/>
                    <a:pt x="13523" y="7918"/>
                    <a:pt x="13776" y="7728"/>
                  </a:cubicBezTo>
                  <a:close/>
                  <a:moveTo>
                    <a:pt x="25399" y="8076"/>
                  </a:moveTo>
                  <a:lnTo>
                    <a:pt x="25399" y="8076"/>
                  </a:lnTo>
                  <a:cubicBezTo>
                    <a:pt x="25335" y="8234"/>
                    <a:pt x="25240" y="8456"/>
                    <a:pt x="25082" y="8709"/>
                  </a:cubicBezTo>
                  <a:cubicBezTo>
                    <a:pt x="24639" y="8773"/>
                    <a:pt x="24100" y="9026"/>
                    <a:pt x="23467" y="9406"/>
                  </a:cubicBezTo>
                  <a:lnTo>
                    <a:pt x="23467" y="9406"/>
                  </a:lnTo>
                  <a:cubicBezTo>
                    <a:pt x="24322" y="8741"/>
                    <a:pt x="24987" y="8266"/>
                    <a:pt x="25399" y="8076"/>
                  </a:cubicBezTo>
                  <a:close/>
                  <a:moveTo>
                    <a:pt x="25430" y="8963"/>
                  </a:moveTo>
                  <a:cubicBezTo>
                    <a:pt x="25589" y="8963"/>
                    <a:pt x="25684" y="8994"/>
                    <a:pt x="25779" y="9026"/>
                  </a:cubicBezTo>
                  <a:cubicBezTo>
                    <a:pt x="25494" y="9248"/>
                    <a:pt x="24924" y="9691"/>
                    <a:pt x="24132" y="10293"/>
                  </a:cubicBezTo>
                  <a:cubicBezTo>
                    <a:pt x="24670" y="9754"/>
                    <a:pt x="25114" y="9311"/>
                    <a:pt x="25430" y="8963"/>
                  </a:cubicBezTo>
                  <a:close/>
                  <a:moveTo>
                    <a:pt x="20775" y="3231"/>
                  </a:moveTo>
                  <a:cubicBezTo>
                    <a:pt x="20902" y="3231"/>
                    <a:pt x="20997" y="3262"/>
                    <a:pt x="21060" y="3357"/>
                  </a:cubicBezTo>
                  <a:cubicBezTo>
                    <a:pt x="21123" y="3421"/>
                    <a:pt x="21123" y="3516"/>
                    <a:pt x="21123" y="3642"/>
                  </a:cubicBezTo>
                  <a:cubicBezTo>
                    <a:pt x="21123" y="3674"/>
                    <a:pt x="21123" y="3706"/>
                    <a:pt x="21092" y="3737"/>
                  </a:cubicBezTo>
                  <a:cubicBezTo>
                    <a:pt x="20902" y="4086"/>
                    <a:pt x="20617" y="4497"/>
                    <a:pt x="20237" y="4941"/>
                  </a:cubicBezTo>
                  <a:cubicBezTo>
                    <a:pt x="19825" y="5226"/>
                    <a:pt x="19350" y="5542"/>
                    <a:pt x="18875" y="5891"/>
                  </a:cubicBezTo>
                  <a:cubicBezTo>
                    <a:pt x="16721" y="7411"/>
                    <a:pt x="13839" y="9438"/>
                    <a:pt x="11084" y="11560"/>
                  </a:cubicBezTo>
                  <a:cubicBezTo>
                    <a:pt x="13459" y="9533"/>
                    <a:pt x="16405" y="6999"/>
                    <a:pt x="20078" y="3832"/>
                  </a:cubicBezTo>
                  <a:cubicBezTo>
                    <a:pt x="20363" y="3611"/>
                    <a:pt x="20585" y="3389"/>
                    <a:pt x="20775" y="3231"/>
                  </a:cubicBezTo>
                  <a:close/>
                  <a:moveTo>
                    <a:pt x="19096" y="2091"/>
                  </a:moveTo>
                  <a:lnTo>
                    <a:pt x="19096" y="2091"/>
                  </a:lnTo>
                  <a:cubicBezTo>
                    <a:pt x="19065" y="2344"/>
                    <a:pt x="18906" y="2661"/>
                    <a:pt x="18590" y="3041"/>
                  </a:cubicBezTo>
                  <a:cubicBezTo>
                    <a:pt x="16626" y="4497"/>
                    <a:pt x="13174" y="7443"/>
                    <a:pt x="9817" y="10356"/>
                  </a:cubicBezTo>
                  <a:cubicBezTo>
                    <a:pt x="8867" y="10990"/>
                    <a:pt x="7949" y="11591"/>
                    <a:pt x="7062" y="12161"/>
                  </a:cubicBezTo>
                  <a:lnTo>
                    <a:pt x="19096" y="2091"/>
                  </a:lnTo>
                  <a:close/>
                  <a:moveTo>
                    <a:pt x="21377" y="5257"/>
                  </a:moveTo>
                  <a:lnTo>
                    <a:pt x="21377" y="5257"/>
                  </a:lnTo>
                  <a:cubicBezTo>
                    <a:pt x="20807" y="5796"/>
                    <a:pt x="20205" y="6366"/>
                    <a:pt x="19540" y="6999"/>
                  </a:cubicBezTo>
                  <a:lnTo>
                    <a:pt x="12984" y="12510"/>
                  </a:lnTo>
                  <a:cubicBezTo>
                    <a:pt x="15075" y="10609"/>
                    <a:pt x="17101" y="8709"/>
                    <a:pt x="18748" y="7158"/>
                  </a:cubicBezTo>
                  <a:cubicBezTo>
                    <a:pt x="19762" y="6398"/>
                    <a:pt x="20680" y="5764"/>
                    <a:pt x="21377" y="5257"/>
                  </a:cubicBezTo>
                  <a:close/>
                  <a:moveTo>
                    <a:pt x="21938" y="12319"/>
                  </a:moveTo>
                  <a:cubicBezTo>
                    <a:pt x="21828" y="12409"/>
                    <a:pt x="21716" y="12502"/>
                    <a:pt x="21603" y="12596"/>
                  </a:cubicBezTo>
                  <a:lnTo>
                    <a:pt x="21603" y="12596"/>
                  </a:lnTo>
                  <a:cubicBezTo>
                    <a:pt x="21636" y="12538"/>
                    <a:pt x="21695" y="12508"/>
                    <a:pt x="21725" y="12478"/>
                  </a:cubicBezTo>
                  <a:cubicBezTo>
                    <a:pt x="21797" y="12420"/>
                    <a:pt x="21869" y="12369"/>
                    <a:pt x="21938" y="12319"/>
                  </a:cubicBezTo>
                  <a:close/>
                  <a:moveTo>
                    <a:pt x="21567" y="12626"/>
                  </a:moveTo>
                  <a:cubicBezTo>
                    <a:pt x="21400" y="12765"/>
                    <a:pt x="21230" y="12906"/>
                    <a:pt x="21060" y="13048"/>
                  </a:cubicBezTo>
                  <a:cubicBezTo>
                    <a:pt x="21239" y="12899"/>
                    <a:pt x="21390" y="12749"/>
                    <a:pt x="21567" y="12626"/>
                  </a:cubicBezTo>
                  <a:close/>
                  <a:moveTo>
                    <a:pt x="11749" y="9469"/>
                  </a:moveTo>
                  <a:lnTo>
                    <a:pt x="11749" y="9469"/>
                  </a:lnTo>
                  <a:cubicBezTo>
                    <a:pt x="10134" y="10831"/>
                    <a:pt x="8392" y="12225"/>
                    <a:pt x="6714" y="13523"/>
                  </a:cubicBezTo>
                  <a:lnTo>
                    <a:pt x="10831" y="10071"/>
                  </a:lnTo>
                  <a:cubicBezTo>
                    <a:pt x="10926" y="10008"/>
                    <a:pt x="10989" y="9976"/>
                    <a:pt x="11084" y="9913"/>
                  </a:cubicBezTo>
                  <a:cubicBezTo>
                    <a:pt x="11306" y="9786"/>
                    <a:pt x="11528" y="9628"/>
                    <a:pt x="11749" y="9469"/>
                  </a:cubicBezTo>
                  <a:close/>
                  <a:moveTo>
                    <a:pt x="5637" y="8773"/>
                  </a:moveTo>
                  <a:lnTo>
                    <a:pt x="5637" y="8773"/>
                  </a:lnTo>
                  <a:cubicBezTo>
                    <a:pt x="3389" y="11021"/>
                    <a:pt x="1583" y="13016"/>
                    <a:pt x="1013" y="13586"/>
                  </a:cubicBezTo>
                  <a:cubicBezTo>
                    <a:pt x="1013" y="13555"/>
                    <a:pt x="1013" y="13491"/>
                    <a:pt x="1013" y="13428"/>
                  </a:cubicBezTo>
                  <a:cubicBezTo>
                    <a:pt x="1045" y="13206"/>
                    <a:pt x="1172" y="12953"/>
                    <a:pt x="1330" y="12668"/>
                  </a:cubicBezTo>
                  <a:cubicBezTo>
                    <a:pt x="1710" y="12288"/>
                    <a:pt x="2154" y="11781"/>
                    <a:pt x="2724" y="11211"/>
                  </a:cubicBezTo>
                  <a:cubicBezTo>
                    <a:pt x="3547" y="10546"/>
                    <a:pt x="4529" y="9691"/>
                    <a:pt x="5637" y="8773"/>
                  </a:cubicBezTo>
                  <a:close/>
                  <a:moveTo>
                    <a:pt x="18210" y="5036"/>
                  </a:moveTo>
                  <a:cubicBezTo>
                    <a:pt x="13048" y="9469"/>
                    <a:pt x="9089" y="12858"/>
                    <a:pt x="6302" y="15201"/>
                  </a:cubicBezTo>
                  <a:cubicBezTo>
                    <a:pt x="8677" y="12826"/>
                    <a:pt x="10799" y="10831"/>
                    <a:pt x="12604" y="9153"/>
                  </a:cubicBezTo>
                  <a:cubicBezTo>
                    <a:pt x="13016" y="8836"/>
                    <a:pt x="13396" y="8519"/>
                    <a:pt x="13744" y="8171"/>
                  </a:cubicBezTo>
                  <a:cubicBezTo>
                    <a:pt x="15486" y="7063"/>
                    <a:pt x="17070" y="5986"/>
                    <a:pt x="18210" y="5036"/>
                  </a:cubicBezTo>
                  <a:close/>
                  <a:moveTo>
                    <a:pt x="9722" y="14125"/>
                  </a:moveTo>
                  <a:cubicBezTo>
                    <a:pt x="8962" y="14695"/>
                    <a:pt x="8266" y="15233"/>
                    <a:pt x="7601" y="15740"/>
                  </a:cubicBezTo>
                  <a:cubicBezTo>
                    <a:pt x="7822" y="15550"/>
                    <a:pt x="8044" y="15360"/>
                    <a:pt x="8297" y="15170"/>
                  </a:cubicBezTo>
                  <a:cubicBezTo>
                    <a:pt x="8772" y="14821"/>
                    <a:pt x="9216" y="14473"/>
                    <a:pt x="9722" y="14125"/>
                  </a:cubicBezTo>
                  <a:close/>
                  <a:moveTo>
                    <a:pt x="24765" y="9089"/>
                  </a:moveTo>
                  <a:cubicBezTo>
                    <a:pt x="24512" y="9406"/>
                    <a:pt x="24164" y="9786"/>
                    <a:pt x="23784" y="10198"/>
                  </a:cubicBezTo>
                  <a:cubicBezTo>
                    <a:pt x="23150" y="10800"/>
                    <a:pt x="22358" y="11496"/>
                    <a:pt x="21535" y="12256"/>
                  </a:cubicBezTo>
                  <a:cubicBezTo>
                    <a:pt x="19635" y="13713"/>
                    <a:pt x="17355" y="15487"/>
                    <a:pt x="15170" y="17228"/>
                  </a:cubicBezTo>
                  <a:cubicBezTo>
                    <a:pt x="15138" y="17260"/>
                    <a:pt x="15075" y="17292"/>
                    <a:pt x="15011" y="17323"/>
                  </a:cubicBezTo>
                  <a:cubicBezTo>
                    <a:pt x="16975" y="15518"/>
                    <a:pt x="18906" y="13586"/>
                    <a:pt x="20522" y="11940"/>
                  </a:cubicBezTo>
                  <a:cubicBezTo>
                    <a:pt x="22232" y="10514"/>
                    <a:pt x="23752" y="9438"/>
                    <a:pt x="24765" y="9089"/>
                  </a:cubicBezTo>
                  <a:close/>
                  <a:moveTo>
                    <a:pt x="19191" y="6049"/>
                  </a:moveTo>
                  <a:lnTo>
                    <a:pt x="19191" y="6049"/>
                  </a:lnTo>
                  <a:cubicBezTo>
                    <a:pt x="18558" y="6683"/>
                    <a:pt x="17798" y="7348"/>
                    <a:pt x="16975" y="8044"/>
                  </a:cubicBezTo>
                  <a:cubicBezTo>
                    <a:pt x="14219" y="10071"/>
                    <a:pt x="10958" y="12541"/>
                    <a:pt x="8234" y="14821"/>
                  </a:cubicBezTo>
                  <a:cubicBezTo>
                    <a:pt x="6904" y="15803"/>
                    <a:pt x="5669" y="16658"/>
                    <a:pt x="4624" y="17387"/>
                  </a:cubicBezTo>
                  <a:cubicBezTo>
                    <a:pt x="8202" y="13808"/>
                    <a:pt x="15170" y="8899"/>
                    <a:pt x="19033" y="6144"/>
                  </a:cubicBezTo>
                  <a:cubicBezTo>
                    <a:pt x="19096" y="6113"/>
                    <a:pt x="19128" y="6081"/>
                    <a:pt x="19191" y="6049"/>
                  </a:cubicBezTo>
                  <a:close/>
                  <a:moveTo>
                    <a:pt x="8202" y="11781"/>
                  </a:moveTo>
                  <a:cubicBezTo>
                    <a:pt x="8076" y="11908"/>
                    <a:pt x="7917" y="12035"/>
                    <a:pt x="7791" y="12161"/>
                  </a:cubicBezTo>
                  <a:cubicBezTo>
                    <a:pt x="6682" y="13080"/>
                    <a:pt x="5669" y="13966"/>
                    <a:pt x="4782" y="14758"/>
                  </a:cubicBezTo>
                  <a:lnTo>
                    <a:pt x="1552" y="17482"/>
                  </a:lnTo>
                  <a:cubicBezTo>
                    <a:pt x="1488" y="17545"/>
                    <a:pt x="1457" y="17640"/>
                    <a:pt x="1520" y="17703"/>
                  </a:cubicBezTo>
                  <a:cubicBezTo>
                    <a:pt x="1520" y="17703"/>
                    <a:pt x="1552" y="17735"/>
                    <a:pt x="1552" y="17735"/>
                  </a:cubicBezTo>
                  <a:cubicBezTo>
                    <a:pt x="1520" y="17767"/>
                    <a:pt x="1457" y="17798"/>
                    <a:pt x="1425" y="17830"/>
                  </a:cubicBezTo>
                  <a:cubicBezTo>
                    <a:pt x="1393" y="17767"/>
                    <a:pt x="1393" y="17672"/>
                    <a:pt x="1393" y="17545"/>
                  </a:cubicBezTo>
                  <a:cubicBezTo>
                    <a:pt x="1457" y="17165"/>
                    <a:pt x="1837" y="16627"/>
                    <a:pt x="2470" y="16057"/>
                  </a:cubicBezTo>
                  <a:lnTo>
                    <a:pt x="4244" y="14536"/>
                  </a:lnTo>
                  <a:cubicBezTo>
                    <a:pt x="5384" y="13681"/>
                    <a:pt x="6777" y="12731"/>
                    <a:pt x="8202" y="11781"/>
                  </a:cubicBezTo>
                  <a:close/>
                  <a:moveTo>
                    <a:pt x="26792" y="12668"/>
                  </a:moveTo>
                  <a:cubicBezTo>
                    <a:pt x="26380" y="13555"/>
                    <a:pt x="24227" y="15645"/>
                    <a:pt x="21535" y="17988"/>
                  </a:cubicBezTo>
                  <a:lnTo>
                    <a:pt x="21535" y="17988"/>
                  </a:lnTo>
                  <a:cubicBezTo>
                    <a:pt x="23974" y="15613"/>
                    <a:pt x="26032" y="13460"/>
                    <a:pt x="26792" y="12668"/>
                  </a:cubicBezTo>
                  <a:close/>
                  <a:moveTo>
                    <a:pt x="20870" y="9438"/>
                  </a:moveTo>
                  <a:lnTo>
                    <a:pt x="20870" y="9438"/>
                  </a:lnTo>
                  <a:cubicBezTo>
                    <a:pt x="18210" y="11908"/>
                    <a:pt x="14124" y="15265"/>
                    <a:pt x="10261" y="18305"/>
                  </a:cubicBezTo>
                  <a:lnTo>
                    <a:pt x="20870" y="9438"/>
                  </a:lnTo>
                  <a:close/>
                  <a:moveTo>
                    <a:pt x="4402" y="17165"/>
                  </a:moveTo>
                  <a:lnTo>
                    <a:pt x="4402" y="17165"/>
                  </a:lnTo>
                  <a:cubicBezTo>
                    <a:pt x="4054" y="17513"/>
                    <a:pt x="3737" y="17862"/>
                    <a:pt x="3452" y="18178"/>
                  </a:cubicBezTo>
                  <a:cubicBezTo>
                    <a:pt x="3294" y="18305"/>
                    <a:pt x="3167" y="18400"/>
                    <a:pt x="3040" y="18463"/>
                  </a:cubicBezTo>
                  <a:cubicBezTo>
                    <a:pt x="3357" y="18147"/>
                    <a:pt x="3674" y="17830"/>
                    <a:pt x="3990" y="17513"/>
                  </a:cubicBezTo>
                  <a:cubicBezTo>
                    <a:pt x="4117" y="17418"/>
                    <a:pt x="4244" y="17292"/>
                    <a:pt x="4402" y="17165"/>
                  </a:cubicBezTo>
                  <a:close/>
                  <a:moveTo>
                    <a:pt x="9152" y="12003"/>
                  </a:moveTo>
                  <a:lnTo>
                    <a:pt x="9152" y="12003"/>
                  </a:lnTo>
                  <a:cubicBezTo>
                    <a:pt x="7537" y="13555"/>
                    <a:pt x="5732" y="15328"/>
                    <a:pt x="3737" y="17323"/>
                  </a:cubicBezTo>
                  <a:cubicBezTo>
                    <a:pt x="2629" y="18242"/>
                    <a:pt x="1932" y="18780"/>
                    <a:pt x="1647" y="18970"/>
                  </a:cubicBezTo>
                  <a:cubicBezTo>
                    <a:pt x="1647" y="18938"/>
                    <a:pt x="1647" y="18907"/>
                    <a:pt x="1647" y="18875"/>
                  </a:cubicBezTo>
                  <a:cubicBezTo>
                    <a:pt x="1710" y="18368"/>
                    <a:pt x="2407" y="17482"/>
                    <a:pt x="3515" y="16373"/>
                  </a:cubicBezTo>
                  <a:cubicBezTo>
                    <a:pt x="4909" y="15328"/>
                    <a:pt x="6967" y="13745"/>
                    <a:pt x="9152" y="12003"/>
                  </a:cubicBezTo>
                  <a:close/>
                  <a:moveTo>
                    <a:pt x="5795" y="16943"/>
                  </a:moveTo>
                  <a:lnTo>
                    <a:pt x="5795" y="16943"/>
                  </a:lnTo>
                  <a:cubicBezTo>
                    <a:pt x="5384" y="17292"/>
                    <a:pt x="5035" y="17640"/>
                    <a:pt x="4687" y="17988"/>
                  </a:cubicBezTo>
                  <a:cubicBezTo>
                    <a:pt x="3864" y="18622"/>
                    <a:pt x="3262" y="19097"/>
                    <a:pt x="2850" y="19445"/>
                  </a:cubicBezTo>
                  <a:cubicBezTo>
                    <a:pt x="3040" y="19128"/>
                    <a:pt x="3294" y="18812"/>
                    <a:pt x="3610" y="18432"/>
                  </a:cubicBezTo>
                  <a:cubicBezTo>
                    <a:pt x="4212" y="18020"/>
                    <a:pt x="4972" y="17513"/>
                    <a:pt x="5795" y="16943"/>
                  </a:cubicBezTo>
                  <a:close/>
                  <a:moveTo>
                    <a:pt x="25842" y="16500"/>
                  </a:moveTo>
                  <a:lnTo>
                    <a:pt x="25842" y="16500"/>
                  </a:lnTo>
                  <a:cubicBezTo>
                    <a:pt x="25684" y="16817"/>
                    <a:pt x="24987" y="17513"/>
                    <a:pt x="24037" y="18432"/>
                  </a:cubicBezTo>
                  <a:cubicBezTo>
                    <a:pt x="23435" y="18875"/>
                    <a:pt x="22770" y="19382"/>
                    <a:pt x="22042" y="19952"/>
                  </a:cubicBezTo>
                  <a:cubicBezTo>
                    <a:pt x="23625" y="18432"/>
                    <a:pt x="25304" y="16848"/>
                    <a:pt x="25842" y="16500"/>
                  </a:cubicBezTo>
                  <a:close/>
                  <a:moveTo>
                    <a:pt x="13934" y="11211"/>
                  </a:moveTo>
                  <a:lnTo>
                    <a:pt x="13934" y="11211"/>
                  </a:lnTo>
                  <a:cubicBezTo>
                    <a:pt x="9659" y="15138"/>
                    <a:pt x="5194" y="19002"/>
                    <a:pt x="3230" y="20047"/>
                  </a:cubicBezTo>
                  <a:cubicBezTo>
                    <a:pt x="3579" y="19572"/>
                    <a:pt x="4117" y="18970"/>
                    <a:pt x="4782" y="18273"/>
                  </a:cubicBezTo>
                  <a:cubicBezTo>
                    <a:pt x="5637" y="17608"/>
                    <a:pt x="6682" y="16848"/>
                    <a:pt x="7696" y="16025"/>
                  </a:cubicBezTo>
                  <a:cubicBezTo>
                    <a:pt x="9659" y="14536"/>
                    <a:pt x="11876" y="12858"/>
                    <a:pt x="13934" y="11211"/>
                  </a:cubicBezTo>
                  <a:close/>
                  <a:moveTo>
                    <a:pt x="3325" y="19445"/>
                  </a:moveTo>
                  <a:lnTo>
                    <a:pt x="3325" y="19445"/>
                  </a:lnTo>
                  <a:cubicBezTo>
                    <a:pt x="3072" y="19762"/>
                    <a:pt x="2882" y="20015"/>
                    <a:pt x="2755" y="20269"/>
                  </a:cubicBezTo>
                  <a:cubicBezTo>
                    <a:pt x="2629" y="20300"/>
                    <a:pt x="2502" y="20332"/>
                    <a:pt x="2407" y="20332"/>
                  </a:cubicBezTo>
                  <a:cubicBezTo>
                    <a:pt x="2439" y="20300"/>
                    <a:pt x="2439" y="20269"/>
                    <a:pt x="2470" y="20237"/>
                  </a:cubicBezTo>
                  <a:cubicBezTo>
                    <a:pt x="2597" y="20047"/>
                    <a:pt x="2914" y="19793"/>
                    <a:pt x="3325" y="19445"/>
                  </a:cubicBezTo>
                  <a:close/>
                  <a:moveTo>
                    <a:pt x="14726" y="16848"/>
                  </a:moveTo>
                  <a:cubicBezTo>
                    <a:pt x="13808" y="17735"/>
                    <a:pt x="12953" y="18622"/>
                    <a:pt x="12129" y="19477"/>
                  </a:cubicBezTo>
                  <a:cubicBezTo>
                    <a:pt x="12034" y="19508"/>
                    <a:pt x="11971" y="19572"/>
                    <a:pt x="11876" y="19635"/>
                  </a:cubicBezTo>
                  <a:cubicBezTo>
                    <a:pt x="11401" y="19983"/>
                    <a:pt x="10958" y="20300"/>
                    <a:pt x="10546" y="20617"/>
                  </a:cubicBezTo>
                  <a:cubicBezTo>
                    <a:pt x="11908" y="19382"/>
                    <a:pt x="13333" y="18115"/>
                    <a:pt x="14726" y="16848"/>
                  </a:cubicBezTo>
                  <a:close/>
                  <a:moveTo>
                    <a:pt x="14283" y="11813"/>
                  </a:moveTo>
                  <a:cubicBezTo>
                    <a:pt x="12731" y="13206"/>
                    <a:pt x="11148" y="14631"/>
                    <a:pt x="9691" y="15962"/>
                  </a:cubicBezTo>
                  <a:cubicBezTo>
                    <a:pt x="7252" y="18083"/>
                    <a:pt x="5099" y="19825"/>
                    <a:pt x="3769" y="20649"/>
                  </a:cubicBezTo>
                  <a:lnTo>
                    <a:pt x="14283" y="11813"/>
                  </a:lnTo>
                  <a:close/>
                  <a:moveTo>
                    <a:pt x="4719" y="19445"/>
                  </a:moveTo>
                  <a:lnTo>
                    <a:pt x="2819" y="21060"/>
                  </a:lnTo>
                  <a:cubicBezTo>
                    <a:pt x="2787" y="20997"/>
                    <a:pt x="2787" y="20965"/>
                    <a:pt x="2819" y="20934"/>
                  </a:cubicBezTo>
                  <a:cubicBezTo>
                    <a:pt x="2819" y="20807"/>
                    <a:pt x="2882" y="20649"/>
                    <a:pt x="2945" y="20490"/>
                  </a:cubicBezTo>
                  <a:cubicBezTo>
                    <a:pt x="3389" y="20332"/>
                    <a:pt x="3990" y="19952"/>
                    <a:pt x="4719" y="19445"/>
                  </a:cubicBezTo>
                  <a:close/>
                  <a:moveTo>
                    <a:pt x="2565" y="20617"/>
                  </a:moveTo>
                  <a:lnTo>
                    <a:pt x="2565" y="20617"/>
                  </a:lnTo>
                  <a:cubicBezTo>
                    <a:pt x="2534" y="20712"/>
                    <a:pt x="2534" y="20807"/>
                    <a:pt x="2502" y="20870"/>
                  </a:cubicBezTo>
                  <a:cubicBezTo>
                    <a:pt x="2502" y="20965"/>
                    <a:pt x="2502" y="21029"/>
                    <a:pt x="2502" y="21092"/>
                  </a:cubicBezTo>
                  <a:cubicBezTo>
                    <a:pt x="2407" y="20965"/>
                    <a:pt x="2375" y="20807"/>
                    <a:pt x="2375" y="20649"/>
                  </a:cubicBezTo>
                  <a:lnTo>
                    <a:pt x="2407" y="20649"/>
                  </a:lnTo>
                  <a:cubicBezTo>
                    <a:pt x="2439" y="20649"/>
                    <a:pt x="2502" y="20649"/>
                    <a:pt x="2565" y="20617"/>
                  </a:cubicBezTo>
                  <a:close/>
                  <a:moveTo>
                    <a:pt x="16405" y="16658"/>
                  </a:moveTo>
                  <a:cubicBezTo>
                    <a:pt x="15201" y="17703"/>
                    <a:pt x="13998" y="18717"/>
                    <a:pt x="12984" y="19572"/>
                  </a:cubicBezTo>
                  <a:cubicBezTo>
                    <a:pt x="11813" y="20585"/>
                    <a:pt x="10863" y="21377"/>
                    <a:pt x="10134" y="22010"/>
                  </a:cubicBezTo>
                  <a:cubicBezTo>
                    <a:pt x="10356" y="21725"/>
                    <a:pt x="10641" y="21472"/>
                    <a:pt x="10926" y="21155"/>
                  </a:cubicBezTo>
                  <a:cubicBezTo>
                    <a:pt x="12193" y="20047"/>
                    <a:pt x="13744" y="18780"/>
                    <a:pt x="15391" y="17450"/>
                  </a:cubicBezTo>
                  <a:cubicBezTo>
                    <a:pt x="15740" y="17165"/>
                    <a:pt x="16088" y="16912"/>
                    <a:pt x="16405" y="16658"/>
                  </a:cubicBezTo>
                  <a:close/>
                  <a:moveTo>
                    <a:pt x="12604" y="18337"/>
                  </a:moveTo>
                  <a:lnTo>
                    <a:pt x="12604" y="18337"/>
                  </a:lnTo>
                  <a:cubicBezTo>
                    <a:pt x="10863" y="19920"/>
                    <a:pt x="9311" y="21345"/>
                    <a:pt x="8171" y="22390"/>
                  </a:cubicBezTo>
                  <a:cubicBezTo>
                    <a:pt x="7664" y="22802"/>
                    <a:pt x="7252" y="23119"/>
                    <a:pt x="6999" y="23340"/>
                  </a:cubicBezTo>
                  <a:cubicBezTo>
                    <a:pt x="6746" y="23467"/>
                    <a:pt x="6524" y="23562"/>
                    <a:pt x="6334" y="23594"/>
                  </a:cubicBezTo>
                  <a:lnTo>
                    <a:pt x="12604" y="18337"/>
                  </a:lnTo>
                  <a:close/>
                  <a:moveTo>
                    <a:pt x="10039" y="20047"/>
                  </a:moveTo>
                  <a:cubicBezTo>
                    <a:pt x="8551" y="21314"/>
                    <a:pt x="7126" y="22549"/>
                    <a:pt x="5795" y="23657"/>
                  </a:cubicBezTo>
                  <a:cubicBezTo>
                    <a:pt x="5700" y="23657"/>
                    <a:pt x="5637" y="23625"/>
                    <a:pt x="5605" y="23625"/>
                  </a:cubicBezTo>
                  <a:cubicBezTo>
                    <a:pt x="6112" y="23182"/>
                    <a:pt x="7854" y="21820"/>
                    <a:pt x="10039" y="20047"/>
                  </a:cubicBezTo>
                  <a:close/>
                  <a:moveTo>
                    <a:pt x="18146" y="19287"/>
                  </a:moveTo>
                  <a:lnTo>
                    <a:pt x="18146" y="19287"/>
                  </a:lnTo>
                  <a:cubicBezTo>
                    <a:pt x="15866" y="21504"/>
                    <a:pt x="13523" y="23562"/>
                    <a:pt x="11781" y="24670"/>
                  </a:cubicBezTo>
                  <a:cubicBezTo>
                    <a:pt x="11876" y="24575"/>
                    <a:pt x="11971" y="24480"/>
                    <a:pt x="12066" y="24354"/>
                  </a:cubicBezTo>
                  <a:lnTo>
                    <a:pt x="18146" y="19287"/>
                  </a:lnTo>
                  <a:close/>
                  <a:moveTo>
                    <a:pt x="23277" y="17893"/>
                  </a:moveTo>
                  <a:cubicBezTo>
                    <a:pt x="20997" y="20300"/>
                    <a:pt x="17861" y="23435"/>
                    <a:pt x="15518" y="25177"/>
                  </a:cubicBezTo>
                  <a:lnTo>
                    <a:pt x="23277" y="17893"/>
                  </a:lnTo>
                  <a:close/>
                  <a:moveTo>
                    <a:pt x="9564" y="25209"/>
                  </a:moveTo>
                  <a:lnTo>
                    <a:pt x="9564" y="25209"/>
                  </a:lnTo>
                  <a:cubicBezTo>
                    <a:pt x="9532" y="25304"/>
                    <a:pt x="9501" y="25367"/>
                    <a:pt x="9469" y="25431"/>
                  </a:cubicBezTo>
                  <a:cubicBezTo>
                    <a:pt x="9437" y="25431"/>
                    <a:pt x="9406" y="25399"/>
                    <a:pt x="9374" y="25399"/>
                  </a:cubicBezTo>
                  <a:lnTo>
                    <a:pt x="9564" y="25209"/>
                  </a:lnTo>
                  <a:close/>
                  <a:moveTo>
                    <a:pt x="25209" y="11971"/>
                  </a:moveTo>
                  <a:cubicBezTo>
                    <a:pt x="24385" y="12890"/>
                    <a:pt x="23087" y="14283"/>
                    <a:pt x="21567" y="15835"/>
                  </a:cubicBezTo>
                  <a:cubicBezTo>
                    <a:pt x="18336" y="18495"/>
                    <a:pt x="14251" y="21884"/>
                    <a:pt x="12034" y="24005"/>
                  </a:cubicBezTo>
                  <a:lnTo>
                    <a:pt x="10419" y="25367"/>
                  </a:lnTo>
                  <a:cubicBezTo>
                    <a:pt x="10197" y="25431"/>
                    <a:pt x="9976" y="25494"/>
                    <a:pt x="9786" y="25494"/>
                  </a:cubicBezTo>
                  <a:cubicBezTo>
                    <a:pt x="9881" y="25209"/>
                    <a:pt x="10102" y="24860"/>
                    <a:pt x="10419" y="24480"/>
                  </a:cubicBezTo>
                  <a:lnTo>
                    <a:pt x="19477" y="16310"/>
                  </a:lnTo>
                  <a:cubicBezTo>
                    <a:pt x="21788" y="14505"/>
                    <a:pt x="23942" y="12921"/>
                    <a:pt x="25209" y="11971"/>
                  </a:cubicBezTo>
                  <a:close/>
                  <a:moveTo>
                    <a:pt x="9912" y="25779"/>
                  </a:moveTo>
                  <a:lnTo>
                    <a:pt x="9691" y="25969"/>
                  </a:lnTo>
                  <a:cubicBezTo>
                    <a:pt x="9691" y="25906"/>
                    <a:pt x="9691" y="25874"/>
                    <a:pt x="9691" y="25779"/>
                  </a:cubicBezTo>
                  <a:cubicBezTo>
                    <a:pt x="9707" y="25795"/>
                    <a:pt x="9715" y="25803"/>
                    <a:pt x="9722" y="25803"/>
                  </a:cubicBezTo>
                  <a:cubicBezTo>
                    <a:pt x="9730" y="25803"/>
                    <a:pt x="9738" y="25795"/>
                    <a:pt x="9754" y="25779"/>
                  </a:cubicBezTo>
                  <a:close/>
                  <a:moveTo>
                    <a:pt x="24544" y="19730"/>
                  </a:moveTo>
                  <a:lnTo>
                    <a:pt x="24544" y="19730"/>
                  </a:lnTo>
                  <a:cubicBezTo>
                    <a:pt x="23815" y="20490"/>
                    <a:pt x="23245" y="21092"/>
                    <a:pt x="22770" y="21630"/>
                  </a:cubicBezTo>
                  <a:cubicBezTo>
                    <a:pt x="20743" y="23689"/>
                    <a:pt x="18241" y="25969"/>
                    <a:pt x="17418" y="25969"/>
                  </a:cubicBezTo>
                  <a:cubicBezTo>
                    <a:pt x="17323" y="25969"/>
                    <a:pt x="17291" y="25969"/>
                    <a:pt x="17291" y="25937"/>
                  </a:cubicBezTo>
                  <a:cubicBezTo>
                    <a:pt x="17228" y="25526"/>
                    <a:pt x="19983" y="23372"/>
                    <a:pt x="21820" y="21947"/>
                  </a:cubicBezTo>
                  <a:cubicBezTo>
                    <a:pt x="22928" y="21060"/>
                    <a:pt x="23847" y="20332"/>
                    <a:pt x="24544" y="19730"/>
                  </a:cubicBezTo>
                  <a:close/>
                  <a:moveTo>
                    <a:pt x="13871" y="0"/>
                  </a:moveTo>
                  <a:cubicBezTo>
                    <a:pt x="13618" y="0"/>
                    <a:pt x="12731" y="760"/>
                    <a:pt x="9406" y="3832"/>
                  </a:cubicBezTo>
                  <a:cubicBezTo>
                    <a:pt x="6999" y="6081"/>
                    <a:pt x="3199" y="9564"/>
                    <a:pt x="1742" y="10483"/>
                  </a:cubicBezTo>
                  <a:lnTo>
                    <a:pt x="12731" y="317"/>
                  </a:lnTo>
                  <a:cubicBezTo>
                    <a:pt x="12794" y="254"/>
                    <a:pt x="12794" y="159"/>
                    <a:pt x="12763" y="95"/>
                  </a:cubicBezTo>
                  <a:cubicBezTo>
                    <a:pt x="12731" y="64"/>
                    <a:pt x="12699" y="64"/>
                    <a:pt x="12636" y="64"/>
                  </a:cubicBezTo>
                  <a:cubicBezTo>
                    <a:pt x="12628" y="61"/>
                    <a:pt x="12621" y="59"/>
                    <a:pt x="12611" y="59"/>
                  </a:cubicBezTo>
                  <a:cubicBezTo>
                    <a:pt x="12505" y="59"/>
                    <a:pt x="12131" y="358"/>
                    <a:pt x="7886" y="4022"/>
                  </a:cubicBezTo>
                  <a:cubicBezTo>
                    <a:pt x="6556" y="5194"/>
                    <a:pt x="4972" y="6524"/>
                    <a:pt x="3610" y="7696"/>
                  </a:cubicBezTo>
                  <a:lnTo>
                    <a:pt x="11274" y="507"/>
                  </a:lnTo>
                  <a:cubicBezTo>
                    <a:pt x="11338" y="444"/>
                    <a:pt x="11338" y="349"/>
                    <a:pt x="11306" y="285"/>
                  </a:cubicBezTo>
                  <a:cubicBezTo>
                    <a:pt x="11274" y="254"/>
                    <a:pt x="11235" y="238"/>
                    <a:pt x="11195" y="238"/>
                  </a:cubicBezTo>
                  <a:cubicBezTo>
                    <a:pt x="11155" y="238"/>
                    <a:pt x="11116" y="254"/>
                    <a:pt x="11084" y="285"/>
                  </a:cubicBezTo>
                  <a:lnTo>
                    <a:pt x="9924" y="1238"/>
                  </a:lnTo>
                  <a:lnTo>
                    <a:pt x="9924" y="1238"/>
                  </a:lnTo>
                  <a:cubicBezTo>
                    <a:pt x="10063" y="1108"/>
                    <a:pt x="10102" y="1035"/>
                    <a:pt x="10102" y="982"/>
                  </a:cubicBezTo>
                  <a:cubicBezTo>
                    <a:pt x="10102" y="919"/>
                    <a:pt x="10102" y="887"/>
                    <a:pt x="10071" y="855"/>
                  </a:cubicBezTo>
                  <a:cubicBezTo>
                    <a:pt x="10039" y="824"/>
                    <a:pt x="10007" y="792"/>
                    <a:pt x="9944" y="792"/>
                  </a:cubicBezTo>
                  <a:cubicBezTo>
                    <a:pt x="9912" y="792"/>
                    <a:pt x="9881" y="792"/>
                    <a:pt x="9849" y="824"/>
                  </a:cubicBezTo>
                  <a:cubicBezTo>
                    <a:pt x="9627" y="1045"/>
                    <a:pt x="9406" y="1267"/>
                    <a:pt x="9184" y="1457"/>
                  </a:cubicBezTo>
                  <a:cubicBezTo>
                    <a:pt x="8709" y="1837"/>
                    <a:pt x="8076" y="2344"/>
                    <a:pt x="7442" y="2819"/>
                  </a:cubicBezTo>
                  <a:cubicBezTo>
                    <a:pt x="6936" y="3231"/>
                    <a:pt x="6429" y="3611"/>
                    <a:pt x="5954" y="3991"/>
                  </a:cubicBezTo>
                  <a:cubicBezTo>
                    <a:pt x="6334" y="3516"/>
                    <a:pt x="6556" y="3104"/>
                    <a:pt x="6587" y="2819"/>
                  </a:cubicBezTo>
                  <a:cubicBezTo>
                    <a:pt x="6619" y="2692"/>
                    <a:pt x="6587" y="2597"/>
                    <a:pt x="6492" y="2502"/>
                  </a:cubicBezTo>
                  <a:cubicBezTo>
                    <a:pt x="6461" y="2471"/>
                    <a:pt x="6429" y="2439"/>
                    <a:pt x="6397" y="2439"/>
                  </a:cubicBezTo>
                  <a:cubicBezTo>
                    <a:pt x="6334" y="2439"/>
                    <a:pt x="6302" y="2439"/>
                    <a:pt x="6271" y="2471"/>
                  </a:cubicBezTo>
                  <a:cubicBezTo>
                    <a:pt x="5510" y="3231"/>
                    <a:pt x="4592" y="4086"/>
                    <a:pt x="4370" y="4181"/>
                  </a:cubicBezTo>
                  <a:cubicBezTo>
                    <a:pt x="4352" y="4171"/>
                    <a:pt x="4336" y="4168"/>
                    <a:pt x="4321" y="4168"/>
                  </a:cubicBezTo>
                  <a:cubicBezTo>
                    <a:pt x="4286" y="4168"/>
                    <a:pt x="4257" y="4190"/>
                    <a:pt x="4212" y="4212"/>
                  </a:cubicBezTo>
                  <a:cubicBezTo>
                    <a:pt x="4149" y="4276"/>
                    <a:pt x="4149" y="4371"/>
                    <a:pt x="4212" y="4434"/>
                  </a:cubicBezTo>
                  <a:cubicBezTo>
                    <a:pt x="4244" y="4466"/>
                    <a:pt x="4275" y="4497"/>
                    <a:pt x="4339" y="4497"/>
                  </a:cubicBezTo>
                  <a:cubicBezTo>
                    <a:pt x="4624" y="4497"/>
                    <a:pt x="5574" y="3611"/>
                    <a:pt x="6271" y="2914"/>
                  </a:cubicBezTo>
                  <a:lnTo>
                    <a:pt x="6271" y="2914"/>
                  </a:lnTo>
                  <a:cubicBezTo>
                    <a:pt x="6112" y="3421"/>
                    <a:pt x="5289" y="4339"/>
                    <a:pt x="4370" y="5226"/>
                  </a:cubicBezTo>
                  <a:cubicBezTo>
                    <a:pt x="3199" y="6208"/>
                    <a:pt x="2249" y="7031"/>
                    <a:pt x="1742" y="7633"/>
                  </a:cubicBezTo>
                  <a:cubicBezTo>
                    <a:pt x="1710" y="7664"/>
                    <a:pt x="1647" y="7696"/>
                    <a:pt x="1615" y="7728"/>
                  </a:cubicBezTo>
                  <a:cubicBezTo>
                    <a:pt x="1583" y="7759"/>
                    <a:pt x="1583" y="7791"/>
                    <a:pt x="1552" y="7823"/>
                  </a:cubicBezTo>
                  <a:lnTo>
                    <a:pt x="1552" y="7854"/>
                  </a:lnTo>
                  <a:cubicBezTo>
                    <a:pt x="1425" y="8044"/>
                    <a:pt x="1330" y="8203"/>
                    <a:pt x="1330" y="8329"/>
                  </a:cubicBezTo>
                  <a:cubicBezTo>
                    <a:pt x="1298" y="8456"/>
                    <a:pt x="1362" y="8551"/>
                    <a:pt x="1393" y="8583"/>
                  </a:cubicBezTo>
                  <a:cubicBezTo>
                    <a:pt x="1425" y="8614"/>
                    <a:pt x="1457" y="8646"/>
                    <a:pt x="1488" y="8646"/>
                  </a:cubicBezTo>
                  <a:cubicBezTo>
                    <a:pt x="1552" y="8646"/>
                    <a:pt x="1583" y="8646"/>
                    <a:pt x="1615" y="8614"/>
                  </a:cubicBezTo>
                  <a:lnTo>
                    <a:pt x="7062" y="4054"/>
                  </a:lnTo>
                  <a:lnTo>
                    <a:pt x="475" y="10229"/>
                  </a:lnTo>
                  <a:cubicBezTo>
                    <a:pt x="412" y="10261"/>
                    <a:pt x="412" y="10356"/>
                    <a:pt x="443" y="10419"/>
                  </a:cubicBezTo>
                  <a:cubicBezTo>
                    <a:pt x="475" y="10451"/>
                    <a:pt x="538" y="10483"/>
                    <a:pt x="570" y="10483"/>
                  </a:cubicBezTo>
                  <a:cubicBezTo>
                    <a:pt x="792" y="10483"/>
                    <a:pt x="1774" y="9691"/>
                    <a:pt x="7474" y="4751"/>
                  </a:cubicBezTo>
                  <a:lnTo>
                    <a:pt x="7474" y="4751"/>
                  </a:lnTo>
                  <a:lnTo>
                    <a:pt x="1045" y="10736"/>
                  </a:lnTo>
                  <a:cubicBezTo>
                    <a:pt x="982" y="10768"/>
                    <a:pt x="982" y="10863"/>
                    <a:pt x="1045" y="10926"/>
                  </a:cubicBezTo>
                  <a:cubicBezTo>
                    <a:pt x="1077" y="10958"/>
                    <a:pt x="1108" y="11021"/>
                    <a:pt x="1203" y="11021"/>
                  </a:cubicBezTo>
                  <a:cubicBezTo>
                    <a:pt x="1212" y="11022"/>
                    <a:pt x="1220" y="11022"/>
                    <a:pt x="1229" y="11022"/>
                  </a:cubicBezTo>
                  <a:cubicBezTo>
                    <a:pt x="1594" y="11022"/>
                    <a:pt x="2470" y="10393"/>
                    <a:pt x="3737" y="9311"/>
                  </a:cubicBezTo>
                  <a:lnTo>
                    <a:pt x="3737" y="9311"/>
                  </a:lnTo>
                  <a:cubicBezTo>
                    <a:pt x="0" y="12858"/>
                    <a:pt x="32" y="12921"/>
                    <a:pt x="158" y="13048"/>
                  </a:cubicBezTo>
                  <a:cubicBezTo>
                    <a:pt x="190" y="13080"/>
                    <a:pt x="222" y="13111"/>
                    <a:pt x="253" y="13111"/>
                  </a:cubicBezTo>
                  <a:cubicBezTo>
                    <a:pt x="285" y="13111"/>
                    <a:pt x="285" y="13111"/>
                    <a:pt x="317" y="13080"/>
                  </a:cubicBezTo>
                  <a:lnTo>
                    <a:pt x="317" y="13080"/>
                  </a:lnTo>
                  <a:cubicBezTo>
                    <a:pt x="253" y="13175"/>
                    <a:pt x="222" y="13270"/>
                    <a:pt x="222" y="13333"/>
                  </a:cubicBezTo>
                  <a:cubicBezTo>
                    <a:pt x="222" y="13460"/>
                    <a:pt x="253" y="13555"/>
                    <a:pt x="285" y="13586"/>
                  </a:cubicBezTo>
                  <a:cubicBezTo>
                    <a:pt x="317" y="13618"/>
                    <a:pt x="348" y="13650"/>
                    <a:pt x="412" y="13650"/>
                  </a:cubicBezTo>
                  <a:cubicBezTo>
                    <a:pt x="443" y="13650"/>
                    <a:pt x="475" y="13618"/>
                    <a:pt x="507" y="13586"/>
                  </a:cubicBezTo>
                  <a:cubicBezTo>
                    <a:pt x="538" y="13586"/>
                    <a:pt x="602" y="13491"/>
                    <a:pt x="728" y="13365"/>
                  </a:cubicBezTo>
                  <a:cubicBezTo>
                    <a:pt x="728" y="13365"/>
                    <a:pt x="728" y="13396"/>
                    <a:pt x="728" y="13396"/>
                  </a:cubicBezTo>
                  <a:cubicBezTo>
                    <a:pt x="697" y="13618"/>
                    <a:pt x="760" y="13840"/>
                    <a:pt x="887" y="13966"/>
                  </a:cubicBezTo>
                  <a:cubicBezTo>
                    <a:pt x="918" y="13998"/>
                    <a:pt x="950" y="14030"/>
                    <a:pt x="982" y="14030"/>
                  </a:cubicBezTo>
                  <a:cubicBezTo>
                    <a:pt x="1013" y="14030"/>
                    <a:pt x="1077" y="13998"/>
                    <a:pt x="1108" y="13966"/>
                  </a:cubicBezTo>
                  <a:cubicBezTo>
                    <a:pt x="1172" y="13903"/>
                    <a:pt x="5130" y="9564"/>
                    <a:pt x="9057" y="5891"/>
                  </a:cubicBezTo>
                  <a:cubicBezTo>
                    <a:pt x="9817" y="5257"/>
                    <a:pt x="10546" y="4592"/>
                    <a:pt x="11274" y="3991"/>
                  </a:cubicBezTo>
                  <a:cubicBezTo>
                    <a:pt x="13301" y="2471"/>
                    <a:pt x="15011" y="1267"/>
                    <a:pt x="15708" y="792"/>
                  </a:cubicBezTo>
                  <a:cubicBezTo>
                    <a:pt x="15866" y="760"/>
                    <a:pt x="16025" y="729"/>
                    <a:pt x="16151" y="729"/>
                  </a:cubicBezTo>
                  <a:cubicBezTo>
                    <a:pt x="16246" y="729"/>
                    <a:pt x="16310" y="729"/>
                    <a:pt x="16373" y="760"/>
                  </a:cubicBezTo>
                  <a:cubicBezTo>
                    <a:pt x="14219" y="2502"/>
                    <a:pt x="1045" y="13301"/>
                    <a:pt x="918" y="14790"/>
                  </a:cubicBezTo>
                  <a:cubicBezTo>
                    <a:pt x="887" y="14885"/>
                    <a:pt x="950" y="14980"/>
                    <a:pt x="982" y="15011"/>
                  </a:cubicBezTo>
                  <a:cubicBezTo>
                    <a:pt x="982" y="15011"/>
                    <a:pt x="982" y="15011"/>
                    <a:pt x="982" y="15043"/>
                  </a:cubicBezTo>
                  <a:cubicBezTo>
                    <a:pt x="887" y="15106"/>
                    <a:pt x="792" y="15201"/>
                    <a:pt x="697" y="15265"/>
                  </a:cubicBezTo>
                  <a:cubicBezTo>
                    <a:pt x="633" y="15328"/>
                    <a:pt x="633" y="15423"/>
                    <a:pt x="697" y="15487"/>
                  </a:cubicBezTo>
                  <a:cubicBezTo>
                    <a:pt x="715" y="15524"/>
                    <a:pt x="756" y="15539"/>
                    <a:pt x="799" y="15539"/>
                  </a:cubicBezTo>
                  <a:cubicBezTo>
                    <a:pt x="829" y="15539"/>
                    <a:pt x="861" y="15531"/>
                    <a:pt x="887" y="15518"/>
                  </a:cubicBezTo>
                  <a:lnTo>
                    <a:pt x="1362" y="15106"/>
                  </a:lnTo>
                  <a:cubicBezTo>
                    <a:pt x="1425" y="15106"/>
                    <a:pt x="1457" y="15075"/>
                    <a:pt x="1520" y="15075"/>
                  </a:cubicBezTo>
                  <a:cubicBezTo>
                    <a:pt x="950" y="15708"/>
                    <a:pt x="602" y="16183"/>
                    <a:pt x="570" y="16468"/>
                  </a:cubicBezTo>
                  <a:cubicBezTo>
                    <a:pt x="570" y="16595"/>
                    <a:pt x="602" y="16658"/>
                    <a:pt x="633" y="16722"/>
                  </a:cubicBezTo>
                  <a:cubicBezTo>
                    <a:pt x="665" y="16753"/>
                    <a:pt x="697" y="16753"/>
                    <a:pt x="760" y="16753"/>
                  </a:cubicBezTo>
                  <a:cubicBezTo>
                    <a:pt x="769" y="16763"/>
                    <a:pt x="779" y="16766"/>
                    <a:pt x="788" y="16766"/>
                  </a:cubicBezTo>
                  <a:cubicBezTo>
                    <a:pt x="810" y="16766"/>
                    <a:pt x="833" y="16744"/>
                    <a:pt x="855" y="16722"/>
                  </a:cubicBezTo>
                  <a:cubicBezTo>
                    <a:pt x="7094" y="10895"/>
                    <a:pt x="17165" y="1837"/>
                    <a:pt x="18653" y="1521"/>
                  </a:cubicBezTo>
                  <a:lnTo>
                    <a:pt x="18653" y="1521"/>
                  </a:lnTo>
                  <a:cubicBezTo>
                    <a:pt x="17703" y="2597"/>
                    <a:pt x="10197" y="9089"/>
                    <a:pt x="3895" y="14441"/>
                  </a:cubicBezTo>
                  <a:cubicBezTo>
                    <a:pt x="3262" y="14916"/>
                    <a:pt x="2724" y="15391"/>
                    <a:pt x="2280" y="15803"/>
                  </a:cubicBezTo>
                  <a:cubicBezTo>
                    <a:pt x="1837" y="16152"/>
                    <a:pt x="1425" y="16532"/>
                    <a:pt x="1013" y="16880"/>
                  </a:cubicBezTo>
                  <a:cubicBezTo>
                    <a:pt x="950" y="16943"/>
                    <a:pt x="918" y="17038"/>
                    <a:pt x="982" y="17102"/>
                  </a:cubicBezTo>
                  <a:cubicBezTo>
                    <a:pt x="1013" y="17133"/>
                    <a:pt x="1053" y="17149"/>
                    <a:pt x="1093" y="17149"/>
                  </a:cubicBezTo>
                  <a:cubicBezTo>
                    <a:pt x="1132" y="17149"/>
                    <a:pt x="1172" y="17133"/>
                    <a:pt x="1203" y="17102"/>
                  </a:cubicBezTo>
                  <a:lnTo>
                    <a:pt x="1267" y="17070"/>
                  </a:lnTo>
                  <a:lnTo>
                    <a:pt x="1267" y="17070"/>
                  </a:lnTo>
                  <a:cubicBezTo>
                    <a:pt x="1172" y="17228"/>
                    <a:pt x="1140" y="17387"/>
                    <a:pt x="1108" y="17513"/>
                  </a:cubicBezTo>
                  <a:cubicBezTo>
                    <a:pt x="1077" y="17767"/>
                    <a:pt x="1140" y="17988"/>
                    <a:pt x="1267" y="18178"/>
                  </a:cubicBezTo>
                  <a:cubicBezTo>
                    <a:pt x="1298" y="18210"/>
                    <a:pt x="1362" y="18242"/>
                    <a:pt x="1393" y="18242"/>
                  </a:cubicBezTo>
                  <a:cubicBezTo>
                    <a:pt x="1425" y="18242"/>
                    <a:pt x="1457" y="18210"/>
                    <a:pt x="1488" y="18210"/>
                  </a:cubicBezTo>
                  <a:cubicBezTo>
                    <a:pt x="1583" y="18115"/>
                    <a:pt x="1647" y="18052"/>
                    <a:pt x="1742" y="17988"/>
                  </a:cubicBezTo>
                  <a:lnTo>
                    <a:pt x="1742" y="17988"/>
                  </a:lnTo>
                  <a:cubicBezTo>
                    <a:pt x="1520" y="18337"/>
                    <a:pt x="1362" y="18622"/>
                    <a:pt x="1362" y="18843"/>
                  </a:cubicBezTo>
                  <a:cubicBezTo>
                    <a:pt x="1330" y="19002"/>
                    <a:pt x="1362" y="19160"/>
                    <a:pt x="1457" y="19255"/>
                  </a:cubicBezTo>
                  <a:cubicBezTo>
                    <a:pt x="1488" y="19287"/>
                    <a:pt x="1520" y="19318"/>
                    <a:pt x="1583" y="19318"/>
                  </a:cubicBezTo>
                  <a:cubicBezTo>
                    <a:pt x="1615" y="19318"/>
                    <a:pt x="1774" y="19255"/>
                    <a:pt x="2090" y="19033"/>
                  </a:cubicBezTo>
                  <a:lnTo>
                    <a:pt x="2090" y="19033"/>
                  </a:lnTo>
                  <a:cubicBezTo>
                    <a:pt x="1869" y="19223"/>
                    <a:pt x="1742" y="19350"/>
                    <a:pt x="1710" y="19382"/>
                  </a:cubicBezTo>
                  <a:cubicBezTo>
                    <a:pt x="1647" y="19445"/>
                    <a:pt x="1615" y="19508"/>
                    <a:pt x="1647" y="19572"/>
                  </a:cubicBezTo>
                  <a:cubicBezTo>
                    <a:pt x="1647" y="19635"/>
                    <a:pt x="1710" y="19667"/>
                    <a:pt x="1774" y="19667"/>
                  </a:cubicBezTo>
                  <a:cubicBezTo>
                    <a:pt x="1805" y="19667"/>
                    <a:pt x="1805" y="19667"/>
                    <a:pt x="1869" y="19635"/>
                  </a:cubicBezTo>
                  <a:cubicBezTo>
                    <a:pt x="1964" y="19572"/>
                    <a:pt x="2280" y="19350"/>
                    <a:pt x="2787" y="19033"/>
                  </a:cubicBezTo>
                  <a:lnTo>
                    <a:pt x="2787" y="19033"/>
                  </a:lnTo>
                  <a:cubicBezTo>
                    <a:pt x="2502" y="19413"/>
                    <a:pt x="2312" y="19762"/>
                    <a:pt x="2185" y="20110"/>
                  </a:cubicBezTo>
                  <a:cubicBezTo>
                    <a:pt x="2090" y="20205"/>
                    <a:pt x="2059" y="20300"/>
                    <a:pt x="2027" y="20364"/>
                  </a:cubicBezTo>
                  <a:cubicBezTo>
                    <a:pt x="2027" y="20395"/>
                    <a:pt x="2059" y="20459"/>
                    <a:pt x="2090" y="20490"/>
                  </a:cubicBezTo>
                  <a:lnTo>
                    <a:pt x="2090" y="20522"/>
                  </a:lnTo>
                  <a:cubicBezTo>
                    <a:pt x="2027" y="20839"/>
                    <a:pt x="2122" y="21092"/>
                    <a:pt x="2280" y="21314"/>
                  </a:cubicBezTo>
                  <a:cubicBezTo>
                    <a:pt x="2344" y="21377"/>
                    <a:pt x="2439" y="21440"/>
                    <a:pt x="2597" y="21440"/>
                  </a:cubicBezTo>
                  <a:lnTo>
                    <a:pt x="2755" y="21440"/>
                  </a:lnTo>
                  <a:cubicBezTo>
                    <a:pt x="2765" y="21450"/>
                    <a:pt x="2774" y="21453"/>
                    <a:pt x="2783" y="21453"/>
                  </a:cubicBezTo>
                  <a:cubicBezTo>
                    <a:pt x="2805" y="21453"/>
                    <a:pt x="2828" y="21431"/>
                    <a:pt x="2850" y="21409"/>
                  </a:cubicBezTo>
                  <a:lnTo>
                    <a:pt x="2882" y="21409"/>
                  </a:lnTo>
                  <a:cubicBezTo>
                    <a:pt x="3484" y="21219"/>
                    <a:pt x="4592" y="20490"/>
                    <a:pt x="5985" y="19445"/>
                  </a:cubicBezTo>
                  <a:lnTo>
                    <a:pt x="5985" y="19445"/>
                  </a:lnTo>
                  <a:cubicBezTo>
                    <a:pt x="4434" y="20870"/>
                    <a:pt x="3420" y="21884"/>
                    <a:pt x="3230" y="22042"/>
                  </a:cubicBezTo>
                  <a:cubicBezTo>
                    <a:pt x="3199" y="22105"/>
                    <a:pt x="3199" y="22200"/>
                    <a:pt x="3230" y="22232"/>
                  </a:cubicBezTo>
                  <a:cubicBezTo>
                    <a:pt x="3267" y="22269"/>
                    <a:pt x="3315" y="22284"/>
                    <a:pt x="3361" y="22284"/>
                  </a:cubicBezTo>
                  <a:cubicBezTo>
                    <a:pt x="3394" y="22284"/>
                    <a:pt x="3426" y="22277"/>
                    <a:pt x="3452" y="22264"/>
                  </a:cubicBezTo>
                  <a:lnTo>
                    <a:pt x="18463" y="8614"/>
                  </a:lnTo>
                  <a:cubicBezTo>
                    <a:pt x="20933" y="6556"/>
                    <a:pt x="22928" y="5067"/>
                    <a:pt x="23720" y="4877"/>
                  </a:cubicBezTo>
                  <a:lnTo>
                    <a:pt x="23720" y="4877"/>
                  </a:lnTo>
                  <a:lnTo>
                    <a:pt x="3674" y="22549"/>
                  </a:lnTo>
                  <a:cubicBezTo>
                    <a:pt x="3610" y="22612"/>
                    <a:pt x="3610" y="22707"/>
                    <a:pt x="3642" y="22770"/>
                  </a:cubicBezTo>
                  <a:cubicBezTo>
                    <a:pt x="3674" y="22802"/>
                    <a:pt x="3713" y="22818"/>
                    <a:pt x="3753" y="22818"/>
                  </a:cubicBezTo>
                  <a:cubicBezTo>
                    <a:pt x="3792" y="22818"/>
                    <a:pt x="3832" y="22802"/>
                    <a:pt x="3864" y="22770"/>
                  </a:cubicBezTo>
                  <a:lnTo>
                    <a:pt x="23657" y="6176"/>
                  </a:lnTo>
                  <a:lnTo>
                    <a:pt x="23657" y="6176"/>
                  </a:lnTo>
                  <a:cubicBezTo>
                    <a:pt x="23625" y="6429"/>
                    <a:pt x="23372" y="6809"/>
                    <a:pt x="22960" y="7253"/>
                  </a:cubicBezTo>
                  <a:lnTo>
                    <a:pt x="4339" y="22897"/>
                  </a:lnTo>
                  <a:cubicBezTo>
                    <a:pt x="4275" y="22960"/>
                    <a:pt x="4275" y="23055"/>
                    <a:pt x="4307" y="23119"/>
                  </a:cubicBezTo>
                  <a:cubicBezTo>
                    <a:pt x="4344" y="23156"/>
                    <a:pt x="4392" y="23171"/>
                    <a:pt x="4438" y="23171"/>
                  </a:cubicBezTo>
                  <a:cubicBezTo>
                    <a:pt x="4471" y="23171"/>
                    <a:pt x="4502" y="23163"/>
                    <a:pt x="4529" y="23150"/>
                  </a:cubicBezTo>
                  <a:cubicBezTo>
                    <a:pt x="5225" y="22612"/>
                    <a:pt x="19382" y="11908"/>
                    <a:pt x="23087" y="7569"/>
                  </a:cubicBezTo>
                  <a:lnTo>
                    <a:pt x="24639" y="6271"/>
                  </a:lnTo>
                  <a:lnTo>
                    <a:pt x="24639" y="6271"/>
                  </a:lnTo>
                  <a:cubicBezTo>
                    <a:pt x="23910" y="8456"/>
                    <a:pt x="10482" y="19382"/>
                    <a:pt x="5257" y="23499"/>
                  </a:cubicBezTo>
                  <a:cubicBezTo>
                    <a:pt x="5225" y="23530"/>
                    <a:pt x="5225" y="23562"/>
                    <a:pt x="5225" y="23594"/>
                  </a:cubicBezTo>
                  <a:cubicBezTo>
                    <a:pt x="5225" y="23657"/>
                    <a:pt x="5225" y="23689"/>
                    <a:pt x="5257" y="23720"/>
                  </a:cubicBezTo>
                  <a:cubicBezTo>
                    <a:pt x="5352" y="23847"/>
                    <a:pt x="5510" y="23942"/>
                    <a:pt x="5700" y="23974"/>
                  </a:cubicBezTo>
                  <a:cubicBezTo>
                    <a:pt x="5738" y="24011"/>
                    <a:pt x="5775" y="24026"/>
                    <a:pt x="5812" y="24026"/>
                  </a:cubicBezTo>
                  <a:cubicBezTo>
                    <a:pt x="5838" y="24026"/>
                    <a:pt x="5864" y="24019"/>
                    <a:pt x="5890" y="24005"/>
                  </a:cubicBezTo>
                  <a:cubicBezTo>
                    <a:pt x="6080" y="24005"/>
                    <a:pt x="6271" y="23942"/>
                    <a:pt x="6524" y="23879"/>
                  </a:cubicBezTo>
                  <a:lnTo>
                    <a:pt x="6524" y="23879"/>
                  </a:lnTo>
                  <a:cubicBezTo>
                    <a:pt x="6492" y="23942"/>
                    <a:pt x="6461" y="23974"/>
                    <a:pt x="6461" y="24005"/>
                  </a:cubicBezTo>
                  <a:cubicBezTo>
                    <a:pt x="6461" y="24069"/>
                    <a:pt x="6461" y="24132"/>
                    <a:pt x="6492" y="24164"/>
                  </a:cubicBezTo>
                  <a:cubicBezTo>
                    <a:pt x="6524" y="24195"/>
                    <a:pt x="6556" y="24227"/>
                    <a:pt x="6619" y="24227"/>
                  </a:cubicBezTo>
                  <a:cubicBezTo>
                    <a:pt x="6651" y="24227"/>
                    <a:pt x="6682" y="24227"/>
                    <a:pt x="6714" y="24195"/>
                  </a:cubicBezTo>
                  <a:cubicBezTo>
                    <a:pt x="6999" y="23942"/>
                    <a:pt x="7252" y="23657"/>
                    <a:pt x="7569" y="23404"/>
                  </a:cubicBezTo>
                  <a:cubicBezTo>
                    <a:pt x="8076" y="23087"/>
                    <a:pt x="8677" y="22707"/>
                    <a:pt x="9342" y="22232"/>
                  </a:cubicBezTo>
                  <a:lnTo>
                    <a:pt x="9342" y="22232"/>
                  </a:lnTo>
                  <a:cubicBezTo>
                    <a:pt x="8329" y="23182"/>
                    <a:pt x="7632" y="23942"/>
                    <a:pt x="7474" y="24385"/>
                  </a:cubicBezTo>
                  <a:cubicBezTo>
                    <a:pt x="7316" y="24575"/>
                    <a:pt x="7347" y="24607"/>
                    <a:pt x="7411" y="24670"/>
                  </a:cubicBezTo>
                  <a:cubicBezTo>
                    <a:pt x="7411" y="24670"/>
                    <a:pt x="7442" y="24702"/>
                    <a:pt x="7442" y="24702"/>
                  </a:cubicBezTo>
                  <a:cubicBezTo>
                    <a:pt x="7442" y="24765"/>
                    <a:pt x="7474" y="24797"/>
                    <a:pt x="7506" y="24829"/>
                  </a:cubicBezTo>
                  <a:cubicBezTo>
                    <a:pt x="7537" y="24860"/>
                    <a:pt x="7569" y="24860"/>
                    <a:pt x="7601" y="24860"/>
                  </a:cubicBezTo>
                  <a:cubicBezTo>
                    <a:pt x="7632" y="24860"/>
                    <a:pt x="7696" y="24860"/>
                    <a:pt x="7727" y="24829"/>
                  </a:cubicBezTo>
                  <a:cubicBezTo>
                    <a:pt x="14093" y="19350"/>
                    <a:pt x="23498" y="11338"/>
                    <a:pt x="25335" y="9976"/>
                  </a:cubicBezTo>
                  <a:lnTo>
                    <a:pt x="25335" y="9976"/>
                  </a:lnTo>
                  <a:cubicBezTo>
                    <a:pt x="24702" y="10895"/>
                    <a:pt x="21852" y="13491"/>
                    <a:pt x="18368" y="16500"/>
                  </a:cubicBezTo>
                  <a:lnTo>
                    <a:pt x="7664" y="25494"/>
                  </a:lnTo>
                  <a:cubicBezTo>
                    <a:pt x="7601" y="25557"/>
                    <a:pt x="7569" y="25652"/>
                    <a:pt x="7632" y="25716"/>
                  </a:cubicBezTo>
                  <a:cubicBezTo>
                    <a:pt x="7669" y="25753"/>
                    <a:pt x="7717" y="25768"/>
                    <a:pt x="7763" y="25768"/>
                  </a:cubicBezTo>
                  <a:cubicBezTo>
                    <a:pt x="7796" y="25768"/>
                    <a:pt x="7828" y="25760"/>
                    <a:pt x="7854" y="25747"/>
                  </a:cubicBezTo>
                  <a:cubicBezTo>
                    <a:pt x="8361" y="25336"/>
                    <a:pt x="9976" y="24005"/>
                    <a:pt x="12034" y="22264"/>
                  </a:cubicBezTo>
                  <a:lnTo>
                    <a:pt x="12034" y="22264"/>
                  </a:lnTo>
                  <a:cubicBezTo>
                    <a:pt x="11306" y="22992"/>
                    <a:pt x="10704" y="23625"/>
                    <a:pt x="10261" y="24195"/>
                  </a:cubicBezTo>
                  <a:lnTo>
                    <a:pt x="9057" y="25304"/>
                  </a:lnTo>
                  <a:cubicBezTo>
                    <a:pt x="8994" y="25336"/>
                    <a:pt x="8994" y="25431"/>
                    <a:pt x="9026" y="25494"/>
                  </a:cubicBezTo>
                  <a:cubicBezTo>
                    <a:pt x="9121" y="25621"/>
                    <a:pt x="9247" y="25684"/>
                    <a:pt x="9406" y="25747"/>
                  </a:cubicBezTo>
                  <a:cubicBezTo>
                    <a:pt x="9406" y="25747"/>
                    <a:pt x="9406" y="25747"/>
                    <a:pt x="9406" y="25779"/>
                  </a:cubicBezTo>
                  <a:cubicBezTo>
                    <a:pt x="9374" y="26001"/>
                    <a:pt x="9406" y="26159"/>
                    <a:pt x="9532" y="26317"/>
                  </a:cubicBezTo>
                  <a:cubicBezTo>
                    <a:pt x="9564" y="26349"/>
                    <a:pt x="9596" y="26381"/>
                    <a:pt x="9627" y="26381"/>
                  </a:cubicBezTo>
                  <a:cubicBezTo>
                    <a:pt x="9659" y="26381"/>
                    <a:pt x="9722" y="26349"/>
                    <a:pt x="9754" y="26349"/>
                  </a:cubicBezTo>
                  <a:lnTo>
                    <a:pt x="10482" y="25716"/>
                  </a:lnTo>
                  <a:lnTo>
                    <a:pt x="10482" y="25716"/>
                  </a:lnTo>
                  <a:cubicBezTo>
                    <a:pt x="10419" y="25811"/>
                    <a:pt x="10387" y="25874"/>
                    <a:pt x="10387" y="25937"/>
                  </a:cubicBezTo>
                  <a:cubicBezTo>
                    <a:pt x="10387" y="26032"/>
                    <a:pt x="10419" y="26096"/>
                    <a:pt x="10451" y="26127"/>
                  </a:cubicBezTo>
                  <a:cubicBezTo>
                    <a:pt x="10546" y="26286"/>
                    <a:pt x="10704" y="26349"/>
                    <a:pt x="10926" y="26349"/>
                  </a:cubicBezTo>
                  <a:cubicBezTo>
                    <a:pt x="11084" y="26349"/>
                    <a:pt x="11243" y="26317"/>
                    <a:pt x="11433" y="26254"/>
                  </a:cubicBezTo>
                  <a:lnTo>
                    <a:pt x="11433" y="26254"/>
                  </a:lnTo>
                  <a:cubicBezTo>
                    <a:pt x="11306" y="26349"/>
                    <a:pt x="11211" y="26444"/>
                    <a:pt x="11084" y="26539"/>
                  </a:cubicBezTo>
                  <a:cubicBezTo>
                    <a:pt x="11053" y="26539"/>
                    <a:pt x="11053" y="26602"/>
                    <a:pt x="11053" y="26634"/>
                  </a:cubicBezTo>
                  <a:cubicBezTo>
                    <a:pt x="11021" y="26666"/>
                    <a:pt x="11053" y="26697"/>
                    <a:pt x="11084" y="26729"/>
                  </a:cubicBezTo>
                  <a:cubicBezTo>
                    <a:pt x="11116" y="26792"/>
                    <a:pt x="11148" y="26792"/>
                    <a:pt x="11211" y="26824"/>
                  </a:cubicBezTo>
                  <a:cubicBezTo>
                    <a:pt x="11496" y="26824"/>
                    <a:pt x="12636" y="25969"/>
                    <a:pt x="14188" y="24702"/>
                  </a:cubicBezTo>
                  <a:lnTo>
                    <a:pt x="14188" y="24702"/>
                  </a:lnTo>
                  <a:lnTo>
                    <a:pt x="12383" y="26317"/>
                  </a:lnTo>
                  <a:cubicBezTo>
                    <a:pt x="12319" y="26381"/>
                    <a:pt x="12319" y="26476"/>
                    <a:pt x="12383" y="26539"/>
                  </a:cubicBezTo>
                  <a:cubicBezTo>
                    <a:pt x="12509" y="26697"/>
                    <a:pt x="12699" y="26792"/>
                    <a:pt x="12953" y="26792"/>
                  </a:cubicBezTo>
                  <a:cubicBezTo>
                    <a:pt x="13238" y="26792"/>
                    <a:pt x="13554" y="26697"/>
                    <a:pt x="13903" y="26507"/>
                  </a:cubicBezTo>
                  <a:cubicBezTo>
                    <a:pt x="13966" y="26571"/>
                    <a:pt x="14029" y="26602"/>
                    <a:pt x="14124" y="26602"/>
                  </a:cubicBezTo>
                  <a:cubicBezTo>
                    <a:pt x="14283" y="26602"/>
                    <a:pt x="14536" y="26507"/>
                    <a:pt x="14853" y="26349"/>
                  </a:cubicBezTo>
                  <a:lnTo>
                    <a:pt x="14853" y="26349"/>
                  </a:lnTo>
                  <a:cubicBezTo>
                    <a:pt x="14726" y="26444"/>
                    <a:pt x="14599" y="26539"/>
                    <a:pt x="14473" y="26666"/>
                  </a:cubicBezTo>
                  <a:cubicBezTo>
                    <a:pt x="14409" y="26697"/>
                    <a:pt x="14409" y="26792"/>
                    <a:pt x="14441" y="26856"/>
                  </a:cubicBezTo>
                  <a:cubicBezTo>
                    <a:pt x="14473" y="26887"/>
                    <a:pt x="14536" y="26919"/>
                    <a:pt x="14568" y="26919"/>
                  </a:cubicBezTo>
                  <a:lnTo>
                    <a:pt x="14694" y="26919"/>
                  </a:lnTo>
                  <a:cubicBezTo>
                    <a:pt x="14916" y="26729"/>
                    <a:pt x="15486" y="26254"/>
                    <a:pt x="16246" y="25652"/>
                  </a:cubicBezTo>
                  <a:cubicBezTo>
                    <a:pt x="16246" y="25652"/>
                    <a:pt x="16246" y="25652"/>
                    <a:pt x="16246" y="25684"/>
                  </a:cubicBezTo>
                  <a:cubicBezTo>
                    <a:pt x="16215" y="25842"/>
                    <a:pt x="16246" y="25969"/>
                    <a:pt x="16341" y="26096"/>
                  </a:cubicBezTo>
                  <a:cubicBezTo>
                    <a:pt x="16373" y="26127"/>
                    <a:pt x="16405" y="26127"/>
                    <a:pt x="16436" y="26127"/>
                  </a:cubicBezTo>
                  <a:cubicBezTo>
                    <a:pt x="16468" y="26127"/>
                    <a:pt x="16531" y="26127"/>
                    <a:pt x="16563" y="26096"/>
                  </a:cubicBezTo>
                  <a:lnTo>
                    <a:pt x="17165" y="25589"/>
                  </a:lnTo>
                  <a:lnTo>
                    <a:pt x="17165" y="25589"/>
                  </a:lnTo>
                  <a:cubicBezTo>
                    <a:pt x="17070" y="25716"/>
                    <a:pt x="17006" y="25842"/>
                    <a:pt x="17006" y="25937"/>
                  </a:cubicBezTo>
                  <a:cubicBezTo>
                    <a:pt x="17006" y="26032"/>
                    <a:pt x="17038" y="26127"/>
                    <a:pt x="17070" y="26159"/>
                  </a:cubicBezTo>
                  <a:cubicBezTo>
                    <a:pt x="17133" y="26222"/>
                    <a:pt x="17228" y="26317"/>
                    <a:pt x="17418" y="26317"/>
                  </a:cubicBezTo>
                  <a:lnTo>
                    <a:pt x="17450" y="26317"/>
                  </a:lnTo>
                  <a:cubicBezTo>
                    <a:pt x="18178" y="26317"/>
                    <a:pt x="19730" y="25019"/>
                    <a:pt x="21282" y="23562"/>
                  </a:cubicBezTo>
                  <a:lnTo>
                    <a:pt x="21282" y="23562"/>
                  </a:lnTo>
                  <a:cubicBezTo>
                    <a:pt x="21123" y="23910"/>
                    <a:pt x="21187" y="23974"/>
                    <a:pt x="21218" y="24005"/>
                  </a:cubicBezTo>
                  <a:cubicBezTo>
                    <a:pt x="21250" y="24069"/>
                    <a:pt x="21313" y="24100"/>
                    <a:pt x="21377" y="24100"/>
                  </a:cubicBezTo>
                  <a:cubicBezTo>
                    <a:pt x="21630" y="24100"/>
                    <a:pt x="22390" y="23340"/>
                    <a:pt x="22992" y="22739"/>
                  </a:cubicBezTo>
                  <a:cubicBezTo>
                    <a:pt x="23055" y="22675"/>
                    <a:pt x="23055" y="22580"/>
                    <a:pt x="22992" y="22517"/>
                  </a:cubicBezTo>
                  <a:cubicBezTo>
                    <a:pt x="22960" y="22485"/>
                    <a:pt x="22921" y="22469"/>
                    <a:pt x="22881" y="22469"/>
                  </a:cubicBezTo>
                  <a:cubicBezTo>
                    <a:pt x="22841" y="22469"/>
                    <a:pt x="22802" y="22485"/>
                    <a:pt x="22770" y="22517"/>
                  </a:cubicBezTo>
                  <a:cubicBezTo>
                    <a:pt x="22358" y="22960"/>
                    <a:pt x="21852" y="23435"/>
                    <a:pt x="21567" y="23657"/>
                  </a:cubicBezTo>
                  <a:cubicBezTo>
                    <a:pt x="21788" y="23309"/>
                    <a:pt x="22358" y="22612"/>
                    <a:pt x="23087" y="21789"/>
                  </a:cubicBezTo>
                  <a:cubicBezTo>
                    <a:pt x="24259" y="20617"/>
                    <a:pt x="25177" y="19635"/>
                    <a:pt x="25399" y="19350"/>
                  </a:cubicBezTo>
                  <a:cubicBezTo>
                    <a:pt x="25462" y="19287"/>
                    <a:pt x="25462" y="19192"/>
                    <a:pt x="25399" y="19160"/>
                  </a:cubicBezTo>
                  <a:cubicBezTo>
                    <a:pt x="25367" y="19128"/>
                    <a:pt x="25335" y="19128"/>
                    <a:pt x="25335" y="19097"/>
                  </a:cubicBezTo>
                  <a:cubicBezTo>
                    <a:pt x="25779" y="18685"/>
                    <a:pt x="26032" y="18368"/>
                    <a:pt x="26032" y="18178"/>
                  </a:cubicBezTo>
                  <a:cubicBezTo>
                    <a:pt x="26064" y="18083"/>
                    <a:pt x="26032" y="18020"/>
                    <a:pt x="26000" y="17988"/>
                  </a:cubicBezTo>
                  <a:cubicBezTo>
                    <a:pt x="25963" y="17951"/>
                    <a:pt x="25915" y="17936"/>
                    <a:pt x="25869" y="17936"/>
                  </a:cubicBezTo>
                  <a:cubicBezTo>
                    <a:pt x="25837" y="17936"/>
                    <a:pt x="25805" y="17944"/>
                    <a:pt x="25779" y="17957"/>
                  </a:cubicBezTo>
                  <a:lnTo>
                    <a:pt x="16531" y="25716"/>
                  </a:lnTo>
                  <a:cubicBezTo>
                    <a:pt x="16563" y="25589"/>
                    <a:pt x="16658" y="25399"/>
                    <a:pt x="16785" y="25209"/>
                  </a:cubicBezTo>
                  <a:cubicBezTo>
                    <a:pt x="18336" y="23910"/>
                    <a:pt x="20522" y="22074"/>
                    <a:pt x="22358" y="20427"/>
                  </a:cubicBezTo>
                  <a:cubicBezTo>
                    <a:pt x="23974" y="19065"/>
                    <a:pt x="25304" y="17957"/>
                    <a:pt x="25810" y="17577"/>
                  </a:cubicBezTo>
                  <a:cubicBezTo>
                    <a:pt x="25874" y="17513"/>
                    <a:pt x="25937" y="17482"/>
                    <a:pt x="26000" y="17418"/>
                  </a:cubicBezTo>
                  <a:cubicBezTo>
                    <a:pt x="26032" y="17387"/>
                    <a:pt x="26064" y="17355"/>
                    <a:pt x="26064" y="17323"/>
                  </a:cubicBezTo>
                  <a:cubicBezTo>
                    <a:pt x="26064" y="17260"/>
                    <a:pt x="26064" y="17228"/>
                    <a:pt x="26032" y="17197"/>
                  </a:cubicBezTo>
                  <a:cubicBezTo>
                    <a:pt x="26000" y="17165"/>
                    <a:pt x="25969" y="17133"/>
                    <a:pt x="25937" y="17133"/>
                  </a:cubicBezTo>
                  <a:cubicBezTo>
                    <a:pt x="25905" y="17133"/>
                    <a:pt x="25905" y="17133"/>
                    <a:pt x="25842" y="17197"/>
                  </a:cubicBezTo>
                  <a:lnTo>
                    <a:pt x="25842" y="17165"/>
                  </a:lnTo>
                  <a:cubicBezTo>
                    <a:pt x="25810" y="17197"/>
                    <a:pt x="25715" y="17260"/>
                    <a:pt x="25589" y="17355"/>
                  </a:cubicBezTo>
                  <a:cubicBezTo>
                    <a:pt x="25969" y="16912"/>
                    <a:pt x="26222" y="16563"/>
                    <a:pt x="26222" y="16405"/>
                  </a:cubicBezTo>
                  <a:cubicBezTo>
                    <a:pt x="26254" y="16310"/>
                    <a:pt x="26222" y="16247"/>
                    <a:pt x="26190" y="16215"/>
                  </a:cubicBezTo>
                  <a:cubicBezTo>
                    <a:pt x="26159" y="16183"/>
                    <a:pt x="26095" y="16152"/>
                    <a:pt x="26032" y="16152"/>
                  </a:cubicBezTo>
                  <a:cubicBezTo>
                    <a:pt x="25747" y="16152"/>
                    <a:pt x="24987" y="16785"/>
                    <a:pt x="23277" y="18400"/>
                  </a:cubicBezTo>
                  <a:cubicBezTo>
                    <a:pt x="25082" y="16532"/>
                    <a:pt x="26412" y="15043"/>
                    <a:pt x="26539" y="14885"/>
                  </a:cubicBezTo>
                  <a:cubicBezTo>
                    <a:pt x="26602" y="14821"/>
                    <a:pt x="26602" y="14726"/>
                    <a:pt x="26539" y="14663"/>
                  </a:cubicBezTo>
                  <a:cubicBezTo>
                    <a:pt x="26507" y="14631"/>
                    <a:pt x="26467" y="14616"/>
                    <a:pt x="26428" y="14616"/>
                  </a:cubicBezTo>
                  <a:cubicBezTo>
                    <a:pt x="26388" y="14616"/>
                    <a:pt x="26349" y="14631"/>
                    <a:pt x="26317" y="14663"/>
                  </a:cubicBezTo>
                  <a:lnTo>
                    <a:pt x="14093" y="26159"/>
                  </a:lnTo>
                  <a:cubicBezTo>
                    <a:pt x="13649" y="26381"/>
                    <a:pt x="13301" y="26507"/>
                    <a:pt x="13016" y="26507"/>
                  </a:cubicBezTo>
                  <a:cubicBezTo>
                    <a:pt x="12921" y="26507"/>
                    <a:pt x="12826" y="26476"/>
                    <a:pt x="12763" y="26444"/>
                  </a:cubicBezTo>
                  <a:lnTo>
                    <a:pt x="26665" y="13903"/>
                  </a:lnTo>
                  <a:cubicBezTo>
                    <a:pt x="26729" y="13840"/>
                    <a:pt x="26729" y="13745"/>
                    <a:pt x="26665" y="13681"/>
                  </a:cubicBezTo>
                  <a:cubicBezTo>
                    <a:pt x="26643" y="13659"/>
                    <a:pt x="26605" y="13637"/>
                    <a:pt x="26573" y="13637"/>
                  </a:cubicBezTo>
                  <a:cubicBezTo>
                    <a:pt x="26560" y="13637"/>
                    <a:pt x="26548" y="13640"/>
                    <a:pt x="26539" y="13650"/>
                  </a:cubicBezTo>
                  <a:cubicBezTo>
                    <a:pt x="26919" y="13143"/>
                    <a:pt x="27172" y="12763"/>
                    <a:pt x="27172" y="12510"/>
                  </a:cubicBezTo>
                  <a:cubicBezTo>
                    <a:pt x="27204" y="12383"/>
                    <a:pt x="27172" y="12288"/>
                    <a:pt x="27109" y="12193"/>
                  </a:cubicBezTo>
                  <a:cubicBezTo>
                    <a:pt x="27077" y="12161"/>
                    <a:pt x="27045" y="12130"/>
                    <a:pt x="26982" y="12130"/>
                  </a:cubicBezTo>
                  <a:cubicBezTo>
                    <a:pt x="26950" y="12130"/>
                    <a:pt x="26919" y="12161"/>
                    <a:pt x="26887" y="12193"/>
                  </a:cubicBezTo>
                  <a:cubicBezTo>
                    <a:pt x="24449" y="14758"/>
                    <a:pt x="20680" y="18558"/>
                    <a:pt x="17386" y="21535"/>
                  </a:cubicBezTo>
                  <a:cubicBezTo>
                    <a:pt x="15676" y="22929"/>
                    <a:pt x="14029" y="24259"/>
                    <a:pt x="12699" y="25336"/>
                  </a:cubicBezTo>
                  <a:cubicBezTo>
                    <a:pt x="11939" y="25811"/>
                    <a:pt x="11338" y="26064"/>
                    <a:pt x="10989" y="26064"/>
                  </a:cubicBezTo>
                  <a:cubicBezTo>
                    <a:pt x="10863" y="26064"/>
                    <a:pt x="10799" y="26032"/>
                    <a:pt x="10736" y="25969"/>
                  </a:cubicBezTo>
                  <a:cubicBezTo>
                    <a:pt x="10736" y="25874"/>
                    <a:pt x="10863" y="25684"/>
                    <a:pt x="11116" y="25431"/>
                  </a:cubicBezTo>
                  <a:cubicBezTo>
                    <a:pt x="13586" y="24195"/>
                    <a:pt x="17671" y="20332"/>
                    <a:pt x="20997" y="16943"/>
                  </a:cubicBezTo>
                  <a:lnTo>
                    <a:pt x="26570" y="12256"/>
                  </a:lnTo>
                  <a:cubicBezTo>
                    <a:pt x="26634" y="12193"/>
                    <a:pt x="26634" y="12098"/>
                    <a:pt x="26570" y="12035"/>
                  </a:cubicBezTo>
                  <a:cubicBezTo>
                    <a:pt x="26555" y="12003"/>
                    <a:pt x="26523" y="11987"/>
                    <a:pt x="26487" y="11987"/>
                  </a:cubicBezTo>
                  <a:cubicBezTo>
                    <a:pt x="26452" y="11987"/>
                    <a:pt x="26412" y="12003"/>
                    <a:pt x="26380" y="12035"/>
                  </a:cubicBezTo>
                  <a:cubicBezTo>
                    <a:pt x="26000" y="12320"/>
                    <a:pt x="24924" y="13175"/>
                    <a:pt x="23498" y="14315"/>
                  </a:cubicBezTo>
                  <a:cubicBezTo>
                    <a:pt x="25145" y="12573"/>
                    <a:pt x="26317" y="11275"/>
                    <a:pt x="26475" y="11085"/>
                  </a:cubicBezTo>
                  <a:cubicBezTo>
                    <a:pt x="26539" y="11053"/>
                    <a:pt x="26539" y="10958"/>
                    <a:pt x="26475" y="10895"/>
                  </a:cubicBezTo>
                  <a:cubicBezTo>
                    <a:pt x="26438" y="10857"/>
                    <a:pt x="26401" y="10842"/>
                    <a:pt x="26364" y="10842"/>
                  </a:cubicBezTo>
                  <a:cubicBezTo>
                    <a:pt x="26338" y="10842"/>
                    <a:pt x="26312" y="10850"/>
                    <a:pt x="26285" y="10863"/>
                  </a:cubicBezTo>
                  <a:cubicBezTo>
                    <a:pt x="26064" y="11021"/>
                    <a:pt x="24607" y="12066"/>
                    <a:pt x="22580" y="13586"/>
                  </a:cubicBezTo>
                  <a:lnTo>
                    <a:pt x="25969" y="10578"/>
                  </a:lnTo>
                  <a:cubicBezTo>
                    <a:pt x="26032" y="10514"/>
                    <a:pt x="26032" y="10419"/>
                    <a:pt x="25969" y="10356"/>
                  </a:cubicBezTo>
                  <a:cubicBezTo>
                    <a:pt x="25950" y="10319"/>
                    <a:pt x="25910" y="10304"/>
                    <a:pt x="25867" y="10304"/>
                  </a:cubicBezTo>
                  <a:cubicBezTo>
                    <a:pt x="25837" y="10304"/>
                    <a:pt x="25805" y="10311"/>
                    <a:pt x="25779" y="10324"/>
                  </a:cubicBezTo>
                  <a:lnTo>
                    <a:pt x="24322" y="11560"/>
                  </a:lnTo>
                  <a:cubicBezTo>
                    <a:pt x="25209" y="10673"/>
                    <a:pt x="25747" y="10008"/>
                    <a:pt x="25779" y="9754"/>
                  </a:cubicBezTo>
                  <a:cubicBezTo>
                    <a:pt x="25779" y="9659"/>
                    <a:pt x="25747" y="9596"/>
                    <a:pt x="25715" y="9564"/>
                  </a:cubicBezTo>
                  <a:cubicBezTo>
                    <a:pt x="25715" y="9533"/>
                    <a:pt x="25715" y="9533"/>
                    <a:pt x="25684" y="9533"/>
                  </a:cubicBezTo>
                  <a:cubicBezTo>
                    <a:pt x="25842" y="9406"/>
                    <a:pt x="26000" y="9311"/>
                    <a:pt x="26127" y="9184"/>
                  </a:cubicBezTo>
                  <a:cubicBezTo>
                    <a:pt x="26159" y="9184"/>
                    <a:pt x="26190" y="9121"/>
                    <a:pt x="26190" y="9089"/>
                  </a:cubicBezTo>
                  <a:cubicBezTo>
                    <a:pt x="26190" y="9058"/>
                    <a:pt x="26190" y="9026"/>
                    <a:pt x="26159" y="8994"/>
                  </a:cubicBezTo>
                  <a:cubicBezTo>
                    <a:pt x="26032" y="8836"/>
                    <a:pt x="25874" y="8741"/>
                    <a:pt x="25684" y="8709"/>
                  </a:cubicBezTo>
                  <a:cubicBezTo>
                    <a:pt x="26095" y="8203"/>
                    <a:pt x="26190" y="7918"/>
                    <a:pt x="26064" y="7791"/>
                  </a:cubicBezTo>
                  <a:cubicBezTo>
                    <a:pt x="26032" y="7728"/>
                    <a:pt x="25969" y="7696"/>
                    <a:pt x="25874" y="7696"/>
                  </a:cubicBezTo>
                  <a:lnTo>
                    <a:pt x="25810" y="7696"/>
                  </a:lnTo>
                  <a:cubicBezTo>
                    <a:pt x="25810" y="7538"/>
                    <a:pt x="25747" y="7379"/>
                    <a:pt x="25652" y="7253"/>
                  </a:cubicBezTo>
                  <a:cubicBezTo>
                    <a:pt x="25620" y="7221"/>
                    <a:pt x="25589" y="7221"/>
                    <a:pt x="25557" y="7189"/>
                  </a:cubicBezTo>
                  <a:cubicBezTo>
                    <a:pt x="25494" y="7189"/>
                    <a:pt x="25462" y="7221"/>
                    <a:pt x="25430" y="7253"/>
                  </a:cubicBezTo>
                  <a:lnTo>
                    <a:pt x="23688" y="8709"/>
                  </a:lnTo>
                  <a:cubicBezTo>
                    <a:pt x="23847" y="8519"/>
                    <a:pt x="24005" y="8361"/>
                    <a:pt x="24132" y="8234"/>
                  </a:cubicBezTo>
                  <a:cubicBezTo>
                    <a:pt x="24385" y="7981"/>
                    <a:pt x="24544" y="7823"/>
                    <a:pt x="24607" y="7696"/>
                  </a:cubicBezTo>
                  <a:cubicBezTo>
                    <a:pt x="24639" y="7696"/>
                    <a:pt x="24670" y="7664"/>
                    <a:pt x="24670" y="7633"/>
                  </a:cubicBezTo>
                  <a:cubicBezTo>
                    <a:pt x="24734" y="7506"/>
                    <a:pt x="24702" y="7474"/>
                    <a:pt x="24670" y="7443"/>
                  </a:cubicBezTo>
                  <a:cubicBezTo>
                    <a:pt x="24639" y="7411"/>
                    <a:pt x="24607" y="7379"/>
                    <a:pt x="24575" y="7379"/>
                  </a:cubicBezTo>
                  <a:cubicBezTo>
                    <a:pt x="24512" y="7379"/>
                    <a:pt x="24480" y="7411"/>
                    <a:pt x="24449" y="7443"/>
                  </a:cubicBezTo>
                  <a:cubicBezTo>
                    <a:pt x="24449" y="7443"/>
                    <a:pt x="24195" y="7728"/>
                    <a:pt x="23784" y="8139"/>
                  </a:cubicBezTo>
                  <a:cubicBezTo>
                    <a:pt x="23435" y="8456"/>
                    <a:pt x="22992" y="8868"/>
                    <a:pt x="22453" y="9374"/>
                  </a:cubicBezTo>
                  <a:cubicBezTo>
                    <a:pt x="23942" y="7886"/>
                    <a:pt x="24924" y="6746"/>
                    <a:pt x="24987" y="6208"/>
                  </a:cubicBezTo>
                  <a:cubicBezTo>
                    <a:pt x="24987" y="6081"/>
                    <a:pt x="24955" y="5986"/>
                    <a:pt x="24892" y="5891"/>
                  </a:cubicBezTo>
                  <a:cubicBezTo>
                    <a:pt x="24860" y="5859"/>
                    <a:pt x="24829" y="5827"/>
                    <a:pt x="24797" y="5827"/>
                  </a:cubicBezTo>
                  <a:cubicBezTo>
                    <a:pt x="24765" y="5827"/>
                    <a:pt x="24702" y="5859"/>
                    <a:pt x="24670" y="5859"/>
                  </a:cubicBezTo>
                  <a:lnTo>
                    <a:pt x="23847" y="6556"/>
                  </a:lnTo>
                  <a:cubicBezTo>
                    <a:pt x="23942" y="6398"/>
                    <a:pt x="24005" y="6271"/>
                    <a:pt x="24005" y="6144"/>
                  </a:cubicBezTo>
                  <a:cubicBezTo>
                    <a:pt x="24037" y="6018"/>
                    <a:pt x="24005" y="5891"/>
                    <a:pt x="23910" y="5796"/>
                  </a:cubicBezTo>
                  <a:cubicBezTo>
                    <a:pt x="23879" y="5764"/>
                    <a:pt x="23847" y="5732"/>
                    <a:pt x="23815" y="5732"/>
                  </a:cubicBezTo>
                  <a:cubicBezTo>
                    <a:pt x="23784" y="5732"/>
                    <a:pt x="23720" y="5732"/>
                    <a:pt x="23688" y="5764"/>
                  </a:cubicBezTo>
                  <a:lnTo>
                    <a:pt x="13079" y="14695"/>
                  </a:lnTo>
                  <a:lnTo>
                    <a:pt x="13079" y="14695"/>
                  </a:lnTo>
                  <a:lnTo>
                    <a:pt x="24164" y="4909"/>
                  </a:lnTo>
                  <a:cubicBezTo>
                    <a:pt x="24227" y="4846"/>
                    <a:pt x="24227" y="4751"/>
                    <a:pt x="24195" y="4687"/>
                  </a:cubicBezTo>
                  <a:cubicBezTo>
                    <a:pt x="24132" y="4624"/>
                    <a:pt x="24069" y="4561"/>
                    <a:pt x="23910" y="4561"/>
                  </a:cubicBezTo>
                  <a:cubicBezTo>
                    <a:pt x="23898" y="4560"/>
                    <a:pt x="23886" y="4559"/>
                    <a:pt x="23873" y="4559"/>
                  </a:cubicBezTo>
                  <a:cubicBezTo>
                    <a:pt x="23478" y="4559"/>
                    <a:pt x="22673" y="5029"/>
                    <a:pt x="21630" y="5796"/>
                  </a:cubicBezTo>
                  <a:lnTo>
                    <a:pt x="22802" y="4719"/>
                  </a:lnTo>
                  <a:cubicBezTo>
                    <a:pt x="22865" y="4656"/>
                    <a:pt x="22865" y="4561"/>
                    <a:pt x="22833" y="4497"/>
                  </a:cubicBezTo>
                  <a:cubicBezTo>
                    <a:pt x="22802" y="4466"/>
                    <a:pt x="22770" y="4434"/>
                    <a:pt x="22738" y="4434"/>
                  </a:cubicBezTo>
                  <a:cubicBezTo>
                    <a:pt x="22897" y="4276"/>
                    <a:pt x="23023" y="4149"/>
                    <a:pt x="23055" y="4117"/>
                  </a:cubicBezTo>
                  <a:cubicBezTo>
                    <a:pt x="23118" y="4054"/>
                    <a:pt x="23118" y="3959"/>
                    <a:pt x="23087" y="3896"/>
                  </a:cubicBezTo>
                  <a:cubicBezTo>
                    <a:pt x="23050" y="3859"/>
                    <a:pt x="23002" y="3843"/>
                    <a:pt x="22956" y="3843"/>
                  </a:cubicBezTo>
                  <a:cubicBezTo>
                    <a:pt x="22923" y="3843"/>
                    <a:pt x="22891" y="3851"/>
                    <a:pt x="22865" y="3864"/>
                  </a:cubicBezTo>
                  <a:cubicBezTo>
                    <a:pt x="22707" y="3991"/>
                    <a:pt x="21757" y="4656"/>
                    <a:pt x="20395" y="5637"/>
                  </a:cubicBezTo>
                  <a:cubicBezTo>
                    <a:pt x="21155" y="4909"/>
                    <a:pt x="21725" y="4339"/>
                    <a:pt x="22073" y="3991"/>
                  </a:cubicBezTo>
                  <a:cubicBezTo>
                    <a:pt x="22358" y="3769"/>
                    <a:pt x="22453" y="3674"/>
                    <a:pt x="22453" y="3611"/>
                  </a:cubicBezTo>
                  <a:cubicBezTo>
                    <a:pt x="22453" y="3547"/>
                    <a:pt x="22453" y="3516"/>
                    <a:pt x="22422" y="3484"/>
                  </a:cubicBezTo>
                  <a:cubicBezTo>
                    <a:pt x="22390" y="3452"/>
                    <a:pt x="22358" y="3421"/>
                    <a:pt x="22295" y="3421"/>
                  </a:cubicBezTo>
                  <a:cubicBezTo>
                    <a:pt x="22263" y="3421"/>
                    <a:pt x="22232" y="3421"/>
                    <a:pt x="22200" y="3452"/>
                  </a:cubicBezTo>
                  <a:cubicBezTo>
                    <a:pt x="22073" y="3547"/>
                    <a:pt x="21978" y="3674"/>
                    <a:pt x="21883" y="3769"/>
                  </a:cubicBezTo>
                  <a:cubicBezTo>
                    <a:pt x="21725" y="3896"/>
                    <a:pt x="21503" y="4054"/>
                    <a:pt x="21282" y="4212"/>
                  </a:cubicBezTo>
                  <a:cubicBezTo>
                    <a:pt x="21345" y="4086"/>
                    <a:pt x="21377" y="3959"/>
                    <a:pt x="21408" y="3832"/>
                  </a:cubicBezTo>
                  <a:cubicBezTo>
                    <a:pt x="21567" y="3579"/>
                    <a:pt x="21662" y="3326"/>
                    <a:pt x="21662" y="3136"/>
                  </a:cubicBezTo>
                  <a:cubicBezTo>
                    <a:pt x="21725" y="2851"/>
                    <a:pt x="21662" y="2629"/>
                    <a:pt x="21503" y="2439"/>
                  </a:cubicBezTo>
                  <a:cubicBezTo>
                    <a:pt x="21472" y="2407"/>
                    <a:pt x="21440" y="2407"/>
                    <a:pt x="21408" y="2407"/>
                  </a:cubicBezTo>
                  <a:cubicBezTo>
                    <a:pt x="21396" y="2401"/>
                    <a:pt x="21386" y="2396"/>
                    <a:pt x="21374" y="2396"/>
                  </a:cubicBezTo>
                  <a:cubicBezTo>
                    <a:pt x="21321" y="2396"/>
                    <a:pt x="21218" y="2484"/>
                    <a:pt x="20680" y="2946"/>
                  </a:cubicBezTo>
                  <a:cubicBezTo>
                    <a:pt x="20522" y="2946"/>
                    <a:pt x="20332" y="3009"/>
                    <a:pt x="20110" y="3072"/>
                  </a:cubicBezTo>
                  <a:cubicBezTo>
                    <a:pt x="20173" y="2946"/>
                    <a:pt x="20237" y="2819"/>
                    <a:pt x="20237" y="2724"/>
                  </a:cubicBezTo>
                  <a:cubicBezTo>
                    <a:pt x="20268" y="2661"/>
                    <a:pt x="20268" y="2597"/>
                    <a:pt x="20237" y="2534"/>
                  </a:cubicBezTo>
                  <a:cubicBezTo>
                    <a:pt x="20300" y="2471"/>
                    <a:pt x="20332" y="2407"/>
                    <a:pt x="20332" y="2376"/>
                  </a:cubicBezTo>
                  <a:cubicBezTo>
                    <a:pt x="20332" y="2344"/>
                    <a:pt x="20332" y="2281"/>
                    <a:pt x="20300" y="2249"/>
                  </a:cubicBezTo>
                  <a:cubicBezTo>
                    <a:pt x="20268" y="2217"/>
                    <a:pt x="20205" y="2186"/>
                    <a:pt x="20142" y="2186"/>
                  </a:cubicBezTo>
                  <a:lnTo>
                    <a:pt x="20110" y="2186"/>
                  </a:lnTo>
                  <a:cubicBezTo>
                    <a:pt x="20110" y="2154"/>
                    <a:pt x="20078" y="2154"/>
                    <a:pt x="20078" y="2154"/>
                  </a:cubicBezTo>
                  <a:cubicBezTo>
                    <a:pt x="20041" y="2117"/>
                    <a:pt x="19993" y="2101"/>
                    <a:pt x="19947" y="2101"/>
                  </a:cubicBezTo>
                  <a:cubicBezTo>
                    <a:pt x="19914" y="2101"/>
                    <a:pt x="19883" y="2109"/>
                    <a:pt x="19857" y="2122"/>
                  </a:cubicBezTo>
                  <a:lnTo>
                    <a:pt x="19413" y="2502"/>
                  </a:lnTo>
                  <a:cubicBezTo>
                    <a:pt x="19382" y="2534"/>
                    <a:pt x="19318" y="2597"/>
                    <a:pt x="19255" y="2629"/>
                  </a:cubicBezTo>
                  <a:cubicBezTo>
                    <a:pt x="19318" y="2439"/>
                    <a:pt x="19382" y="2281"/>
                    <a:pt x="19413" y="2154"/>
                  </a:cubicBezTo>
                  <a:cubicBezTo>
                    <a:pt x="19413" y="1996"/>
                    <a:pt x="19382" y="1869"/>
                    <a:pt x="19286" y="1742"/>
                  </a:cubicBezTo>
                  <a:cubicBezTo>
                    <a:pt x="19255" y="1711"/>
                    <a:pt x="19223" y="1711"/>
                    <a:pt x="19191" y="1679"/>
                  </a:cubicBezTo>
                  <a:cubicBezTo>
                    <a:pt x="19160" y="1679"/>
                    <a:pt x="19128" y="1711"/>
                    <a:pt x="19096" y="1742"/>
                  </a:cubicBezTo>
                  <a:lnTo>
                    <a:pt x="17545" y="3041"/>
                  </a:lnTo>
                  <a:cubicBezTo>
                    <a:pt x="19160" y="1521"/>
                    <a:pt x="19096" y="1426"/>
                    <a:pt x="19001" y="1331"/>
                  </a:cubicBezTo>
                  <a:cubicBezTo>
                    <a:pt x="18970" y="1267"/>
                    <a:pt x="18906" y="1236"/>
                    <a:pt x="18811" y="1204"/>
                  </a:cubicBezTo>
                  <a:lnTo>
                    <a:pt x="18780" y="1204"/>
                  </a:lnTo>
                  <a:cubicBezTo>
                    <a:pt x="17133" y="1204"/>
                    <a:pt x="3642" y="13745"/>
                    <a:pt x="950" y="16215"/>
                  </a:cubicBezTo>
                  <a:cubicBezTo>
                    <a:pt x="1140" y="15898"/>
                    <a:pt x="1615" y="15328"/>
                    <a:pt x="2344" y="14631"/>
                  </a:cubicBezTo>
                  <a:cubicBezTo>
                    <a:pt x="3990" y="13523"/>
                    <a:pt x="7031" y="10673"/>
                    <a:pt x="10894" y="7031"/>
                  </a:cubicBezTo>
                  <a:cubicBezTo>
                    <a:pt x="10989" y="6936"/>
                    <a:pt x="11116" y="6809"/>
                    <a:pt x="11211" y="6714"/>
                  </a:cubicBezTo>
                  <a:cubicBezTo>
                    <a:pt x="13396" y="4877"/>
                    <a:pt x="15740" y="2977"/>
                    <a:pt x="18051" y="1109"/>
                  </a:cubicBezTo>
                  <a:cubicBezTo>
                    <a:pt x="18083" y="1077"/>
                    <a:pt x="18115" y="1045"/>
                    <a:pt x="18115" y="1014"/>
                  </a:cubicBezTo>
                  <a:cubicBezTo>
                    <a:pt x="18115" y="982"/>
                    <a:pt x="18115" y="919"/>
                    <a:pt x="18083" y="887"/>
                  </a:cubicBezTo>
                  <a:cubicBezTo>
                    <a:pt x="18051" y="855"/>
                    <a:pt x="18020" y="855"/>
                    <a:pt x="17956" y="855"/>
                  </a:cubicBezTo>
                  <a:cubicBezTo>
                    <a:pt x="17956" y="855"/>
                    <a:pt x="17925" y="855"/>
                    <a:pt x="17861" y="887"/>
                  </a:cubicBezTo>
                  <a:lnTo>
                    <a:pt x="17830" y="887"/>
                  </a:lnTo>
                  <a:cubicBezTo>
                    <a:pt x="17766" y="950"/>
                    <a:pt x="17640" y="1045"/>
                    <a:pt x="17481" y="1140"/>
                  </a:cubicBezTo>
                  <a:cubicBezTo>
                    <a:pt x="17450" y="1109"/>
                    <a:pt x="17386" y="1077"/>
                    <a:pt x="17323" y="1077"/>
                  </a:cubicBezTo>
                  <a:cubicBezTo>
                    <a:pt x="17318" y="1077"/>
                    <a:pt x="17314" y="1077"/>
                    <a:pt x="17309" y="1077"/>
                  </a:cubicBezTo>
                  <a:cubicBezTo>
                    <a:pt x="16814" y="1077"/>
                    <a:pt x="15069" y="2664"/>
                    <a:pt x="11338" y="6176"/>
                  </a:cubicBezTo>
                  <a:cubicBezTo>
                    <a:pt x="8107" y="8931"/>
                    <a:pt x="4244" y="12225"/>
                    <a:pt x="1235" y="14821"/>
                  </a:cubicBezTo>
                  <a:cubicBezTo>
                    <a:pt x="1235" y="14821"/>
                    <a:pt x="1203" y="14821"/>
                    <a:pt x="1203" y="14853"/>
                  </a:cubicBezTo>
                  <a:cubicBezTo>
                    <a:pt x="1108" y="13935"/>
                    <a:pt x="10673" y="5796"/>
                    <a:pt x="16721" y="887"/>
                  </a:cubicBezTo>
                  <a:cubicBezTo>
                    <a:pt x="16753" y="887"/>
                    <a:pt x="16753" y="824"/>
                    <a:pt x="16753" y="792"/>
                  </a:cubicBezTo>
                  <a:cubicBezTo>
                    <a:pt x="16753" y="760"/>
                    <a:pt x="16753" y="729"/>
                    <a:pt x="16721" y="697"/>
                  </a:cubicBezTo>
                  <a:cubicBezTo>
                    <a:pt x="16595" y="507"/>
                    <a:pt x="16405" y="444"/>
                    <a:pt x="16151" y="444"/>
                  </a:cubicBezTo>
                  <a:lnTo>
                    <a:pt x="16056" y="444"/>
                  </a:lnTo>
                  <a:cubicBezTo>
                    <a:pt x="16056" y="412"/>
                    <a:pt x="16056" y="380"/>
                    <a:pt x="16025" y="380"/>
                  </a:cubicBezTo>
                  <a:cubicBezTo>
                    <a:pt x="15898" y="222"/>
                    <a:pt x="15708" y="127"/>
                    <a:pt x="15455" y="127"/>
                  </a:cubicBezTo>
                  <a:cubicBezTo>
                    <a:pt x="14789" y="127"/>
                    <a:pt x="13776" y="697"/>
                    <a:pt x="12541" y="1584"/>
                  </a:cubicBezTo>
                  <a:cubicBezTo>
                    <a:pt x="13048" y="1140"/>
                    <a:pt x="13523" y="697"/>
                    <a:pt x="13966" y="285"/>
                  </a:cubicBezTo>
                  <a:cubicBezTo>
                    <a:pt x="14029" y="222"/>
                    <a:pt x="14029" y="127"/>
                    <a:pt x="13998" y="64"/>
                  </a:cubicBezTo>
                  <a:cubicBezTo>
                    <a:pt x="13966" y="32"/>
                    <a:pt x="13903" y="0"/>
                    <a:pt x="13871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" name="Google Shape;1694;p49">
              <a:extLst>
                <a:ext uri="{FF2B5EF4-FFF2-40B4-BE49-F238E27FC236}">
                  <a16:creationId xmlns:a16="http://schemas.microsoft.com/office/drawing/2014/main" id="{A2CEA896-AF7E-4CF1-8634-A222D64B1ADE}"/>
                </a:ext>
              </a:extLst>
            </p:cNvPr>
            <p:cNvSpPr/>
            <p:nvPr/>
          </p:nvSpPr>
          <p:spPr>
            <a:xfrm>
              <a:off x="10694804" y="3712299"/>
              <a:ext cx="1186990" cy="40036"/>
            </a:xfrm>
            <a:custGeom>
              <a:avLst/>
              <a:gdLst/>
              <a:ahLst/>
              <a:cxnLst/>
              <a:rect l="l" t="t" r="r" b="b"/>
              <a:pathLst>
                <a:path w="43609" h="1364" extrusionOk="0">
                  <a:moveTo>
                    <a:pt x="478" y="1"/>
                  </a:moveTo>
                  <a:cubicBezTo>
                    <a:pt x="0" y="1"/>
                    <a:pt x="10" y="763"/>
                    <a:pt x="507" y="794"/>
                  </a:cubicBezTo>
                  <a:cubicBezTo>
                    <a:pt x="3642" y="920"/>
                    <a:pt x="6746" y="1047"/>
                    <a:pt x="9849" y="1174"/>
                  </a:cubicBezTo>
                  <a:cubicBezTo>
                    <a:pt x="12383" y="1300"/>
                    <a:pt x="14916" y="1300"/>
                    <a:pt x="17481" y="1332"/>
                  </a:cubicBezTo>
                  <a:cubicBezTo>
                    <a:pt x="19888" y="1364"/>
                    <a:pt x="22295" y="1364"/>
                    <a:pt x="24702" y="1364"/>
                  </a:cubicBezTo>
                  <a:cubicBezTo>
                    <a:pt x="27426" y="1332"/>
                    <a:pt x="30181" y="1332"/>
                    <a:pt x="32904" y="1300"/>
                  </a:cubicBezTo>
                  <a:cubicBezTo>
                    <a:pt x="36230" y="1269"/>
                    <a:pt x="39523" y="1205"/>
                    <a:pt x="42817" y="1174"/>
                  </a:cubicBezTo>
                  <a:lnTo>
                    <a:pt x="43102" y="1174"/>
                  </a:lnTo>
                  <a:cubicBezTo>
                    <a:pt x="43608" y="1142"/>
                    <a:pt x="43608" y="350"/>
                    <a:pt x="43102" y="350"/>
                  </a:cubicBezTo>
                  <a:lnTo>
                    <a:pt x="33759" y="509"/>
                  </a:lnTo>
                  <a:cubicBezTo>
                    <a:pt x="31226" y="540"/>
                    <a:pt x="28692" y="540"/>
                    <a:pt x="26159" y="540"/>
                  </a:cubicBezTo>
                  <a:cubicBezTo>
                    <a:pt x="24955" y="556"/>
                    <a:pt x="23752" y="564"/>
                    <a:pt x="22545" y="564"/>
                  </a:cubicBezTo>
                  <a:cubicBezTo>
                    <a:pt x="21337" y="564"/>
                    <a:pt x="20126" y="556"/>
                    <a:pt x="18907" y="540"/>
                  </a:cubicBezTo>
                  <a:cubicBezTo>
                    <a:pt x="16183" y="509"/>
                    <a:pt x="13459" y="540"/>
                    <a:pt x="10704" y="445"/>
                  </a:cubicBezTo>
                  <a:lnTo>
                    <a:pt x="792" y="2"/>
                  </a:lnTo>
                  <a:lnTo>
                    <a:pt x="507" y="2"/>
                  </a:lnTo>
                  <a:cubicBezTo>
                    <a:pt x="497" y="1"/>
                    <a:pt x="487" y="1"/>
                    <a:pt x="4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1695;p49">
              <a:extLst>
                <a:ext uri="{FF2B5EF4-FFF2-40B4-BE49-F238E27FC236}">
                  <a16:creationId xmlns:a16="http://schemas.microsoft.com/office/drawing/2014/main" id="{8C0B2AD1-6E99-4883-BD9B-2548389AD4DB}"/>
                </a:ext>
              </a:extLst>
            </p:cNvPr>
            <p:cNvSpPr/>
            <p:nvPr/>
          </p:nvSpPr>
          <p:spPr>
            <a:xfrm>
              <a:off x="10709448" y="2123454"/>
              <a:ext cx="1099073" cy="1083268"/>
            </a:xfrm>
            <a:custGeom>
              <a:avLst/>
              <a:gdLst/>
              <a:ahLst/>
              <a:cxnLst/>
              <a:rect l="l" t="t" r="r" b="b"/>
              <a:pathLst>
                <a:path w="40379" h="36906" extrusionOk="0">
                  <a:moveTo>
                    <a:pt x="20763" y="1503"/>
                  </a:moveTo>
                  <a:cubicBezTo>
                    <a:pt x="22238" y="1503"/>
                    <a:pt x="23714" y="1698"/>
                    <a:pt x="25146" y="2100"/>
                  </a:cubicBezTo>
                  <a:cubicBezTo>
                    <a:pt x="28883" y="3113"/>
                    <a:pt x="32081" y="5552"/>
                    <a:pt x="34235" y="8750"/>
                  </a:cubicBezTo>
                  <a:cubicBezTo>
                    <a:pt x="34203" y="8909"/>
                    <a:pt x="34203" y="9067"/>
                    <a:pt x="34330" y="9257"/>
                  </a:cubicBezTo>
                  <a:cubicBezTo>
                    <a:pt x="38383" y="16034"/>
                    <a:pt x="37307" y="25250"/>
                    <a:pt x="31448" y="30634"/>
                  </a:cubicBezTo>
                  <a:cubicBezTo>
                    <a:pt x="28099" y="33725"/>
                    <a:pt x="23484" y="35463"/>
                    <a:pt x="18915" y="35463"/>
                  </a:cubicBezTo>
                  <a:cubicBezTo>
                    <a:pt x="16744" y="35463"/>
                    <a:pt x="14583" y="35070"/>
                    <a:pt x="12573" y="34244"/>
                  </a:cubicBezTo>
                  <a:cubicBezTo>
                    <a:pt x="5986" y="31552"/>
                    <a:pt x="2059" y="24838"/>
                    <a:pt x="2851" y="17808"/>
                  </a:cubicBezTo>
                  <a:cubicBezTo>
                    <a:pt x="3579" y="11506"/>
                    <a:pt x="7791" y="5742"/>
                    <a:pt x="13555" y="3082"/>
                  </a:cubicBezTo>
                  <a:cubicBezTo>
                    <a:pt x="15816" y="2050"/>
                    <a:pt x="18289" y="1503"/>
                    <a:pt x="20763" y="1503"/>
                  </a:cubicBezTo>
                  <a:close/>
                  <a:moveTo>
                    <a:pt x="20623" y="1"/>
                  </a:moveTo>
                  <a:cubicBezTo>
                    <a:pt x="19049" y="1"/>
                    <a:pt x="17470" y="210"/>
                    <a:pt x="15930" y="611"/>
                  </a:cubicBezTo>
                  <a:cubicBezTo>
                    <a:pt x="8963" y="2448"/>
                    <a:pt x="3452" y="8275"/>
                    <a:pt x="1774" y="15274"/>
                  </a:cubicBezTo>
                  <a:cubicBezTo>
                    <a:pt x="1" y="22653"/>
                    <a:pt x="2914" y="30317"/>
                    <a:pt x="9438" y="34307"/>
                  </a:cubicBezTo>
                  <a:cubicBezTo>
                    <a:pt x="12318" y="36072"/>
                    <a:pt x="15613" y="36905"/>
                    <a:pt x="18920" y="36905"/>
                  </a:cubicBezTo>
                  <a:cubicBezTo>
                    <a:pt x="23031" y="36905"/>
                    <a:pt x="27160" y="35617"/>
                    <a:pt x="30529" y="33230"/>
                  </a:cubicBezTo>
                  <a:cubicBezTo>
                    <a:pt x="38288" y="27688"/>
                    <a:pt x="40379" y="16699"/>
                    <a:pt x="35565" y="8529"/>
                  </a:cubicBezTo>
                  <a:cubicBezTo>
                    <a:pt x="35438" y="8307"/>
                    <a:pt x="35280" y="8212"/>
                    <a:pt x="35090" y="8180"/>
                  </a:cubicBezTo>
                  <a:cubicBezTo>
                    <a:pt x="33126" y="5077"/>
                    <a:pt x="30371" y="2607"/>
                    <a:pt x="26919" y="1213"/>
                  </a:cubicBezTo>
                  <a:cubicBezTo>
                    <a:pt x="24908" y="391"/>
                    <a:pt x="22771" y="1"/>
                    <a:pt x="20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696;p49">
              <a:extLst>
                <a:ext uri="{FF2B5EF4-FFF2-40B4-BE49-F238E27FC236}">
                  <a16:creationId xmlns:a16="http://schemas.microsoft.com/office/drawing/2014/main" id="{39773BF7-D51F-49A1-AAB4-52F796F12383}"/>
                </a:ext>
              </a:extLst>
            </p:cNvPr>
            <p:cNvSpPr/>
            <p:nvPr/>
          </p:nvSpPr>
          <p:spPr>
            <a:xfrm>
              <a:off x="11143731" y="2129177"/>
              <a:ext cx="743239" cy="1082652"/>
            </a:xfrm>
            <a:custGeom>
              <a:avLst/>
              <a:gdLst/>
              <a:ahLst/>
              <a:cxnLst/>
              <a:rect l="l" t="t" r="r" b="b"/>
              <a:pathLst>
                <a:path w="27306" h="36885" extrusionOk="0">
                  <a:moveTo>
                    <a:pt x="8055" y="0"/>
                  </a:moveTo>
                  <a:cubicBezTo>
                    <a:pt x="6724" y="0"/>
                    <a:pt x="5392" y="174"/>
                    <a:pt x="4092" y="543"/>
                  </a:cubicBezTo>
                  <a:cubicBezTo>
                    <a:pt x="3850" y="604"/>
                    <a:pt x="3955" y="925"/>
                    <a:pt x="4187" y="925"/>
                  </a:cubicBezTo>
                  <a:cubicBezTo>
                    <a:pt x="4197" y="925"/>
                    <a:pt x="4208" y="925"/>
                    <a:pt x="4219" y="923"/>
                  </a:cubicBezTo>
                  <a:cubicBezTo>
                    <a:pt x="5016" y="815"/>
                    <a:pt x="5817" y="762"/>
                    <a:pt x="6616" y="762"/>
                  </a:cubicBezTo>
                  <a:cubicBezTo>
                    <a:pt x="14006" y="762"/>
                    <a:pt x="21210" y="5293"/>
                    <a:pt x="23410" y="12609"/>
                  </a:cubicBezTo>
                  <a:cubicBezTo>
                    <a:pt x="24614" y="16568"/>
                    <a:pt x="24360" y="20938"/>
                    <a:pt x="22808" y="24770"/>
                  </a:cubicBezTo>
                  <a:cubicBezTo>
                    <a:pt x="21225" y="28570"/>
                    <a:pt x="18248" y="31547"/>
                    <a:pt x="14669" y="33510"/>
                  </a:cubicBezTo>
                  <a:cubicBezTo>
                    <a:pt x="12004" y="34974"/>
                    <a:pt x="9110" y="35625"/>
                    <a:pt x="6180" y="35625"/>
                  </a:cubicBezTo>
                  <a:cubicBezTo>
                    <a:pt x="4481" y="35625"/>
                    <a:pt x="2769" y="35406"/>
                    <a:pt x="1083" y="34999"/>
                  </a:cubicBezTo>
                  <a:cubicBezTo>
                    <a:pt x="1026" y="34985"/>
                    <a:pt x="971" y="34979"/>
                    <a:pt x="918" y="34979"/>
                  </a:cubicBezTo>
                  <a:cubicBezTo>
                    <a:pt x="247" y="34979"/>
                    <a:pt x="1" y="36028"/>
                    <a:pt x="735" y="36234"/>
                  </a:cubicBezTo>
                  <a:cubicBezTo>
                    <a:pt x="2289" y="36678"/>
                    <a:pt x="3930" y="36885"/>
                    <a:pt x="5581" y="36885"/>
                  </a:cubicBezTo>
                  <a:cubicBezTo>
                    <a:pt x="8406" y="36885"/>
                    <a:pt x="11265" y="36280"/>
                    <a:pt x="13783" y="35221"/>
                  </a:cubicBezTo>
                  <a:cubicBezTo>
                    <a:pt x="17900" y="33510"/>
                    <a:pt x="21257" y="30597"/>
                    <a:pt x="23252" y="26575"/>
                  </a:cubicBezTo>
                  <a:cubicBezTo>
                    <a:pt x="27305" y="18499"/>
                    <a:pt x="25405" y="8429"/>
                    <a:pt x="17836" y="3172"/>
                  </a:cubicBezTo>
                  <a:cubicBezTo>
                    <a:pt x="14976" y="1181"/>
                    <a:pt x="11520" y="0"/>
                    <a:pt x="80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1697;p49">
              <a:extLst>
                <a:ext uri="{FF2B5EF4-FFF2-40B4-BE49-F238E27FC236}">
                  <a16:creationId xmlns:a16="http://schemas.microsoft.com/office/drawing/2014/main" id="{FE72A6C5-E21C-402A-8C3A-8EE057ACA6E5}"/>
                </a:ext>
              </a:extLst>
            </p:cNvPr>
            <p:cNvSpPr/>
            <p:nvPr/>
          </p:nvSpPr>
          <p:spPr>
            <a:xfrm>
              <a:off x="11549054" y="3067780"/>
              <a:ext cx="40828" cy="38422"/>
            </a:xfrm>
            <a:custGeom>
              <a:avLst/>
              <a:gdLst/>
              <a:ahLst/>
              <a:cxnLst/>
              <a:rect l="l" t="t" r="r" b="b"/>
              <a:pathLst>
                <a:path w="1500" h="1309" extrusionOk="0">
                  <a:moveTo>
                    <a:pt x="109" y="1"/>
                  </a:moveTo>
                  <a:cubicBezTo>
                    <a:pt x="66" y="1"/>
                    <a:pt x="32" y="30"/>
                    <a:pt x="32" y="77"/>
                  </a:cubicBezTo>
                  <a:cubicBezTo>
                    <a:pt x="0" y="140"/>
                    <a:pt x="32" y="172"/>
                    <a:pt x="95" y="203"/>
                  </a:cubicBezTo>
                  <a:cubicBezTo>
                    <a:pt x="602" y="393"/>
                    <a:pt x="1014" y="773"/>
                    <a:pt x="1267" y="1248"/>
                  </a:cubicBezTo>
                  <a:cubicBezTo>
                    <a:pt x="1288" y="1291"/>
                    <a:pt x="1323" y="1308"/>
                    <a:pt x="1358" y="1308"/>
                  </a:cubicBezTo>
                  <a:cubicBezTo>
                    <a:pt x="1429" y="1308"/>
                    <a:pt x="1499" y="1238"/>
                    <a:pt x="1457" y="1153"/>
                  </a:cubicBezTo>
                  <a:cubicBezTo>
                    <a:pt x="1172" y="615"/>
                    <a:pt x="697" y="235"/>
                    <a:pt x="159" y="13"/>
                  </a:cubicBezTo>
                  <a:cubicBezTo>
                    <a:pt x="142" y="5"/>
                    <a:pt x="125" y="1"/>
                    <a:pt x="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698;p49">
              <a:extLst>
                <a:ext uri="{FF2B5EF4-FFF2-40B4-BE49-F238E27FC236}">
                  <a16:creationId xmlns:a16="http://schemas.microsoft.com/office/drawing/2014/main" id="{1A8C938A-A796-4B90-B091-4111748559AC}"/>
                </a:ext>
              </a:extLst>
            </p:cNvPr>
            <p:cNvSpPr/>
            <p:nvPr/>
          </p:nvSpPr>
          <p:spPr>
            <a:xfrm>
              <a:off x="11592141" y="3031441"/>
              <a:ext cx="34513" cy="40007"/>
            </a:xfrm>
            <a:custGeom>
              <a:avLst/>
              <a:gdLst/>
              <a:ahLst/>
              <a:cxnLst/>
              <a:rect l="l" t="t" r="r" b="b"/>
              <a:pathLst>
                <a:path w="1268" h="1363" extrusionOk="0">
                  <a:moveTo>
                    <a:pt x="159" y="0"/>
                  </a:moveTo>
                  <a:cubicBezTo>
                    <a:pt x="127" y="0"/>
                    <a:pt x="96" y="16"/>
                    <a:pt x="64" y="48"/>
                  </a:cubicBezTo>
                  <a:cubicBezTo>
                    <a:pt x="1" y="111"/>
                    <a:pt x="32" y="175"/>
                    <a:pt x="64" y="238"/>
                  </a:cubicBezTo>
                  <a:cubicBezTo>
                    <a:pt x="381" y="586"/>
                    <a:pt x="697" y="966"/>
                    <a:pt x="1014" y="1315"/>
                  </a:cubicBezTo>
                  <a:cubicBezTo>
                    <a:pt x="1046" y="1346"/>
                    <a:pt x="1085" y="1362"/>
                    <a:pt x="1125" y="1362"/>
                  </a:cubicBezTo>
                  <a:cubicBezTo>
                    <a:pt x="1164" y="1362"/>
                    <a:pt x="1204" y="1346"/>
                    <a:pt x="1236" y="1315"/>
                  </a:cubicBezTo>
                  <a:cubicBezTo>
                    <a:pt x="1267" y="1251"/>
                    <a:pt x="1267" y="1188"/>
                    <a:pt x="1236" y="1125"/>
                  </a:cubicBezTo>
                  <a:cubicBezTo>
                    <a:pt x="887" y="776"/>
                    <a:pt x="571" y="396"/>
                    <a:pt x="254" y="48"/>
                  </a:cubicBezTo>
                  <a:cubicBezTo>
                    <a:pt x="222" y="16"/>
                    <a:pt x="191" y="0"/>
                    <a:pt x="1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699;p49">
              <a:extLst>
                <a:ext uri="{FF2B5EF4-FFF2-40B4-BE49-F238E27FC236}">
                  <a16:creationId xmlns:a16="http://schemas.microsoft.com/office/drawing/2014/main" id="{889BE7A3-2C39-40CB-9280-A395D4FD4502}"/>
                </a:ext>
              </a:extLst>
            </p:cNvPr>
            <p:cNvSpPr/>
            <p:nvPr/>
          </p:nvSpPr>
          <p:spPr>
            <a:xfrm>
              <a:off x="11610241" y="2984947"/>
              <a:ext cx="44857" cy="42795"/>
            </a:xfrm>
            <a:custGeom>
              <a:avLst/>
              <a:gdLst/>
              <a:ahLst/>
              <a:cxnLst/>
              <a:rect l="l" t="t" r="r" b="b"/>
              <a:pathLst>
                <a:path w="1648" h="1458" extrusionOk="0">
                  <a:moveTo>
                    <a:pt x="210" y="1"/>
                  </a:moveTo>
                  <a:cubicBezTo>
                    <a:pt x="167" y="1"/>
                    <a:pt x="127" y="17"/>
                    <a:pt x="96" y="48"/>
                  </a:cubicBezTo>
                  <a:cubicBezTo>
                    <a:pt x="1" y="112"/>
                    <a:pt x="1" y="238"/>
                    <a:pt x="96" y="302"/>
                  </a:cubicBezTo>
                  <a:cubicBezTo>
                    <a:pt x="476" y="682"/>
                    <a:pt x="887" y="1062"/>
                    <a:pt x="1299" y="1410"/>
                  </a:cubicBezTo>
                  <a:cubicBezTo>
                    <a:pt x="1331" y="1442"/>
                    <a:pt x="1378" y="1458"/>
                    <a:pt x="1430" y="1458"/>
                  </a:cubicBezTo>
                  <a:cubicBezTo>
                    <a:pt x="1481" y="1458"/>
                    <a:pt x="1537" y="1442"/>
                    <a:pt x="1584" y="1410"/>
                  </a:cubicBezTo>
                  <a:cubicBezTo>
                    <a:pt x="1647" y="1347"/>
                    <a:pt x="1647" y="1220"/>
                    <a:pt x="1584" y="1157"/>
                  </a:cubicBezTo>
                  <a:cubicBezTo>
                    <a:pt x="1141" y="777"/>
                    <a:pt x="761" y="428"/>
                    <a:pt x="349" y="48"/>
                  </a:cubicBezTo>
                  <a:cubicBezTo>
                    <a:pt x="302" y="17"/>
                    <a:pt x="254" y="1"/>
                    <a:pt x="2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700;p49">
              <a:extLst>
                <a:ext uri="{FF2B5EF4-FFF2-40B4-BE49-F238E27FC236}">
                  <a16:creationId xmlns:a16="http://schemas.microsoft.com/office/drawing/2014/main" id="{205D9523-8083-4569-9013-83CB246182F7}"/>
                </a:ext>
              </a:extLst>
            </p:cNvPr>
            <p:cNvSpPr/>
            <p:nvPr/>
          </p:nvSpPr>
          <p:spPr>
            <a:xfrm>
              <a:off x="11643857" y="2956386"/>
              <a:ext cx="44857" cy="48109"/>
            </a:xfrm>
            <a:custGeom>
              <a:avLst/>
              <a:gdLst/>
              <a:ahLst/>
              <a:cxnLst/>
              <a:rect l="l" t="t" r="r" b="b"/>
              <a:pathLst>
                <a:path w="1648" h="1639" extrusionOk="0">
                  <a:moveTo>
                    <a:pt x="219" y="0"/>
                  </a:moveTo>
                  <a:cubicBezTo>
                    <a:pt x="167" y="0"/>
                    <a:pt x="112" y="24"/>
                    <a:pt x="64" y="71"/>
                  </a:cubicBezTo>
                  <a:cubicBezTo>
                    <a:pt x="1" y="135"/>
                    <a:pt x="1" y="261"/>
                    <a:pt x="64" y="325"/>
                  </a:cubicBezTo>
                  <a:cubicBezTo>
                    <a:pt x="476" y="736"/>
                    <a:pt x="888" y="1180"/>
                    <a:pt x="1268" y="1592"/>
                  </a:cubicBezTo>
                  <a:cubicBezTo>
                    <a:pt x="1315" y="1623"/>
                    <a:pt x="1370" y="1639"/>
                    <a:pt x="1422" y="1639"/>
                  </a:cubicBezTo>
                  <a:cubicBezTo>
                    <a:pt x="1473" y="1639"/>
                    <a:pt x="1521" y="1623"/>
                    <a:pt x="1553" y="1592"/>
                  </a:cubicBezTo>
                  <a:cubicBezTo>
                    <a:pt x="1648" y="1496"/>
                    <a:pt x="1648" y="1370"/>
                    <a:pt x="1553" y="1306"/>
                  </a:cubicBezTo>
                  <a:cubicBezTo>
                    <a:pt x="1173" y="895"/>
                    <a:pt x="761" y="483"/>
                    <a:pt x="349" y="71"/>
                  </a:cubicBezTo>
                  <a:cubicBezTo>
                    <a:pt x="317" y="24"/>
                    <a:pt x="270" y="0"/>
                    <a:pt x="2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701;p49">
              <a:extLst>
                <a:ext uri="{FF2B5EF4-FFF2-40B4-BE49-F238E27FC236}">
                  <a16:creationId xmlns:a16="http://schemas.microsoft.com/office/drawing/2014/main" id="{1781E5E5-C69D-4851-8267-A800CC90B15F}"/>
                </a:ext>
              </a:extLst>
            </p:cNvPr>
            <p:cNvSpPr/>
            <p:nvPr/>
          </p:nvSpPr>
          <p:spPr>
            <a:xfrm>
              <a:off x="11673172" y="2924539"/>
              <a:ext cx="34513" cy="39772"/>
            </a:xfrm>
            <a:custGeom>
              <a:avLst/>
              <a:gdLst/>
              <a:ahLst/>
              <a:cxnLst/>
              <a:rect l="l" t="t" r="r" b="b"/>
              <a:pathLst>
                <a:path w="1268" h="1355" extrusionOk="0">
                  <a:moveTo>
                    <a:pt x="222" y="0"/>
                  </a:moveTo>
                  <a:cubicBezTo>
                    <a:pt x="167" y="0"/>
                    <a:pt x="111" y="16"/>
                    <a:pt x="64" y="48"/>
                  </a:cubicBezTo>
                  <a:cubicBezTo>
                    <a:pt x="1" y="143"/>
                    <a:pt x="1" y="270"/>
                    <a:pt x="64" y="333"/>
                  </a:cubicBezTo>
                  <a:cubicBezTo>
                    <a:pt x="349" y="650"/>
                    <a:pt x="634" y="966"/>
                    <a:pt x="887" y="1283"/>
                  </a:cubicBezTo>
                  <a:cubicBezTo>
                    <a:pt x="935" y="1331"/>
                    <a:pt x="990" y="1354"/>
                    <a:pt x="1046" y="1354"/>
                  </a:cubicBezTo>
                  <a:cubicBezTo>
                    <a:pt x="1101" y="1354"/>
                    <a:pt x="1156" y="1331"/>
                    <a:pt x="1204" y="1283"/>
                  </a:cubicBezTo>
                  <a:cubicBezTo>
                    <a:pt x="1267" y="1220"/>
                    <a:pt x="1267" y="1093"/>
                    <a:pt x="1204" y="998"/>
                  </a:cubicBezTo>
                  <a:cubicBezTo>
                    <a:pt x="919" y="681"/>
                    <a:pt x="634" y="365"/>
                    <a:pt x="381" y="48"/>
                  </a:cubicBezTo>
                  <a:cubicBezTo>
                    <a:pt x="333" y="16"/>
                    <a:pt x="278" y="0"/>
                    <a:pt x="2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702;p49">
              <a:extLst>
                <a:ext uri="{FF2B5EF4-FFF2-40B4-BE49-F238E27FC236}">
                  <a16:creationId xmlns:a16="http://schemas.microsoft.com/office/drawing/2014/main" id="{81702432-96E9-4B61-BDB9-50DEBBA69BBE}"/>
                </a:ext>
              </a:extLst>
            </p:cNvPr>
            <p:cNvSpPr/>
            <p:nvPr/>
          </p:nvSpPr>
          <p:spPr>
            <a:xfrm>
              <a:off x="11678699" y="2876695"/>
              <a:ext cx="63556" cy="51630"/>
            </a:xfrm>
            <a:custGeom>
              <a:avLst/>
              <a:gdLst/>
              <a:ahLst/>
              <a:cxnLst/>
              <a:rect l="l" t="t" r="r" b="b"/>
              <a:pathLst>
                <a:path w="2335" h="1759" extrusionOk="0">
                  <a:moveTo>
                    <a:pt x="290" y="0"/>
                  </a:moveTo>
                  <a:cubicBezTo>
                    <a:pt x="134" y="0"/>
                    <a:pt x="0" y="202"/>
                    <a:pt x="146" y="348"/>
                  </a:cubicBezTo>
                  <a:cubicBezTo>
                    <a:pt x="653" y="886"/>
                    <a:pt x="1286" y="1361"/>
                    <a:pt x="1951" y="1741"/>
                  </a:cubicBezTo>
                  <a:cubicBezTo>
                    <a:pt x="1979" y="1753"/>
                    <a:pt x="2007" y="1759"/>
                    <a:pt x="2033" y="1759"/>
                  </a:cubicBezTo>
                  <a:cubicBezTo>
                    <a:pt x="2214" y="1759"/>
                    <a:pt x="2335" y="1504"/>
                    <a:pt x="2141" y="1393"/>
                  </a:cubicBezTo>
                  <a:cubicBezTo>
                    <a:pt x="1508" y="1045"/>
                    <a:pt x="938" y="601"/>
                    <a:pt x="431" y="63"/>
                  </a:cubicBezTo>
                  <a:cubicBezTo>
                    <a:pt x="387" y="19"/>
                    <a:pt x="337" y="0"/>
                    <a:pt x="2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703;p49">
              <a:extLst>
                <a:ext uri="{FF2B5EF4-FFF2-40B4-BE49-F238E27FC236}">
                  <a16:creationId xmlns:a16="http://schemas.microsoft.com/office/drawing/2014/main" id="{63991B6C-8057-4C66-A730-33D12D633E7B}"/>
                </a:ext>
              </a:extLst>
            </p:cNvPr>
            <p:cNvSpPr/>
            <p:nvPr/>
          </p:nvSpPr>
          <p:spPr>
            <a:xfrm>
              <a:off x="11706570" y="2843145"/>
              <a:ext cx="48722" cy="43471"/>
            </a:xfrm>
            <a:custGeom>
              <a:avLst/>
              <a:gdLst/>
              <a:ahLst/>
              <a:cxnLst/>
              <a:rect l="l" t="t" r="r" b="b"/>
              <a:pathLst>
                <a:path w="1790" h="1481" extrusionOk="0">
                  <a:moveTo>
                    <a:pt x="208" y="1"/>
                  </a:moveTo>
                  <a:cubicBezTo>
                    <a:pt x="109" y="1"/>
                    <a:pt x="0" y="97"/>
                    <a:pt x="72" y="192"/>
                  </a:cubicBezTo>
                  <a:cubicBezTo>
                    <a:pt x="452" y="699"/>
                    <a:pt x="959" y="1143"/>
                    <a:pt x="1497" y="1459"/>
                  </a:cubicBezTo>
                  <a:cubicBezTo>
                    <a:pt x="1521" y="1474"/>
                    <a:pt x="1546" y="1480"/>
                    <a:pt x="1569" y="1480"/>
                  </a:cubicBezTo>
                  <a:cubicBezTo>
                    <a:pt x="1697" y="1480"/>
                    <a:pt x="1789" y="1286"/>
                    <a:pt x="1655" y="1206"/>
                  </a:cubicBezTo>
                  <a:cubicBezTo>
                    <a:pt x="1117" y="921"/>
                    <a:pt x="642" y="509"/>
                    <a:pt x="294" y="34"/>
                  </a:cubicBezTo>
                  <a:cubicBezTo>
                    <a:pt x="270" y="11"/>
                    <a:pt x="240" y="1"/>
                    <a:pt x="2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704;p49">
              <a:extLst>
                <a:ext uri="{FF2B5EF4-FFF2-40B4-BE49-F238E27FC236}">
                  <a16:creationId xmlns:a16="http://schemas.microsoft.com/office/drawing/2014/main" id="{8D0910A6-D835-4FB3-8886-100BFF6494DA}"/>
                </a:ext>
              </a:extLst>
            </p:cNvPr>
            <p:cNvSpPr/>
            <p:nvPr/>
          </p:nvSpPr>
          <p:spPr>
            <a:xfrm>
              <a:off x="11717948" y="2810358"/>
              <a:ext cx="48232" cy="52687"/>
            </a:xfrm>
            <a:custGeom>
              <a:avLst/>
              <a:gdLst/>
              <a:ahLst/>
              <a:cxnLst/>
              <a:rect l="l" t="t" r="r" b="b"/>
              <a:pathLst>
                <a:path w="1772" h="1795" extrusionOk="0">
                  <a:moveTo>
                    <a:pt x="194" y="1"/>
                  </a:moveTo>
                  <a:cubicBezTo>
                    <a:pt x="89" y="1"/>
                    <a:pt x="0" y="135"/>
                    <a:pt x="97" y="233"/>
                  </a:cubicBezTo>
                  <a:lnTo>
                    <a:pt x="1459" y="1753"/>
                  </a:lnTo>
                  <a:cubicBezTo>
                    <a:pt x="1488" y="1782"/>
                    <a:pt x="1522" y="1794"/>
                    <a:pt x="1555" y="1794"/>
                  </a:cubicBezTo>
                  <a:cubicBezTo>
                    <a:pt x="1667" y="1794"/>
                    <a:pt x="1771" y="1653"/>
                    <a:pt x="1649" y="1531"/>
                  </a:cubicBezTo>
                  <a:cubicBezTo>
                    <a:pt x="1206" y="1056"/>
                    <a:pt x="731" y="549"/>
                    <a:pt x="287" y="43"/>
                  </a:cubicBezTo>
                  <a:cubicBezTo>
                    <a:pt x="258" y="13"/>
                    <a:pt x="225" y="1"/>
                    <a:pt x="1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705;p49">
              <a:extLst>
                <a:ext uri="{FF2B5EF4-FFF2-40B4-BE49-F238E27FC236}">
                  <a16:creationId xmlns:a16="http://schemas.microsoft.com/office/drawing/2014/main" id="{92FEF586-F134-475C-B3EB-B65DE4479B22}"/>
                </a:ext>
              </a:extLst>
            </p:cNvPr>
            <p:cNvSpPr/>
            <p:nvPr/>
          </p:nvSpPr>
          <p:spPr>
            <a:xfrm>
              <a:off x="11715416" y="2765684"/>
              <a:ext cx="66305" cy="62285"/>
            </a:xfrm>
            <a:custGeom>
              <a:avLst/>
              <a:gdLst/>
              <a:ahLst/>
              <a:cxnLst/>
              <a:rect l="l" t="t" r="r" b="b"/>
              <a:pathLst>
                <a:path w="2436" h="2122" extrusionOk="0">
                  <a:moveTo>
                    <a:pt x="197" y="1"/>
                  </a:moveTo>
                  <a:cubicBezTo>
                    <a:pt x="142" y="1"/>
                    <a:pt x="78" y="30"/>
                    <a:pt x="32" y="76"/>
                  </a:cubicBezTo>
                  <a:cubicBezTo>
                    <a:pt x="0" y="140"/>
                    <a:pt x="32" y="235"/>
                    <a:pt x="95" y="266"/>
                  </a:cubicBezTo>
                  <a:cubicBezTo>
                    <a:pt x="792" y="805"/>
                    <a:pt x="1489" y="1406"/>
                    <a:pt x="2059" y="2071"/>
                  </a:cubicBezTo>
                  <a:cubicBezTo>
                    <a:pt x="2094" y="2107"/>
                    <a:pt x="2134" y="2122"/>
                    <a:pt x="2173" y="2122"/>
                  </a:cubicBezTo>
                  <a:cubicBezTo>
                    <a:pt x="2310" y="2122"/>
                    <a:pt x="2435" y="1941"/>
                    <a:pt x="2312" y="1818"/>
                  </a:cubicBezTo>
                  <a:cubicBezTo>
                    <a:pt x="1679" y="1153"/>
                    <a:pt x="982" y="551"/>
                    <a:pt x="254" y="13"/>
                  </a:cubicBezTo>
                  <a:cubicBezTo>
                    <a:pt x="237" y="4"/>
                    <a:pt x="217" y="1"/>
                    <a:pt x="1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706;p49">
              <a:extLst>
                <a:ext uri="{FF2B5EF4-FFF2-40B4-BE49-F238E27FC236}">
                  <a16:creationId xmlns:a16="http://schemas.microsoft.com/office/drawing/2014/main" id="{3AE1D20B-DBCB-4016-8948-3D9F0339264C}"/>
                </a:ext>
              </a:extLst>
            </p:cNvPr>
            <p:cNvSpPr/>
            <p:nvPr/>
          </p:nvSpPr>
          <p:spPr>
            <a:xfrm>
              <a:off x="11731069" y="2740031"/>
              <a:ext cx="62958" cy="55417"/>
            </a:xfrm>
            <a:custGeom>
              <a:avLst/>
              <a:gdLst/>
              <a:ahLst/>
              <a:cxnLst/>
              <a:rect l="l" t="t" r="r" b="b"/>
              <a:pathLst>
                <a:path w="2313" h="1888" extrusionOk="0">
                  <a:moveTo>
                    <a:pt x="283" y="1"/>
                  </a:moveTo>
                  <a:cubicBezTo>
                    <a:pt x="140" y="1"/>
                    <a:pt x="0" y="203"/>
                    <a:pt x="122" y="349"/>
                  </a:cubicBezTo>
                  <a:cubicBezTo>
                    <a:pt x="375" y="665"/>
                    <a:pt x="660" y="919"/>
                    <a:pt x="977" y="1172"/>
                  </a:cubicBezTo>
                  <a:cubicBezTo>
                    <a:pt x="1262" y="1425"/>
                    <a:pt x="1610" y="1679"/>
                    <a:pt x="1959" y="1869"/>
                  </a:cubicBezTo>
                  <a:cubicBezTo>
                    <a:pt x="1990" y="1882"/>
                    <a:pt x="2019" y="1888"/>
                    <a:pt x="2047" y="1888"/>
                  </a:cubicBezTo>
                  <a:cubicBezTo>
                    <a:pt x="2218" y="1888"/>
                    <a:pt x="2313" y="1661"/>
                    <a:pt x="2149" y="1552"/>
                  </a:cubicBezTo>
                  <a:cubicBezTo>
                    <a:pt x="1832" y="1330"/>
                    <a:pt x="1515" y="1140"/>
                    <a:pt x="1230" y="887"/>
                  </a:cubicBezTo>
                  <a:cubicBezTo>
                    <a:pt x="914" y="634"/>
                    <a:pt x="660" y="380"/>
                    <a:pt x="407" y="64"/>
                  </a:cubicBezTo>
                  <a:cubicBezTo>
                    <a:pt x="370" y="19"/>
                    <a:pt x="327" y="1"/>
                    <a:pt x="2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707;p49">
              <a:extLst>
                <a:ext uri="{FF2B5EF4-FFF2-40B4-BE49-F238E27FC236}">
                  <a16:creationId xmlns:a16="http://schemas.microsoft.com/office/drawing/2014/main" id="{8B4479B7-0DFC-41B9-8DE4-C7F5C464A52A}"/>
                </a:ext>
              </a:extLst>
            </p:cNvPr>
            <p:cNvSpPr/>
            <p:nvPr/>
          </p:nvSpPr>
          <p:spPr>
            <a:xfrm>
              <a:off x="11730931" y="2695180"/>
              <a:ext cx="66387" cy="61492"/>
            </a:xfrm>
            <a:custGeom>
              <a:avLst/>
              <a:gdLst/>
              <a:ahLst/>
              <a:cxnLst/>
              <a:rect l="l" t="t" r="r" b="b"/>
              <a:pathLst>
                <a:path w="2439" h="2095" extrusionOk="0">
                  <a:moveTo>
                    <a:pt x="270" y="0"/>
                  </a:moveTo>
                  <a:cubicBezTo>
                    <a:pt x="206" y="0"/>
                    <a:pt x="143" y="24"/>
                    <a:pt x="95" y="71"/>
                  </a:cubicBezTo>
                  <a:cubicBezTo>
                    <a:pt x="0" y="135"/>
                    <a:pt x="0" y="325"/>
                    <a:pt x="95" y="420"/>
                  </a:cubicBezTo>
                  <a:cubicBezTo>
                    <a:pt x="729" y="958"/>
                    <a:pt x="1362" y="1497"/>
                    <a:pt x="2027" y="2035"/>
                  </a:cubicBezTo>
                  <a:cubicBezTo>
                    <a:pt x="2079" y="2070"/>
                    <a:pt x="2141" y="2095"/>
                    <a:pt x="2202" y="2095"/>
                  </a:cubicBezTo>
                  <a:cubicBezTo>
                    <a:pt x="2252" y="2095"/>
                    <a:pt x="2301" y="2078"/>
                    <a:pt x="2344" y="2035"/>
                  </a:cubicBezTo>
                  <a:cubicBezTo>
                    <a:pt x="2439" y="1940"/>
                    <a:pt x="2439" y="1782"/>
                    <a:pt x="2344" y="1718"/>
                  </a:cubicBezTo>
                  <a:cubicBezTo>
                    <a:pt x="1710" y="1148"/>
                    <a:pt x="1077" y="610"/>
                    <a:pt x="444" y="71"/>
                  </a:cubicBezTo>
                  <a:cubicBezTo>
                    <a:pt x="396" y="24"/>
                    <a:pt x="333" y="0"/>
                    <a:pt x="2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708;p49">
              <a:extLst>
                <a:ext uri="{FF2B5EF4-FFF2-40B4-BE49-F238E27FC236}">
                  <a16:creationId xmlns:a16="http://schemas.microsoft.com/office/drawing/2014/main" id="{E3CF498B-49C5-4FC5-9791-C1F4E670717D}"/>
                </a:ext>
              </a:extLst>
            </p:cNvPr>
            <p:cNvSpPr/>
            <p:nvPr/>
          </p:nvSpPr>
          <p:spPr>
            <a:xfrm>
              <a:off x="11731041" y="2647923"/>
              <a:ext cx="81765" cy="61317"/>
            </a:xfrm>
            <a:custGeom>
              <a:avLst/>
              <a:gdLst/>
              <a:ahLst/>
              <a:cxnLst/>
              <a:rect l="l" t="t" r="r" b="b"/>
              <a:pathLst>
                <a:path w="3004" h="2089" extrusionOk="0">
                  <a:moveTo>
                    <a:pt x="326" y="0"/>
                  </a:moveTo>
                  <a:cubicBezTo>
                    <a:pt x="159" y="0"/>
                    <a:pt x="1" y="191"/>
                    <a:pt x="155" y="320"/>
                  </a:cubicBezTo>
                  <a:cubicBezTo>
                    <a:pt x="915" y="953"/>
                    <a:pt x="1738" y="1555"/>
                    <a:pt x="2593" y="2061"/>
                  </a:cubicBezTo>
                  <a:cubicBezTo>
                    <a:pt x="2626" y="2080"/>
                    <a:pt x="2660" y="2089"/>
                    <a:pt x="2691" y="2089"/>
                  </a:cubicBezTo>
                  <a:cubicBezTo>
                    <a:pt x="2871" y="2089"/>
                    <a:pt x="3003" y="1821"/>
                    <a:pt x="2815" y="1713"/>
                  </a:cubicBezTo>
                  <a:cubicBezTo>
                    <a:pt x="1960" y="1238"/>
                    <a:pt x="1168" y="668"/>
                    <a:pt x="440" y="35"/>
                  </a:cubicBezTo>
                  <a:cubicBezTo>
                    <a:pt x="404" y="11"/>
                    <a:pt x="365" y="0"/>
                    <a:pt x="3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709;p49">
              <a:extLst>
                <a:ext uri="{FF2B5EF4-FFF2-40B4-BE49-F238E27FC236}">
                  <a16:creationId xmlns:a16="http://schemas.microsoft.com/office/drawing/2014/main" id="{C0280346-E429-4EE6-B478-E3CB11AFE627}"/>
                </a:ext>
              </a:extLst>
            </p:cNvPr>
            <p:cNvSpPr/>
            <p:nvPr/>
          </p:nvSpPr>
          <p:spPr>
            <a:xfrm>
              <a:off x="11768848" y="2602984"/>
              <a:ext cx="41400" cy="34342"/>
            </a:xfrm>
            <a:custGeom>
              <a:avLst/>
              <a:gdLst/>
              <a:ahLst/>
              <a:cxnLst/>
              <a:rect l="l" t="t" r="r" b="b"/>
              <a:pathLst>
                <a:path w="1521" h="1170" extrusionOk="0">
                  <a:moveTo>
                    <a:pt x="125" y="1"/>
                  </a:moveTo>
                  <a:cubicBezTo>
                    <a:pt x="93" y="1"/>
                    <a:pt x="55" y="23"/>
                    <a:pt x="32" y="46"/>
                  </a:cubicBezTo>
                  <a:cubicBezTo>
                    <a:pt x="1" y="109"/>
                    <a:pt x="1" y="172"/>
                    <a:pt x="64" y="204"/>
                  </a:cubicBezTo>
                  <a:cubicBezTo>
                    <a:pt x="254" y="331"/>
                    <a:pt x="476" y="489"/>
                    <a:pt x="666" y="647"/>
                  </a:cubicBezTo>
                  <a:cubicBezTo>
                    <a:pt x="888" y="806"/>
                    <a:pt x="1078" y="964"/>
                    <a:pt x="1268" y="1122"/>
                  </a:cubicBezTo>
                  <a:cubicBezTo>
                    <a:pt x="1299" y="1154"/>
                    <a:pt x="1339" y="1170"/>
                    <a:pt x="1378" y="1170"/>
                  </a:cubicBezTo>
                  <a:cubicBezTo>
                    <a:pt x="1418" y="1170"/>
                    <a:pt x="1458" y="1154"/>
                    <a:pt x="1489" y="1122"/>
                  </a:cubicBezTo>
                  <a:cubicBezTo>
                    <a:pt x="1521" y="1027"/>
                    <a:pt x="1521" y="932"/>
                    <a:pt x="1426" y="901"/>
                  </a:cubicBezTo>
                  <a:cubicBezTo>
                    <a:pt x="1236" y="742"/>
                    <a:pt x="1014" y="616"/>
                    <a:pt x="793" y="457"/>
                  </a:cubicBezTo>
                  <a:cubicBezTo>
                    <a:pt x="571" y="331"/>
                    <a:pt x="381" y="172"/>
                    <a:pt x="159" y="14"/>
                  </a:cubicBezTo>
                  <a:cubicBezTo>
                    <a:pt x="150" y="5"/>
                    <a:pt x="138" y="1"/>
                    <a:pt x="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710;p49">
              <a:extLst>
                <a:ext uri="{FF2B5EF4-FFF2-40B4-BE49-F238E27FC236}">
                  <a16:creationId xmlns:a16="http://schemas.microsoft.com/office/drawing/2014/main" id="{F7C4698F-46F8-436F-820C-547AD07882B9}"/>
                </a:ext>
              </a:extLst>
            </p:cNvPr>
            <p:cNvSpPr/>
            <p:nvPr/>
          </p:nvSpPr>
          <p:spPr>
            <a:xfrm>
              <a:off x="11718520" y="2520327"/>
              <a:ext cx="105773" cy="61258"/>
            </a:xfrm>
            <a:custGeom>
              <a:avLst/>
              <a:gdLst/>
              <a:ahLst/>
              <a:cxnLst/>
              <a:rect l="l" t="t" r="r" b="b"/>
              <a:pathLst>
                <a:path w="3886" h="2087" extrusionOk="0">
                  <a:moveTo>
                    <a:pt x="210" y="0"/>
                  </a:moveTo>
                  <a:cubicBezTo>
                    <a:pt x="81" y="0"/>
                    <a:pt x="1" y="181"/>
                    <a:pt x="140" y="265"/>
                  </a:cubicBezTo>
                  <a:cubicBezTo>
                    <a:pt x="710" y="581"/>
                    <a:pt x="1280" y="898"/>
                    <a:pt x="1850" y="1215"/>
                  </a:cubicBezTo>
                  <a:cubicBezTo>
                    <a:pt x="2135" y="1341"/>
                    <a:pt x="2420" y="1500"/>
                    <a:pt x="2705" y="1658"/>
                  </a:cubicBezTo>
                  <a:cubicBezTo>
                    <a:pt x="2990" y="1816"/>
                    <a:pt x="3275" y="1975"/>
                    <a:pt x="3592" y="2070"/>
                  </a:cubicBezTo>
                  <a:cubicBezTo>
                    <a:pt x="3618" y="2081"/>
                    <a:pt x="3642" y="2086"/>
                    <a:pt x="3665" y="2086"/>
                  </a:cubicBezTo>
                  <a:cubicBezTo>
                    <a:pt x="3832" y="2086"/>
                    <a:pt x="3886" y="1805"/>
                    <a:pt x="3718" y="1721"/>
                  </a:cubicBezTo>
                  <a:cubicBezTo>
                    <a:pt x="3465" y="1531"/>
                    <a:pt x="3148" y="1436"/>
                    <a:pt x="2832" y="1278"/>
                  </a:cubicBezTo>
                  <a:cubicBezTo>
                    <a:pt x="2547" y="1151"/>
                    <a:pt x="2261" y="1025"/>
                    <a:pt x="2008" y="898"/>
                  </a:cubicBezTo>
                  <a:cubicBezTo>
                    <a:pt x="1406" y="613"/>
                    <a:pt x="836" y="328"/>
                    <a:pt x="266" y="11"/>
                  </a:cubicBezTo>
                  <a:cubicBezTo>
                    <a:pt x="247" y="4"/>
                    <a:pt x="228" y="0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1711;p49">
              <a:extLst>
                <a:ext uri="{FF2B5EF4-FFF2-40B4-BE49-F238E27FC236}">
                  <a16:creationId xmlns:a16="http://schemas.microsoft.com/office/drawing/2014/main" id="{F038B322-A6C6-4C73-B643-3C3336F21D3F}"/>
                </a:ext>
              </a:extLst>
            </p:cNvPr>
            <p:cNvSpPr/>
            <p:nvPr/>
          </p:nvSpPr>
          <p:spPr>
            <a:xfrm>
              <a:off x="11700610" y="2471838"/>
              <a:ext cx="109802" cy="59526"/>
            </a:xfrm>
            <a:custGeom>
              <a:avLst/>
              <a:gdLst/>
              <a:ahLst/>
              <a:cxnLst/>
              <a:rect l="l" t="t" r="r" b="b"/>
              <a:pathLst>
                <a:path w="4034" h="2028" extrusionOk="0">
                  <a:moveTo>
                    <a:pt x="309" y="0"/>
                  </a:moveTo>
                  <a:cubicBezTo>
                    <a:pt x="125" y="0"/>
                    <a:pt x="0" y="281"/>
                    <a:pt x="196" y="365"/>
                  </a:cubicBezTo>
                  <a:cubicBezTo>
                    <a:pt x="1336" y="903"/>
                    <a:pt x="2476" y="1473"/>
                    <a:pt x="3616" y="2012"/>
                  </a:cubicBezTo>
                  <a:cubicBezTo>
                    <a:pt x="3646" y="2023"/>
                    <a:pt x="3675" y="2028"/>
                    <a:pt x="3702" y="2028"/>
                  </a:cubicBezTo>
                  <a:cubicBezTo>
                    <a:pt x="3909" y="2028"/>
                    <a:pt x="4034" y="1743"/>
                    <a:pt x="3838" y="1632"/>
                  </a:cubicBezTo>
                  <a:cubicBezTo>
                    <a:pt x="2666" y="1093"/>
                    <a:pt x="1526" y="555"/>
                    <a:pt x="386" y="17"/>
                  </a:cubicBezTo>
                  <a:cubicBezTo>
                    <a:pt x="360" y="5"/>
                    <a:pt x="334" y="0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712;p49">
              <a:extLst>
                <a:ext uri="{FF2B5EF4-FFF2-40B4-BE49-F238E27FC236}">
                  <a16:creationId xmlns:a16="http://schemas.microsoft.com/office/drawing/2014/main" id="{F57DD73A-8BF6-452B-951E-864E45BBB1CC}"/>
                </a:ext>
              </a:extLst>
            </p:cNvPr>
            <p:cNvSpPr/>
            <p:nvPr/>
          </p:nvSpPr>
          <p:spPr>
            <a:xfrm>
              <a:off x="11677963" y="2418093"/>
              <a:ext cx="103132" cy="62344"/>
            </a:xfrm>
            <a:custGeom>
              <a:avLst/>
              <a:gdLst/>
              <a:ahLst/>
              <a:cxnLst/>
              <a:rect l="l" t="t" r="r" b="b"/>
              <a:pathLst>
                <a:path w="3789" h="2124" extrusionOk="0">
                  <a:moveTo>
                    <a:pt x="156" y="1"/>
                  </a:moveTo>
                  <a:cubicBezTo>
                    <a:pt x="35" y="1"/>
                    <a:pt x="0" y="208"/>
                    <a:pt x="141" y="264"/>
                  </a:cubicBezTo>
                  <a:cubicBezTo>
                    <a:pt x="711" y="517"/>
                    <a:pt x="1313" y="771"/>
                    <a:pt x="1851" y="1088"/>
                  </a:cubicBezTo>
                  <a:cubicBezTo>
                    <a:pt x="2136" y="1246"/>
                    <a:pt x="2390" y="1404"/>
                    <a:pt x="2643" y="1563"/>
                  </a:cubicBezTo>
                  <a:cubicBezTo>
                    <a:pt x="2928" y="1721"/>
                    <a:pt x="3181" y="1943"/>
                    <a:pt x="3466" y="2101"/>
                  </a:cubicBezTo>
                  <a:cubicBezTo>
                    <a:pt x="3493" y="2117"/>
                    <a:pt x="3521" y="2124"/>
                    <a:pt x="3547" y="2124"/>
                  </a:cubicBezTo>
                  <a:cubicBezTo>
                    <a:pt x="3679" y="2124"/>
                    <a:pt x="3788" y="1953"/>
                    <a:pt x="3656" y="1848"/>
                  </a:cubicBezTo>
                  <a:cubicBezTo>
                    <a:pt x="3181" y="1436"/>
                    <a:pt x="2548" y="1088"/>
                    <a:pt x="1978" y="802"/>
                  </a:cubicBezTo>
                  <a:cubicBezTo>
                    <a:pt x="1408" y="486"/>
                    <a:pt x="806" y="232"/>
                    <a:pt x="205" y="11"/>
                  </a:cubicBezTo>
                  <a:cubicBezTo>
                    <a:pt x="187" y="4"/>
                    <a:pt x="171" y="1"/>
                    <a:pt x="1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713;p49">
              <a:extLst>
                <a:ext uri="{FF2B5EF4-FFF2-40B4-BE49-F238E27FC236}">
                  <a16:creationId xmlns:a16="http://schemas.microsoft.com/office/drawing/2014/main" id="{E8D7D8F4-8FA0-45C9-9986-930D97DC300F}"/>
                </a:ext>
              </a:extLst>
            </p:cNvPr>
            <p:cNvSpPr/>
            <p:nvPr/>
          </p:nvSpPr>
          <p:spPr>
            <a:xfrm>
              <a:off x="11665007" y="2386539"/>
              <a:ext cx="92545" cy="52423"/>
            </a:xfrm>
            <a:custGeom>
              <a:avLst/>
              <a:gdLst/>
              <a:ahLst/>
              <a:cxnLst/>
              <a:rect l="l" t="t" r="r" b="b"/>
              <a:pathLst>
                <a:path w="3400" h="1786" extrusionOk="0">
                  <a:moveTo>
                    <a:pt x="213" y="1"/>
                  </a:moveTo>
                  <a:cubicBezTo>
                    <a:pt x="38" y="1"/>
                    <a:pt x="1" y="268"/>
                    <a:pt x="174" y="326"/>
                  </a:cubicBezTo>
                  <a:cubicBezTo>
                    <a:pt x="1187" y="611"/>
                    <a:pt x="2137" y="1086"/>
                    <a:pt x="2961" y="1751"/>
                  </a:cubicBezTo>
                  <a:cubicBezTo>
                    <a:pt x="2997" y="1775"/>
                    <a:pt x="3036" y="1785"/>
                    <a:pt x="3075" y="1785"/>
                  </a:cubicBezTo>
                  <a:cubicBezTo>
                    <a:pt x="3242" y="1785"/>
                    <a:pt x="3400" y="1594"/>
                    <a:pt x="3246" y="1466"/>
                  </a:cubicBezTo>
                  <a:cubicBezTo>
                    <a:pt x="2359" y="801"/>
                    <a:pt x="1346" y="294"/>
                    <a:pt x="269" y="9"/>
                  </a:cubicBezTo>
                  <a:cubicBezTo>
                    <a:pt x="249" y="3"/>
                    <a:pt x="230" y="1"/>
                    <a:pt x="2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714;p49">
              <a:extLst>
                <a:ext uri="{FF2B5EF4-FFF2-40B4-BE49-F238E27FC236}">
                  <a16:creationId xmlns:a16="http://schemas.microsoft.com/office/drawing/2014/main" id="{197A7F0B-66D9-41C3-84F5-F0A5228324E9}"/>
                </a:ext>
              </a:extLst>
            </p:cNvPr>
            <p:cNvSpPr/>
            <p:nvPr/>
          </p:nvSpPr>
          <p:spPr>
            <a:xfrm>
              <a:off x="11632072" y="2341160"/>
              <a:ext cx="117939" cy="58264"/>
            </a:xfrm>
            <a:custGeom>
              <a:avLst/>
              <a:gdLst/>
              <a:ahLst/>
              <a:cxnLst/>
              <a:rect l="l" t="t" r="r" b="b"/>
              <a:pathLst>
                <a:path w="4333" h="1985" extrusionOk="0">
                  <a:moveTo>
                    <a:pt x="246" y="1"/>
                  </a:moveTo>
                  <a:cubicBezTo>
                    <a:pt x="76" y="1"/>
                    <a:pt x="0" y="258"/>
                    <a:pt x="180" y="288"/>
                  </a:cubicBezTo>
                  <a:cubicBezTo>
                    <a:pt x="845" y="478"/>
                    <a:pt x="1511" y="732"/>
                    <a:pt x="2144" y="1017"/>
                  </a:cubicBezTo>
                  <a:cubicBezTo>
                    <a:pt x="2746" y="1302"/>
                    <a:pt x="3347" y="1618"/>
                    <a:pt x="3949" y="1967"/>
                  </a:cubicBezTo>
                  <a:cubicBezTo>
                    <a:pt x="3977" y="1979"/>
                    <a:pt x="4005" y="1984"/>
                    <a:pt x="4031" y="1984"/>
                  </a:cubicBezTo>
                  <a:cubicBezTo>
                    <a:pt x="4212" y="1984"/>
                    <a:pt x="4333" y="1729"/>
                    <a:pt x="4139" y="1618"/>
                  </a:cubicBezTo>
                  <a:cubicBezTo>
                    <a:pt x="3569" y="1238"/>
                    <a:pt x="2904" y="953"/>
                    <a:pt x="2271" y="700"/>
                  </a:cubicBezTo>
                  <a:cubicBezTo>
                    <a:pt x="1606" y="415"/>
                    <a:pt x="940" y="193"/>
                    <a:pt x="275" y="3"/>
                  </a:cubicBezTo>
                  <a:cubicBezTo>
                    <a:pt x="265" y="2"/>
                    <a:pt x="256" y="1"/>
                    <a:pt x="2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1715;p49">
              <a:extLst>
                <a:ext uri="{FF2B5EF4-FFF2-40B4-BE49-F238E27FC236}">
                  <a16:creationId xmlns:a16="http://schemas.microsoft.com/office/drawing/2014/main" id="{E981ED3C-3618-49EC-92CC-6B2F01C20227}"/>
                </a:ext>
              </a:extLst>
            </p:cNvPr>
            <p:cNvSpPr/>
            <p:nvPr/>
          </p:nvSpPr>
          <p:spPr>
            <a:xfrm>
              <a:off x="11601014" y="2292845"/>
              <a:ext cx="114619" cy="48109"/>
            </a:xfrm>
            <a:custGeom>
              <a:avLst/>
              <a:gdLst/>
              <a:ahLst/>
              <a:cxnLst/>
              <a:rect l="l" t="t" r="r" b="b"/>
              <a:pathLst>
                <a:path w="4211" h="1639" extrusionOk="0">
                  <a:moveTo>
                    <a:pt x="282" y="1"/>
                  </a:moveTo>
                  <a:cubicBezTo>
                    <a:pt x="79" y="1"/>
                    <a:pt x="0" y="352"/>
                    <a:pt x="213" y="382"/>
                  </a:cubicBezTo>
                  <a:cubicBezTo>
                    <a:pt x="846" y="478"/>
                    <a:pt x="1480" y="604"/>
                    <a:pt x="2113" y="826"/>
                  </a:cubicBezTo>
                  <a:cubicBezTo>
                    <a:pt x="2398" y="921"/>
                    <a:pt x="2715" y="1048"/>
                    <a:pt x="3000" y="1174"/>
                  </a:cubicBezTo>
                  <a:cubicBezTo>
                    <a:pt x="3285" y="1301"/>
                    <a:pt x="3602" y="1491"/>
                    <a:pt x="3887" y="1618"/>
                  </a:cubicBezTo>
                  <a:cubicBezTo>
                    <a:pt x="3916" y="1632"/>
                    <a:pt x="3944" y="1638"/>
                    <a:pt x="3970" y="1638"/>
                  </a:cubicBezTo>
                  <a:cubicBezTo>
                    <a:pt x="4117" y="1638"/>
                    <a:pt x="4211" y="1440"/>
                    <a:pt x="4077" y="1333"/>
                  </a:cubicBezTo>
                  <a:cubicBezTo>
                    <a:pt x="3538" y="953"/>
                    <a:pt x="2873" y="699"/>
                    <a:pt x="2271" y="478"/>
                  </a:cubicBezTo>
                  <a:cubicBezTo>
                    <a:pt x="1638" y="256"/>
                    <a:pt x="973" y="97"/>
                    <a:pt x="308" y="2"/>
                  </a:cubicBezTo>
                  <a:cubicBezTo>
                    <a:pt x="299" y="1"/>
                    <a:pt x="291" y="1"/>
                    <a:pt x="2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1716;p49">
              <a:extLst>
                <a:ext uri="{FF2B5EF4-FFF2-40B4-BE49-F238E27FC236}">
                  <a16:creationId xmlns:a16="http://schemas.microsoft.com/office/drawing/2014/main" id="{044D7B49-3235-40FD-A200-C71251A484B4}"/>
                </a:ext>
              </a:extLst>
            </p:cNvPr>
            <p:cNvSpPr/>
            <p:nvPr/>
          </p:nvSpPr>
          <p:spPr>
            <a:xfrm>
              <a:off x="11583513" y="2255715"/>
              <a:ext cx="79751" cy="27297"/>
            </a:xfrm>
            <a:custGeom>
              <a:avLst/>
              <a:gdLst/>
              <a:ahLst/>
              <a:cxnLst/>
              <a:rect l="l" t="t" r="r" b="b"/>
              <a:pathLst>
                <a:path w="2930" h="930" extrusionOk="0">
                  <a:moveTo>
                    <a:pt x="223" y="1"/>
                  </a:moveTo>
                  <a:cubicBezTo>
                    <a:pt x="1" y="1"/>
                    <a:pt x="1" y="381"/>
                    <a:pt x="223" y="381"/>
                  </a:cubicBezTo>
                  <a:cubicBezTo>
                    <a:pt x="634" y="412"/>
                    <a:pt x="1046" y="476"/>
                    <a:pt x="1458" y="571"/>
                  </a:cubicBezTo>
                  <a:cubicBezTo>
                    <a:pt x="1648" y="602"/>
                    <a:pt x="1838" y="666"/>
                    <a:pt x="2028" y="729"/>
                  </a:cubicBezTo>
                  <a:cubicBezTo>
                    <a:pt x="2249" y="792"/>
                    <a:pt x="2439" y="887"/>
                    <a:pt x="2629" y="919"/>
                  </a:cubicBezTo>
                  <a:cubicBezTo>
                    <a:pt x="2650" y="926"/>
                    <a:pt x="2670" y="929"/>
                    <a:pt x="2689" y="929"/>
                  </a:cubicBezTo>
                  <a:cubicBezTo>
                    <a:pt x="2844" y="929"/>
                    <a:pt x="2929" y="715"/>
                    <a:pt x="2788" y="602"/>
                  </a:cubicBezTo>
                  <a:cubicBezTo>
                    <a:pt x="2598" y="476"/>
                    <a:pt x="2344" y="412"/>
                    <a:pt x="2154" y="349"/>
                  </a:cubicBezTo>
                  <a:cubicBezTo>
                    <a:pt x="1933" y="286"/>
                    <a:pt x="1743" y="222"/>
                    <a:pt x="1521" y="191"/>
                  </a:cubicBezTo>
                  <a:cubicBezTo>
                    <a:pt x="1109" y="96"/>
                    <a:pt x="666" y="32"/>
                    <a:pt x="2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1717;p49">
              <a:extLst>
                <a:ext uri="{FF2B5EF4-FFF2-40B4-BE49-F238E27FC236}">
                  <a16:creationId xmlns:a16="http://schemas.microsoft.com/office/drawing/2014/main" id="{9FAD9425-38AA-4708-BBD3-2D3D6D3093D6}"/>
                </a:ext>
              </a:extLst>
            </p:cNvPr>
            <p:cNvSpPr/>
            <p:nvPr/>
          </p:nvSpPr>
          <p:spPr>
            <a:xfrm>
              <a:off x="11531442" y="2210865"/>
              <a:ext cx="80813" cy="31142"/>
            </a:xfrm>
            <a:custGeom>
              <a:avLst/>
              <a:gdLst/>
              <a:ahLst/>
              <a:cxnLst/>
              <a:rect l="l" t="t" r="r" b="b"/>
              <a:pathLst>
                <a:path w="2969" h="1061" extrusionOk="0">
                  <a:moveTo>
                    <a:pt x="240" y="1"/>
                  </a:moveTo>
                  <a:cubicBezTo>
                    <a:pt x="37" y="1"/>
                    <a:pt x="0" y="299"/>
                    <a:pt x="204" y="357"/>
                  </a:cubicBezTo>
                  <a:cubicBezTo>
                    <a:pt x="394" y="420"/>
                    <a:pt x="584" y="484"/>
                    <a:pt x="806" y="547"/>
                  </a:cubicBezTo>
                  <a:cubicBezTo>
                    <a:pt x="996" y="610"/>
                    <a:pt x="1186" y="674"/>
                    <a:pt x="1407" y="737"/>
                  </a:cubicBezTo>
                  <a:cubicBezTo>
                    <a:pt x="1787" y="832"/>
                    <a:pt x="2199" y="959"/>
                    <a:pt x="2611" y="1054"/>
                  </a:cubicBezTo>
                  <a:cubicBezTo>
                    <a:pt x="2630" y="1059"/>
                    <a:pt x="2649" y="1061"/>
                    <a:pt x="2666" y="1061"/>
                  </a:cubicBezTo>
                  <a:cubicBezTo>
                    <a:pt x="2881" y="1061"/>
                    <a:pt x="2969" y="730"/>
                    <a:pt x="2706" y="642"/>
                  </a:cubicBezTo>
                  <a:cubicBezTo>
                    <a:pt x="2326" y="515"/>
                    <a:pt x="1914" y="420"/>
                    <a:pt x="1502" y="294"/>
                  </a:cubicBezTo>
                  <a:cubicBezTo>
                    <a:pt x="1312" y="230"/>
                    <a:pt x="1122" y="199"/>
                    <a:pt x="901" y="135"/>
                  </a:cubicBezTo>
                  <a:cubicBezTo>
                    <a:pt x="711" y="72"/>
                    <a:pt x="489" y="40"/>
                    <a:pt x="299" y="9"/>
                  </a:cubicBezTo>
                  <a:cubicBezTo>
                    <a:pt x="278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1718;p49">
              <a:extLst>
                <a:ext uri="{FF2B5EF4-FFF2-40B4-BE49-F238E27FC236}">
                  <a16:creationId xmlns:a16="http://schemas.microsoft.com/office/drawing/2014/main" id="{0A1A4B89-4D31-437A-86D2-0BDCB94D11F8}"/>
                </a:ext>
              </a:extLst>
            </p:cNvPr>
            <p:cNvSpPr/>
            <p:nvPr/>
          </p:nvSpPr>
          <p:spPr>
            <a:xfrm>
              <a:off x="10874941" y="2270567"/>
              <a:ext cx="741362" cy="790159"/>
            </a:xfrm>
            <a:custGeom>
              <a:avLst/>
              <a:gdLst/>
              <a:ahLst/>
              <a:cxnLst/>
              <a:rect l="l" t="t" r="r" b="b"/>
              <a:pathLst>
                <a:path w="27237" h="26920" extrusionOk="0">
                  <a:moveTo>
                    <a:pt x="21378" y="2757"/>
                  </a:moveTo>
                  <a:cubicBezTo>
                    <a:pt x="21409" y="2852"/>
                    <a:pt x="21409" y="2947"/>
                    <a:pt x="21378" y="3073"/>
                  </a:cubicBezTo>
                  <a:cubicBezTo>
                    <a:pt x="21378" y="3105"/>
                    <a:pt x="21378" y="3168"/>
                    <a:pt x="21346" y="3200"/>
                  </a:cubicBezTo>
                  <a:cubicBezTo>
                    <a:pt x="21346" y="3200"/>
                    <a:pt x="21346" y="3168"/>
                    <a:pt x="21314" y="3137"/>
                  </a:cubicBezTo>
                  <a:cubicBezTo>
                    <a:pt x="21251" y="3073"/>
                    <a:pt x="21188" y="3010"/>
                    <a:pt x="21093" y="2978"/>
                  </a:cubicBezTo>
                  <a:cubicBezTo>
                    <a:pt x="21219" y="2883"/>
                    <a:pt x="21314" y="2820"/>
                    <a:pt x="21378" y="2757"/>
                  </a:cubicBezTo>
                  <a:close/>
                  <a:moveTo>
                    <a:pt x="19889" y="2883"/>
                  </a:moveTo>
                  <a:lnTo>
                    <a:pt x="19889" y="2883"/>
                  </a:lnTo>
                  <a:cubicBezTo>
                    <a:pt x="19857" y="3010"/>
                    <a:pt x="19762" y="3137"/>
                    <a:pt x="19667" y="3263"/>
                  </a:cubicBezTo>
                  <a:cubicBezTo>
                    <a:pt x="19446" y="3390"/>
                    <a:pt x="19192" y="3517"/>
                    <a:pt x="18907" y="3675"/>
                  </a:cubicBezTo>
                  <a:cubicBezTo>
                    <a:pt x="19351" y="3327"/>
                    <a:pt x="19667" y="3073"/>
                    <a:pt x="19889" y="2883"/>
                  </a:cubicBezTo>
                  <a:close/>
                  <a:moveTo>
                    <a:pt x="20238" y="3358"/>
                  </a:moveTo>
                  <a:lnTo>
                    <a:pt x="20238" y="3358"/>
                  </a:lnTo>
                  <a:cubicBezTo>
                    <a:pt x="20142" y="3422"/>
                    <a:pt x="20047" y="3517"/>
                    <a:pt x="19921" y="3612"/>
                  </a:cubicBezTo>
                  <a:cubicBezTo>
                    <a:pt x="19636" y="3865"/>
                    <a:pt x="19351" y="4087"/>
                    <a:pt x="19066" y="4340"/>
                  </a:cubicBezTo>
                  <a:cubicBezTo>
                    <a:pt x="19414" y="4023"/>
                    <a:pt x="19667" y="3770"/>
                    <a:pt x="19857" y="3485"/>
                  </a:cubicBezTo>
                  <a:cubicBezTo>
                    <a:pt x="19984" y="3422"/>
                    <a:pt x="20111" y="3390"/>
                    <a:pt x="20238" y="3358"/>
                  </a:cubicBezTo>
                  <a:close/>
                  <a:moveTo>
                    <a:pt x="15487" y="413"/>
                  </a:moveTo>
                  <a:cubicBezTo>
                    <a:pt x="15550" y="413"/>
                    <a:pt x="15645" y="413"/>
                    <a:pt x="15709" y="445"/>
                  </a:cubicBezTo>
                  <a:cubicBezTo>
                    <a:pt x="15645" y="476"/>
                    <a:pt x="15614" y="508"/>
                    <a:pt x="15550" y="540"/>
                  </a:cubicBezTo>
                  <a:cubicBezTo>
                    <a:pt x="15360" y="603"/>
                    <a:pt x="15139" y="698"/>
                    <a:pt x="14917" y="825"/>
                  </a:cubicBezTo>
                  <a:cubicBezTo>
                    <a:pt x="14917" y="761"/>
                    <a:pt x="14917" y="730"/>
                    <a:pt x="14885" y="698"/>
                  </a:cubicBezTo>
                  <a:cubicBezTo>
                    <a:pt x="14846" y="659"/>
                    <a:pt x="14795" y="632"/>
                    <a:pt x="14747" y="632"/>
                  </a:cubicBezTo>
                  <a:cubicBezTo>
                    <a:pt x="14717" y="632"/>
                    <a:pt x="14688" y="642"/>
                    <a:pt x="14664" y="666"/>
                  </a:cubicBezTo>
                  <a:cubicBezTo>
                    <a:pt x="13999" y="1205"/>
                    <a:pt x="10863" y="3612"/>
                    <a:pt x="7697" y="6240"/>
                  </a:cubicBezTo>
                  <a:cubicBezTo>
                    <a:pt x="10832" y="3200"/>
                    <a:pt x="14125" y="413"/>
                    <a:pt x="15455" y="413"/>
                  </a:cubicBezTo>
                  <a:close/>
                  <a:moveTo>
                    <a:pt x="19066" y="3928"/>
                  </a:moveTo>
                  <a:cubicBezTo>
                    <a:pt x="18274" y="4720"/>
                    <a:pt x="17007" y="5638"/>
                    <a:pt x="15519" y="6652"/>
                  </a:cubicBezTo>
                  <a:cubicBezTo>
                    <a:pt x="15709" y="6494"/>
                    <a:pt x="15867" y="6335"/>
                    <a:pt x="16026" y="6209"/>
                  </a:cubicBezTo>
                  <a:cubicBezTo>
                    <a:pt x="17261" y="5195"/>
                    <a:pt x="18274" y="4435"/>
                    <a:pt x="19066" y="3928"/>
                  </a:cubicBezTo>
                  <a:close/>
                  <a:moveTo>
                    <a:pt x="6588" y="3897"/>
                  </a:moveTo>
                  <a:cubicBezTo>
                    <a:pt x="5131" y="5195"/>
                    <a:pt x="3801" y="6335"/>
                    <a:pt x="2915" y="7032"/>
                  </a:cubicBezTo>
                  <a:cubicBezTo>
                    <a:pt x="3421" y="6589"/>
                    <a:pt x="4055" y="6019"/>
                    <a:pt x="4625" y="5448"/>
                  </a:cubicBezTo>
                  <a:cubicBezTo>
                    <a:pt x="5290" y="4910"/>
                    <a:pt x="5986" y="4372"/>
                    <a:pt x="6588" y="3897"/>
                  </a:cubicBezTo>
                  <a:close/>
                  <a:moveTo>
                    <a:pt x="1881" y="7998"/>
                  </a:moveTo>
                  <a:lnTo>
                    <a:pt x="1743" y="8109"/>
                  </a:lnTo>
                  <a:cubicBezTo>
                    <a:pt x="1774" y="8077"/>
                    <a:pt x="1774" y="8045"/>
                    <a:pt x="1806" y="8014"/>
                  </a:cubicBezTo>
                  <a:cubicBezTo>
                    <a:pt x="1831" y="8014"/>
                    <a:pt x="1856" y="8014"/>
                    <a:pt x="1881" y="7998"/>
                  </a:cubicBezTo>
                  <a:close/>
                  <a:moveTo>
                    <a:pt x="25495" y="7570"/>
                  </a:moveTo>
                  <a:cubicBezTo>
                    <a:pt x="25495" y="7602"/>
                    <a:pt x="25526" y="7665"/>
                    <a:pt x="25526" y="7760"/>
                  </a:cubicBezTo>
                  <a:cubicBezTo>
                    <a:pt x="25336" y="7824"/>
                    <a:pt x="25083" y="7950"/>
                    <a:pt x="24798" y="8140"/>
                  </a:cubicBezTo>
                  <a:lnTo>
                    <a:pt x="25495" y="7570"/>
                  </a:lnTo>
                  <a:close/>
                  <a:moveTo>
                    <a:pt x="25811" y="7950"/>
                  </a:moveTo>
                  <a:cubicBezTo>
                    <a:pt x="25811" y="8014"/>
                    <a:pt x="25780" y="8077"/>
                    <a:pt x="25716" y="8172"/>
                  </a:cubicBezTo>
                  <a:cubicBezTo>
                    <a:pt x="25748" y="8109"/>
                    <a:pt x="25780" y="8014"/>
                    <a:pt x="25780" y="7950"/>
                  </a:cubicBezTo>
                  <a:close/>
                  <a:moveTo>
                    <a:pt x="13809" y="7729"/>
                  </a:moveTo>
                  <a:cubicBezTo>
                    <a:pt x="13650" y="7855"/>
                    <a:pt x="13524" y="7982"/>
                    <a:pt x="13365" y="8109"/>
                  </a:cubicBezTo>
                  <a:cubicBezTo>
                    <a:pt x="13270" y="8172"/>
                    <a:pt x="13144" y="8235"/>
                    <a:pt x="13049" y="8299"/>
                  </a:cubicBezTo>
                  <a:cubicBezTo>
                    <a:pt x="13302" y="8109"/>
                    <a:pt x="13555" y="7919"/>
                    <a:pt x="13809" y="7729"/>
                  </a:cubicBezTo>
                  <a:close/>
                  <a:moveTo>
                    <a:pt x="25431" y="8077"/>
                  </a:moveTo>
                  <a:lnTo>
                    <a:pt x="25431" y="8077"/>
                  </a:lnTo>
                  <a:cubicBezTo>
                    <a:pt x="25368" y="8235"/>
                    <a:pt x="25273" y="8457"/>
                    <a:pt x="25115" y="8710"/>
                  </a:cubicBezTo>
                  <a:cubicBezTo>
                    <a:pt x="24671" y="8774"/>
                    <a:pt x="24133" y="9027"/>
                    <a:pt x="23499" y="9407"/>
                  </a:cubicBezTo>
                  <a:cubicBezTo>
                    <a:pt x="24354" y="8742"/>
                    <a:pt x="25020" y="8267"/>
                    <a:pt x="25431" y="8077"/>
                  </a:cubicBezTo>
                  <a:close/>
                  <a:moveTo>
                    <a:pt x="25463" y="8964"/>
                  </a:moveTo>
                  <a:cubicBezTo>
                    <a:pt x="25621" y="8964"/>
                    <a:pt x="25716" y="8995"/>
                    <a:pt x="25811" y="9027"/>
                  </a:cubicBezTo>
                  <a:cubicBezTo>
                    <a:pt x="25526" y="9249"/>
                    <a:pt x="24956" y="9692"/>
                    <a:pt x="24164" y="10294"/>
                  </a:cubicBezTo>
                  <a:cubicBezTo>
                    <a:pt x="24703" y="9755"/>
                    <a:pt x="25146" y="9312"/>
                    <a:pt x="25463" y="8964"/>
                  </a:cubicBezTo>
                  <a:close/>
                  <a:moveTo>
                    <a:pt x="20839" y="3232"/>
                  </a:moveTo>
                  <a:cubicBezTo>
                    <a:pt x="20934" y="3232"/>
                    <a:pt x="21029" y="3263"/>
                    <a:pt x="21093" y="3358"/>
                  </a:cubicBezTo>
                  <a:cubicBezTo>
                    <a:pt x="21156" y="3422"/>
                    <a:pt x="21188" y="3517"/>
                    <a:pt x="21156" y="3643"/>
                  </a:cubicBezTo>
                  <a:cubicBezTo>
                    <a:pt x="21156" y="3675"/>
                    <a:pt x="21156" y="3707"/>
                    <a:pt x="21156" y="3738"/>
                  </a:cubicBezTo>
                  <a:cubicBezTo>
                    <a:pt x="20934" y="4087"/>
                    <a:pt x="20649" y="4498"/>
                    <a:pt x="20269" y="4942"/>
                  </a:cubicBezTo>
                  <a:cubicBezTo>
                    <a:pt x="19857" y="5227"/>
                    <a:pt x="19382" y="5543"/>
                    <a:pt x="18907" y="5892"/>
                  </a:cubicBezTo>
                  <a:cubicBezTo>
                    <a:pt x="16754" y="7412"/>
                    <a:pt x="13872" y="9439"/>
                    <a:pt x="11117" y="11561"/>
                  </a:cubicBezTo>
                  <a:cubicBezTo>
                    <a:pt x="13492" y="9534"/>
                    <a:pt x="16437" y="7000"/>
                    <a:pt x="20142" y="3833"/>
                  </a:cubicBezTo>
                  <a:cubicBezTo>
                    <a:pt x="20396" y="3612"/>
                    <a:pt x="20618" y="3390"/>
                    <a:pt x="20839" y="3232"/>
                  </a:cubicBezTo>
                  <a:close/>
                  <a:moveTo>
                    <a:pt x="19129" y="2092"/>
                  </a:moveTo>
                  <a:lnTo>
                    <a:pt x="19129" y="2092"/>
                  </a:lnTo>
                  <a:cubicBezTo>
                    <a:pt x="19097" y="2345"/>
                    <a:pt x="18939" y="2662"/>
                    <a:pt x="18654" y="3042"/>
                  </a:cubicBezTo>
                  <a:cubicBezTo>
                    <a:pt x="16691" y="4498"/>
                    <a:pt x="13207" y="7444"/>
                    <a:pt x="9850" y="10357"/>
                  </a:cubicBezTo>
                  <a:cubicBezTo>
                    <a:pt x="8900" y="10991"/>
                    <a:pt x="7982" y="11592"/>
                    <a:pt x="7095" y="12162"/>
                  </a:cubicBezTo>
                  <a:lnTo>
                    <a:pt x="19129" y="2092"/>
                  </a:lnTo>
                  <a:close/>
                  <a:moveTo>
                    <a:pt x="21409" y="5258"/>
                  </a:moveTo>
                  <a:lnTo>
                    <a:pt x="21409" y="5258"/>
                  </a:lnTo>
                  <a:cubicBezTo>
                    <a:pt x="20871" y="5797"/>
                    <a:pt x="20238" y="6367"/>
                    <a:pt x="19604" y="7000"/>
                  </a:cubicBezTo>
                  <a:lnTo>
                    <a:pt x="13017" y="12511"/>
                  </a:lnTo>
                  <a:cubicBezTo>
                    <a:pt x="15107" y="10610"/>
                    <a:pt x="17134" y="8710"/>
                    <a:pt x="18781" y="7159"/>
                  </a:cubicBezTo>
                  <a:cubicBezTo>
                    <a:pt x="19794" y="6399"/>
                    <a:pt x="20713" y="5765"/>
                    <a:pt x="21409" y="5258"/>
                  </a:cubicBezTo>
                  <a:close/>
                  <a:moveTo>
                    <a:pt x="21970" y="12320"/>
                  </a:moveTo>
                  <a:lnTo>
                    <a:pt x="21970" y="12320"/>
                  </a:lnTo>
                  <a:cubicBezTo>
                    <a:pt x="21861" y="12410"/>
                    <a:pt x="21749" y="12503"/>
                    <a:pt x="21635" y="12597"/>
                  </a:cubicBezTo>
                  <a:lnTo>
                    <a:pt x="21635" y="12597"/>
                  </a:lnTo>
                  <a:cubicBezTo>
                    <a:pt x="21668" y="12539"/>
                    <a:pt x="21727" y="12509"/>
                    <a:pt x="21758" y="12479"/>
                  </a:cubicBezTo>
                  <a:cubicBezTo>
                    <a:pt x="21829" y="12421"/>
                    <a:pt x="21901" y="12370"/>
                    <a:pt x="21970" y="12320"/>
                  </a:cubicBezTo>
                  <a:close/>
                  <a:moveTo>
                    <a:pt x="11814" y="9470"/>
                  </a:moveTo>
                  <a:cubicBezTo>
                    <a:pt x="10167" y="10832"/>
                    <a:pt x="8425" y="12226"/>
                    <a:pt x="6746" y="13524"/>
                  </a:cubicBezTo>
                  <a:lnTo>
                    <a:pt x="10863" y="10072"/>
                  </a:lnTo>
                  <a:cubicBezTo>
                    <a:pt x="10958" y="10009"/>
                    <a:pt x="11022" y="9977"/>
                    <a:pt x="11117" y="9914"/>
                  </a:cubicBezTo>
                  <a:cubicBezTo>
                    <a:pt x="11338" y="9787"/>
                    <a:pt x="11560" y="9629"/>
                    <a:pt x="11814" y="9470"/>
                  </a:cubicBezTo>
                  <a:close/>
                  <a:moveTo>
                    <a:pt x="5670" y="8774"/>
                  </a:moveTo>
                  <a:lnTo>
                    <a:pt x="5670" y="8774"/>
                  </a:lnTo>
                  <a:cubicBezTo>
                    <a:pt x="3421" y="11022"/>
                    <a:pt x="1616" y="13017"/>
                    <a:pt x="1046" y="13587"/>
                  </a:cubicBezTo>
                  <a:cubicBezTo>
                    <a:pt x="1046" y="13556"/>
                    <a:pt x="1046" y="13492"/>
                    <a:pt x="1046" y="13429"/>
                  </a:cubicBezTo>
                  <a:cubicBezTo>
                    <a:pt x="1078" y="13207"/>
                    <a:pt x="1204" y="12954"/>
                    <a:pt x="1363" y="12669"/>
                  </a:cubicBezTo>
                  <a:cubicBezTo>
                    <a:pt x="1743" y="12289"/>
                    <a:pt x="2218" y="11782"/>
                    <a:pt x="2756" y="11212"/>
                  </a:cubicBezTo>
                  <a:cubicBezTo>
                    <a:pt x="3580" y="10547"/>
                    <a:pt x="4593" y="9692"/>
                    <a:pt x="5670" y="8774"/>
                  </a:cubicBezTo>
                  <a:close/>
                  <a:moveTo>
                    <a:pt x="18242" y="5037"/>
                  </a:moveTo>
                  <a:cubicBezTo>
                    <a:pt x="13112" y="9470"/>
                    <a:pt x="9122" y="12859"/>
                    <a:pt x="6335" y="15202"/>
                  </a:cubicBezTo>
                  <a:cubicBezTo>
                    <a:pt x="8742" y="12827"/>
                    <a:pt x="10832" y="10832"/>
                    <a:pt x="12637" y="9154"/>
                  </a:cubicBezTo>
                  <a:cubicBezTo>
                    <a:pt x="13049" y="8837"/>
                    <a:pt x="13429" y="8520"/>
                    <a:pt x="13809" y="8172"/>
                  </a:cubicBezTo>
                  <a:cubicBezTo>
                    <a:pt x="15519" y="7064"/>
                    <a:pt x="17102" y="5987"/>
                    <a:pt x="18242" y="5037"/>
                  </a:cubicBezTo>
                  <a:close/>
                  <a:moveTo>
                    <a:pt x="9755" y="14126"/>
                  </a:moveTo>
                  <a:cubicBezTo>
                    <a:pt x="9027" y="14696"/>
                    <a:pt x="8298" y="15234"/>
                    <a:pt x="7633" y="15741"/>
                  </a:cubicBezTo>
                  <a:cubicBezTo>
                    <a:pt x="7855" y="15551"/>
                    <a:pt x="8077" y="15361"/>
                    <a:pt x="8330" y="15171"/>
                  </a:cubicBezTo>
                  <a:cubicBezTo>
                    <a:pt x="8805" y="14822"/>
                    <a:pt x="9280" y="14474"/>
                    <a:pt x="9755" y="14126"/>
                  </a:cubicBezTo>
                  <a:close/>
                  <a:moveTo>
                    <a:pt x="5423" y="12126"/>
                  </a:moveTo>
                  <a:cubicBezTo>
                    <a:pt x="3412" y="13958"/>
                    <a:pt x="1755" y="15498"/>
                    <a:pt x="983" y="16216"/>
                  </a:cubicBezTo>
                  <a:cubicBezTo>
                    <a:pt x="1173" y="15868"/>
                    <a:pt x="1648" y="15329"/>
                    <a:pt x="2344" y="14601"/>
                  </a:cubicBezTo>
                  <a:cubicBezTo>
                    <a:pt x="3107" y="14112"/>
                    <a:pt x="4150" y="13257"/>
                    <a:pt x="5423" y="12126"/>
                  </a:cubicBezTo>
                  <a:close/>
                  <a:moveTo>
                    <a:pt x="24830" y="9090"/>
                  </a:moveTo>
                  <a:lnTo>
                    <a:pt x="24830" y="9090"/>
                  </a:lnTo>
                  <a:cubicBezTo>
                    <a:pt x="24544" y="9407"/>
                    <a:pt x="24228" y="9787"/>
                    <a:pt x="23816" y="10199"/>
                  </a:cubicBezTo>
                  <a:cubicBezTo>
                    <a:pt x="23183" y="10801"/>
                    <a:pt x="22391" y="11497"/>
                    <a:pt x="21568" y="12257"/>
                  </a:cubicBezTo>
                  <a:cubicBezTo>
                    <a:pt x="19667" y="13714"/>
                    <a:pt x="17387" y="15488"/>
                    <a:pt x="15202" y="17229"/>
                  </a:cubicBezTo>
                  <a:cubicBezTo>
                    <a:pt x="15173" y="17259"/>
                    <a:pt x="15116" y="17288"/>
                    <a:pt x="15083" y="17317"/>
                  </a:cubicBezTo>
                  <a:lnTo>
                    <a:pt x="15083" y="17317"/>
                  </a:lnTo>
                  <a:cubicBezTo>
                    <a:pt x="17012" y="15514"/>
                    <a:pt x="18941" y="13585"/>
                    <a:pt x="20554" y="11941"/>
                  </a:cubicBezTo>
                  <a:cubicBezTo>
                    <a:pt x="22264" y="10515"/>
                    <a:pt x="23784" y="9439"/>
                    <a:pt x="24830" y="9090"/>
                  </a:cubicBezTo>
                  <a:close/>
                  <a:moveTo>
                    <a:pt x="19224" y="6050"/>
                  </a:moveTo>
                  <a:lnTo>
                    <a:pt x="19224" y="6050"/>
                  </a:lnTo>
                  <a:cubicBezTo>
                    <a:pt x="18591" y="6684"/>
                    <a:pt x="17831" y="7349"/>
                    <a:pt x="17007" y="8045"/>
                  </a:cubicBezTo>
                  <a:cubicBezTo>
                    <a:pt x="14252" y="10072"/>
                    <a:pt x="10990" y="12542"/>
                    <a:pt x="8267" y="14822"/>
                  </a:cubicBezTo>
                  <a:cubicBezTo>
                    <a:pt x="6936" y="15804"/>
                    <a:pt x="5701" y="16659"/>
                    <a:pt x="4656" y="17388"/>
                  </a:cubicBezTo>
                  <a:cubicBezTo>
                    <a:pt x="8235" y="13809"/>
                    <a:pt x="15202" y="8900"/>
                    <a:pt x="19097" y="6145"/>
                  </a:cubicBezTo>
                  <a:cubicBezTo>
                    <a:pt x="19129" y="6114"/>
                    <a:pt x="19161" y="6082"/>
                    <a:pt x="19224" y="6050"/>
                  </a:cubicBezTo>
                  <a:close/>
                  <a:moveTo>
                    <a:pt x="8267" y="11782"/>
                  </a:moveTo>
                  <a:lnTo>
                    <a:pt x="8267" y="11782"/>
                  </a:lnTo>
                  <a:cubicBezTo>
                    <a:pt x="8108" y="11909"/>
                    <a:pt x="7982" y="12036"/>
                    <a:pt x="7823" y="12162"/>
                  </a:cubicBezTo>
                  <a:cubicBezTo>
                    <a:pt x="6715" y="13081"/>
                    <a:pt x="5701" y="13967"/>
                    <a:pt x="4815" y="14759"/>
                  </a:cubicBezTo>
                  <a:lnTo>
                    <a:pt x="1584" y="17483"/>
                  </a:lnTo>
                  <a:cubicBezTo>
                    <a:pt x="1521" y="17546"/>
                    <a:pt x="1489" y="17641"/>
                    <a:pt x="1553" y="17704"/>
                  </a:cubicBezTo>
                  <a:cubicBezTo>
                    <a:pt x="1553" y="17704"/>
                    <a:pt x="1584" y="17736"/>
                    <a:pt x="1584" y="17736"/>
                  </a:cubicBezTo>
                  <a:cubicBezTo>
                    <a:pt x="1553" y="17768"/>
                    <a:pt x="1521" y="17799"/>
                    <a:pt x="1458" y="17831"/>
                  </a:cubicBezTo>
                  <a:cubicBezTo>
                    <a:pt x="1426" y="17768"/>
                    <a:pt x="1426" y="17673"/>
                    <a:pt x="1458" y="17546"/>
                  </a:cubicBezTo>
                  <a:cubicBezTo>
                    <a:pt x="1489" y="17166"/>
                    <a:pt x="1869" y="16628"/>
                    <a:pt x="2503" y="16058"/>
                  </a:cubicBezTo>
                  <a:lnTo>
                    <a:pt x="4276" y="14537"/>
                  </a:lnTo>
                  <a:cubicBezTo>
                    <a:pt x="5416" y="13682"/>
                    <a:pt x="6810" y="12732"/>
                    <a:pt x="8267" y="11782"/>
                  </a:cubicBezTo>
                  <a:close/>
                  <a:moveTo>
                    <a:pt x="26825" y="12669"/>
                  </a:moveTo>
                  <a:cubicBezTo>
                    <a:pt x="26413" y="13556"/>
                    <a:pt x="24259" y="15646"/>
                    <a:pt x="21568" y="17989"/>
                  </a:cubicBezTo>
                  <a:cubicBezTo>
                    <a:pt x="24006" y="15614"/>
                    <a:pt x="26065" y="13461"/>
                    <a:pt x="26825" y="12669"/>
                  </a:cubicBezTo>
                  <a:close/>
                  <a:moveTo>
                    <a:pt x="20903" y="9439"/>
                  </a:moveTo>
                  <a:cubicBezTo>
                    <a:pt x="18242" y="11909"/>
                    <a:pt x="14157" y="15266"/>
                    <a:pt x="10293" y="18306"/>
                  </a:cubicBezTo>
                  <a:lnTo>
                    <a:pt x="20903" y="9439"/>
                  </a:lnTo>
                  <a:close/>
                  <a:moveTo>
                    <a:pt x="4434" y="17166"/>
                  </a:moveTo>
                  <a:cubicBezTo>
                    <a:pt x="4086" y="17514"/>
                    <a:pt x="3770" y="17863"/>
                    <a:pt x="3485" y="18179"/>
                  </a:cubicBezTo>
                  <a:cubicBezTo>
                    <a:pt x="3326" y="18306"/>
                    <a:pt x="3200" y="18401"/>
                    <a:pt x="3073" y="18464"/>
                  </a:cubicBezTo>
                  <a:cubicBezTo>
                    <a:pt x="3390" y="18148"/>
                    <a:pt x="3706" y="17831"/>
                    <a:pt x="4023" y="17514"/>
                  </a:cubicBezTo>
                  <a:cubicBezTo>
                    <a:pt x="4150" y="17419"/>
                    <a:pt x="4308" y="17293"/>
                    <a:pt x="4434" y="17166"/>
                  </a:cubicBezTo>
                  <a:close/>
                  <a:moveTo>
                    <a:pt x="9185" y="12004"/>
                  </a:moveTo>
                  <a:cubicBezTo>
                    <a:pt x="7570" y="13556"/>
                    <a:pt x="5765" y="15329"/>
                    <a:pt x="3770" y="17324"/>
                  </a:cubicBezTo>
                  <a:cubicBezTo>
                    <a:pt x="2661" y="18243"/>
                    <a:pt x="1964" y="18781"/>
                    <a:pt x="1679" y="18971"/>
                  </a:cubicBezTo>
                  <a:cubicBezTo>
                    <a:pt x="1679" y="18939"/>
                    <a:pt x="1679" y="18908"/>
                    <a:pt x="1679" y="18876"/>
                  </a:cubicBezTo>
                  <a:cubicBezTo>
                    <a:pt x="1743" y="18369"/>
                    <a:pt x="2439" y="17483"/>
                    <a:pt x="3548" y="16374"/>
                  </a:cubicBezTo>
                  <a:cubicBezTo>
                    <a:pt x="4941" y="15329"/>
                    <a:pt x="7000" y="13746"/>
                    <a:pt x="9185" y="12004"/>
                  </a:cubicBezTo>
                  <a:close/>
                  <a:moveTo>
                    <a:pt x="5828" y="16944"/>
                  </a:moveTo>
                  <a:cubicBezTo>
                    <a:pt x="5416" y="17293"/>
                    <a:pt x="5068" y="17641"/>
                    <a:pt x="4720" y="17989"/>
                  </a:cubicBezTo>
                  <a:cubicBezTo>
                    <a:pt x="3896" y="18623"/>
                    <a:pt x="3295" y="19098"/>
                    <a:pt x="2883" y="19446"/>
                  </a:cubicBezTo>
                  <a:cubicBezTo>
                    <a:pt x="3073" y="19129"/>
                    <a:pt x="3358" y="18813"/>
                    <a:pt x="3643" y="18433"/>
                  </a:cubicBezTo>
                  <a:cubicBezTo>
                    <a:pt x="4245" y="18021"/>
                    <a:pt x="5005" y="17514"/>
                    <a:pt x="5828" y="16944"/>
                  </a:cubicBezTo>
                  <a:close/>
                  <a:moveTo>
                    <a:pt x="25875" y="16501"/>
                  </a:moveTo>
                  <a:lnTo>
                    <a:pt x="25875" y="16501"/>
                  </a:lnTo>
                  <a:cubicBezTo>
                    <a:pt x="25716" y="16818"/>
                    <a:pt x="25051" y="17514"/>
                    <a:pt x="24069" y="18433"/>
                  </a:cubicBezTo>
                  <a:cubicBezTo>
                    <a:pt x="23499" y="18876"/>
                    <a:pt x="22803" y="19383"/>
                    <a:pt x="22074" y="19953"/>
                  </a:cubicBezTo>
                  <a:cubicBezTo>
                    <a:pt x="23658" y="18433"/>
                    <a:pt x="25336" y="16849"/>
                    <a:pt x="25875" y="16501"/>
                  </a:cubicBezTo>
                  <a:close/>
                  <a:moveTo>
                    <a:pt x="13967" y="11212"/>
                  </a:moveTo>
                  <a:lnTo>
                    <a:pt x="13967" y="11212"/>
                  </a:lnTo>
                  <a:cubicBezTo>
                    <a:pt x="9692" y="15139"/>
                    <a:pt x="5226" y="19003"/>
                    <a:pt x="3263" y="20048"/>
                  </a:cubicBezTo>
                  <a:cubicBezTo>
                    <a:pt x="3611" y="19573"/>
                    <a:pt x="4150" y="18971"/>
                    <a:pt x="4815" y="18274"/>
                  </a:cubicBezTo>
                  <a:cubicBezTo>
                    <a:pt x="5701" y="17609"/>
                    <a:pt x="6715" y="16849"/>
                    <a:pt x="7760" y="16026"/>
                  </a:cubicBezTo>
                  <a:cubicBezTo>
                    <a:pt x="9692" y="14537"/>
                    <a:pt x="11909" y="12859"/>
                    <a:pt x="13967" y="11212"/>
                  </a:cubicBezTo>
                  <a:close/>
                  <a:moveTo>
                    <a:pt x="3358" y="19446"/>
                  </a:moveTo>
                  <a:lnTo>
                    <a:pt x="3358" y="19446"/>
                  </a:lnTo>
                  <a:cubicBezTo>
                    <a:pt x="3105" y="19763"/>
                    <a:pt x="2915" y="20016"/>
                    <a:pt x="2788" y="20270"/>
                  </a:cubicBezTo>
                  <a:cubicBezTo>
                    <a:pt x="2661" y="20301"/>
                    <a:pt x="2534" y="20333"/>
                    <a:pt x="2471" y="20333"/>
                  </a:cubicBezTo>
                  <a:cubicBezTo>
                    <a:pt x="2471" y="20301"/>
                    <a:pt x="2471" y="20270"/>
                    <a:pt x="2503" y="20238"/>
                  </a:cubicBezTo>
                  <a:cubicBezTo>
                    <a:pt x="2661" y="20048"/>
                    <a:pt x="2946" y="19794"/>
                    <a:pt x="3358" y="19446"/>
                  </a:cubicBezTo>
                  <a:close/>
                  <a:moveTo>
                    <a:pt x="14759" y="16849"/>
                  </a:moveTo>
                  <a:lnTo>
                    <a:pt x="14759" y="16849"/>
                  </a:lnTo>
                  <a:cubicBezTo>
                    <a:pt x="13840" y="17736"/>
                    <a:pt x="12985" y="18623"/>
                    <a:pt x="12162" y="19478"/>
                  </a:cubicBezTo>
                  <a:cubicBezTo>
                    <a:pt x="12067" y="19509"/>
                    <a:pt x="12004" y="19573"/>
                    <a:pt x="11909" y="19636"/>
                  </a:cubicBezTo>
                  <a:cubicBezTo>
                    <a:pt x="11434" y="19984"/>
                    <a:pt x="10990" y="20301"/>
                    <a:pt x="10610" y="20618"/>
                  </a:cubicBezTo>
                  <a:cubicBezTo>
                    <a:pt x="11940" y="19383"/>
                    <a:pt x="13365" y="18116"/>
                    <a:pt x="14759" y="16849"/>
                  </a:cubicBezTo>
                  <a:close/>
                  <a:moveTo>
                    <a:pt x="14315" y="11814"/>
                  </a:moveTo>
                  <a:lnTo>
                    <a:pt x="14315" y="11814"/>
                  </a:lnTo>
                  <a:cubicBezTo>
                    <a:pt x="12764" y="13207"/>
                    <a:pt x="11180" y="14632"/>
                    <a:pt x="9723" y="15963"/>
                  </a:cubicBezTo>
                  <a:cubicBezTo>
                    <a:pt x="7285" y="18084"/>
                    <a:pt x="5131" y="19826"/>
                    <a:pt x="3801" y="20650"/>
                  </a:cubicBezTo>
                  <a:lnTo>
                    <a:pt x="14315" y="11814"/>
                  </a:lnTo>
                  <a:close/>
                  <a:moveTo>
                    <a:pt x="4751" y="19446"/>
                  </a:moveTo>
                  <a:lnTo>
                    <a:pt x="2851" y="21061"/>
                  </a:lnTo>
                  <a:cubicBezTo>
                    <a:pt x="2851" y="20998"/>
                    <a:pt x="2851" y="20966"/>
                    <a:pt x="2851" y="20935"/>
                  </a:cubicBezTo>
                  <a:cubicBezTo>
                    <a:pt x="2851" y="20808"/>
                    <a:pt x="2915" y="20650"/>
                    <a:pt x="2978" y="20491"/>
                  </a:cubicBezTo>
                  <a:cubicBezTo>
                    <a:pt x="3421" y="20333"/>
                    <a:pt x="4023" y="19953"/>
                    <a:pt x="4751" y="19446"/>
                  </a:cubicBezTo>
                  <a:close/>
                  <a:moveTo>
                    <a:pt x="2598" y="20618"/>
                  </a:moveTo>
                  <a:lnTo>
                    <a:pt x="2598" y="20618"/>
                  </a:lnTo>
                  <a:cubicBezTo>
                    <a:pt x="2566" y="20713"/>
                    <a:pt x="2566" y="20808"/>
                    <a:pt x="2534" y="20871"/>
                  </a:cubicBezTo>
                  <a:cubicBezTo>
                    <a:pt x="2534" y="20966"/>
                    <a:pt x="2534" y="21030"/>
                    <a:pt x="2534" y="21093"/>
                  </a:cubicBezTo>
                  <a:cubicBezTo>
                    <a:pt x="2439" y="20966"/>
                    <a:pt x="2408" y="20808"/>
                    <a:pt x="2408" y="20650"/>
                  </a:cubicBezTo>
                  <a:lnTo>
                    <a:pt x="2439" y="20650"/>
                  </a:lnTo>
                  <a:cubicBezTo>
                    <a:pt x="2471" y="20650"/>
                    <a:pt x="2534" y="20650"/>
                    <a:pt x="2598" y="20618"/>
                  </a:cubicBezTo>
                  <a:close/>
                  <a:moveTo>
                    <a:pt x="16469" y="16659"/>
                  </a:moveTo>
                  <a:cubicBezTo>
                    <a:pt x="15234" y="17704"/>
                    <a:pt x="14062" y="18718"/>
                    <a:pt x="13017" y="19573"/>
                  </a:cubicBezTo>
                  <a:cubicBezTo>
                    <a:pt x="11845" y="20586"/>
                    <a:pt x="10895" y="21378"/>
                    <a:pt x="10167" y="22011"/>
                  </a:cubicBezTo>
                  <a:cubicBezTo>
                    <a:pt x="10420" y="21726"/>
                    <a:pt x="10673" y="21473"/>
                    <a:pt x="10958" y="21156"/>
                  </a:cubicBezTo>
                  <a:cubicBezTo>
                    <a:pt x="12225" y="20048"/>
                    <a:pt x="13777" y="18781"/>
                    <a:pt x="15424" y="17451"/>
                  </a:cubicBezTo>
                  <a:cubicBezTo>
                    <a:pt x="15772" y="17166"/>
                    <a:pt x="16121" y="16913"/>
                    <a:pt x="16469" y="16659"/>
                  </a:cubicBezTo>
                  <a:close/>
                  <a:moveTo>
                    <a:pt x="12637" y="18338"/>
                  </a:moveTo>
                  <a:lnTo>
                    <a:pt x="12637" y="18338"/>
                  </a:lnTo>
                  <a:cubicBezTo>
                    <a:pt x="10927" y="19921"/>
                    <a:pt x="9343" y="21346"/>
                    <a:pt x="8203" y="22391"/>
                  </a:cubicBezTo>
                  <a:cubicBezTo>
                    <a:pt x="7697" y="22803"/>
                    <a:pt x="7285" y="23120"/>
                    <a:pt x="7031" y="23341"/>
                  </a:cubicBezTo>
                  <a:cubicBezTo>
                    <a:pt x="6778" y="23468"/>
                    <a:pt x="6556" y="23563"/>
                    <a:pt x="6366" y="23595"/>
                  </a:cubicBezTo>
                  <a:lnTo>
                    <a:pt x="12637" y="18338"/>
                  </a:lnTo>
                  <a:close/>
                  <a:moveTo>
                    <a:pt x="10072" y="20048"/>
                  </a:moveTo>
                  <a:lnTo>
                    <a:pt x="10072" y="20048"/>
                  </a:lnTo>
                  <a:cubicBezTo>
                    <a:pt x="8583" y="21315"/>
                    <a:pt x="7158" y="22550"/>
                    <a:pt x="5828" y="23658"/>
                  </a:cubicBezTo>
                  <a:cubicBezTo>
                    <a:pt x="5733" y="23658"/>
                    <a:pt x="5670" y="23626"/>
                    <a:pt x="5638" y="23626"/>
                  </a:cubicBezTo>
                  <a:cubicBezTo>
                    <a:pt x="6176" y="23183"/>
                    <a:pt x="7887" y="21821"/>
                    <a:pt x="10072" y="20048"/>
                  </a:cubicBezTo>
                  <a:close/>
                  <a:moveTo>
                    <a:pt x="18179" y="19288"/>
                  </a:moveTo>
                  <a:cubicBezTo>
                    <a:pt x="15899" y="21505"/>
                    <a:pt x="13555" y="23563"/>
                    <a:pt x="11814" y="24671"/>
                  </a:cubicBezTo>
                  <a:cubicBezTo>
                    <a:pt x="11909" y="24576"/>
                    <a:pt x="12004" y="24481"/>
                    <a:pt x="12130" y="24355"/>
                  </a:cubicBezTo>
                  <a:lnTo>
                    <a:pt x="18179" y="19288"/>
                  </a:lnTo>
                  <a:close/>
                  <a:moveTo>
                    <a:pt x="23309" y="17894"/>
                  </a:moveTo>
                  <a:cubicBezTo>
                    <a:pt x="21029" y="20301"/>
                    <a:pt x="17894" y="23436"/>
                    <a:pt x="15550" y="25178"/>
                  </a:cubicBezTo>
                  <a:lnTo>
                    <a:pt x="23309" y="17894"/>
                  </a:lnTo>
                  <a:close/>
                  <a:moveTo>
                    <a:pt x="9597" y="25210"/>
                  </a:moveTo>
                  <a:lnTo>
                    <a:pt x="9597" y="25210"/>
                  </a:lnTo>
                  <a:cubicBezTo>
                    <a:pt x="9565" y="25305"/>
                    <a:pt x="9533" y="25368"/>
                    <a:pt x="9502" y="25432"/>
                  </a:cubicBezTo>
                  <a:cubicBezTo>
                    <a:pt x="9470" y="25432"/>
                    <a:pt x="9438" y="25400"/>
                    <a:pt x="9407" y="25400"/>
                  </a:cubicBezTo>
                  <a:lnTo>
                    <a:pt x="9597" y="25210"/>
                  </a:lnTo>
                  <a:close/>
                  <a:moveTo>
                    <a:pt x="25241" y="11972"/>
                  </a:moveTo>
                  <a:cubicBezTo>
                    <a:pt x="24418" y="12891"/>
                    <a:pt x="23119" y="14284"/>
                    <a:pt x="21599" y="15836"/>
                  </a:cubicBezTo>
                  <a:cubicBezTo>
                    <a:pt x="18369" y="18496"/>
                    <a:pt x="14284" y="21885"/>
                    <a:pt x="12067" y="24006"/>
                  </a:cubicBezTo>
                  <a:lnTo>
                    <a:pt x="10452" y="25368"/>
                  </a:lnTo>
                  <a:cubicBezTo>
                    <a:pt x="10230" y="25432"/>
                    <a:pt x="10008" y="25495"/>
                    <a:pt x="9818" y="25495"/>
                  </a:cubicBezTo>
                  <a:cubicBezTo>
                    <a:pt x="9913" y="25210"/>
                    <a:pt x="10135" y="24861"/>
                    <a:pt x="10452" y="24481"/>
                  </a:cubicBezTo>
                  <a:lnTo>
                    <a:pt x="19541" y="16311"/>
                  </a:lnTo>
                  <a:cubicBezTo>
                    <a:pt x="21821" y="14506"/>
                    <a:pt x="23974" y="12922"/>
                    <a:pt x="25241" y="11972"/>
                  </a:cubicBezTo>
                  <a:close/>
                  <a:moveTo>
                    <a:pt x="9945" y="25780"/>
                  </a:moveTo>
                  <a:lnTo>
                    <a:pt x="9723" y="25970"/>
                  </a:lnTo>
                  <a:cubicBezTo>
                    <a:pt x="9723" y="25907"/>
                    <a:pt x="9723" y="25875"/>
                    <a:pt x="9723" y="25780"/>
                  </a:cubicBezTo>
                  <a:cubicBezTo>
                    <a:pt x="9739" y="25796"/>
                    <a:pt x="9747" y="25804"/>
                    <a:pt x="9755" y="25804"/>
                  </a:cubicBezTo>
                  <a:cubicBezTo>
                    <a:pt x="9763" y="25804"/>
                    <a:pt x="9771" y="25796"/>
                    <a:pt x="9787" y="25780"/>
                  </a:cubicBezTo>
                  <a:close/>
                  <a:moveTo>
                    <a:pt x="24608" y="19731"/>
                  </a:moveTo>
                  <a:cubicBezTo>
                    <a:pt x="23848" y="20491"/>
                    <a:pt x="23278" y="21093"/>
                    <a:pt x="22834" y="21631"/>
                  </a:cubicBezTo>
                  <a:cubicBezTo>
                    <a:pt x="20776" y="23690"/>
                    <a:pt x="18306" y="25970"/>
                    <a:pt x="17451" y="25970"/>
                  </a:cubicBezTo>
                  <a:cubicBezTo>
                    <a:pt x="17356" y="25970"/>
                    <a:pt x="17324" y="25970"/>
                    <a:pt x="17324" y="25938"/>
                  </a:cubicBezTo>
                  <a:cubicBezTo>
                    <a:pt x="17261" y="25527"/>
                    <a:pt x="20016" y="23373"/>
                    <a:pt x="21853" y="21948"/>
                  </a:cubicBezTo>
                  <a:cubicBezTo>
                    <a:pt x="22961" y="21061"/>
                    <a:pt x="23879" y="20333"/>
                    <a:pt x="24608" y="19731"/>
                  </a:cubicBezTo>
                  <a:close/>
                  <a:moveTo>
                    <a:pt x="13889" y="1"/>
                  </a:moveTo>
                  <a:cubicBezTo>
                    <a:pt x="13616" y="1"/>
                    <a:pt x="12701" y="820"/>
                    <a:pt x="9438" y="3833"/>
                  </a:cubicBezTo>
                  <a:cubicBezTo>
                    <a:pt x="7000" y="6050"/>
                    <a:pt x="3200" y="9565"/>
                    <a:pt x="1774" y="10484"/>
                  </a:cubicBezTo>
                  <a:lnTo>
                    <a:pt x="12764" y="318"/>
                  </a:lnTo>
                  <a:cubicBezTo>
                    <a:pt x="12827" y="255"/>
                    <a:pt x="12827" y="160"/>
                    <a:pt x="12795" y="96"/>
                  </a:cubicBezTo>
                  <a:cubicBezTo>
                    <a:pt x="12764" y="65"/>
                    <a:pt x="12700" y="33"/>
                    <a:pt x="12669" y="33"/>
                  </a:cubicBezTo>
                  <a:cubicBezTo>
                    <a:pt x="12574" y="33"/>
                    <a:pt x="12542" y="33"/>
                    <a:pt x="7918" y="3992"/>
                  </a:cubicBezTo>
                  <a:cubicBezTo>
                    <a:pt x="6556" y="5163"/>
                    <a:pt x="5005" y="6525"/>
                    <a:pt x="3643" y="7665"/>
                  </a:cubicBezTo>
                  <a:lnTo>
                    <a:pt x="11307" y="476"/>
                  </a:lnTo>
                  <a:cubicBezTo>
                    <a:pt x="11370" y="413"/>
                    <a:pt x="11370" y="350"/>
                    <a:pt x="11307" y="286"/>
                  </a:cubicBezTo>
                  <a:cubicBezTo>
                    <a:pt x="11287" y="247"/>
                    <a:pt x="11243" y="220"/>
                    <a:pt x="11198" y="220"/>
                  </a:cubicBezTo>
                  <a:cubicBezTo>
                    <a:pt x="11170" y="220"/>
                    <a:pt x="11141" y="231"/>
                    <a:pt x="11117" y="255"/>
                  </a:cubicBezTo>
                  <a:lnTo>
                    <a:pt x="9343" y="1743"/>
                  </a:lnTo>
                  <a:cubicBezTo>
                    <a:pt x="9375" y="1712"/>
                    <a:pt x="9375" y="1712"/>
                    <a:pt x="9407" y="1680"/>
                  </a:cubicBezTo>
                  <a:cubicBezTo>
                    <a:pt x="9977" y="1205"/>
                    <a:pt x="10103" y="1046"/>
                    <a:pt x="10135" y="951"/>
                  </a:cubicBezTo>
                  <a:cubicBezTo>
                    <a:pt x="10135" y="920"/>
                    <a:pt x="10103" y="856"/>
                    <a:pt x="10072" y="825"/>
                  </a:cubicBezTo>
                  <a:cubicBezTo>
                    <a:pt x="10072" y="793"/>
                    <a:pt x="10040" y="793"/>
                    <a:pt x="9977" y="761"/>
                  </a:cubicBezTo>
                  <a:cubicBezTo>
                    <a:pt x="9945" y="761"/>
                    <a:pt x="9882" y="793"/>
                    <a:pt x="9850" y="825"/>
                  </a:cubicBezTo>
                  <a:cubicBezTo>
                    <a:pt x="9660" y="1015"/>
                    <a:pt x="9438" y="1237"/>
                    <a:pt x="9217" y="1458"/>
                  </a:cubicBezTo>
                  <a:cubicBezTo>
                    <a:pt x="8742" y="1807"/>
                    <a:pt x="8077" y="2313"/>
                    <a:pt x="7443" y="2820"/>
                  </a:cubicBezTo>
                  <a:cubicBezTo>
                    <a:pt x="6936" y="3200"/>
                    <a:pt x="6461" y="3580"/>
                    <a:pt x="5986" y="3960"/>
                  </a:cubicBezTo>
                  <a:cubicBezTo>
                    <a:pt x="6335" y="3517"/>
                    <a:pt x="6588" y="3105"/>
                    <a:pt x="6620" y="2820"/>
                  </a:cubicBezTo>
                  <a:cubicBezTo>
                    <a:pt x="6620" y="2693"/>
                    <a:pt x="6588" y="2567"/>
                    <a:pt x="6525" y="2472"/>
                  </a:cubicBezTo>
                  <a:cubicBezTo>
                    <a:pt x="6493" y="2440"/>
                    <a:pt x="6461" y="2440"/>
                    <a:pt x="6430" y="2440"/>
                  </a:cubicBezTo>
                  <a:cubicBezTo>
                    <a:pt x="6366" y="2440"/>
                    <a:pt x="6335" y="2440"/>
                    <a:pt x="6303" y="2472"/>
                  </a:cubicBezTo>
                  <a:cubicBezTo>
                    <a:pt x="5543" y="3232"/>
                    <a:pt x="4625" y="4087"/>
                    <a:pt x="4403" y="4150"/>
                  </a:cubicBezTo>
                  <a:cubicBezTo>
                    <a:pt x="4340" y="4150"/>
                    <a:pt x="4276" y="4150"/>
                    <a:pt x="4245" y="4182"/>
                  </a:cubicBezTo>
                  <a:cubicBezTo>
                    <a:pt x="4181" y="4245"/>
                    <a:pt x="4181" y="4340"/>
                    <a:pt x="4213" y="4403"/>
                  </a:cubicBezTo>
                  <a:cubicBezTo>
                    <a:pt x="4276" y="4435"/>
                    <a:pt x="4308" y="4467"/>
                    <a:pt x="4371" y="4467"/>
                  </a:cubicBezTo>
                  <a:cubicBezTo>
                    <a:pt x="4656" y="4467"/>
                    <a:pt x="5606" y="3580"/>
                    <a:pt x="6271" y="2915"/>
                  </a:cubicBezTo>
                  <a:lnTo>
                    <a:pt x="6271" y="2915"/>
                  </a:lnTo>
                  <a:cubicBezTo>
                    <a:pt x="6113" y="3422"/>
                    <a:pt x="5321" y="4308"/>
                    <a:pt x="4403" y="5227"/>
                  </a:cubicBezTo>
                  <a:cubicBezTo>
                    <a:pt x="3231" y="6177"/>
                    <a:pt x="2281" y="7000"/>
                    <a:pt x="1774" y="7602"/>
                  </a:cubicBezTo>
                  <a:cubicBezTo>
                    <a:pt x="1743" y="7634"/>
                    <a:pt x="1679" y="7665"/>
                    <a:pt x="1648" y="7697"/>
                  </a:cubicBezTo>
                  <a:cubicBezTo>
                    <a:pt x="1616" y="7729"/>
                    <a:pt x="1584" y="7760"/>
                    <a:pt x="1584" y="7824"/>
                  </a:cubicBezTo>
                  <a:cubicBezTo>
                    <a:pt x="1458" y="8014"/>
                    <a:pt x="1363" y="8204"/>
                    <a:pt x="1363" y="8330"/>
                  </a:cubicBezTo>
                  <a:cubicBezTo>
                    <a:pt x="1331" y="8457"/>
                    <a:pt x="1394" y="8520"/>
                    <a:pt x="1426" y="8584"/>
                  </a:cubicBezTo>
                  <a:cubicBezTo>
                    <a:pt x="1458" y="8615"/>
                    <a:pt x="1489" y="8615"/>
                    <a:pt x="1521" y="8615"/>
                  </a:cubicBezTo>
                  <a:cubicBezTo>
                    <a:pt x="1530" y="8625"/>
                    <a:pt x="1542" y="8628"/>
                    <a:pt x="1555" y="8628"/>
                  </a:cubicBezTo>
                  <a:cubicBezTo>
                    <a:pt x="1587" y="8628"/>
                    <a:pt x="1625" y="8606"/>
                    <a:pt x="1648" y="8584"/>
                  </a:cubicBezTo>
                  <a:lnTo>
                    <a:pt x="7095" y="4023"/>
                  </a:lnTo>
                  <a:lnTo>
                    <a:pt x="508" y="10199"/>
                  </a:lnTo>
                  <a:cubicBezTo>
                    <a:pt x="444" y="10262"/>
                    <a:pt x="444" y="10357"/>
                    <a:pt x="476" y="10420"/>
                  </a:cubicBezTo>
                  <a:cubicBezTo>
                    <a:pt x="508" y="10452"/>
                    <a:pt x="539" y="10452"/>
                    <a:pt x="603" y="10452"/>
                  </a:cubicBezTo>
                  <a:cubicBezTo>
                    <a:pt x="793" y="10452"/>
                    <a:pt x="1806" y="9660"/>
                    <a:pt x="7507" y="4752"/>
                  </a:cubicBezTo>
                  <a:lnTo>
                    <a:pt x="7507" y="4752"/>
                  </a:lnTo>
                  <a:lnTo>
                    <a:pt x="1078" y="10706"/>
                  </a:lnTo>
                  <a:cubicBezTo>
                    <a:pt x="1014" y="10769"/>
                    <a:pt x="1014" y="10864"/>
                    <a:pt x="1046" y="10927"/>
                  </a:cubicBezTo>
                  <a:cubicBezTo>
                    <a:pt x="1078" y="10959"/>
                    <a:pt x="1141" y="10991"/>
                    <a:pt x="1236" y="11022"/>
                  </a:cubicBezTo>
                  <a:cubicBezTo>
                    <a:pt x="1553" y="11022"/>
                    <a:pt x="2471" y="10420"/>
                    <a:pt x="3770" y="9312"/>
                  </a:cubicBezTo>
                  <a:lnTo>
                    <a:pt x="3770" y="9312"/>
                  </a:lnTo>
                  <a:cubicBezTo>
                    <a:pt x="1" y="12827"/>
                    <a:pt x="64" y="12891"/>
                    <a:pt x="159" y="13017"/>
                  </a:cubicBezTo>
                  <a:cubicBezTo>
                    <a:pt x="191" y="13049"/>
                    <a:pt x="254" y="13081"/>
                    <a:pt x="286" y="13081"/>
                  </a:cubicBezTo>
                  <a:lnTo>
                    <a:pt x="349" y="13081"/>
                  </a:lnTo>
                  <a:cubicBezTo>
                    <a:pt x="286" y="13176"/>
                    <a:pt x="254" y="13271"/>
                    <a:pt x="254" y="13334"/>
                  </a:cubicBezTo>
                  <a:cubicBezTo>
                    <a:pt x="223" y="13461"/>
                    <a:pt x="286" y="13524"/>
                    <a:pt x="318" y="13556"/>
                  </a:cubicBezTo>
                  <a:cubicBezTo>
                    <a:pt x="349" y="13619"/>
                    <a:pt x="381" y="13619"/>
                    <a:pt x="413" y="13619"/>
                  </a:cubicBezTo>
                  <a:cubicBezTo>
                    <a:pt x="476" y="13619"/>
                    <a:pt x="508" y="13619"/>
                    <a:pt x="539" y="13587"/>
                  </a:cubicBezTo>
                  <a:cubicBezTo>
                    <a:pt x="539" y="13556"/>
                    <a:pt x="634" y="13492"/>
                    <a:pt x="761" y="13334"/>
                  </a:cubicBezTo>
                  <a:cubicBezTo>
                    <a:pt x="761" y="13366"/>
                    <a:pt x="761" y="13366"/>
                    <a:pt x="761" y="13397"/>
                  </a:cubicBezTo>
                  <a:cubicBezTo>
                    <a:pt x="729" y="13619"/>
                    <a:pt x="761" y="13809"/>
                    <a:pt x="888" y="13967"/>
                  </a:cubicBezTo>
                  <a:cubicBezTo>
                    <a:pt x="919" y="13999"/>
                    <a:pt x="983" y="14031"/>
                    <a:pt x="1014" y="14031"/>
                  </a:cubicBezTo>
                  <a:cubicBezTo>
                    <a:pt x="1046" y="13999"/>
                    <a:pt x="1109" y="13999"/>
                    <a:pt x="1141" y="13967"/>
                  </a:cubicBezTo>
                  <a:cubicBezTo>
                    <a:pt x="1204" y="13904"/>
                    <a:pt x="5163" y="9565"/>
                    <a:pt x="9090" y="5860"/>
                  </a:cubicBezTo>
                  <a:cubicBezTo>
                    <a:pt x="9850" y="5227"/>
                    <a:pt x="10578" y="4593"/>
                    <a:pt x="11307" y="3960"/>
                  </a:cubicBezTo>
                  <a:cubicBezTo>
                    <a:pt x="13334" y="2472"/>
                    <a:pt x="15044" y="1268"/>
                    <a:pt x="15740" y="793"/>
                  </a:cubicBezTo>
                  <a:cubicBezTo>
                    <a:pt x="15899" y="730"/>
                    <a:pt x="16057" y="698"/>
                    <a:pt x="16184" y="698"/>
                  </a:cubicBezTo>
                  <a:cubicBezTo>
                    <a:pt x="16279" y="698"/>
                    <a:pt x="16342" y="730"/>
                    <a:pt x="16406" y="761"/>
                  </a:cubicBezTo>
                  <a:cubicBezTo>
                    <a:pt x="14252" y="2503"/>
                    <a:pt x="1078" y="13271"/>
                    <a:pt x="951" y="14791"/>
                  </a:cubicBezTo>
                  <a:cubicBezTo>
                    <a:pt x="919" y="14886"/>
                    <a:pt x="951" y="14949"/>
                    <a:pt x="983" y="14981"/>
                  </a:cubicBezTo>
                  <a:cubicBezTo>
                    <a:pt x="1014" y="15012"/>
                    <a:pt x="1014" y="15012"/>
                    <a:pt x="1014" y="15012"/>
                  </a:cubicBezTo>
                  <a:cubicBezTo>
                    <a:pt x="919" y="15107"/>
                    <a:pt x="824" y="15171"/>
                    <a:pt x="729" y="15266"/>
                  </a:cubicBezTo>
                  <a:cubicBezTo>
                    <a:pt x="666" y="15329"/>
                    <a:pt x="666" y="15424"/>
                    <a:pt x="729" y="15488"/>
                  </a:cubicBezTo>
                  <a:cubicBezTo>
                    <a:pt x="745" y="15519"/>
                    <a:pt x="777" y="15535"/>
                    <a:pt x="812" y="15535"/>
                  </a:cubicBezTo>
                  <a:cubicBezTo>
                    <a:pt x="848" y="15535"/>
                    <a:pt x="888" y="15519"/>
                    <a:pt x="919" y="15488"/>
                  </a:cubicBezTo>
                  <a:lnTo>
                    <a:pt x="1394" y="15107"/>
                  </a:lnTo>
                  <a:cubicBezTo>
                    <a:pt x="1426" y="15076"/>
                    <a:pt x="1489" y="15076"/>
                    <a:pt x="1553" y="15044"/>
                  </a:cubicBezTo>
                  <a:lnTo>
                    <a:pt x="1553" y="15044"/>
                  </a:lnTo>
                  <a:cubicBezTo>
                    <a:pt x="983" y="15678"/>
                    <a:pt x="634" y="16184"/>
                    <a:pt x="603" y="16438"/>
                  </a:cubicBezTo>
                  <a:cubicBezTo>
                    <a:pt x="603" y="16564"/>
                    <a:pt x="634" y="16659"/>
                    <a:pt x="666" y="16691"/>
                  </a:cubicBezTo>
                  <a:cubicBezTo>
                    <a:pt x="698" y="16723"/>
                    <a:pt x="729" y="16754"/>
                    <a:pt x="793" y="16754"/>
                  </a:cubicBezTo>
                  <a:cubicBezTo>
                    <a:pt x="824" y="16754"/>
                    <a:pt x="856" y="16754"/>
                    <a:pt x="888" y="16723"/>
                  </a:cubicBezTo>
                  <a:cubicBezTo>
                    <a:pt x="7127" y="10896"/>
                    <a:pt x="17197" y="1838"/>
                    <a:pt x="18686" y="1490"/>
                  </a:cubicBezTo>
                  <a:lnTo>
                    <a:pt x="18686" y="1490"/>
                  </a:lnTo>
                  <a:cubicBezTo>
                    <a:pt x="17736" y="2598"/>
                    <a:pt x="10230" y="9059"/>
                    <a:pt x="3928" y="14442"/>
                  </a:cubicBezTo>
                  <a:cubicBezTo>
                    <a:pt x="3295" y="14917"/>
                    <a:pt x="2756" y="15361"/>
                    <a:pt x="2313" y="15773"/>
                  </a:cubicBezTo>
                  <a:cubicBezTo>
                    <a:pt x="1869" y="16153"/>
                    <a:pt x="1458" y="16501"/>
                    <a:pt x="1046" y="16849"/>
                  </a:cubicBezTo>
                  <a:cubicBezTo>
                    <a:pt x="983" y="16913"/>
                    <a:pt x="951" y="17008"/>
                    <a:pt x="1014" y="17071"/>
                  </a:cubicBezTo>
                  <a:cubicBezTo>
                    <a:pt x="1054" y="17110"/>
                    <a:pt x="1105" y="17137"/>
                    <a:pt x="1153" y="17137"/>
                  </a:cubicBezTo>
                  <a:cubicBezTo>
                    <a:pt x="1183" y="17137"/>
                    <a:pt x="1212" y="17127"/>
                    <a:pt x="1236" y="17103"/>
                  </a:cubicBezTo>
                  <a:lnTo>
                    <a:pt x="1299" y="17039"/>
                  </a:lnTo>
                  <a:lnTo>
                    <a:pt x="1299" y="17039"/>
                  </a:lnTo>
                  <a:cubicBezTo>
                    <a:pt x="1204" y="17198"/>
                    <a:pt x="1141" y="17356"/>
                    <a:pt x="1141" y="17514"/>
                  </a:cubicBezTo>
                  <a:cubicBezTo>
                    <a:pt x="1109" y="17768"/>
                    <a:pt x="1173" y="17989"/>
                    <a:pt x="1299" y="18179"/>
                  </a:cubicBezTo>
                  <a:cubicBezTo>
                    <a:pt x="1331" y="18211"/>
                    <a:pt x="1394" y="18211"/>
                    <a:pt x="1426" y="18211"/>
                  </a:cubicBezTo>
                  <a:cubicBezTo>
                    <a:pt x="1458" y="18211"/>
                    <a:pt x="1489" y="18211"/>
                    <a:pt x="1521" y="18179"/>
                  </a:cubicBezTo>
                  <a:cubicBezTo>
                    <a:pt x="1616" y="18116"/>
                    <a:pt x="1679" y="18053"/>
                    <a:pt x="1774" y="17958"/>
                  </a:cubicBezTo>
                  <a:lnTo>
                    <a:pt x="1774" y="17958"/>
                  </a:lnTo>
                  <a:cubicBezTo>
                    <a:pt x="1521" y="18306"/>
                    <a:pt x="1394" y="18591"/>
                    <a:pt x="1363" y="18813"/>
                  </a:cubicBezTo>
                  <a:cubicBezTo>
                    <a:pt x="1363" y="19003"/>
                    <a:pt x="1394" y="19129"/>
                    <a:pt x="1489" y="19224"/>
                  </a:cubicBezTo>
                  <a:cubicBezTo>
                    <a:pt x="1521" y="19256"/>
                    <a:pt x="1553" y="19288"/>
                    <a:pt x="1616" y="19288"/>
                  </a:cubicBezTo>
                  <a:cubicBezTo>
                    <a:pt x="1620" y="19292"/>
                    <a:pt x="1626" y="19294"/>
                    <a:pt x="1634" y="19294"/>
                  </a:cubicBezTo>
                  <a:cubicBezTo>
                    <a:pt x="1690" y="19294"/>
                    <a:pt x="1846" y="19197"/>
                    <a:pt x="2123" y="19003"/>
                  </a:cubicBezTo>
                  <a:lnTo>
                    <a:pt x="2123" y="19003"/>
                  </a:lnTo>
                  <a:cubicBezTo>
                    <a:pt x="1901" y="19193"/>
                    <a:pt x="1774" y="19351"/>
                    <a:pt x="1743" y="19383"/>
                  </a:cubicBezTo>
                  <a:cubicBezTo>
                    <a:pt x="1679" y="19414"/>
                    <a:pt x="1648" y="19478"/>
                    <a:pt x="1679" y="19541"/>
                  </a:cubicBezTo>
                  <a:cubicBezTo>
                    <a:pt x="1679" y="19604"/>
                    <a:pt x="1743" y="19668"/>
                    <a:pt x="1806" y="19668"/>
                  </a:cubicBezTo>
                  <a:cubicBezTo>
                    <a:pt x="1838" y="19668"/>
                    <a:pt x="1838" y="19668"/>
                    <a:pt x="1901" y="19636"/>
                  </a:cubicBezTo>
                  <a:cubicBezTo>
                    <a:pt x="1996" y="19573"/>
                    <a:pt x="2313" y="19351"/>
                    <a:pt x="2820" y="19003"/>
                  </a:cubicBezTo>
                  <a:lnTo>
                    <a:pt x="2820" y="19003"/>
                  </a:lnTo>
                  <a:cubicBezTo>
                    <a:pt x="2534" y="19414"/>
                    <a:pt x="2344" y="19763"/>
                    <a:pt x="2218" y="20079"/>
                  </a:cubicBezTo>
                  <a:cubicBezTo>
                    <a:pt x="2123" y="20206"/>
                    <a:pt x="2091" y="20270"/>
                    <a:pt x="2059" y="20333"/>
                  </a:cubicBezTo>
                  <a:cubicBezTo>
                    <a:pt x="2059" y="20396"/>
                    <a:pt x="2091" y="20460"/>
                    <a:pt x="2123" y="20491"/>
                  </a:cubicBezTo>
                  <a:cubicBezTo>
                    <a:pt x="2059" y="20808"/>
                    <a:pt x="2154" y="21093"/>
                    <a:pt x="2313" y="21315"/>
                  </a:cubicBezTo>
                  <a:cubicBezTo>
                    <a:pt x="2376" y="21346"/>
                    <a:pt x="2471" y="21441"/>
                    <a:pt x="2629" y="21441"/>
                  </a:cubicBezTo>
                  <a:lnTo>
                    <a:pt x="2788" y="21441"/>
                  </a:lnTo>
                  <a:cubicBezTo>
                    <a:pt x="2820" y="21441"/>
                    <a:pt x="2851" y="21441"/>
                    <a:pt x="2883" y="21410"/>
                  </a:cubicBezTo>
                  <a:lnTo>
                    <a:pt x="2883" y="21378"/>
                  </a:lnTo>
                  <a:cubicBezTo>
                    <a:pt x="3516" y="21220"/>
                    <a:pt x="4625" y="20491"/>
                    <a:pt x="6018" y="19414"/>
                  </a:cubicBezTo>
                  <a:lnTo>
                    <a:pt x="6018" y="19414"/>
                  </a:lnTo>
                  <a:cubicBezTo>
                    <a:pt x="4466" y="20871"/>
                    <a:pt x="3453" y="21853"/>
                    <a:pt x="3263" y="22011"/>
                  </a:cubicBezTo>
                  <a:cubicBezTo>
                    <a:pt x="3200" y="22075"/>
                    <a:pt x="3200" y="22170"/>
                    <a:pt x="3263" y="22233"/>
                  </a:cubicBezTo>
                  <a:cubicBezTo>
                    <a:pt x="3295" y="22265"/>
                    <a:pt x="3334" y="22280"/>
                    <a:pt x="3374" y="22280"/>
                  </a:cubicBezTo>
                  <a:cubicBezTo>
                    <a:pt x="3413" y="22280"/>
                    <a:pt x="3453" y="22265"/>
                    <a:pt x="3485" y="22233"/>
                  </a:cubicBezTo>
                  <a:lnTo>
                    <a:pt x="18496" y="8615"/>
                  </a:lnTo>
                  <a:cubicBezTo>
                    <a:pt x="20966" y="6525"/>
                    <a:pt x="22961" y="5037"/>
                    <a:pt x="23753" y="4847"/>
                  </a:cubicBezTo>
                  <a:lnTo>
                    <a:pt x="23753" y="4847"/>
                  </a:lnTo>
                  <a:lnTo>
                    <a:pt x="3706" y="22550"/>
                  </a:lnTo>
                  <a:cubicBezTo>
                    <a:pt x="3643" y="22581"/>
                    <a:pt x="3611" y="22676"/>
                    <a:pt x="3675" y="22740"/>
                  </a:cubicBezTo>
                  <a:cubicBezTo>
                    <a:pt x="3714" y="22779"/>
                    <a:pt x="3765" y="22806"/>
                    <a:pt x="3813" y="22806"/>
                  </a:cubicBezTo>
                  <a:cubicBezTo>
                    <a:pt x="3843" y="22806"/>
                    <a:pt x="3872" y="22796"/>
                    <a:pt x="3896" y="22771"/>
                  </a:cubicBezTo>
                  <a:lnTo>
                    <a:pt x="23689" y="6145"/>
                  </a:lnTo>
                  <a:lnTo>
                    <a:pt x="23689" y="6145"/>
                  </a:lnTo>
                  <a:cubicBezTo>
                    <a:pt x="23658" y="6399"/>
                    <a:pt x="23404" y="6779"/>
                    <a:pt x="22993" y="7254"/>
                  </a:cubicBezTo>
                  <a:lnTo>
                    <a:pt x="4371" y="22898"/>
                  </a:lnTo>
                  <a:cubicBezTo>
                    <a:pt x="4308" y="22930"/>
                    <a:pt x="4308" y="23025"/>
                    <a:pt x="4340" y="23088"/>
                  </a:cubicBezTo>
                  <a:cubicBezTo>
                    <a:pt x="4379" y="23127"/>
                    <a:pt x="4430" y="23154"/>
                    <a:pt x="4478" y="23154"/>
                  </a:cubicBezTo>
                  <a:cubicBezTo>
                    <a:pt x="4508" y="23154"/>
                    <a:pt x="4537" y="23144"/>
                    <a:pt x="4561" y="23120"/>
                  </a:cubicBezTo>
                  <a:cubicBezTo>
                    <a:pt x="5258" y="22613"/>
                    <a:pt x="19414" y="11909"/>
                    <a:pt x="23119" y="7539"/>
                  </a:cubicBezTo>
                  <a:lnTo>
                    <a:pt x="24671" y="6272"/>
                  </a:lnTo>
                  <a:lnTo>
                    <a:pt x="24671" y="6272"/>
                  </a:lnTo>
                  <a:cubicBezTo>
                    <a:pt x="23943" y="8457"/>
                    <a:pt x="10515" y="19383"/>
                    <a:pt x="5290" y="23500"/>
                  </a:cubicBezTo>
                  <a:cubicBezTo>
                    <a:pt x="5258" y="23500"/>
                    <a:pt x="5258" y="23563"/>
                    <a:pt x="5258" y="23595"/>
                  </a:cubicBezTo>
                  <a:cubicBezTo>
                    <a:pt x="5226" y="23626"/>
                    <a:pt x="5258" y="23658"/>
                    <a:pt x="5290" y="23690"/>
                  </a:cubicBezTo>
                  <a:cubicBezTo>
                    <a:pt x="5385" y="23848"/>
                    <a:pt x="5543" y="23943"/>
                    <a:pt x="5733" y="23975"/>
                  </a:cubicBezTo>
                  <a:cubicBezTo>
                    <a:pt x="5765" y="23991"/>
                    <a:pt x="5796" y="23999"/>
                    <a:pt x="5828" y="23999"/>
                  </a:cubicBezTo>
                  <a:cubicBezTo>
                    <a:pt x="5860" y="23999"/>
                    <a:pt x="5891" y="23991"/>
                    <a:pt x="5923" y="23975"/>
                  </a:cubicBezTo>
                  <a:cubicBezTo>
                    <a:pt x="6113" y="23975"/>
                    <a:pt x="6303" y="23943"/>
                    <a:pt x="6525" y="23880"/>
                  </a:cubicBezTo>
                  <a:lnTo>
                    <a:pt x="6525" y="23880"/>
                  </a:lnTo>
                  <a:cubicBezTo>
                    <a:pt x="6493" y="23911"/>
                    <a:pt x="6493" y="23975"/>
                    <a:pt x="6493" y="24006"/>
                  </a:cubicBezTo>
                  <a:cubicBezTo>
                    <a:pt x="6461" y="24070"/>
                    <a:pt x="6493" y="24101"/>
                    <a:pt x="6525" y="24165"/>
                  </a:cubicBezTo>
                  <a:cubicBezTo>
                    <a:pt x="6556" y="24196"/>
                    <a:pt x="6588" y="24196"/>
                    <a:pt x="6620" y="24196"/>
                  </a:cubicBezTo>
                  <a:cubicBezTo>
                    <a:pt x="6638" y="24206"/>
                    <a:pt x="6654" y="24210"/>
                    <a:pt x="6668" y="24210"/>
                  </a:cubicBezTo>
                  <a:cubicBezTo>
                    <a:pt x="6702" y="24210"/>
                    <a:pt x="6724" y="24187"/>
                    <a:pt x="6746" y="24165"/>
                  </a:cubicBezTo>
                  <a:cubicBezTo>
                    <a:pt x="7031" y="23911"/>
                    <a:pt x="7285" y="23658"/>
                    <a:pt x="7602" y="23373"/>
                  </a:cubicBezTo>
                  <a:cubicBezTo>
                    <a:pt x="8108" y="23088"/>
                    <a:pt x="8710" y="22676"/>
                    <a:pt x="9375" y="22201"/>
                  </a:cubicBezTo>
                  <a:lnTo>
                    <a:pt x="9375" y="22201"/>
                  </a:lnTo>
                  <a:cubicBezTo>
                    <a:pt x="8362" y="23183"/>
                    <a:pt x="7665" y="23943"/>
                    <a:pt x="7507" y="24386"/>
                  </a:cubicBezTo>
                  <a:cubicBezTo>
                    <a:pt x="7348" y="24545"/>
                    <a:pt x="7380" y="24608"/>
                    <a:pt x="7443" y="24671"/>
                  </a:cubicBezTo>
                  <a:lnTo>
                    <a:pt x="7475" y="24671"/>
                  </a:lnTo>
                  <a:cubicBezTo>
                    <a:pt x="7475" y="24735"/>
                    <a:pt x="7507" y="24766"/>
                    <a:pt x="7538" y="24798"/>
                  </a:cubicBezTo>
                  <a:cubicBezTo>
                    <a:pt x="7570" y="24830"/>
                    <a:pt x="7602" y="24861"/>
                    <a:pt x="7633" y="24861"/>
                  </a:cubicBezTo>
                  <a:cubicBezTo>
                    <a:pt x="7665" y="24861"/>
                    <a:pt x="7728" y="24861"/>
                    <a:pt x="7760" y="24830"/>
                  </a:cubicBezTo>
                  <a:cubicBezTo>
                    <a:pt x="14125" y="19351"/>
                    <a:pt x="23531" y="11339"/>
                    <a:pt x="25368" y="9977"/>
                  </a:cubicBezTo>
                  <a:lnTo>
                    <a:pt x="25368" y="9977"/>
                  </a:lnTo>
                  <a:cubicBezTo>
                    <a:pt x="24735" y="10896"/>
                    <a:pt x="21884" y="13461"/>
                    <a:pt x="18401" y="16501"/>
                  </a:cubicBezTo>
                  <a:lnTo>
                    <a:pt x="7697" y="25495"/>
                  </a:lnTo>
                  <a:cubicBezTo>
                    <a:pt x="7633" y="25558"/>
                    <a:pt x="7602" y="25653"/>
                    <a:pt x="7665" y="25717"/>
                  </a:cubicBezTo>
                  <a:cubicBezTo>
                    <a:pt x="7702" y="25754"/>
                    <a:pt x="7750" y="25769"/>
                    <a:pt x="7796" y="25769"/>
                  </a:cubicBezTo>
                  <a:cubicBezTo>
                    <a:pt x="7829" y="25769"/>
                    <a:pt x="7860" y="25761"/>
                    <a:pt x="7887" y="25748"/>
                  </a:cubicBezTo>
                  <a:cubicBezTo>
                    <a:pt x="8393" y="25337"/>
                    <a:pt x="10008" y="24006"/>
                    <a:pt x="12067" y="22265"/>
                  </a:cubicBezTo>
                  <a:lnTo>
                    <a:pt x="12067" y="22265"/>
                  </a:lnTo>
                  <a:cubicBezTo>
                    <a:pt x="11370" y="22993"/>
                    <a:pt x="10737" y="23626"/>
                    <a:pt x="10293" y="24196"/>
                  </a:cubicBezTo>
                  <a:lnTo>
                    <a:pt x="9090" y="25305"/>
                  </a:lnTo>
                  <a:cubicBezTo>
                    <a:pt x="9027" y="25337"/>
                    <a:pt x="9027" y="25432"/>
                    <a:pt x="9058" y="25495"/>
                  </a:cubicBezTo>
                  <a:cubicBezTo>
                    <a:pt x="9153" y="25622"/>
                    <a:pt x="9280" y="25685"/>
                    <a:pt x="9438" y="25748"/>
                  </a:cubicBezTo>
                  <a:cubicBezTo>
                    <a:pt x="9438" y="25748"/>
                    <a:pt x="9438" y="25748"/>
                    <a:pt x="9438" y="25780"/>
                  </a:cubicBezTo>
                  <a:cubicBezTo>
                    <a:pt x="9407" y="26002"/>
                    <a:pt x="9438" y="26160"/>
                    <a:pt x="9565" y="26318"/>
                  </a:cubicBezTo>
                  <a:cubicBezTo>
                    <a:pt x="9597" y="26350"/>
                    <a:pt x="9628" y="26382"/>
                    <a:pt x="9660" y="26382"/>
                  </a:cubicBezTo>
                  <a:cubicBezTo>
                    <a:pt x="9723" y="26382"/>
                    <a:pt x="9755" y="26350"/>
                    <a:pt x="9787" y="26350"/>
                  </a:cubicBezTo>
                  <a:lnTo>
                    <a:pt x="10515" y="25717"/>
                  </a:lnTo>
                  <a:lnTo>
                    <a:pt x="10515" y="25717"/>
                  </a:lnTo>
                  <a:cubicBezTo>
                    <a:pt x="10452" y="25812"/>
                    <a:pt x="10420" y="25875"/>
                    <a:pt x="10420" y="25938"/>
                  </a:cubicBezTo>
                  <a:cubicBezTo>
                    <a:pt x="10420" y="26033"/>
                    <a:pt x="10452" y="26097"/>
                    <a:pt x="10483" y="26128"/>
                  </a:cubicBezTo>
                  <a:cubicBezTo>
                    <a:pt x="10578" y="26287"/>
                    <a:pt x="10737" y="26350"/>
                    <a:pt x="10958" y="26350"/>
                  </a:cubicBezTo>
                  <a:cubicBezTo>
                    <a:pt x="11117" y="26350"/>
                    <a:pt x="11275" y="26318"/>
                    <a:pt x="11465" y="26255"/>
                  </a:cubicBezTo>
                  <a:lnTo>
                    <a:pt x="11465" y="26255"/>
                  </a:lnTo>
                  <a:cubicBezTo>
                    <a:pt x="11338" y="26350"/>
                    <a:pt x="11243" y="26445"/>
                    <a:pt x="11117" y="26540"/>
                  </a:cubicBezTo>
                  <a:cubicBezTo>
                    <a:pt x="11085" y="26540"/>
                    <a:pt x="11085" y="26603"/>
                    <a:pt x="11085" y="26635"/>
                  </a:cubicBezTo>
                  <a:cubicBezTo>
                    <a:pt x="11053" y="26667"/>
                    <a:pt x="11085" y="26698"/>
                    <a:pt x="11117" y="26730"/>
                  </a:cubicBezTo>
                  <a:cubicBezTo>
                    <a:pt x="11148" y="26793"/>
                    <a:pt x="11180" y="26793"/>
                    <a:pt x="11243" y="26825"/>
                  </a:cubicBezTo>
                  <a:cubicBezTo>
                    <a:pt x="11529" y="26825"/>
                    <a:pt x="12669" y="25970"/>
                    <a:pt x="14220" y="24703"/>
                  </a:cubicBezTo>
                  <a:lnTo>
                    <a:pt x="14220" y="24703"/>
                  </a:lnTo>
                  <a:lnTo>
                    <a:pt x="12415" y="26318"/>
                  </a:lnTo>
                  <a:cubicBezTo>
                    <a:pt x="12352" y="26382"/>
                    <a:pt x="12352" y="26477"/>
                    <a:pt x="12415" y="26540"/>
                  </a:cubicBezTo>
                  <a:cubicBezTo>
                    <a:pt x="12542" y="26698"/>
                    <a:pt x="12732" y="26793"/>
                    <a:pt x="12985" y="26793"/>
                  </a:cubicBezTo>
                  <a:cubicBezTo>
                    <a:pt x="13270" y="26793"/>
                    <a:pt x="13587" y="26698"/>
                    <a:pt x="13935" y="26508"/>
                  </a:cubicBezTo>
                  <a:cubicBezTo>
                    <a:pt x="13999" y="26572"/>
                    <a:pt x="14062" y="26603"/>
                    <a:pt x="14157" y="26603"/>
                  </a:cubicBezTo>
                  <a:cubicBezTo>
                    <a:pt x="14315" y="26603"/>
                    <a:pt x="14569" y="26508"/>
                    <a:pt x="14885" y="26350"/>
                  </a:cubicBezTo>
                  <a:lnTo>
                    <a:pt x="14885" y="26350"/>
                  </a:lnTo>
                  <a:cubicBezTo>
                    <a:pt x="14759" y="26445"/>
                    <a:pt x="14632" y="26540"/>
                    <a:pt x="14505" y="26667"/>
                  </a:cubicBezTo>
                  <a:cubicBezTo>
                    <a:pt x="14442" y="26698"/>
                    <a:pt x="14442" y="26793"/>
                    <a:pt x="14474" y="26857"/>
                  </a:cubicBezTo>
                  <a:cubicBezTo>
                    <a:pt x="14505" y="26888"/>
                    <a:pt x="14569" y="26920"/>
                    <a:pt x="14600" y="26920"/>
                  </a:cubicBezTo>
                  <a:cubicBezTo>
                    <a:pt x="14632" y="26920"/>
                    <a:pt x="14664" y="26920"/>
                    <a:pt x="14727" y="26888"/>
                  </a:cubicBezTo>
                  <a:cubicBezTo>
                    <a:pt x="14946" y="26701"/>
                    <a:pt x="15473" y="26266"/>
                    <a:pt x="16248" y="25646"/>
                  </a:cubicBezTo>
                  <a:lnTo>
                    <a:pt x="16248" y="25646"/>
                  </a:lnTo>
                  <a:cubicBezTo>
                    <a:pt x="16247" y="25650"/>
                    <a:pt x="16247" y="25653"/>
                    <a:pt x="16247" y="25653"/>
                  </a:cubicBezTo>
                  <a:cubicBezTo>
                    <a:pt x="16247" y="25812"/>
                    <a:pt x="16279" y="25970"/>
                    <a:pt x="16374" y="26065"/>
                  </a:cubicBezTo>
                  <a:cubicBezTo>
                    <a:pt x="16374" y="26097"/>
                    <a:pt x="16437" y="26128"/>
                    <a:pt x="16469" y="26128"/>
                  </a:cubicBezTo>
                  <a:cubicBezTo>
                    <a:pt x="16501" y="26128"/>
                    <a:pt x="16532" y="26128"/>
                    <a:pt x="16564" y="26097"/>
                  </a:cubicBezTo>
                  <a:lnTo>
                    <a:pt x="17197" y="25558"/>
                  </a:lnTo>
                  <a:lnTo>
                    <a:pt x="17197" y="25558"/>
                  </a:lnTo>
                  <a:cubicBezTo>
                    <a:pt x="17102" y="25717"/>
                    <a:pt x="17039" y="25812"/>
                    <a:pt x="17039" y="25907"/>
                  </a:cubicBezTo>
                  <a:cubicBezTo>
                    <a:pt x="17007" y="26033"/>
                    <a:pt x="17071" y="26097"/>
                    <a:pt x="17102" y="26128"/>
                  </a:cubicBezTo>
                  <a:cubicBezTo>
                    <a:pt x="17166" y="26223"/>
                    <a:pt x="17261" y="26287"/>
                    <a:pt x="17451" y="26287"/>
                  </a:cubicBezTo>
                  <a:cubicBezTo>
                    <a:pt x="18179" y="26287"/>
                    <a:pt x="19762" y="25020"/>
                    <a:pt x="21314" y="23531"/>
                  </a:cubicBezTo>
                  <a:lnTo>
                    <a:pt x="21314" y="23531"/>
                  </a:lnTo>
                  <a:cubicBezTo>
                    <a:pt x="21124" y="23880"/>
                    <a:pt x="21219" y="23975"/>
                    <a:pt x="21251" y="24006"/>
                  </a:cubicBezTo>
                  <a:cubicBezTo>
                    <a:pt x="21283" y="24038"/>
                    <a:pt x="21314" y="24070"/>
                    <a:pt x="21378" y="24070"/>
                  </a:cubicBezTo>
                  <a:cubicBezTo>
                    <a:pt x="21663" y="24070"/>
                    <a:pt x="22423" y="23341"/>
                    <a:pt x="23024" y="22708"/>
                  </a:cubicBezTo>
                  <a:cubicBezTo>
                    <a:pt x="23088" y="22645"/>
                    <a:pt x="23056" y="22550"/>
                    <a:pt x="23024" y="22486"/>
                  </a:cubicBezTo>
                  <a:cubicBezTo>
                    <a:pt x="22998" y="22473"/>
                    <a:pt x="22966" y="22466"/>
                    <a:pt x="22934" y="22466"/>
                  </a:cubicBezTo>
                  <a:cubicBezTo>
                    <a:pt x="22888" y="22466"/>
                    <a:pt x="22840" y="22481"/>
                    <a:pt x="22803" y="22518"/>
                  </a:cubicBezTo>
                  <a:cubicBezTo>
                    <a:pt x="22391" y="22930"/>
                    <a:pt x="21884" y="23436"/>
                    <a:pt x="21599" y="23658"/>
                  </a:cubicBezTo>
                  <a:cubicBezTo>
                    <a:pt x="21821" y="23278"/>
                    <a:pt x="22391" y="22613"/>
                    <a:pt x="23119" y="21790"/>
                  </a:cubicBezTo>
                  <a:cubicBezTo>
                    <a:pt x="24259" y="20618"/>
                    <a:pt x="25178" y="19604"/>
                    <a:pt x="25431" y="19351"/>
                  </a:cubicBezTo>
                  <a:cubicBezTo>
                    <a:pt x="25495" y="19288"/>
                    <a:pt x="25463" y="19193"/>
                    <a:pt x="25431" y="19129"/>
                  </a:cubicBezTo>
                  <a:cubicBezTo>
                    <a:pt x="25400" y="19129"/>
                    <a:pt x="25368" y="19098"/>
                    <a:pt x="25336" y="19098"/>
                  </a:cubicBezTo>
                  <a:cubicBezTo>
                    <a:pt x="25811" y="18654"/>
                    <a:pt x="26065" y="18369"/>
                    <a:pt x="26065" y="18179"/>
                  </a:cubicBezTo>
                  <a:cubicBezTo>
                    <a:pt x="26096" y="18084"/>
                    <a:pt x="26033" y="18021"/>
                    <a:pt x="26001" y="17958"/>
                  </a:cubicBezTo>
                  <a:cubicBezTo>
                    <a:pt x="25985" y="17926"/>
                    <a:pt x="25954" y="17910"/>
                    <a:pt x="25918" y="17910"/>
                  </a:cubicBezTo>
                  <a:cubicBezTo>
                    <a:pt x="25883" y="17910"/>
                    <a:pt x="25843" y="17926"/>
                    <a:pt x="25811" y="17958"/>
                  </a:cubicBezTo>
                  <a:lnTo>
                    <a:pt x="16564" y="25685"/>
                  </a:lnTo>
                  <a:cubicBezTo>
                    <a:pt x="16596" y="25558"/>
                    <a:pt x="16659" y="25400"/>
                    <a:pt x="16786" y="25178"/>
                  </a:cubicBezTo>
                  <a:cubicBezTo>
                    <a:pt x="18369" y="23880"/>
                    <a:pt x="20523" y="22075"/>
                    <a:pt x="22391" y="20396"/>
                  </a:cubicBezTo>
                  <a:cubicBezTo>
                    <a:pt x="24006" y="19034"/>
                    <a:pt x="25336" y="17926"/>
                    <a:pt x="25811" y="17546"/>
                  </a:cubicBezTo>
                  <a:cubicBezTo>
                    <a:pt x="25906" y="17514"/>
                    <a:pt x="25970" y="17451"/>
                    <a:pt x="26033" y="17419"/>
                  </a:cubicBezTo>
                  <a:cubicBezTo>
                    <a:pt x="26065" y="17388"/>
                    <a:pt x="26096" y="17356"/>
                    <a:pt x="26096" y="17293"/>
                  </a:cubicBezTo>
                  <a:cubicBezTo>
                    <a:pt x="26096" y="17261"/>
                    <a:pt x="26096" y="17229"/>
                    <a:pt x="26065" y="17198"/>
                  </a:cubicBezTo>
                  <a:cubicBezTo>
                    <a:pt x="26033" y="17166"/>
                    <a:pt x="26001" y="17134"/>
                    <a:pt x="25970" y="17134"/>
                  </a:cubicBezTo>
                  <a:cubicBezTo>
                    <a:pt x="25938" y="17134"/>
                    <a:pt x="25938" y="17134"/>
                    <a:pt x="25875" y="17166"/>
                  </a:cubicBezTo>
                  <a:cubicBezTo>
                    <a:pt x="25843" y="17166"/>
                    <a:pt x="25748" y="17229"/>
                    <a:pt x="25590" y="17324"/>
                  </a:cubicBezTo>
                  <a:cubicBezTo>
                    <a:pt x="26001" y="16881"/>
                    <a:pt x="26255" y="16564"/>
                    <a:pt x="26255" y="16374"/>
                  </a:cubicBezTo>
                  <a:cubicBezTo>
                    <a:pt x="26255" y="16279"/>
                    <a:pt x="26223" y="16248"/>
                    <a:pt x="26191" y="16184"/>
                  </a:cubicBezTo>
                  <a:cubicBezTo>
                    <a:pt x="26160" y="16153"/>
                    <a:pt x="26128" y="16121"/>
                    <a:pt x="26065" y="16121"/>
                  </a:cubicBezTo>
                  <a:cubicBezTo>
                    <a:pt x="25748" y="16121"/>
                    <a:pt x="24988" y="16786"/>
                    <a:pt x="23309" y="18369"/>
                  </a:cubicBezTo>
                  <a:cubicBezTo>
                    <a:pt x="25083" y="16533"/>
                    <a:pt x="26413" y="15044"/>
                    <a:pt x="26571" y="14854"/>
                  </a:cubicBezTo>
                  <a:cubicBezTo>
                    <a:pt x="26635" y="14822"/>
                    <a:pt x="26635" y="14727"/>
                    <a:pt x="26571" y="14664"/>
                  </a:cubicBezTo>
                  <a:cubicBezTo>
                    <a:pt x="26540" y="14632"/>
                    <a:pt x="26500" y="14617"/>
                    <a:pt x="26460" y="14617"/>
                  </a:cubicBezTo>
                  <a:cubicBezTo>
                    <a:pt x="26421" y="14617"/>
                    <a:pt x="26381" y="14632"/>
                    <a:pt x="26350" y="14664"/>
                  </a:cubicBezTo>
                  <a:lnTo>
                    <a:pt x="14125" y="26128"/>
                  </a:lnTo>
                  <a:cubicBezTo>
                    <a:pt x="13682" y="26350"/>
                    <a:pt x="13302" y="26477"/>
                    <a:pt x="13017" y="26477"/>
                  </a:cubicBezTo>
                  <a:cubicBezTo>
                    <a:pt x="12954" y="26477"/>
                    <a:pt x="12859" y="26477"/>
                    <a:pt x="12795" y="26413"/>
                  </a:cubicBezTo>
                  <a:lnTo>
                    <a:pt x="26698" y="13872"/>
                  </a:lnTo>
                  <a:cubicBezTo>
                    <a:pt x="26761" y="13841"/>
                    <a:pt x="26761" y="13746"/>
                    <a:pt x="26698" y="13682"/>
                  </a:cubicBezTo>
                  <a:cubicBezTo>
                    <a:pt x="26666" y="13619"/>
                    <a:pt x="26603" y="13619"/>
                    <a:pt x="26540" y="13619"/>
                  </a:cubicBezTo>
                  <a:cubicBezTo>
                    <a:pt x="26951" y="13144"/>
                    <a:pt x="27173" y="12764"/>
                    <a:pt x="27205" y="12511"/>
                  </a:cubicBezTo>
                  <a:cubicBezTo>
                    <a:pt x="27236" y="12384"/>
                    <a:pt x="27205" y="12257"/>
                    <a:pt x="27141" y="12194"/>
                  </a:cubicBezTo>
                  <a:cubicBezTo>
                    <a:pt x="27110" y="12162"/>
                    <a:pt x="27046" y="12131"/>
                    <a:pt x="27015" y="12131"/>
                  </a:cubicBezTo>
                  <a:cubicBezTo>
                    <a:pt x="26983" y="12131"/>
                    <a:pt x="26920" y="12131"/>
                    <a:pt x="26888" y="12162"/>
                  </a:cubicBezTo>
                  <a:cubicBezTo>
                    <a:pt x="24481" y="14759"/>
                    <a:pt x="20713" y="18559"/>
                    <a:pt x="17419" y="21536"/>
                  </a:cubicBezTo>
                  <a:cubicBezTo>
                    <a:pt x="15709" y="22930"/>
                    <a:pt x="14062" y="24228"/>
                    <a:pt x="12700" y="25305"/>
                  </a:cubicBezTo>
                  <a:cubicBezTo>
                    <a:pt x="12009" y="25756"/>
                    <a:pt x="11431" y="26036"/>
                    <a:pt x="11049" y="26036"/>
                  </a:cubicBezTo>
                  <a:cubicBezTo>
                    <a:pt x="11029" y="26036"/>
                    <a:pt x="11009" y="26035"/>
                    <a:pt x="10990" y="26033"/>
                  </a:cubicBezTo>
                  <a:cubicBezTo>
                    <a:pt x="10895" y="26033"/>
                    <a:pt x="10800" y="26002"/>
                    <a:pt x="10768" y="25970"/>
                  </a:cubicBezTo>
                  <a:cubicBezTo>
                    <a:pt x="10768" y="25843"/>
                    <a:pt x="10895" y="25653"/>
                    <a:pt x="11117" y="25400"/>
                  </a:cubicBezTo>
                  <a:cubicBezTo>
                    <a:pt x="13587" y="24165"/>
                    <a:pt x="17672" y="20333"/>
                    <a:pt x="21029" y="16913"/>
                  </a:cubicBezTo>
                  <a:lnTo>
                    <a:pt x="26603" y="12257"/>
                  </a:lnTo>
                  <a:cubicBezTo>
                    <a:pt x="26666" y="12194"/>
                    <a:pt x="26666" y="12099"/>
                    <a:pt x="26603" y="12036"/>
                  </a:cubicBezTo>
                  <a:cubicBezTo>
                    <a:pt x="26566" y="11998"/>
                    <a:pt x="26518" y="11983"/>
                    <a:pt x="26472" y="11983"/>
                  </a:cubicBezTo>
                  <a:cubicBezTo>
                    <a:pt x="26439" y="11983"/>
                    <a:pt x="26408" y="11991"/>
                    <a:pt x="26381" y="12004"/>
                  </a:cubicBezTo>
                  <a:cubicBezTo>
                    <a:pt x="26001" y="12321"/>
                    <a:pt x="24956" y="13176"/>
                    <a:pt x="23531" y="14316"/>
                  </a:cubicBezTo>
                  <a:cubicBezTo>
                    <a:pt x="25178" y="12542"/>
                    <a:pt x="26350" y="11244"/>
                    <a:pt x="26508" y="11086"/>
                  </a:cubicBezTo>
                  <a:cubicBezTo>
                    <a:pt x="26540" y="11022"/>
                    <a:pt x="26540" y="10927"/>
                    <a:pt x="26508" y="10864"/>
                  </a:cubicBezTo>
                  <a:cubicBezTo>
                    <a:pt x="26471" y="10846"/>
                    <a:pt x="26424" y="10827"/>
                    <a:pt x="26379" y="10827"/>
                  </a:cubicBezTo>
                  <a:cubicBezTo>
                    <a:pt x="26345" y="10827"/>
                    <a:pt x="26313" y="10837"/>
                    <a:pt x="26286" y="10864"/>
                  </a:cubicBezTo>
                  <a:cubicBezTo>
                    <a:pt x="26096" y="10991"/>
                    <a:pt x="24608" y="12067"/>
                    <a:pt x="22613" y="13587"/>
                  </a:cubicBezTo>
                  <a:lnTo>
                    <a:pt x="26001" y="10547"/>
                  </a:lnTo>
                  <a:cubicBezTo>
                    <a:pt x="26065" y="10484"/>
                    <a:pt x="26065" y="10389"/>
                    <a:pt x="26001" y="10325"/>
                  </a:cubicBezTo>
                  <a:cubicBezTo>
                    <a:pt x="25970" y="10294"/>
                    <a:pt x="25930" y="10278"/>
                    <a:pt x="25890" y="10278"/>
                  </a:cubicBezTo>
                  <a:cubicBezTo>
                    <a:pt x="25851" y="10278"/>
                    <a:pt x="25811" y="10294"/>
                    <a:pt x="25780" y="10325"/>
                  </a:cubicBezTo>
                  <a:lnTo>
                    <a:pt x="24354" y="11529"/>
                  </a:lnTo>
                  <a:cubicBezTo>
                    <a:pt x="25241" y="10642"/>
                    <a:pt x="25780" y="10009"/>
                    <a:pt x="25811" y="9724"/>
                  </a:cubicBezTo>
                  <a:cubicBezTo>
                    <a:pt x="25811" y="9629"/>
                    <a:pt x="25780" y="9565"/>
                    <a:pt x="25748" y="9534"/>
                  </a:cubicBezTo>
                  <a:cubicBezTo>
                    <a:pt x="25748" y="9534"/>
                    <a:pt x="25716" y="9534"/>
                    <a:pt x="25716" y="9502"/>
                  </a:cubicBezTo>
                  <a:cubicBezTo>
                    <a:pt x="25875" y="9407"/>
                    <a:pt x="26033" y="9280"/>
                    <a:pt x="26160" y="9185"/>
                  </a:cubicBezTo>
                  <a:cubicBezTo>
                    <a:pt x="26191" y="9154"/>
                    <a:pt x="26223" y="9122"/>
                    <a:pt x="26223" y="9090"/>
                  </a:cubicBezTo>
                  <a:cubicBezTo>
                    <a:pt x="26223" y="9027"/>
                    <a:pt x="26223" y="8995"/>
                    <a:pt x="26191" y="8964"/>
                  </a:cubicBezTo>
                  <a:cubicBezTo>
                    <a:pt x="26065" y="8805"/>
                    <a:pt x="25906" y="8742"/>
                    <a:pt x="25716" y="8679"/>
                  </a:cubicBezTo>
                  <a:cubicBezTo>
                    <a:pt x="26096" y="8204"/>
                    <a:pt x="26223" y="7919"/>
                    <a:pt x="26096" y="7760"/>
                  </a:cubicBezTo>
                  <a:cubicBezTo>
                    <a:pt x="26065" y="7729"/>
                    <a:pt x="26001" y="7665"/>
                    <a:pt x="25875" y="7665"/>
                  </a:cubicBezTo>
                  <a:lnTo>
                    <a:pt x="25843" y="7665"/>
                  </a:lnTo>
                  <a:cubicBezTo>
                    <a:pt x="25811" y="7507"/>
                    <a:pt x="25780" y="7349"/>
                    <a:pt x="25653" y="7254"/>
                  </a:cubicBezTo>
                  <a:cubicBezTo>
                    <a:pt x="25653" y="7222"/>
                    <a:pt x="25590" y="7190"/>
                    <a:pt x="25558" y="7190"/>
                  </a:cubicBezTo>
                  <a:cubicBezTo>
                    <a:pt x="25526" y="7190"/>
                    <a:pt x="25495" y="7190"/>
                    <a:pt x="25463" y="7222"/>
                  </a:cubicBezTo>
                  <a:lnTo>
                    <a:pt x="23721" y="8679"/>
                  </a:lnTo>
                  <a:cubicBezTo>
                    <a:pt x="23879" y="8520"/>
                    <a:pt x="24006" y="8362"/>
                    <a:pt x="24133" y="8235"/>
                  </a:cubicBezTo>
                  <a:cubicBezTo>
                    <a:pt x="24418" y="7982"/>
                    <a:pt x="24544" y="7792"/>
                    <a:pt x="24640" y="7697"/>
                  </a:cubicBezTo>
                  <a:cubicBezTo>
                    <a:pt x="24671" y="7665"/>
                    <a:pt x="24671" y="7634"/>
                    <a:pt x="24703" y="7634"/>
                  </a:cubicBezTo>
                  <a:cubicBezTo>
                    <a:pt x="24766" y="7507"/>
                    <a:pt x="24735" y="7475"/>
                    <a:pt x="24703" y="7444"/>
                  </a:cubicBezTo>
                  <a:cubicBezTo>
                    <a:pt x="24671" y="7380"/>
                    <a:pt x="24640" y="7380"/>
                    <a:pt x="24576" y="7380"/>
                  </a:cubicBezTo>
                  <a:cubicBezTo>
                    <a:pt x="24544" y="7380"/>
                    <a:pt x="24513" y="7380"/>
                    <a:pt x="24481" y="7412"/>
                  </a:cubicBezTo>
                  <a:cubicBezTo>
                    <a:pt x="24449" y="7444"/>
                    <a:pt x="24228" y="7697"/>
                    <a:pt x="23816" y="8140"/>
                  </a:cubicBezTo>
                  <a:cubicBezTo>
                    <a:pt x="23468" y="8457"/>
                    <a:pt x="23024" y="8869"/>
                    <a:pt x="22486" y="9344"/>
                  </a:cubicBezTo>
                  <a:cubicBezTo>
                    <a:pt x="23974" y="7887"/>
                    <a:pt x="24956" y="6715"/>
                    <a:pt x="24988" y="6177"/>
                  </a:cubicBezTo>
                  <a:cubicBezTo>
                    <a:pt x="25020" y="6050"/>
                    <a:pt x="24988" y="5955"/>
                    <a:pt x="24925" y="5892"/>
                  </a:cubicBezTo>
                  <a:cubicBezTo>
                    <a:pt x="24893" y="5860"/>
                    <a:pt x="24861" y="5828"/>
                    <a:pt x="24798" y="5828"/>
                  </a:cubicBezTo>
                  <a:cubicBezTo>
                    <a:pt x="24766" y="5828"/>
                    <a:pt x="24735" y="5828"/>
                    <a:pt x="24703" y="5860"/>
                  </a:cubicBezTo>
                  <a:lnTo>
                    <a:pt x="23879" y="6557"/>
                  </a:lnTo>
                  <a:cubicBezTo>
                    <a:pt x="23974" y="6399"/>
                    <a:pt x="24006" y="6240"/>
                    <a:pt x="24038" y="6145"/>
                  </a:cubicBezTo>
                  <a:cubicBezTo>
                    <a:pt x="24038" y="5987"/>
                    <a:pt x="24006" y="5860"/>
                    <a:pt x="23943" y="5765"/>
                  </a:cubicBezTo>
                  <a:cubicBezTo>
                    <a:pt x="23911" y="5733"/>
                    <a:pt x="23879" y="5733"/>
                    <a:pt x="23848" y="5733"/>
                  </a:cubicBezTo>
                  <a:cubicBezTo>
                    <a:pt x="23784" y="5733"/>
                    <a:pt x="23753" y="5733"/>
                    <a:pt x="23721" y="5765"/>
                  </a:cubicBezTo>
                  <a:lnTo>
                    <a:pt x="13112" y="14664"/>
                  </a:lnTo>
                  <a:lnTo>
                    <a:pt x="24196" y="4878"/>
                  </a:lnTo>
                  <a:cubicBezTo>
                    <a:pt x="24259" y="4847"/>
                    <a:pt x="24259" y="4752"/>
                    <a:pt x="24228" y="4688"/>
                  </a:cubicBezTo>
                  <a:cubicBezTo>
                    <a:pt x="24164" y="4625"/>
                    <a:pt x="24101" y="4562"/>
                    <a:pt x="23943" y="4562"/>
                  </a:cubicBezTo>
                  <a:cubicBezTo>
                    <a:pt x="23930" y="4561"/>
                    <a:pt x="23917" y="4560"/>
                    <a:pt x="23903" y="4560"/>
                  </a:cubicBezTo>
                  <a:cubicBezTo>
                    <a:pt x="23507" y="4560"/>
                    <a:pt x="22703" y="5000"/>
                    <a:pt x="21663" y="5765"/>
                  </a:cubicBezTo>
                  <a:lnTo>
                    <a:pt x="22834" y="4688"/>
                  </a:lnTo>
                  <a:cubicBezTo>
                    <a:pt x="22898" y="4625"/>
                    <a:pt x="22898" y="4530"/>
                    <a:pt x="22834" y="4467"/>
                  </a:cubicBezTo>
                  <a:cubicBezTo>
                    <a:pt x="22834" y="4435"/>
                    <a:pt x="22771" y="4435"/>
                    <a:pt x="22739" y="4435"/>
                  </a:cubicBezTo>
                  <a:cubicBezTo>
                    <a:pt x="22929" y="4245"/>
                    <a:pt x="23056" y="4150"/>
                    <a:pt x="23088" y="4087"/>
                  </a:cubicBezTo>
                  <a:cubicBezTo>
                    <a:pt x="23151" y="4023"/>
                    <a:pt x="23151" y="3960"/>
                    <a:pt x="23119" y="3897"/>
                  </a:cubicBezTo>
                  <a:cubicBezTo>
                    <a:pt x="23080" y="3858"/>
                    <a:pt x="23029" y="3830"/>
                    <a:pt x="22981" y="3830"/>
                  </a:cubicBezTo>
                  <a:cubicBezTo>
                    <a:pt x="22951" y="3830"/>
                    <a:pt x="22922" y="3841"/>
                    <a:pt x="22898" y="3865"/>
                  </a:cubicBezTo>
                  <a:cubicBezTo>
                    <a:pt x="22739" y="3960"/>
                    <a:pt x="21789" y="4625"/>
                    <a:pt x="20396" y="5607"/>
                  </a:cubicBezTo>
                  <a:cubicBezTo>
                    <a:pt x="21188" y="4878"/>
                    <a:pt x="21758" y="4308"/>
                    <a:pt x="22106" y="3992"/>
                  </a:cubicBezTo>
                  <a:cubicBezTo>
                    <a:pt x="22391" y="3738"/>
                    <a:pt x="22454" y="3643"/>
                    <a:pt x="22486" y="3580"/>
                  </a:cubicBezTo>
                  <a:cubicBezTo>
                    <a:pt x="22486" y="3548"/>
                    <a:pt x="22454" y="3485"/>
                    <a:pt x="22423" y="3453"/>
                  </a:cubicBezTo>
                  <a:cubicBezTo>
                    <a:pt x="22423" y="3422"/>
                    <a:pt x="22359" y="3422"/>
                    <a:pt x="22328" y="3390"/>
                  </a:cubicBezTo>
                  <a:cubicBezTo>
                    <a:pt x="22296" y="3390"/>
                    <a:pt x="22233" y="3422"/>
                    <a:pt x="22201" y="3453"/>
                  </a:cubicBezTo>
                  <a:cubicBezTo>
                    <a:pt x="22106" y="3548"/>
                    <a:pt x="22011" y="3643"/>
                    <a:pt x="21884" y="3770"/>
                  </a:cubicBezTo>
                  <a:cubicBezTo>
                    <a:pt x="21758" y="3865"/>
                    <a:pt x="21536" y="4023"/>
                    <a:pt x="21314" y="4213"/>
                  </a:cubicBezTo>
                  <a:cubicBezTo>
                    <a:pt x="21378" y="4055"/>
                    <a:pt x="21409" y="3928"/>
                    <a:pt x="21441" y="3833"/>
                  </a:cubicBezTo>
                  <a:cubicBezTo>
                    <a:pt x="21568" y="3548"/>
                    <a:pt x="21663" y="3327"/>
                    <a:pt x="21694" y="3105"/>
                  </a:cubicBezTo>
                  <a:cubicBezTo>
                    <a:pt x="21726" y="2852"/>
                    <a:pt x="21694" y="2598"/>
                    <a:pt x="21536" y="2440"/>
                  </a:cubicBezTo>
                  <a:cubicBezTo>
                    <a:pt x="21504" y="2408"/>
                    <a:pt x="21473" y="2377"/>
                    <a:pt x="21441" y="2377"/>
                  </a:cubicBezTo>
                  <a:cubicBezTo>
                    <a:pt x="21378" y="2377"/>
                    <a:pt x="21378" y="2377"/>
                    <a:pt x="20713" y="2915"/>
                  </a:cubicBezTo>
                  <a:cubicBezTo>
                    <a:pt x="20554" y="2947"/>
                    <a:pt x="20364" y="2978"/>
                    <a:pt x="20142" y="3073"/>
                  </a:cubicBezTo>
                  <a:cubicBezTo>
                    <a:pt x="20206" y="2947"/>
                    <a:pt x="20238" y="2820"/>
                    <a:pt x="20269" y="2693"/>
                  </a:cubicBezTo>
                  <a:cubicBezTo>
                    <a:pt x="20269" y="2630"/>
                    <a:pt x="20269" y="2567"/>
                    <a:pt x="20269" y="2503"/>
                  </a:cubicBezTo>
                  <a:cubicBezTo>
                    <a:pt x="20333" y="2440"/>
                    <a:pt x="20364" y="2408"/>
                    <a:pt x="20364" y="2377"/>
                  </a:cubicBezTo>
                  <a:cubicBezTo>
                    <a:pt x="20364" y="2313"/>
                    <a:pt x="20333" y="2282"/>
                    <a:pt x="20333" y="2250"/>
                  </a:cubicBezTo>
                  <a:cubicBezTo>
                    <a:pt x="20301" y="2218"/>
                    <a:pt x="20238" y="2155"/>
                    <a:pt x="20174" y="2155"/>
                  </a:cubicBezTo>
                  <a:lnTo>
                    <a:pt x="20142" y="2155"/>
                  </a:lnTo>
                  <a:cubicBezTo>
                    <a:pt x="20111" y="2155"/>
                    <a:pt x="20111" y="2155"/>
                    <a:pt x="20111" y="2123"/>
                  </a:cubicBezTo>
                  <a:cubicBezTo>
                    <a:pt x="20079" y="2092"/>
                    <a:pt x="20040" y="2076"/>
                    <a:pt x="20000" y="2076"/>
                  </a:cubicBezTo>
                  <a:cubicBezTo>
                    <a:pt x="19960" y="2076"/>
                    <a:pt x="19921" y="2092"/>
                    <a:pt x="19889" y="2123"/>
                  </a:cubicBezTo>
                  <a:lnTo>
                    <a:pt x="19446" y="2503"/>
                  </a:lnTo>
                  <a:cubicBezTo>
                    <a:pt x="19382" y="2535"/>
                    <a:pt x="19319" y="2567"/>
                    <a:pt x="19256" y="2598"/>
                  </a:cubicBezTo>
                  <a:cubicBezTo>
                    <a:pt x="19351" y="2440"/>
                    <a:pt x="19414" y="2282"/>
                    <a:pt x="19414" y="2155"/>
                  </a:cubicBezTo>
                  <a:cubicBezTo>
                    <a:pt x="19446" y="1997"/>
                    <a:pt x="19414" y="1838"/>
                    <a:pt x="19319" y="1743"/>
                  </a:cubicBezTo>
                  <a:cubicBezTo>
                    <a:pt x="19287" y="1712"/>
                    <a:pt x="19256" y="1680"/>
                    <a:pt x="19224" y="1680"/>
                  </a:cubicBezTo>
                  <a:cubicBezTo>
                    <a:pt x="19192" y="1680"/>
                    <a:pt x="19129" y="1680"/>
                    <a:pt x="19097" y="1712"/>
                  </a:cubicBezTo>
                  <a:lnTo>
                    <a:pt x="17546" y="3010"/>
                  </a:lnTo>
                  <a:cubicBezTo>
                    <a:pt x="19192" y="1490"/>
                    <a:pt x="19129" y="1395"/>
                    <a:pt x="19034" y="1300"/>
                  </a:cubicBezTo>
                  <a:cubicBezTo>
                    <a:pt x="19002" y="1268"/>
                    <a:pt x="18939" y="1205"/>
                    <a:pt x="18812" y="1205"/>
                  </a:cubicBezTo>
                  <a:cubicBezTo>
                    <a:pt x="17734" y="1205"/>
                    <a:pt x="11796" y="6366"/>
                    <a:pt x="6972" y="10721"/>
                  </a:cubicBezTo>
                  <a:lnTo>
                    <a:pt x="6972" y="10721"/>
                  </a:lnTo>
                  <a:cubicBezTo>
                    <a:pt x="8157" y="9628"/>
                    <a:pt x="9485" y="8372"/>
                    <a:pt x="10927" y="7000"/>
                  </a:cubicBezTo>
                  <a:cubicBezTo>
                    <a:pt x="11022" y="6905"/>
                    <a:pt x="11117" y="6810"/>
                    <a:pt x="11243" y="6715"/>
                  </a:cubicBezTo>
                  <a:cubicBezTo>
                    <a:pt x="13429" y="4878"/>
                    <a:pt x="15772" y="2947"/>
                    <a:pt x="18084" y="1110"/>
                  </a:cubicBezTo>
                  <a:cubicBezTo>
                    <a:pt x="18116" y="1078"/>
                    <a:pt x="18147" y="1046"/>
                    <a:pt x="18147" y="983"/>
                  </a:cubicBezTo>
                  <a:cubicBezTo>
                    <a:pt x="18147" y="951"/>
                    <a:pt x="18116" y="920"/>
                    <a:pt x="18116" y="888"/>
                  </a:cubicBezTo>
                  <a:cubicBezTo>
                    <a:pt x="18084" y="856"/>
                    <a:pt x="18021" y="825"/>
                    <a:pt x="17989" y="825"/>
                  </a:cubicBezTo>
                  <a:cubicBezTo>
                    <a:pt x="17989" y="825"/>
                    <a:pt x="17926" y="856"/>
                    <a:pt x="17894" y="856"/>
                  </a:cubicBezTo>
                  <a:cubicBezTo>
                    <a:pt x="17894" y="856"/>
                    <a:pt x="17862" y="888"/>
                    <a:pt x="17862" y="888"/>
                  </a:cubicBezTo>
                  <a:cubicBezTo>
                    <a:pt x="17799" y="920"/>
                    <a:pt x="17672" y="1015"/>
                    <a:pt x="17514" y="1141"/>
                  </a:cubicBezTo>
                  <a:cubicBezTo>
                    <a:pt x="17482" y="1110"/>
                    <a:pt x="17419" y="1078"/>
                    <a:pt x="17356" y="1046"/>
                  </a:cubicBezTo>
                  <a:cubicBezTo>
                    <a:pt x="16849" y="1046"/>
                    <a:pt x="15139" y="2598"/>
                    <a:pt x="11370" y="6145"/>
                  </a:cubicBezTo>
                  <a:cubicBezTo>
                    <a:pt x="8108" y="8900"/>
                    <a:pt x="4276" y="12226"/>
                    <a:pt x="1236" y="14822"/>
                  </a:cubicBezTo>
                  <a:cubicBezTo>
                    <a:pt x="1141" y="13904"/>
                    <a:pt x="10673" y="5797"/>
                    <a:pt x="16722" y="888"/>
                  </a:cubicBezTo>
                  <a:cubicBezTo>
                    <a:pt x="16754" y="856"/>
                    <a:pt x="16786" y="825"/>
                    <a:pt x="16786" y="793"/>
                  </a:cubicBezTo>
                  <a:cubicBezTo>
                    <a:pt x="16786" y="730"/>
                    <a:pt x="16786" y="698"/>
                    <a:pt x="16754" y="666"/>
                  </a:cubicBezTo>
                  <a:cubicBezTo>
                    <a:pt x="16627" y="508"/>
                    <a:pt x="16437" y="413"/>
                    <a:pt x="16184" y="413"/>
                  </a:cubicBezTo>
                  <a:lnTo>
                    <a:pt x="16089" y="413"/>
                  </a:lnTo>
                  <a:cubicBezTo>
                    <a:pt x="16089" y="381"/>
                    <a:pt x="16089" y="381"/>
                    <a:pt x="16057" y="350"/>
                  </a:cubicBezTo>
                  <a:cubicBezTo>
                    <a:pt x="15931" y="191"/>
                    <a:pt x="15740" y="96"/>
                    <a:pt x="15487" y="96"/>
                  </a:cubicBezTo>
                  <a:lnTo>
                    <a:pt x="15455" y="96"/>
                  </a:lnTo>
                  <a:cubicBezTo>
                    <a:pt x="14822" y="96"/>
                    <a:pt x="13809" y="666"/>
                    <a:pt x="12574" y="1585"/>
                  </a:cubicBezTo>
                  <a:cubicBezTo>
                    <a:pt x="13080" y="1110"/>
                    <a:pt x="13555" y="698"/>
                    <a:pt x="13999" y="255"/>
                  </a:cubicBezTo>
                  <a:cubicBezTo>
                    <a:pt x="14062" y="223"/>
                    <a:pt x="14062" y="128"/>
                    <a:pt x="13999" y="65"/>
                  </a:cubicBezTo>
                  <a:cubicBezTo>
                    <a:pt x="13999" y="33"/>
                    <a:pt x="13935" y="1"/>
                    <a:pt x="13904" y="1"/>
                  </a:cubicBezTo>
                  <a:cubicBezTo>
                    <a:pt x="13899" y="1"/>
                    <a:pt x="13894" y="1"/>
                    <a:pt x="13889" y="1"/>
                  </a:cubicBezTo>
                  <a:close/>
                </a:path>
              </a:pathLst>
            </a:custGeom>
            <a:solidFill>
              <a:srgbClr val="90FAA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1742;p49">
              <a:extLst>
                <a:ext uri="{FF2B5EF4-FFF2-40B4-BE49-F238E27FC236}">
                  <a16:creationId xmlns:a16="http://schemas.microsoft.com/office/drawing/2014/main" id="{D7F73F7C-44CA-46A8-9378-CB5996214516}"/>
                </a:ext>
              </a:extLst>
            </p:cNvPr>
            <p:cNvSpPr/>
            <p:nvPr/>
          </p:nvSpPr>
          <p:spPr>
            <a:xfrm>
              <a:off x="14357454" y="256384"/>
              <a:ext cx="80813" cy="31142"/>
            </a:xfrm>
            <a:custGeom>
              <a:avLst/>
              <a:gdLst/>
              <a:ahLst/>
              <a:cxnLst/>
              <a:rect l="l" t="t" r="r" b="b"/>
              <a:pathLst>
                <a:path w="2969" h="1061" extrusionOk="0">
                  <a:moveTo>
                    <a:pt x="246" y="1"/>
                  </a:moveTo>
                  <a:cubicBezTo>
                    <a:pt x="63" y="1"/>
                    <a:pt x="0" y="299"/>
                    <a:pt x="203" y="357"/>
                  </a:cubicBezTo>
                  <a:cubicBezTo>
                    <a:pt x="393" y="420"/>
                    <a:pt x="583" y="484"/>
                    <a:pt x="805" y="547"/>
                  </a:cubicBezTo>
                  <a:cubicBezTo>
                    <a:pt x="995" y="610"/>
                    <a:pt x="1185" y="674"/>
                    <a:pt x="1407" y="737"/>
                  </a:cubicBezTo>
                  <a:cubicBezTo>
                    <a:pt x="1787" y="832"/>
                    <a:pt x="2199" y="959"/>
                    <a:pt x="2610" y="1054"/>
                  </a:cubicBezTo>
                  <a:cubicBezTo>
                    <a:pt x="2630" y="1059"/>
                    <a:pt x="2648" y="1061"/>
                    <a:pt x="2666" y="1061"/>
                  </a:cubicBezTo>
                  <a:cubicBezTo>
                    <a:pt x="2881" y="1061"/>
                    <a:pt x="2969" y="730"/>
                    <a:pt x="2705" y="642"/>
                  </a:cubicBezTo>
                  <a:cubicBezTo>
                    <a:pt x="2325" y="515"/>
                    <a:pt x="1914" y="420"/>
                    <a:pt x="1502" y="294"/>
                  </a:cubicBezTo>
                  <a:cubicBezTo>
                    <a:pt x="1312" y="230"/>
                    <a:pt x="1122" y="199"/>
                    <a:pt x="900" y="135"/>
                  </a:cubicBezTo>
                  <a:cubicBezTo>
                    <a:pt x="710" y="72"/>
                    <a:pt x="488" y="40"/>
                    <a:pt x="298" y="9"/>
                  </a:cubicBezTo>
                  <a:cubicBezTo>
                    <a:pt x="280" y="3"/>
                    <a:pt x="263" y="1"/>
                    <a:pt x="2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1745;p49">
              <a:extLst>
                <a:ext uri="{FF2B5EF4-FFF2-40B4-BE49-F238E27FC236}">
                  <a16:creationId xmlns:a16="http://schemas.microsoft.com/office/drawing/2014/main" id="{FFB09950-10D2-4E49-A3C3-7F7CDD2FED51}"/>
                </a:ext>
              </a:extLst>
            </p:cNvPr>
            <p:cNvSpPr txBox="1"/>
            <p:nvPr/>
          </p:nvSpPr>
          <p:spPr>
            <a:xfrm>
              <a:off x="6993304" y="3833529"/>
              <a:ext cx="1511194" cy="24034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en" b="1" kern="0" dirty="0">
                  <a:solidFill>
                    <a:srgbClr val="DD7E6B"/>
                  </a:solidFill>
                  <a:latin typeface="Arial Narrow" panose="020B0606020202030204" pitchFamily="34" charset="0"/>
                  <a:ea typeface="Barlow Semi Condensed Light"/>
                  <a:cs typeface="Barlow Semi Condensed Light"/>
                  <a:sym typeface="Barlow Semi Condensed Light"/>
                </a:rPr>
                <a:t>Fecha de notificación de la resolución  impugnada</a:t>
              </a:r>
              <a:endParaRPr b="1" kern="0" dirty="0">
                <a:solidFill>
                  <a:srgbClr val="DD7E6B"/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endParaRPr>
            </a:p>
          </p:txBody>
        </p:sp>
        <p:sp>
          <p:nvSpPr>
            <p:cNvPr id="230" name="Google Shape;1747;p49">
              <a:extLst>
                <a:ext uri="{FF2B5EF4-FFF2-40B4-BE49-F238E27FC236}">
                  <a16:creationId xmlns:a16="http://schemas.microsoft.com/office/drawing/2014/main" id="{E5EA4BDF-6FF4-49A7-89B6-A6CC084C5390}"/>
                </a:ext>
              </a:extLst>
            </p:cNvPr>
            <p:cNvSpPr txBox="1"/>
            <p:nvPr/>
          </p:nvSpPr>
          <p:spPr>
            <a:xfrm>
              <a:off x="8763000" y="3833529"/>
              <a:ext cx="1581302" cy="24034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en" b="1" kern="0" dirty="0">
                  <a:solidFill>
                    <a:srgbClr val="B0F052"/>
                  </a:solidFill>
                  <a:latin typeface="Arial Narrow" panose="020B0606020202030204" pitchFamily="34" charset="0"/>
                  <a:sym typeface="Barlow Semi Condensed Light"/>
                </a:rPr>
                <a:t>El acto recurrido y las razones o motivos de inconformidad</a:t>
              </a:r>
              <a:endParaRPr b="1" kern="0" dirty="0">
                <a:solidFill>
                  <a:srgbClr val="B0F052"/>
                </a:solidFill>
                <a:latin typeface="Arial Narrow" panose="020B0606020202030204" pitchFamily="34" charset="0"/>
                <a:sym typeface="Barlow Semi Condensed Light"/>
              </a:endParaRPr>
            </a:p>
          </p:txBody>
        </p:sp>
        <p:sp>
          <p:nvSpPr>
            <p:cNvPr id="231" name="Google Shape;1749;p49">
              <a:extLst>
                <a:ext uri="{FF2B5EF4-FFF2-40B4-BE49-F238E27FC236}">
                  <a16:creationId xmlns:a16="http://schemas.microsoft.com/office/drawing/2014/main" id="{45A9BF04-8B80-4662-95E0-E6464596BEE8}"/>
                </a:ext>
              </a:extLst>
            </p:cNvPr>
            <p:cNvSpPr txBox="1"/>
            <p:nvPr/>
          </p:nvSpPr>
          <p:spPr>
            <a:xfrm>
              <a:off x="10458298" y="3833529"/>
              <a:ext cx="1610504" cy="22338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en" b="1" kern="0" dirty="0">
                  <a:solidFill>
                    <a:srgbClr val="75F8A0"/>
                  </a:solidFill>
                  <a:latin typeface="Arial Narrow" panose="020B0606020202030204" pitchFamily="34" charset="0"/>
                  <a:sym typeface="Barlow Semi Condensed Light"/>
                </a:rPr>
                <a:t>Copia de la ´Resolución impugnada</a:t>
              </a:r>
              <a:endParaRPr b="1" kern="0" dirty="0">
                <a:solidFill>
                  <a:srgbClr val="75F8A0"/>
                </a:solidFill>
                <a:latin typeface="Arial Narrow" panose="020B0606020202030204" pitchFamily="34" charset="0"/>
                <a:sym typeface="Barlow Semi Condensed Light"/>
              </a:endParaRP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3B7070E1-6083-4F7F-9C43-552C73ACE1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7451" y="2262199"/>
            <a:ext cx="1158340" cy="1261981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87292C8-F8E3-4E3C-8A72-CF290DECBF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73959" y="2210865"/>
            <a:ext cx="1170533" cy="126198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9C2A3CD4-3456-4E7B-848B-9854AA49AD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74704" y="2210865"/>
            <a:ext cx="1127858" cy="126198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DC3E2A13-98E3-417E-8829-AF1DE356E8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88023" y="865897"/>
            <a:ext cx="4072481" cy="126198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/>
          <p:nvPr/>
        </p:nvSpPr>
        <p:spPr>
          <a:xfrm>
            <a:off x="609601" y="2100175"/>
            <a:ext cx="3100240" cy="1767399"/>
          </a:xfrm>
          <a:custGeom>
            <a:avLst/>
            <a:gdLst/>
            <a:ahLst/>
            <a:cxnLst/>
            <a:rect l="l" t="t" r="r" b="b"/>
            <a:pathLst>
              <a:path w="32311" h="18420" extrusionOk="0">
                <a:moveTo>
                  <a:pt x="0" y="0"/>
                </a:moveTo>
                <a:lnTo>
                  <a:pt x="7964" y="9210"/>
                </a:lnTo>
                <a:lnTo>
                  <a:pt x="0" y="18420"/>
                </a:lnTo>
                <a:lnTo>
                  <a:pt x="24347" y="18420"/>
                </a:lnTo>
                <a:lnTo>
                  <a:pt x="32311" y="9210"/>
                </a:lnTo>
                <a:lnTo>
                  <a:pt x="24347" y="0"/>
                </a:lnTo>
                <a:close/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314325" dist="19050" dir="540000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66" name="Google Shape;166;p19"/>
          <p:cNvSpPr txBox="1"/>
          <p:nvPr/>
        </p:nvSpPr>
        <p:spPr>
          <a:xfrm>
            <a:off x="951121" y="4357455"/>
            <a:ext cx="2417200" cy="3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15 Días para presentarse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5858901" y="2100175"/>
            <a:ext cx="3097361" cy="1767399"/>
          </a:xfrm>
          <a:custGeom>
            <a:avLst/>
            <a:gdLst/>
            <a:ahLst/>
            <a:cxnLst/>
            <a:rect l="l" t="t" r="r" b="b"/>
            <a:pathLst>
              <a:path w="32281" h="18420" extrusionOk="0">
                <a:moveTo>
                  <a:pt x="1" y="0"/>
                </a:moveTo>
                <a:lnTo>
                  <a:pt x="7934" y="9210"/>
                </a:lnTo>
                <a:lnTo>
                  <a:pt x="1" y="18420"/>
                </a:lnTo>
                <a:lnTo>
                  <a:pt x="24348" y="18420"/>
                </a:lnTo>
                <a:lnTo>
                  <a:pt x="32281" y="9210"/>
                </a:lnTo>
                <a:lnTo>
                  <a:pt x="24348" y="0"/>
                </a:ln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14325" dist="19050" dir="540000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69" name="Google Shape;169;p19"/>
          <p:cNvSpPr txBox="1"/>
          <p:nvPr/>
        </p:nvSpPr>
        <p:spPr>
          <a:xfrm>
            <a:off x="6230581" y="4357455"/>
            <a:ext cx="2354000" cy="3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667" b="0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30 </a:t>
            </a: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Días para resolver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0" name="Google Shape;170;p19"/>
          <p:cNvSpPr/>
          <p:nvPr/>
        </p:nvSpPr>
        <p:spPr>
          <a:xfrm>
            <a:off x="3232764" y="2100175"/>
            <a:ext cx="3100336" cy="1767399"/>
          </a:xfrm>
          <a:custGeom>
            <a:avLst/>
            <a:gdLst/>
            <a:ahLst/>
            <a:cxnLst/>
            <a:rect l="l" t="t" r="r" b="b"/>
            <a:pathLst>
              <a:path w="32312" h="18420" extrusionOk="0">
                <a:moveTo>
                  <a:pt x="1" y="0"/>
                </a:moveTo>
                <a:lnTo>
                  <a:pt x="7964" y="9210"/>
                </a:lnTo>
                <a:lnTo>
                  <a:pt x="1" y="18420"/>
                </a:lnTo>
                <a:lnTo>
                  <a:pt x="24378" y="18420"/>
                </a:lnTo>
                <a:lnTo>
                  <a:pt x="32311" y="9210"/>
                </a:lnTo>
                <a:lnTo>
                  <a:pt x="24378" y="0"/>
                </a:lnTo>
                <a:close/>
              </a:path>
            </a:pathLst>
          </a:cu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314325" dist="19050" dir="540000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72" name="Google Shape;172;p19"/>
          <p:cNvSpPr txBox="1"/>
          <p:nvPr/>
        </p:nvSpPr>
        <p:spPr>
          <a:xfrm>
            <a:off x="3605932" y="4124326"/>
            <a:ext cx="2354000" cy="857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2667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5 días para apercibir</a:t>
            </a:r>
          </a:p>
        </p:txBody>
      </p:sp>
      <p:sp>
        <p:nvSpPr>
          <p:cNvPr id="175" name="Google Shape;175;p19"/>
          <p:cNvSpPr txBox="1"/>
          <p:nvPr/>
        </p:nvSpPr>
        <p:spPr>
          <a:xfrm>
            <a:off x="4918999" y="5647568"/>
            <a:ext cx="2354000" cy="3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3600" b="1" i="0" u="none" strike="noStrike" kern="0" cap="none" spc="0" normalizeH="0" baseline="0" noProof="0" dirty="0">
                <a:ln>
                  <a:noFill/>
                </a:ln>
                <a:solidFill>
                  <a:srgbClr val="90FAAB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PROCESO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90FAAB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76" name="Google Shape;176;p19"/>
          <p:cNvSpPr txBox="1"/>
          <p:nvPr/>
        </p:nvSpPr>
        <p:spPr>
          <a:xfrm>
            <a:off x="1364521" y="2671673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1o</a:t>
            </a:r>
            <a:endParaRPr kumimoji="0" sz="4267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77" name="Google Shape;177;p19"/>
          <p:cNvSpPr txBox="1"/>
          <p:nvPr/>
        </p:nvSpPr>
        <p:spPr>
          <a:xfrm>
            <a:off x="6612381" y="2671673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3o</a:t>
            </a:r>
            <a:endParaRPr kumimoji="0" sz="42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78" name="Google Shape;178;p19"/>
          <p:cNvSpPr txBox="1"/>
          <p:nvPr/>
        </p:nvSpPr>
        <p:spPr>
          <a:xfrm>
            <a:off x="3987732" y="2671673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2o</a:t>
            </a:r>
            <a:endParaRPr kumimoji="0" sz="4267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Imagen 20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1AA9549F-99AC-4059-94AE-5D748A4B14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22" name="Google Shape;173;p19">
            <a:extLst>
              <a:ext uri="{FF2B5EF4-FFF2-40B4-BE49-F238E27FC236}">
                <a16:creationId xmlns:a16="http://schemas.microsoft.com/office/drawing/2014/main" id="{5394AE90-5C1D-4D1C-B3CA-1B4F71E8F724}"/>
              </a:ext>
            </a:extLst>
          </p:cNvPr>
          <p:cNvSpPr/>
          <p:nvPr/>
        </p:nvSpPr>
        <p:spPr>
          <a:xfrm>
            <a:off x="8482159" y="2100175"/>
            <a:ext cx="3100240" cy="1767399"/>
          </a:xfrm>
          <a:custGeom>
            <a:avLst/>
            <a:gdLst/>
            <a:ahLst/>
            <a:cxnLst/>
            <a:rect l="l" t="t" r="r" b="b"/>
            <a:pathLst>
              <a:path w="32311" h="18420" extrusionOk="0">
                <a:moveTo>
                  <a:pt x="0" y="0"/>
                </a:moveTo>
                <a:lnTo>
                  <a:pt x="7933" y="9210"/>
                </a:lnTo>
                <a:lnTo>
                  <a:pt x="0" y="18420"/>
                </a:lnTo>
                <a:lnTo>
                  <a:pt x="24347" y="18420"/>
                </a:lnTo>
                <a:lnTo>
                  <a:pt x="32311" y="9210"/>
                </a:lnTo>
                <a:lnTo>
                  <a:pt x="24347" y="0"/>
                </a:lnTo>
                <a:close/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314325" dist="19050" dir="540000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" name="Google Shape;175;p19">
            <a:extLst>
              <a:ext uri="{FF2B5EF4-FFF2-40B4-BE49-F238E27FC236}">
                <a16:creationId xmlns:a16="http://schemas.microsoft.com/office/drawing/2014/main" id="{75ECB0A8-FD3B-42E4-96DD-28EE4AA5ED26}"/>
              </a:ext>
            </a:extLst>
          </p:cNvPr>
          <p:cNvSpPr txBox="1"/>
          <p:nvPr/>
        </p:nvSpPr>
        <p:spPr>
          <a:xfrm>
            <a:off x="8855279" y="4124326"/>
            <a:ext cx="2354000" cy="857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667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30 Días de </a:t>
            </a:r>
            <a:r>
              <a:rPr lang="en" sz="2667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ampliación</a:t>
            </a:r>
            <a:endParaRPr sz="2667" b="1" kern="0" dirty="0">
              <a:solidFill>
                <a:srgbClr val="B0F052"/>
              </a:solidFill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177;p19">
            <a:extLst>
              <a:ext uri="{FF2B5EF4-FFF2-40B4-BE49-F238E27FC236}">
                <a16:creationId xmlns:a16="http://schemas.microsoft.com/office/drawing/2014/main" id="{48035AA4-B8A1-49F3-92EB-422C21313878}"/>
              </a:ext>
            </a:extLst>
          </p:cNvPr>
          <p:cNvSpPr txBox="1"/>
          <p:nvPr/>
        </p:nvSpPr>
        <p:spPr>
          <a:xfrm>
            <a:off x="9355581" y="2624471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" sz="4267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4</a:t>
            </a:r>
            <a:r>
              <a:rPr kumimoji="0" lang="en" sz="4267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o</a:t>
            </a:r>
            <a:endParaRPr kumimoji="0" sz="4267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3" name="Google Shape;673;p32"/>
          <p:cNvCxnSpPr/>
          <p:nvPr/>
        </p:nvCxnSpPr>
        <p:spPr>
          <a:xfrm>
            <a:off x="3273500" y="2356043"/>
            <a:ext cx="28116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oval" w="med" len="med"/>
            <a:tailEnd type="none" w="med" len="med"/>
          </a:ln>
          <a:effectLst>
            <a:outerShdw blurRad="285750" algn="bl" rotWithShape="0">
              <a:schemeClr val="dk2"/>
            </a:outerShdw>
          </a:effectLst>
        </p:spPr>
      </p:cxnSp>
      <p:cxnSp>
        <p:nvCxnSpPr>
          <p:cNvPr id="674" name="Google Shape;674;p32"/>
          <p:cNvCxnSpPr/>
          <p:nvPr/>
        </p:nvCxnSpPr>
        <p:spPr>
          <a:xfrm>
            <a:off x="7437936" y="3759224"/>
            <a:ext cx="14792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oval" w="med" len="med"/>
          </a:ln>
          <a:effectLst>
            <a:outerShdw blurRad="285750" algn="bl" rotWithShape="0">
              <a:schemeClr val="lt2"/>
            </a:outerShdw>
          </a:effectLst>
        </p:spPr>
      </p:cxnSp>
      <p:cxnSp>
        <p:nvCxnSpPr>
          <p:cNvPr id="675" name="Google Shape;675;p32"/>
          <p:cNvCxnSpPr/>
          <p:nvPr/>
        </p:nvCxnSpPr>
        <p:spPr>
          <a:xfrm>
            <a:off x="6088935" y="5152524"/>
            <a:ext cx="2828000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oval" w="med" len="med"/>
          </a:ln>
          <a:effectLst>
            <a:outerShdw blurRad="285750" algn="bl" rotWithShape="0">
              <a:schemeClr val="accent2"/>
            </a:outerShdw>
          </a:effectLst>
        </p:spPr>
      </p:cxnSp>
      <p:sp>
        <p:nvSpPr>
          <p:cNvPr id="676" name="Google Shape;676;p32"/>
          <p:cNvSpPr/>
          <p:nvPr/>
        </p:nvSpPr>
        <p:spPr>
          <a:xfrm>
            <a:off x="5954552" y="2947972"/>
            <a:ext cx="1610096" cy="1610333"/>
          </a:xfrm>
          <a:custGeom>
            <a:avLst/>
            <a:gdLst/>
            <a:ahLst/>
            <a:cxnLst/>
            <a:rect l="l" t="t" r="r" b="b"/>
            <a:pathLst>
              <a:path w="9649" h="9651" extrusionOk="0">
                <a:moveTo>
                  <a:pt x="4922" y="1"/>
                </a:moveTo>
                <a:cubicBezTo>
                  <a:pt x="4890" y="1"/>
                  <a:pt x="4858" y="2"/>
                  <a:pt x="4826" y="2"/>
                </a:cubicBezTo>
                <a:lnTo>
                  <a:pt x="4826" y="1251"/>
                </a:lnTo>
                <a:cubicBezTo>
                  <a:pt x="4858" y="1251"/>
                  <a:pt x="4890" y="1251"/>
                  <a:pt x="4922" y="1253"/>
                </a:cubicBezTo>
                <a:lnTo>
                  <a:pt x="4925" y="1253"/>
                </a:lnTo>
                <a:cubicBezTo>
                  <a:pt x="6858" y="1309"/>
                  <a:pt x="8395" y="2891"/>
                  <a:pt x="8395" y="4825"/>
                </a:cubicBezTo>
                <a:cubicBezTo>
                  <a:pt x="8395" y="4845"/>
                  <a:pt x="8393" y="4864"/>
                  <a:pt x="8393" y="4883"/>
                </a:cubicBezTo>
                <a:cubicBezTo>
                  <a:pt x="8361" y="6814"/>
                  <a:pt x="6800" y="8371"/>
                  <a:pt x="4869" y="8396"/>
                </a:cubicBezTo>
                <a:cubicBezTo>
                  <a:pt x="4853" y="8397"/>
                  <a:pt x="4837" y="8397"/>
                  <a:pt x="4820" y="8397"/>
                </a:cubicBezTo>
                <a:cubicBezTo>
                  <a:pt x="2911" y="8397"/>
                  <a:pt x="1336" y="6893"/>
                  <a:pt x="1253" y="4979"/>
                </a:cubicBezTo>
                <a:lnTo>
                  <a:pt x="1253" y="4971"/>
                </a:lnTo>
                <a:cubicBezTo>
                  <a:pt x="1251" y="4942"/>
                  <a:pt x="1251" y="4912"/>
                  <a:pt x="1251" y="4883"/>
                </a:cubicBezTo>
                <a:lnTo>
                  <a:pt x="2" y="4883"/>
                </a:lnTo>
                <a:cubicBezTo>
                  <a:pt x="2" y="4913"/>
                  <a:pt x="2" y="4944"/>
                  <a:pt x="1" y="4976"/>
                </a:cubicBezTo>
                <a:lnTo>
                  <a:pt x="1" y="4979"/>
                </a:lnTo>
                <a:cubicBezTo>
                  <a:pt x="23" y="5762"/>
                  <a:pt x="238" y="6528"/>
                  <a:pt x="627" y="7208"/>
                </a:cubicBezTo>
                <a:cubicBezTo>
                  <a:pt x="1484" y="8717"/>
                  <a:pt x="3085" y="9650"/>
                  <a:pt x="4822" y="9650"/>
                </a:cubicBezTo>
                <a:cubicBezTo>
                  <a:pt x="7468" y="9650"/>
                  <a:pt x="9614" y="7520"/>
                  <a:pt x="9646" y="4883"/>
                </a:cubicBezTo>
                <a:cubicBezTo>
                  <a:pt x="9646" y="4864"/>
                  <a:pt x="9647" y="4845"/>
                  <a:pt x="9647" y="4825"/>
                </a:cubicBezTo>
                <a:cubicBezTo>
                  <a:pt x="9649" y="3088"/>
                  <a:pt x="8714" y="1483"/>
                  <a:pt x="7200" y="628"/>
                </a:cubicBezTo>
                <a:cubicBezTo>
                  <a:pt x="6746" y="369"/>
                  <a:pt x="6251" y="186"/>
                  <a:pt x="5737" y="87"/>
                </a:cubicBezTo>
                <a:cubicBezTo>
                  <a:pt x="5468" y="36"/>
                  <a:pt x="5195" y="7"/>
                  <a:pt x="492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77" name="Google Shape;677;p32"/>
          <p:cNvSpPr/>
          <p:nvPr/>
        </p:nvSpPr>
        <p:spPr>
          <a:xfrm>
            <a:off x="6374723" y="3367952"/>
            <a:ext cx="763749" cy="763869"/>
          </a:xfrm>
          <a:custGeom>
            <a:avLst/>
            <a:gdLst/>
            <a:ahLst/>
            <a:cxnLst/>
            <a:rect l="l" t="t" r="r" b="b"/>
            <a:pathLst>
              <a:path w="4577" h="4578" extrusionOk="0">
                <a:moveTo>
                  <a:pt x="2288" y="1"/>
                </a:moveTo>
                <a:cubicBezTo>
                  <a:pt x="1025" y="1"/>
                  <a:pt x="0" y="1024"/>
                  <a:pt x="0" y="2289"/>
                </a:cubicBezTo>
                <a:cubicBezTo>
                  <a:pt x="0" y="3553"/>
                  <a:pt x="1025" y="4577"/>
                  <a:pt x="2288" y="4577"/>
                </a:cubicBezTo>
                <a:cubicBezTo>
                  <a:pt x="3552" y="4577"/>
                  <a:pt x="4577" y="3553"/>
                  <a:pt x="4577" y="2289"/>
                </a:cubicBezTo>
                <a:cubicBezTo>
                  <a:pt x="4577" y="1024"/>
                  <a:pt x="3552" y="1"/>
                  <a:pt x="2288" y="1"/>
                </a:cubicBezTo>
                <a:close/>
              </a:path>
            </a:pathLst>
          </a:cu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78" name="Google Shape;678;p32"/>
          <p:cNvSpPr/>
          <p:nvPr/>
        </p:nvSpPr>
        <p:spPr>
          <a:xfrm>
            <a:off x="4553874" y="2947639"/>
            <a:ext cx="1609596" cy="1610000"/>
          </a:xfrm>
          <a:custGeom>
            <a:avLst/>
            <a:gdLst/>
            <a:ahLst/>
            <a:cxnLst/>
            <a:rect l="l" t="t" r="r" b="b"/>
            <a:pathLst>
              <a:path w="9646" h="9649" extrusionOk="0">
                <a:moveTo>
                  <a:pt x="4824" y="1"/>
                </a:moveTo>
                <a:cubicBezTo>
                  <a:pt x="2159" y="1"/>
                  <a:pt x="1" y="2161"/>
                  <a:pt x="1" y="4826"/>
                </a:cubicBezTo>
                <a:lnTo>
                  <a:pt x="1" y="4883"/>
                </a:lnTo>
                <a:cubicBezTo>
                  <a:pt x="31" y="7486"/>
                  <a:pt x="2121" y="9594"/>
                  <a:pt x="4724" y="9647"/>
                </a:cubicBezTo>
                <a:cubicBezTo>
                  <a:pt x="4756" y="9647"/>
                  <a:pt x="4790" y="9649"/>
                  <a:pt x="4824" y="9649"/>
                </a:cubicBezTo>
                <a:lnTo>
                  <a:pt x="4829" y="9649"/>
                </a:lnTo>
                <a:cubicBezTo>
                  <a:pt x="4861" y="9649"/>
                  <a:pt x="4893" y="9649"/>
                  <a:pt x="4925" y="9647"/>
                </a:cubicBezTo>
                <a:cubicBezTo>
                  <a:pt x="5725" y="9633"/>
                  <a:pt x="6508" y="9417"/>
                  <a:pt x="7205" y="9021"/>
                </a:cubicBezTo>
                <a:cubicBezTo>
                  <a:pt x="6508" y="8626"/>
                  <a:pt x="5725" y="8411"/>
                  <a:pt x="4925" y="8395"/>
                </a:cubicBezTo>
                <a:cubicBezTo>
                  <a:pt x="4893" y="8397"/>
                  <a:pt x="4861" y="8397"/>
                  <a:pt x="4829" y="8397"/>
                </a:cubicBezTo>
                <a:lnTo>
                  <a:pt x="4824" y="8397"/>
                </a:lnTo>
                <a:cubicBezTo>
                  <a:pt x="4790" y="8397"/>
                  <a:pt x="4756" y="8397"/>
                  <a:pt x="4724" y="8395"/>
                </a:cubicBezTo>
                <a:cubicBezTo>
                  <a:pt x="2817" y="8344"/>
                  <a:pt x="1283" y="6795"/>
                  <a:pt x="1253" y="4883"/>
                </a:cubicBezTo>
                <a:cubicBezTo>
                  <a:pt x="1253" y="4863"/>
                  <a:pt x="1251" y="4843"/>
                  <a:pt x="1251" y="4824"/>
                </a:cubicBezTo>
                <a:cubicBezTo>
                  <a:pt x="1251" y="2851"/>
                  <a:pt x="2851" y="1252"/>
                  <a:pt x="4824" y="1252"/>
                </a:cubicBezTo>
                <a:cubicBezTo>
                  <a:pt x="6745" y="1252"/>
                  <a:pt x="8313" y="2768"/>
                  <a:pt x="8393" y="4670"/>
                </a:cubicBezTo>
                <a:lnTo>
                  <a:pt x="8393" y="4674"/>
                </a:lnTo>
                <a:cubicBezTo>
                  <a:pt x="8396" y="4723"/>
                  <a:pt x="8396" y="4774"/>
                  <a:pt x="8396" y="4824"/>
                </a:cubicBezTo>
                <a:cubicBezTo>
                  <a:pt x="8396" y="4845"/>
                  <a:pt x="8396" y="4863"/>
                  <a:pt x="8396" y="4883"/>
                </a:cubicBezTo>
                <a:lnTo>
                  <a:pt x="9644" y="4883"/>
                </a:lnTo>
                <a:cubicBezTo>
                  <a:pt x="9644" y="4863"/>
                  <a:pt x="9642" y="4843"/>
                  <a:pt x="9642" y="4824"/>
                </a:cubicBezTo>
                <a:cubicBezTo>
                  <a:pt x="9644" y="4778"/>
                  <a:pt x="9644" y="4728"/>
                  <a:pt x="9645" y="4680"/>
                </a:cubicBezTo>
                <a:lnTo>
                  <a:pt x="9645" y="4672"/>
                </a:lnTo>
                <a:cubicBezTo>
                  <a:pt x="9623" y="3889"/>
                  <a:pt x="9407" y="3124"/>
                  <a:pt x="9019" y="2443"/>
                </a:cubicBezTo>
                <a:cubicBezTo>
                  <a:pt x="8163" y="933"/>
                  <a:pt x="6560" y="1"/>
                  <a:pt x="482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79" name="Google Shape;679;p32"/>
          <p:cNvSpPr/>
          <p:nvPr/>
        </p:nvSpPr>
        <p:spPr>
          <a:xfrm>
            <a:off x="4982722" y="3367952"/>
            <a:ext cx="763916" cy="763869"/>
          </a:xfrm>
          <a:custGeom>
            <a:avLst/>
            <a:gdLst/>
            <a:ahLst/>
            <a:cxnLst/>
            <a:rect l="l" t="t" r="r" b="b"/>
            <a:pathLst>
              <a:path w="4578" h="4578" extrusionOk="0">
                <a:moveTo>
                  <a:pt x="2289" y="1"/>
                </a:moveTo>
                <a:cubicBezTo>
                  <a:pt x="1026" y="1"/>
                  <a:pt x="1" y="1024"/>
                  <a:pt x="1" y="2289"/>
                </a:cubicBezTo>
                <a:cubicBezTo>
                  <a:pt x="1" y="3553"/>
                  <a:pt x="1026" y="4577"/>
                  <a:pt x="2289" y="4577"/>
                </a:cubicBezTo>
                <a:cubicBezTo>
                  <a:pt x="3552" y="4577"/>
                  <a:pt x="4577" y="3553"/>
                  <a:pt x="4577" y="2289"/>
                </a:cubicBezTo>
                <a:cubicBezTo>
                  <a:pt x="4577" y="1024"/>
                  <a:pt x="3552" y="1"/>
                  <a:pt x="2289" y="1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80" name="Google Shape;680;p32"/>
          <p:cNvGrpSpPr/>
          <p:nvPr/>
        </p:nvGrpSpPr>
        <p:grpSpPr>
          <a:xfrm>
            <a:off x="5953527" y="1546880"/>
            <a:ext cx="3171943" cy="1609987"/>
            <a:chOff x="5938485" y="2824811"/>
            <a:chExt cx="797237" cy="404655"/>
          </a:xfrm>
        </p:grpSpPr>
        <p:sp>
          <p:nvSpPr>
            <p:cNvPr id="681" name="Google Shape;681;p32"/>
            <p:cNvSpPr/>
            <p:nvPr/>
          </p:nvSpPr>
          <p:spPr>
            <a:xfrm>
              <a:off x="6137952" y="2824811"/>
              <a:ext cx="597771" cy="301698"/>
            </a:xfrm>
            <a:custGeom>
              <a:avLst/>
              <a:gdLst/>
              <a:ahLst/>
              <a:cxnLst/>
              <a:rect l="l" t="t" r="r" b="b"/>
              <a:pathLst>
                <a:path w="14253" h="7194" extrusionOk="0">
                  <a:moveTo>
                    <a:pt x="1" y="1"/>
                  </a:moveTo>
                  <a:lnTo>
                    <a:pt x="1" y="1255"/>
                  </a:lnTo>
                  <a:cubicBezTo>
                    <a:pt x="1972" y="1256"/>
                    <a:pt x="3570" y="2856"/>
                    <a:pt x="3570" y="4826"/>
                  </a:cubicBezTo>
                  <a:lnTo>
                    <a:pt x="3570" y="4827"/>
                  </a:lnTo>
                  <a:cubicBezTo>
                    <a:pt x="3570" y="4994"/>
                    <a:pt x="3578" y="5160"/>
                    <a:pt x="3594" y="5322"/>
                  </a:cubicBezTo>
                  <a:cubicBezTo>
                    <a:pt x="3703" y="6385"/>
                    <a:pt x="4598" y="7194"/>
                    <a:pt x="5668" y="7194"/>
                  </a:cubicBezTo>
                  <a:lnTo>
                    <a:pt x="14253" y="7194"/>
                  </a:lnTo>
                  <a:lnTo>
                    <a:pt x="14253" y="6015"/>
                  </a:lnTo>
                  <a:lnTo>
                    <a:pt x="5982" y="6017"/>
                  </a:lnTo>
                  <a:cubicBezTo>
                    <a:pt x="5333" y="6017"/>
                    <a:pt x="4819" y="5485"/>
                    <a:pt x="4821" y="4838"/>
                  </a:cubicBezTo>
                  <a:lnTo>
                    <a:pt x="4821" y="4826"/>
                  </a:lnTo>
                  <a:cubicBezTo>
                    <a:pt x="4821" y="2163"/>
                    <a:pt x="2662" y="2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5938485" y="2824811"/>
              <a:ext cx="202151" cy="404655"/>
            </a:xfrm>
            <a:custGeom>
              <a:avLst/>
              <a:gdLst/>
              <a:ahLst/>
              <a:cxnLst/>
              <a:rect l="l" t="t" r="r" b="b"/>
              <a:pathLst>
                <a:path w="4820" h="9649" extrusionOk="0">
                  <a:moveTo>
                    <a:pt x="4819" y="1"/>
                  </a:moveTo>
                  <a:cubicBezTo>
                    <a:pt x="2161" y="4"/>
                    <a:pt x="1" y="2167"/>
                    <a:pt x="1" y="4827"/>
                  </a:cubicBezTo>
                  <a:cubicBezTo>
                    <a:pt x="1" y="6565"/>
                    <a:pt x="934" y="8168"/>
                    <a:pt x="2446" y="9023"/>
                  </a:cubicBezTo>
                  <a:cubicBezTo>
                    <a:pt x="3141" y="9418"/>
                    <a:pt x="3924" y="9634"/>
                    <a:pt x="4725" y="9649"/>
                  </a:cubicBezTo>
                  <a:cubicBezTo>
                    <a:pt x="4757" y="9649"/>
                    <a:pt x="4789" y="9647"/>
                    <a:pt x="4819" y="9647"/>
                  </a:cubicBezTo>
                  <a:lnTo>
                    <a:pt x="4819" y="8398"/>
                  </a:lnTo>
                  <a:cubicBezTo>
                    <a:pt x="4787" y="8398"/>
                    <a:pt x="4757" y="8398"/>
                    <a:pt x="4725" y="8397"/>
                  </a:cubicBezTo>
                  <a:lnTo>
                    <a:pt x="4723" y="8397"/>
                  </a:lnTo>
                  <a:cubicBezTo>
                    <a:pt x="2742" y="8342"/>
                    <a:pt x="1165" y="6672"/>
                    <a:pt x="1256" y="4657"/>
                  </a:cubicBezTo>
                  <a:cubicBezTo>
                    <a:pt x="1340" y="2818"/>
                    <a:pt x="2843" y="1327"/>
                    <a:pt x="4685" y="1255"/>
                  </a:cubicBezTo>
                  <a:cubicBezTo>
                    <a:pt x="4730" y="1253"/>
                    <a:pt x="4774" y="1253"/>
                    <a:pt x="4819" y="1253"/>
                  </a:cubicBezTo>
                  <a:lnTo>
                    <a:pt x="481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83" name="Google Shape;683;p32"/>
          <p:cNvSpPr/>
          <p:nvPr/>
        </p:nvSpPr>
        <p:spPr>
          <a:xfrm>
            <a:off x="6386905" y="1976194"/>
            <a:ext cx="763916" cy="763869"/>
          </a:xfrm>
          <a:custGeom>
            <a:avLst/>
            <a:gdLst/>
            <a:ahLst/>
            <a:cxnLst/>
            <a:rect l="l" t="t" r="r" b="b"/>
            <a:pathLst>
              <a:path w="4578" h="4578" extrusionOk="0">
                <a:moveTo>
                  <a:pt x="2289" y="1"/>
                </a:moveTo>
                <a:cubicBezTo>
                  <a:pt x="1026" y="1"/>
                  <a:pt x="1" y="1024"/>
                  <a:pt x="1" y="2289"/>
                </a:cubicBezTo>
                <a:cubicBezTo>
                  <a:pt x="1" y="3552"/>
                  <a:pt x="1026" y="4577"/>
                  <a:pt x="2289" y="4577"/>
                </a:cubicBezTo>
                <a:cubicBezTo>
                  <a:pt x="3552" y="4577"/>
                  <a:pt x="4577" y="3552"/>
                  <a:pt x="4577" y="2289"/>
                </a:cubicBezTo>
                <a:cubicBezTo>
                  <a:pt x="4577" y="1024"/>
                  <a:pt x="3552" y="1"/>
                  <a:pt x="2289" y="1"/>
                </a:cubicBezTo>
                <a:close/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84" name="Google Shape;684;p32"/>
          <p:cNvSpPr/>
          <p:nvPr/>
        </p:nvSpPr>
        <p:spPr>
          <a:xfrm>
            <a:off x="4982722" y="4772060"/>
            <a:ext cx="763916" cy="763869"/>
          </a:xfrm>
          <a:custGeom>
            <a:avLst/>
            <a:gdLst/>
            <a:ahLst/>
            <a:cxnLst/>
            <a:rect l="l" t="t" r="r" b="b"/>
            <a:pathLst>
              <a:path w="4578" h="4578" extrusionOk="0">
                <a:moveTo>
                  <a:pt x="2289" y="1"/>
                </a:moveTo>
                <a:cubicBezTo>
                  <a:pt x="1026" y="1"/>
                  <a:pt x="1" y="1024"/>
                  <a:pt x="1" y="2289"/>
                </a:cubicBezTo>
                <a:cubicBezTo>
                  <a:pt x="1" y="3553"/>
                  <a:pt x="1026" y="4577"/>
                  <a:pt x="2289" y="4577"/>
                </a:cubicBezTo>
                <a:cubicBezTo>
                  <a:pt x="3552" y="4577"/>
                  <a:pt x="4577" y="3553"/>
                  <a:pt x="4577" y="2289"/>
                </a:cubicBezTo>
                <a:cubicBezTo>
                  <a:pt x="4577" y="1024"/>
                  <a:pt x="3552" y="1"/>
                  <a:pt x="2289" y="1"/>
                </a:cubicBezTo>
                <a:close/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85" name="Google Shape;685;p32"/>
          <p:cNvSpPr/>
          <p:nvPr/>
        </p:nvSpPr>
        <p:spPr>
          <a:xfrm>
            <a:off x="2979154" y="4348575"/>
            <a:ext cx="3185151" cy="1610333"/>
          </a:xfrm>
          <a:custGeom>
            <a:avLst/>
            <a:gdLst/>
            <a:ahLst/>
            <a:cxnLst/>
            <a:rect l="l" t="t" r="r" b="b"/>
            <a:pathLst>
              <a:path w="19088" h="9651" extrusionOk="0">
                <a:moveTo>
                  <a:pt x="14266" y="1"/>
                </a:moveTo>
                <a:lnTo>
                  <a:pt x="14266" y="1253"/>
                </a:lnTo>
                <a:cubicBezTo>
                  <a:pt x="14298" y="1253"/>
                  <a:pt x="14330" y="1253"/>
                  <a:pt x="14362" y="1255"/>
                </a:cubicBezTo>
                <a:cubicBezTo>
                  <a:pt x="16314" y="1309"/>
                  <a:pt x="17861" y="2922"/>
                  <a:pt x="17833" y="4874"/>
                </a:cubicBezTo>
                <a:cubicBezTo>
                  <a:pt x="17808" y="6827"/>
                  <a:pt x="16218" y="8396"/>
                  <a:pt x="14266" y="8398"/>
                </a:cubicBezTo>
                <a:lnTo>
                  <a:pt x="14261" y="8398"/>
                </a:lnTo>
                <a:cubicBezTo>
                  <a:pt x="12331" y="8398"/>
                  <a:pt x="10757" y="6867"/>
                  <a:pt x="10691" y="4952"/>
                </a:cubicBezTo>
                <a:lnTo>
                  <a:pt x="10691" y="4950"/>
                </a:lnTo>
                <a:cubicBezTo>
                  <a:pt x="10688" y="4909"/>
                  <a:pt x="10688" y="4867"/>
                  <a:pt x="10688" y="4825"/>
                </a:cubicBezTo>
                <a:cubicBezTo>
                  <a:pt x="10688" y="4784"/>
                  <a:pt x="10688" y="4744"/>
                  <a:pt x="10691" y="4704"/>
                </a:cubicBezTo>
                <a:lnTo>
                  <a:pt x="10691" y="4680"/>
                </a:lnTo>
                <a:cubicBezTo>
                  <a:pt x="10653" y="3432"/>
                  <a:pt x="9614" y="2446"/>
                  <a:pt x="8364" y="2446"/>
                </a:cubicBezTo>
                <a:cubicBezTo>
                  <a:pt x="8363" y="2446"/>
                  <a:pt x="8362" y="2446"/>
                  <a:pt x="8361" y="2446"/>
                </a:cubicBezTo>
                <a:cubicBezTo>
                  <a:pt x="6936" y="2446"/>
                  <a:pt x="2798" y="2449"/>
                  <a:pt x="1" y="2449"/>
                </a:cubicBezTo>
                <a:lnTo>
                  <a:pt x="1" y="3626"/>
                </a:lnTo>
                <a:lnTo>
                  <a:pt x="8387" y="3626"/>
                </a:lnTo>
                <a:cubicBezTo>
                  <a:pt x="8978" y="3626"/>
                  <a:pt x="9452" y="4113"/>
                  <a:pt x="9438" y="4704"/>
                </a:cubicBezTo>
                <a:lnTo>
                  <a:pt x="9438" y="4715"/>
                </a:lnTo>
                <a:cubicBezTo>
                  <a:pt x="9438" y="4752"/>
                  <a:pt x="9438" y="4789"/>
                  <a:pt x="9438" y="4825"/>
                </a:cubicBezTo>
                <a:cubicBezTo>
                  <a:pt x="9438" y="4862"/>
                  <a:pt x="9438" y="4901"/>
                  <a:pt x="9438" y="4939"/>
                </a:cubicBezTo>
                <a:cubicBezTo>
                  <a:pt x="9498" y="7558"/>
                  <a:pt x="11639" y="9650"/>
                  <a:pt x="14259" y="9650"/>
                </a:cubicBezTo>
                <a:cubicBezTo>
                  <a:pt x="14260" y="9650"/>
                  <a:pt x="14261" y="9650"/>
                  <a:pt x="14262" y="9650"/>
                </a:cubicBezTo>
                <a:lnTo>
                  <a:pt x="14267" y="9650"/>
                </a:lnTo>
                <a:cubicBezTo>
                  <a:pt x="16929" y="9647"/>
                  <a:pt x="19087" y="7488"/>
                  <a:pt x="19087" y="4825"/>
                </a:cubicBezTo>
                <a:cubicBezTo>
                  <a:pt x="19087" y="3088"/>
                  <a:pt x="18154" y="1484"/>
                  <a:pt x="16640" y="628"/>
                </a:cubicBezTo>
                <a:cubicBezTo>
                  <a:pt x="15945" y="233"/>
                  <a:pt x="15162" y="17"/>
                  <a:pt x="14362" y="2"/>
                </a:cubicBezTo>
                <a:cubicBezTo>
                  <a:pt x="14330" y="2"/>
                  <a:pt x="14298" y="1"/>
                  <a:pt x="1426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cxnSp>
        <p:nvCxnSpPr>
          <p:cNvPr id="686" name="Google Shape;686;p32"/>
          <p:cNvCxnSpPr/>
          <p:nvPr/>
        </p:nvCxnSpPr>
        <p:spPr>
          <a:xfrm>
            <a:off x="3275836" y="3759233"/>
            <a:ext cx="14312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oval" w="med" len="med"/>
            <a:tailEnd type="none" w="med" len="med"/>
          </a:ln>
          <a:effectLst>
            <a:outerShdw blurRad="285750" algn="bl" rotWithShape="0">
              <a:schemeClr val="accent1"/>
            </a:outerShdw>
          </a:effectLst>
        </p:spPr>
      </p:cxnSp>
      <p:sp>
        <p:nvSpPr>
          <p:cNvPr id="687" name="Google Shape;687;p32"/>
          <p:cNvSpPr/>
          <p:nvPr/>
        </p:nvSpPr>
        <p:spPr>
          <a:xfrm>
            <a:off x="6611879" y="2700249"/>
            <a:ext cx="162861" cy="30035"/>
          </a:xfrm>
          <a:custGeom>
            <a:avLst/>
            <a:gdLst/>
            <a:ahLst/>
            <a:cxnLst/>
            <a:rect l="l" t="t" r="r" b="b"/>
            <a:pathLst>
              <a:path w="976" h="180" extrusionOk="0">
                <a:moveTo>
                  <a:pt x="1" y="1"/>
                </a:moveTo>
                <a:lnTo>
                  <a:pt x="1" y="1"/>
                </a:lnTo>
                <a:cubicBezTo>
                  <a:pt x="279" y="119"/>
                  <a:pt x="578" y="179"/>
                  <a:pt x="881" y="179"/>
                </a:cubicBezTo>
                <a:cubicBezTo>
                  <a:pt x="881" y="179"/>
                  <a:pt x="881" y="179"/>
                  <a:pt x="881" y="179"/>
                </a:cubicBezTo>
                <a:lnTo>
                  <a:pt x="881" y="179"/>
                </a:lnTo>
                <a:cubicBezTo>
                  <a:pt x="882" y="179"/>
                  <a:pt x="882" y="179"/>
                  <a:pt x="882" y="179"/>
                </a:cubicBezTo>
                <a:cubicBezTo>
                  <a:pt x="913" y="179"/>
                  <a:pt x="945" y="178"/>
                  <a:pt x="975" y="176"/>
                </a:cubicBezTo>
                <a:lnTo>
                  <a:pt x="975" y="176"/>
                </a:lnTo>
                <a:cubicBezTo>
                  <a:pt x="943" y="178"/>
                  <a:pt x="913" y="179"/>
                  <a:pt x="881" y="179"/>
                </a:cubicBezTo>
                <a:lnTo>
                  <a:pt x="881" y="179"/>
                </a:lnTo>
                <a:cubicBezTo>
                  <a:pt x="579" y="179"/>
                  <a:pt x="279" y="119"/>
                  <a:pt x="1" y="1"/>
                </a:cubicBezTo>
                <a:close/>
              </a:path>
            </a:pathLst>
          </a:custGeom>
          <a:solidFill>
            <a:srgbClr val="A5B7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88" name="Google Shape;688;p32"/>
          <p:cNvSpPr txBox="1"/>
          <p:nvPr/>
        </p:nvSpPr>
        <p:spPr>
          <a:xfrm>
            <a:off x="603165" y="2132467"/>
            <a:ext cx="2472800" cy="8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Desechar o Sobreseer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689" name="Google Shape;689;p32"/>
          <p:cNvSpPr txBox="1"/>
          <p:nvPr/>
        </p:nvSpPr>
        <p:spPr>
          <a:xfrm>
            <a:off x="9116019" y="4932205"/>
            <a:ext cx="2472800" cy="8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2000" b="1" kern="0" dirty="0">
                <a:solidFill>
                  <a:srgbClr val="B0F052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15 días para el nuevo fallo</a:t>
            </a:r>
            <a:endParaRPr sz="2000" b="1" kern="0" dirty="0">
              <a:solidFill>
                <a:srgbClr val="B0F052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sp>
        <p:nvSpPr>
          <p:cNvPr id="690" name="Google Shape;690;p32"/>
          <p:cNvSpPr txBox="1"/>
          <p:nvPr/>
        </p:nvSpPr>
        <p:spPr>
          <a:xfrm>
            <a:off x="9116018" y="3539633"/>
            <a:ext cx="2733081" cy="8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2000" b="1" kern="0" dirty="0">
                <a:solidFill>
                  <a:srgbClr val="FF348C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Confirmar</a:t>
            </a:r>
            <a:endParaRPr sz="2000" b="1" kern="0" dirty="0">
              <a:solidFill>
                <a:srgbClr val="FF348C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sp>
        <p:nvSpPr>
          <p:cNvPr id="691" name="Google Shape;691;p32"/>
          <p:cNvSpPr txBox="1"/>
          <p:nvPr/>
        </p:nvSpPr>
        <p:spPr>
          <a:xfrm>
            <a:off x="603181" y="3546665"/>
            <a:ext cx="2472800" cy="8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 defTabSz="1219170">
              <a:buClr>
                <a:srgbClr val="000000"/>
              </a:buClr>
            </a:pPr>
            <a:r>
              <a:rPr lang="en" sz="2000" b="1" kern="0" dirty="0">
                <a:solidFill>
                  <a:srgbClr val="36FFF4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Revocar o modificar</a:t>
            </a:r>
            <a:endParaRPr sz="2000" b="1" kern="0" dirty="0">
              <a:solidFill>
                <a:srgbClr val="36FFF4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sp>
        <p:nvSpPr>
          <p:cNvPr id="692" name="Google Shape;692;p32"/>
          <p:cNvSpPr txBox="1"/>
          <p:nvPr/>
        </p:nvSpPr>
        <p:spPr>
          <a:xfrm>
            <a:off x="5010125" y="4924365"/>
            <a:ext cx="708800" cy="4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867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4o</a:t>
            </a:r>
            <a:endParaRPr kumimoji="0" sz="1867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693" name="Google Shape;693;p32"/>
          <p:cNvSpPr txBox="1"/>
          <p:nvPr/>
        </p:nvSpPr>
        <p:spPr>
          <a:xfrm>
            <a:off x="5004087" y="3520236"/>
            <a:ext cx="708800" cy="4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867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3o</a:t>
            </a:r>
            <a:endParaRPr kumimoji="0" sz="18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694" name="Google Shape;694;p32"/>
          <p:cNvSpPr txBox="1"/>
          <p:nvPr/>
        </p:nvSpPr>
        <p:spPr>
          <a:xfrm>
            <a:off x="6402007" y="3520236"/>
            <a:ext cx="708800" cy="4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867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2o</a:t>
            </a:r>
            <a:endParaRPr kumimoji="0" sz="1867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695" name="Google Shape;695;p32"/>
          <p:cNvSpPr txBox="1"/>
          <p:nvPr/>
        </p:nvSpPr>
        <p:spPr>
          <a:xfrm>
            <a:off x="6401989" y="2122400"/>
            <a:ext cx="708800" cy="4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867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1o</a:t>
            </a:r>
            <a:endParaRPr kumimoji="0" sz="1867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698" name="Google Shape;698;p32"/>
          <p:cNvSpPr txBox="1"/>
          <p:nvPr/>
        </p:nvSpPr>
        <p:spPr>
          <a:xfrm>
            <a:off x="8051714" y="1243690"/>
            <a:ext cx="3950709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90FAAB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Efectos de la Resolución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90FAAB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pic>
        <p:nvPicPr>
          <p:cNvPr id="32" name="Imagen 3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9C249D3A-32B6-4721-9212-1AEDF3329B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34" name="Google Shape;698;p32">
            <a:extLst>
              <a:ext uri="{FF2B5EF4-FFF2-40B4-BE49-F238E27FC236}">
                <a16:creationId xmlns:a16="http://schemas.microsoft.com/office/drawing/2014/main" id="{8000DCBE-60DB-4EF1-BFD0-03991642AEAD}"/>
              </a:ext>
            </a:extLst>
          </p:cNvPr>
          <p:cNvSpPr txBox="1"/>
          <p:nvPr/>
        </p:nvSpPr>
        <p:spPr>
          <a:xfrm>
            <a:off x="771525" y="6187288"/>
            <a:ext cx="10391775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Art. 180 Son definitivas e inatacables para el OG y el SO 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33"/>
          <p:cNvSpPr/>
          <p:nvPr/>
        </p:nvSpPr>
        <p:spPr>
          <a:xfrm>
            <a:off x="8506813" y="2786444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accent3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06" name="Google Shape;706;p33"/>
          <p:cNvSpPr/>
          <p:nvPr/>
        </p:nvSpPr>
        <p:spPr>
          <a:xfrm>
            <a:off x="2349274" y="3979858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07" name="Google Shape;707;p33"/>
          <p:cNvSpPr/>
          <p:nvPr/>
        </p:nvSpPr>
        <p:spPr>
          <a:xfrm>
            <a:off x="6444325" y="3979623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08" name="Google Shape;708;p33"/>
          <p:cNvSpPr/>
          <p:nvPr/>
        </p:nvSpPr>
        <p:spPr>
          <a:xfrm>
            <a:off x="4383718" y="2786444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09" name="Google Shape;709;p33"/>
          <p:cNvSpPr/>
          <p:nvPr/>
        </p:nvSpPr>
        <p:spPr>
          <a:xfrm>
            <a:off x="314950" y="2786444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15" name="Google Shape;715;p33"/>
          <p:cNvSpPr txBox="1"/>
          <p:nvPr/>
        </p:nvSpPr>
        <p:spPr>
          <a:xfrm>
            <a:off x="247018" y="4881836"/>
            <a:ext cx="19440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Extemporánea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716" name="Google Shape;716;p33"/>
          <p:cNvSpPr txBox="1"/>
          <p:nvPr/>
        </p:nvSpPr>
        <p:spPr>
          <a:xfrm>
            <a:off x="4315787" y="4901536"/>
            <a:ext cx="1944000" cy="8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No se actualice algún supuesto previsto en Art. 160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717" name="Google Shape;717;p33"/>
          <p:cNvSpPr txBox="1"/>
          <p:nvPr/>
        </p:nvSpPr>
        <p:spPr>
          <a:xfrm>
            <a:off x="8438882" y="4901536"/>
            <a:ext cx="19440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CC99FF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El Instituto no sea competente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CC99FF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718" name="Google Shape;718;p33"/>
          <p:cNvSpPr txBox="1"/>
          <p:nvPr/>
        </p:nvSpPr>
        <p:spPr>
          <a:xfrm>
            <a:off x="2281343" y="2588103"/>
            <a:ext cx="1944000" cy="8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Existencia de un proceso judicial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719" name="Google Shape;719;p33"/>
          <p:cNvSpPr txBox="1"/>
          <p:nvPr/>
        </p:nvSpPr>
        <p:spPr>
          <a:xfrm>
            <a:off x="6376394" y="2926351"/>
            <a:ext cx="19440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Plus petitio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pic>
        <p:nvPicPr>
          <p:cNvPr id="66" name="Imagen 65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6D914F71-6003-4451-8571-64613F160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67" name="Google Shape;708;p33">
            <a:extLst>
              <a:ext uri="{FF2B5EF4-FFF2-40B4-BE49-F238E27FC236}">
                <a16:creationId xmlns:a16="http://schemas.microsoft.com/office/drawing/2014/main" id="{1ACBAE43-9513-447D-B055-9F96755F2ACE}"/>
              </a:ext>
            </a:extLst>
          </p:cNvPr>
          <p:cNvSpPr/>
          <p:nvPr/>
        </p:nvSpPr>
        <p:spPr>
          <a:xfrm>
            <a:off x="10314952" y="3979360"/>
            <a:ext cx="1808139" cy="1565845"/>
          </a:xfrm>
          <a:custGeom>
            <a:avLst/>
            <a:gdLst/>
            <a:ahLst/>
            <a:cxnLst/>
            <a:rect l="l" t="t" r="r" b="b"/>
            <a:pathLst>
              <a:path w="57768" h="50027" extrusionOk="0">
                <a:moveTo>
                  <a:pt x="14439" y="0"/>
                </a:moveTo>
                <a:lnTo>
                  <a:pt x="1" y="25013"/>
                </a:lnTo>
                <a:lnTo>
                  <a:pt x="14439" y="50027"/>
                </a:lnTo>
                <a:lnTo>
                  <a:pt x="43329" y="50027"/>
                </a:lnTo>
                <a:lnTo>
                  <a:pt x="57768" y="25013"/>
                </a:lnTo>
                <a:lnTo>
                  <a:pt x="43329" y="0"/>
                </a:lnTo>
                <a:close/>
              </a:path>
            </a:pathLst>
          </a:custGeom>
          <a:noFill/>
          <a:ln w="38100" cap="flat" cmpd="sng">
            <a:solidFill>
              <a:srgbClr val="DD7E6B"/>
            </a:solidFill>
            <a:prstDash val="solid"/>
            <a:round/>
            <a:headEnd type="none" w="sm" len="sm"/>
            <a:tailEnd type="none" w="sm" len="sm"/>
          </a:ln>
          <a:effectLst>
            <a:outerShdw blurRad="271463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8" name="Google Shape;698;p32">
            <a:extLst>
              <a:ext uri="{FF2B5EF4-FFF2-40B4-BE49-F238E27FC236}">
                <a16:creationId xmlns:a16="http://schemas.microsoft.com/office/drawing/2014/main" id="{5C3144BF-AFAA-4AB6-A459-9B209B4AD450}"/>
              </a:ext>
            </a:extLst>
          </p:cNvPr>
          <p:cNvSpPr txBox="1"/>
          <p:nvPr/>
        </p:nvSpPr>
        <p:spPr>
          <a:xfrm>
            <a:off x="4120644" y="1415760"/>
            <a:ext cx="3950709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Improcedencias del RIA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717;p33">
            <a:extLst>
              <a:ext uri="{FF2B5EF4-FFF2-40B4-BE49-F238E27FC236}">
                <a16:creationId xmlns:a16="http://schemas.microsoft.com/office/drawing/2014/main" id="{8DA9885D-6B45-4864-9293-5F00E682623F}"/>
              </a:ext>
            </a:extLst>
          </p:cNvPr>
          <p:cNvSpPr txBox="1"/>
          <p:nvPr/>
        </p:nvSpPr>
        <p:spPr>
          <a:xfrm>
            <a:off x="10314952" y="2870949"/>
            <a:ext cx="19440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DD7E6B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Se actualice algún otra improcedencia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DD7E6B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grpSp>
        <p:nvGrpSpPr>
          <p:cNvPr id="70" name="Google Shape;969;p17">
            <a:extLst>
              <a:ext uri="{FF2B5EF4-FFF2-40B4-BE49-F238E27FC236}">
                <a16:creationId xmlns:a16="http://schemas.microsoft.com/office/drawing/2014/main" id="{0C388EF4-643C-4348-97AD-FDE79CA7D1DC}"/>
              </a:ext>
            </a:extLst>
          </p:cNvPr>
          <p:cNvGrpSpPr/>
          <p:nvPr/>
        </p:nvGrpSpPr>
        <p:grpSpPr>
          <a:xfrm>
            <a:off x="941515" y="3180061"/>
            <a:ext cx="718434" cy="671922"/>
            <a:chOff x="7957652" y="2869089"/>
            <a:chExt cx="364701" cy="36097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1" name="Google Shape;970;p17">
              <a:extLst>
                <a:ext uri="{FF2B5EF4-FFF2-40B4-BE49-F238E27FC236}">
                  <a16:creationId xmlns:a16="http://schemas.microsoft.com/office/drawing/2014/main" id="{FCCC0110-91B6-42F3-98A7-2A60A417CCD6}"/>
                </a:ext>
              </a:extLst>
            </p:cNvPr>
            <p:cNvSpPr/>
            <p:nvPr/>
          </p:nvSpPr>
          <p:spPr>
            <a:xfrm>
              <a:off x="8272689" y="3019208"/>
              <a:ext cx="49664" cy="21192"/>
            </a:xfrm>
            <a:custGeom>
              <a:avLst/>
              <a:gdLst/>
              <a:ahLst/>
              <a:cxnLst/>
              <a:rect l="l" t="t" r="r" b="b"/>
              <a:pathLst>
                <a:path w="1453" h="620" extrusionOk="0">
                  <a:moveTo>
                    <a:pt x="405" y="1"/>
                  </a:moveTo>
                  <a:cubicBezTo>
                    <a:pt x="0" y="1"/>
                    <a:pt x="0" y="620"/>
                    <a:pt x="405" y="620"/>
                  </a:cubicBezTo>
                  <a:lnTo>
                    <a:pt x="1024" y="620"/>
                  </a:lnTo>
                  <a:cubicBezTo>
                    <a:pt x="1453" y="620"/>
                    <a:pt x="1453" y="1"/>
                    <a:pt x="10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2" name="Google Shape;971;p17">
              <a:extLst>
                <a:ext uri="{FF2B5EF4-FFF2-40B4-BE49-F238E27FC236}">
                  <a16:creationId xmlns:a16="http://schemas.microsoft.com/office/drawing/2014/main" id="{AC48D0AB-03D9-456A-959F-D329A39A61F9}"/>
                </a:ext>
              </a:extLst>
            </p:cNvPr>
            <p:cNvSpPr/>
            <p:nvPr/>
          </p:nvSpPr>
          <p:spPr>
            <a:xfrm>
              <a:off x="8274945" y="2948592"/>
              <a:ext cx="41734" cy="36436"/>
            </a:xfrm>
            <a:custGeom>
              <a:avLst/>
              <a:gdLst/>
              <a:ahLst/>
              <a:cxnLst/>
              <a:rect l="l" t="t" r="r" b="b"/>
              <a:pathLst>
                <a:path w="1221" h="1066" extrusionOk="0">
                  <a:moveTo>
                    <a:pt x="875" y="1"/>
                  </a:moveTo>
                  <a:cubicBezTo>
                    <a:pt x="791" y="1"/>
                    <a:pt x="708" y="31"/>
                    <a:pt x="648" y="90"/>
                  </a:cubicBezTo>
                  <a:lnTo>
                    <a:pt x="220" y="519"/>
                  </a:lnTo>
                  <a:cubicBezTo>
                    <a:pt x="0" y="757"/>
                    <a:pt x="203" y="1065"/>
                    <a:pt x="438" y="1065"/>
                  </a:cubicBezTo>
                  <a:cubicBezTo>
                    <a:pt x="509" y="1065"/>
                    <a:pt x="582" y="1037"/>
                    <a:pt x="648" y="971"/>
                  </a:cubicBezTo>
                  <a:lnTo>
                    <a:pt x="1101" y="519"/>
                  </a:lnTo>
                  <a:cubicBezTo>
                    <a:pt x="1220" y="400"/>
                    <a:pt x="1220" y="209"/>
                    <a:pt x="1101" y="90"/>
                  </a:cubicBezTo>
                  <a:cubicBezTo>
                    <a:pt x="1041" y="31"/>
                    <a:pt x="958" y="1"/>
                    <a:pt x="8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3" name="Google Shape;972;p17">
              <a:extLst>
                <a:ext uri="{FF2B5EF4-FFF2-40B4-BE49-F238E27FC236}">
                  <a16:creationId xmlns:a16="http://schemas.microsoft.com/office/drawing/2014/main" id="{8457D042-3090-42AA-90C9-CA81A338146D}"/>
                </a:ext>
              </a:extLst>
            </p:cNvPr>
            <p:cNvSpPr/>
            <p:nvPr/>
          </p:nvSpPr>
          <p:spPr>
            <a:xfrm>
              <a:off x="8274877" y="3074716"/>
              <a:ext cx="45220" cy="36470"/>
            </a:xfrm>
            <a:custGeom>
              <a:avLst/>
              <a:gdLst/>
              <a:ahLst/>
              <a:cxnLst/>
              <a:rect l="l" t="t" r="r" b="b"/>
              <a:pathLst>
                <a:path w="1323" h="1067" extrusionOk="0">
                  <a:moveTo>
                    <a:pt x="446" y="0"/>
                  </a:moveTo>
                  <a:cubicBezTo>
                    <a:pt x="208" y="0"/>
                    <a:pt x="0" y="322"/>
                    <a:pt x="222" y="544"/>
                  </a:cubicBezTo>
                  <a:lnTo>
                    <a:pt x="650" y="972"/>
                  </a:lnTo>
                  <a:cubicBezTo>
                    <a:pt x="722" y="1039"/>
                    <a:pt x="801" y="1067"/>
                    <a:pt x="875" y="1067"/>
                  </a:cubicBezTo>
                  <a:cubicBezTo>
                    <a:pt x="1121" y="1067"/>
                    <a:pt x="1322" y="763"/>
                    <a:pt x="1103" y="544"/>
                  </a:cubicBezTo>
                  <a:lnTo>
                    <a:pt x="650" y="91"/>
                  </a:lnTo>
                  <a:cubicBezTo>
                    <a:pt x="586" y="27"/>
                    <a:pt x="515" y="0"/>
                    <a:pt x="4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4" name="Google Shape;973;p17">
              <a:extLst>
                <a:ext uri="{FF2B5EF4-FFF2-40B4-BE49-F238E27FC236}">
                  <a16:creationId xmlns:a16="http://schemas.microsoft.com/office/drawing/2014/main" id="{CC136120-FFC6-4667-8A43-3F729F846EEB}"/>
                </a:ext>
              </a:extLst>
            </p:cNvPr>
            <p:cNvSpPr/>
            <p:nvPr/>
          </p:nvSpPr>
          <p:spPr>
            <a:xfrm>
              <a:off x="7959293" y="2998050"/>
              <a:ext cx="306902" cy="232014"/>
            </a:xfrm>
            <a:custGeom>
              <a:avLst/>
              <a:gdLst/>
              <a:ahLst/>
              <a:cxnLst/>
              <a:rect l="l" t="t" r="r" b="b"/>
              <a:pathLst>
                <a:path w="8979" h="6788" extrusionOk="0">
                  <a:moveTo>
                    <a:pt x="7740" y="1"/>
                  </a:moveTo>
                  <a:cubicBezTo>
                    <a:pt x="6716" y="48"/>
                    <a:pt x="6478" y="1429"/>
                    <a:pt x="7431" y="1787"/>
                  </a:cubicBezTo>
                  <a:lnTo>
                    <a:pt x="7431" y="4001"/>
                  </a:lnTo>
                  <a:cubicBezTo>
                    <a:pt x="7431" y="4525"/>
                    <a:pt x="7026" y="4930"/>
                    <a:pt x="6502" y="4930"/>
                  </a:cubicBezTo>
                  <a:lnTo>
                    <a:pt x="6216" y="4930"/>
                  </a:lnTo>
                  <a:lnTo>
                    <a:pt x="6216" y="3549"/>
                  </a:lnTo>
                  <a:cubicBezTo>
                    <a:pt x="5466" y="4061"/>
                    <a:pt x="4597" y="4317"/>
                    <a:pt x="3727" y="4317"/>
                  </a:cubicBezTo>
                  <a:cubicBezTo>
                    <a:pt x="2858" y="4317"/>
                    <a:pt x="1989" y="4061"/>
                    <a:pt x="1239" y="3549"/>
                  </a:cubicBezTo>
                  <a:lnTo>
                    <a:pt x="1239" y="5549"/>
                  </a:lnTo>
                  <a:lnTo>
                    <a:pt x="929" y="5549"/>
                  </a:lnTo>
                  <a:cubicBezTo>
                    <a:pt x="429" y="5549"/>
                    <a:pt x="0" y="5978"/>
                    <a:pt x="0" y="6478"/>
                  </a:cubicBezTo>
                  <a:cubicBezTo>
                    <a:pt x="0" y="6645"/>
                    <a:pt x="143" y="6788"/>
                    <a:pt x="310" y="6788"/>
                  </a:cubicBezTo>
                  <a:lnTo>
                    <a:pt x="7121" y="6788"/>
                  </a:lnTo>
                  <a:cubicBezTo>
                    <a:pt x="7288" y="6788"/>
                    <a:pt x="7431" y="6645"/>
                    <a:pt x="7431" y="6478"/>
                  </a:cubicBezTo>
                  <a:cubicBezTo>
                    <a:pt x="7431" y="5978"/>
                    <a:pt x="7002" y="5549"/>
                    <a:pt x="6502" y="5549"/>
                  </a:cubicBezTo>
                  <a:cubicBezTo>
                    <a:pt x="7335" y="5549"/>
                    <a:pt x="8026" y="4859"/>
                    <a:pt x="8050" y="4001"/>
                  </a:cubicBezTo>
                  <a:lnTo>
                    <a:pt x="8050" y="1787"/>
                  </a:lnTo>
                  <a:cubicBezTo>
                    <a:pt x="8979" y="1429"/>
                    <a:pt x="8740" y="48"/>
                    <a:pt x="77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5" name="Google Shape;974;p17">
              <a:extLst>
                <a:ext uri="{FF2B5EF4-FFF2-40B4-BE49-F238E27FC236}">
                  <a16:creationId xmlns:a16="http://schemas.microsoft.com/office/drawing/2014/main" id="{FDF0F7BC-043E-4C48-8BD2-936023A04A44}"/>
                </a:ext>
              </a:extLst>
            </p:cNvPr>
            <p:cNvSpPr/>
            <p:nvPr/>
          </p:nvSpPr>
          <p:spPr>
            <a:xfrm>
              <a:off x="8057800" y="2976893"/>
              <a:ext cx="48843" cy="42622"/>
            </a:xfrm>
            <a:custGeom>
              <a:avLst/>
              <a:gdLst/>
              <a:ahLst/>
              <a:cxnLst/>
              <a:rect l="l" t="t" r="r" b="b"/>
              <a:pathLst>
                <a:path w="1429" h="1247" extrusionOk="0">
                  <a:moveTo>
                    <a:pt x="810" y="0"/>
                  </a:moveTo>
                  <a:cubicBezTo>
                    <a:pt x="262" y="0"/>
                    <a:pt x="0" y="667"/>
                    <a:pt x="381" y="1072"/>
                  </a:cubicBezTo>
                  <a:cubicBezTo>
                    <a:pt x="501" y="1192"/>
                    <a:pt x="650" y="1246"/>
                    <a:pt x="798" y="1246"/>
                  </a:cubicBezTo>
                  <a:cubicBezTo>
                    <a:pt x="1117" y="1246"/>
                    <a:pt x="1429" y="994"/>
                    <a:pt x="1429" y="620"/>
                  </a:cubicBezTo>
                  <a:cubicBezTo>
                    <a:pt x="1429" y="286"/>
                    <a:pt x="1167" y="0"/>
                    <a:pt x="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6" name="Google Shape;975;p17">
              <a:extLst>
                <a:ext uri="{FF2B5EF4-FFF2-40B4-BE49-F238E27FC236}">
                  <a16:creationId xmlns:a16="http://schemas.microsoft.com/office/drawing/2014/main" id="{BC612C1A-2F2A-4405-864A-34B01A5B92F2}"/>
                </a:ext>
              </a:extLst>
            </p:cNvPr>
            <p:cNvSpPr/>
            <p:nvPr/>
          </p:nvSpPr>
          <p:spPr>
            <a:xfrm>
              <a:off x="7957652" y="2869089"/>
              <a:ext cx="253992" cy="256077"/>
            </a:xfrm>
            <a:custGeom>
              <a:avLst/>
              <a:gdLst/>
              <a:ahLst/>
              <a:cxnLst/>
              <a:rect l="l" t="t" r="r" b="b"/>
              <a:pathLst>
                <a:path w="7431" h="7492" extrusionOk="0">
                  <a:moveTo>
                    <a:pt x="3730" y="2538"/>
                  </a:moveTo>
                  <a:cubicBezTo>
                    <a:pt x="4363" y="2538"/>
                    <a:pt x="4978" y="3030"/>
                    <a:pt x="4978" y="3774"/>
                  </a:cubicBezTo>
                  <a:cubicBezTo>
                    <a:pt x="4978" y="4464"/>
                    <a:pt x="4430" y="5012"/>
                    <a:pt x="3740" y="5012"/>
                  </a:cubicBezTo>
                  <a:cubicBezTo>
                    <a:pt x="2644" y="5012"/>
                    <a:pt x="2097" y="3678"/>
                    <a:pt x="2882" y="2892"/>
                  </a:cubicBezTo>
                  <a:cubicBezTo>
                    <a:pt x="3127" y="2648"/>
                    <a:pt x="3430" y="2538"/>
                    <a:pt x="3730" y="2538"/>
                  </a:cubicBezTo>
                  <a:close/>
                  <a:moveTo>
                    <a:pt x="3730" y="1"/>
                  </a:moveTo>
                  <a:cubicBezTo>
                    <a:pt x="3639" y="1"/>
                    <a:pt x="3547" y="4"/>
                    <a:pt x="3454" y="11"/>
                  </a:cubicBezTo>
                  <a:cubicBezTo>
                    <a:pt x="1501" y="154"/>
                    <a:pt x="1" y="1797"/>
                    <a:pt x="25" y="3774"/>
                  </a:cubicBezTo>
                  <a:cubicBezTo>
                    <a:pt x="40" y="6066"/>
                    <a:pt x="1893" y="7491"/>
                    <a:pt x="3788" y="7491"/>
                  </a:cubicBezTo>
                  <a:cubicBezTo>
                    <a:pt x="4904" y="7491"/>
                    <a:pt x="6035" y="6997"/>
                    <a:pt x="6812" y="5893"/>
                  </a:cubicBezTo>
                  <a:cubicBezTo>
                    <a:pt x="6458" y="5610"/>
                    <a:pt x="6244" y="5163"/>
                    <a:pt x="6240" y="4714"/>
                  </a:cubicBezTo>
                  <a:lnTo>
                    <a:pt x="6240" y="4714"/>
                  </a:lnTo>
                  <a:cubicBezTo>
                    <a:pt x="6246" y="4005"/>
                    <a:pt x="6744" y="3392"/>
                    <a:pt x="7431" y="3226"/>
                  </a:cubicBezTo>
                  <a:cubicBezTo>
                    <a:pt x="7181" y="1365"/>
                    <a:pt x="5590" y="1"/>
                    <a:pt x="37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77" name="Google Shape;1023;p17">
            <a:extLst>
              <a:ext uri="{FF2B5EF4-FFF2-40B4-BE49-F238E27FC236}">
                <a16:creationId xmlns:a16="http://schemas.microsoft.com/office/drawing/2014/main" id="{B65E7BF8-C1DF-4546-AB15-AC648978837D}"/>
              </a:ext>
            </a:extLst>
          </p:cNvPr>
          <p:cNvGrpSpPr/>
          <p:nvPr/>
        </p:nvGrpSpPr>
        <p:grpSpPr>
          <a:xfrm>
            <a:off x="2894159" y="4370151"/>
            <a:ext cx="704063" cy="685354"/>
            <a:chOff x="7156405" y="3455481"/>
            <a:chExt cx="381278" cy="365521"/>
          </a:xfrm>
          <a:solidFill>
            <a:srgbClr val="FF348C"/>
          </a:solidFill>
        </p:grpSpPr>
        <p:sp>
          <p:nvSpPr>
            <p:cNvPr id="78" name="Google Shape;1024;p17">
              <a:extLst>
                <a:ext uri="{FF2B5EF4-FFF2-40B4-BE49-F238E27FC236}">
                  <a16:creationId xmlns:a16="http://schemas.microsoft.com/office/drawing/2014/main" id="{D96B5550-85A2-42D5-A5B5-A22273AE6811}"/>
                </a:ext>
              </a:extLst>
            </p:cNvPr>
            <p:cNvSpPr/>
            <p:nvPr/>
          </p:nvSpPr>
          <p:spPr>
            <a:xfrm>
              <a:off x="7204735" y="3712720"/>
              <a:ext cx="261306" cy="43990"/>
            </a:xfrm>
            <a:custGeom>
              <a:avLst/>
              <a:gdLst/>
              <a:ahLst/>
              <a:cxnLst/>
              <a:rect l="l" t="t" r="r" b="b"/>
              <a:pathLst>
                <a:path w="7645" h="1287" extrusionOk="0">
                  <a:moveTo>
                    <a:pt x="0" y="1"/>
                  </a:moveTo>
                  <a:cubicBezTo>
                    <a:pt x="72" y="215"/>
                    <a:pt x="96" y="405"/>
                    <a:pt x="96" y="620"/>
                  </a:cubicBezTo>
                  <a:cubicBezTo>
                    <a:pt x="96" y="834"/>
                    <a:pt x="72" y="1072"/>
                    <a:pt x="0" y="1287"/>
                  </a:cubicBezTo>
                  <a:lnTo>
                    <a:pt x="7026" y="1287"/>
                  </a:lnTo>
                  <a:cubicBezTo>
                    <a:pt x="7383" y="1263"/>
                    <a:pt x="7645" y="977"/>
                    <a:pt x="7645" y="620"/>
                  </a:cubicBezTo>
                  <a:cubicBezTo>
                    <a:pt x="7645" y="286"/>
                    <a:pt x="7359" y="1"/>
                    <a:pt x="70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79" name="Google Shape;1025;p17">
              <a:extLst>
                <a:ext uri="{FF2B5EF4-FFF2-40B4-BE49-F238E27FC236}">
                  <a16:creationId xmlns:a16="http://schemas.microsoft.com/office/drawing/2014/main" id="{D8C40EF9-5C41-4616-AAC4-0498F69788D0}"/>
                </a:ext>
              </a:extLst>
            </p:cNvPr>
            <p:cNvSpPr/>
            <p:nvPr/>
          </p:nvSpPr>
          <p:spPr>
            <a:xfrm>
              <a:off x="7229140" y="3519808"/>
              <a:ext cx="261340" cy="43169"/>
            </a:xfrm>
            <a:custGeom>
              <a:avLst/>
              <a:gdLst/>
              <a:ahLst/>
              <a:cxnLst/>
              <a:rect l="l" t="t" r="r" b="b"/>
              <a:pathLst>
                <a:path w="7646" h="1263" extrusionOk="0">
                  <a:moveTo>
                    <a:pt x="644" y="1"/>
                  </a:moveTo>
                  <a:cubicBezTo>
                    <a:pt x="287" y="1"/>
                    <a:pt x="1" y="263"/>
                    <a:pt x="1" y="620"/>
                  </a:cubicBezTo>
                  <a:cubicBezTo>
                    <a:pt x="1" y="977"/>
                    <a:pt x="287" y="1263"/>
                    <a:pt x="644" y="1263"/>
                  </a:cubicBezTo>
                  <a:lnTo>
                    <a:pt x="7645" y="1263"/>
                  </a:lnTo>
                  <a:cubicBezTo>
                    <a:pt x="7598" y="1048"/>
                    <a:pt x="7550" y="834"/>
                    <a:pt x="7550" y="620"/>
                  </a:cubicBezTo>
                  <a:cubicBezTo>
                    <a:pt x="7550" y="405"/>
                    <a:pt x="7598" y="191"/>
                    <a:pt x="764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0" name="Google Shape;1026;p17">
              <a:extLst>
                <a:ext uri="{FF2B5EF4-FFF2-40B4-BE49-F238E27FC236}">
                  <a16:creationId xmlns:a16="http://schemas.microsoft.com/office/drawing/2014/main" id="{24F60722-4C3E-4DE9-988F-1601B1A0ED19}"/>
                </a:ext>
              </a:extLst>
            </p:cNvPr>
            <p:cNvSpPr/>
            <p:nvPr/>
          </p:nvSpPr>
          <p:spPr>
            <a:xfrm>
              <a:off x="7160780" y="3455481"/>
              <a:ext cx="376903" cy="171823"/>
            </a:xfrm>
            <a:custGeom>
              <a:avLst/>
              <a:gdLst/>
              <a:ahLst/>
              <a:cxnLst/>
              <a:rect l="l" t="t" r="r" b="b"/>
              <a:pathLst>
                <a:path w="11027" h="5027" extrusionOk="0">
                  <a:moveTo>
                    <a:pt x="2692" y="1"/>
                  </a:moveTo>
                  <a:cubicBezTo>
                    <a:pt x="1403" y="1"/>
                    <a:pt x="308" y="969"/>
                    <a:pt x="143" y="2264"/>
                  </a:cubicBezTo>
                  <a:cubicBezTo>
                    <a:pt x="0" y="3740"/>
                    <a:pt x="1167" y="5002"/>
                    <a:pt x="2644" y="5026"/>
                  </a:cubicBezTo>
                  <a:lnTo>
                    <a:pt x="3263" y="5026"/>
                  </a:lnTo>
                  <a:lnTo>
                    <a:pt x="3263" y="3764"/>
                  </a:lnTo>
                  <a:lnTo>
                    <a:pt x="2644" y="3764"/>
                  </a:lnTo>
                  <a:cubicBezTo>
                    <a:pt x="1858" y="3764"/>
                    <a:pt x="1263" y="3049"/>
                    <a:pt x="1406" y="2287"/>
                  </a:cubicBezTo>
                  <a:cubicBezTo>
                    <a:pt x="1522" y="1684"/>
                    <a:pt x="2045" y="1239"/>
                    <a:pt x="2667" y="1239"/>
                  </a:cubicBezTo>
                  <a:cubicBezTo>
                    <a:pt x="2683" y="1239"/>
                    <a:pt x="2699" y="1239"/>
                    <a:pt x="2715" y="1240"/>
                  </a:cubicBezTo>
                  <a:lnTo>
                    <a:pt x="10193" y="1240"/>
                  </a:lnTo>
                  <a:cubicBezTo>
                    <a:pt x="11027" y="1240"/>
                    <a:pt x="11027" y="1"/>
                    <a:pt x="10193" y="1"/>
                  </a:cubicBezTo>
                  <a:lnTo>
                    <a:pt x="2739" y="1"/>
                  </a:lnTo>
                  <a:cubicBezTo>
                    <a:pt x="2723" y="1"/>
                    <a:pt x="2708" y="1"/>
                    <a:pt x="26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1" name="Google Shape;1027;p17">
              <a:extLst>
                <a:ext uri="{FF2B5EF4-FFF2-40B4-BE49-F238E27FC236}">
                  <a16:creationId xmlns:a16="http://schemas.microsoft.com/office/drawing/2014/main" id="{E2FB9AE5-EBDF-4F8A-934E-3B4B56AE87BD}"/>
                </a:ext>
              </a:extLst>
            </p:cNvPr>
            <p:cNvSpPr/>
            <p:nvPr/>
          </p:nvSpPr>
          <p:spPr>
            <a:xfrm>
              <a:off x="7379737" y="3584101"/>
              <a:ext cx="157946" cy="43204"/>
            </a:xfrm>
            <a:custGeom>
              <a:avLst/>
              <a:gdLst/>
              <a:ahLst/>
              <a:cxnLst/>
              <a:rect l="l" t="t" r="r" b="b"/>
              <a:pathLst>
                <a:path w="4621" h="1264" extrusionOk="0">
                  <a:moveTo>
                    <a:pt x="1" y="1"/>
                  </a:moveTo>
                  <a:lnTo>
                    <a:pt x="1" y="1263"/>
                  </a:lnTo>
                  <a:lnTo>
                    <a:pt x="3787" y="1263"/>
                  </a:lnTo>
                  <a:cubicBezTo>
                    <a:pt x="4621" y="1263"/>
                    <a:pt x="4621" y="1"/>
                    <a:pt x="37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2" name="Google Shape;1028;p17">
              <a:extLst>
                <a:ext uri="{FF2B5EF4-FFF2-40B4-BE49-F238E27FC236}">
                  <a16:creationId xmlns:a16="http://schemas.microsoft.com/office/drawing/2014/main" id="{84054259-4D95-4F28-9D23-7410BFAA7605}"/>
                </a:ext>
              </a:extLst>
            </p:cNvPr>
            <p:cNvSpPr/>
            <p:nvPr/>
          </p:nvSpPr>
          <p:spPr>
            <a:xfrm>
              <a:off x="7158353" y="3648393"/>
              <a:ext cx="376903" cy="172609"/>
            </a:xfrm>
            <a:custGeom>
              <a:avLst/>
              <a:gdLst/>
              <a:ahLst/>
              <a:cxnLst/>
              <a:rect l="l" t="t" r="r" b="b"/>
              <a:pathLst>
                <a:path w="11027" h="5050" extrusionOk="0">
                  <a:moveTo>
                    <a:pt x="8311" y="1"/>
                  </a:moveTo>
                  <a:cubicBezTo>
                    <a:pt x="8296" y="1"/>
                    <a:pt x="8280" y="1"/>
                    <a:pt x="8264" y="1"/>
                  </a:cubicBezTo>
                  <a:lnTo>
                    <a:pt x="6478" y="1"/>
                  </a:lnTo>
                  <a:lnTo>
                    <a:pt x="6478" y="1263"/>
                  </a:lnTo>
                  <a:lnTo>
                    <a:pt x="8311" y="1263"/>
                  </a:lnTo>
                  <a:cubicBezTo>
                    <a:pt x="8327" y="1263"/>
                    <a:pt x="8344" y="1262"/>
                    <a:pt x="8360" y="1262"/>
                  </a:cubicBezTo>
                  <a:cubicBezTo>
                    <a:pt x="8982" y="1262"/>
                    <a:pt x="9505" y="1708"/>
                    <a:pt x="9621" y="2311"/>
                  </a:cubicBezTo>
                  <a:cubicBezTo>
                    <a:pt x="9764" y="3073"/>
                    <a:pt x="9169" y="3788"/>
                    <a:pt x="8383" y="3788"/>
                  </a:cubicBezTo>
                  <a:lnTo>
                    <a:pt x="834" y="3788"/>
                  </a:lnTo>
                  <a:cubicBezTo>
                    <a:pt x="0" y="3788"/>
                    <a:pt x="0" y="5050"/>
                    <a:pt x="834" y="5050"/>
                  </a:cubicBezTo>
                  <a:lnTo>
                    <a:pt x="8383" y="5050"/>
                  </a:lnTo>
                  <a:cubicBezTo>
                    <a:pt x="9859" y="5026"/>
                    <a:pt x="11026" y="3740"/>
                    <a:pt x="10883" y="2287"/>
                  </a:cubicBezTo>
                  <a:lnTo>
                    <a:pt x="10883" y="2264"/>
                  </a:lnTo>
                  <a:cubicBezTo>
                    <a:pt x="10719" y="969"/>
                    <a:pt x="9624" y="1"/>
                    <a:pt x="83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3" name="Google Shape;1029;p17">
              <a:extLst>
                <a:ext uri="{FF2B5EF4-FFF2-40B4-BE49-F238E27FC236}">
                  <a16:creationId xmlns:a16="http://schemas.microsoft.com/office/drawing/2014/main" id="{76373B9A-7574-44E5-B5AD-4797BC624DE1}"/>
                </a:ext>
              </a:extLst>
            </p:cNvPr>
            <p:cNvSpPr/>
            <p:nvPr/>
          </p:nvSpPr>
          <p:spPr>
            <a:xfrm>
              <a:off x="7156405" y="3648393"/>
              <a:ext cx="115939" cy="43238"/>
            </a:xfrm>
            <a:custGeom>
              <a:avLst/>
              <a:gdLst/>
              <a:ahLst/>
              <a:cxnLst/>
              <a:rect l="l" t="t" r="r" b="b"/>
              <a:pathLst>
                <a:path w="3392" h="1265" extrusionOk="0">
                  <a:moveTo>
                    <a:pt x="845" y="0"/>
                  </a:moveTo>
                  <a:cubicBezTo>
                    <a:pt x="1" y="0"/>
                    <a:pt x="1" y="1265"/>
                    <a:pt x="845" y="1265"/>
                  </a:cubicBezTo>
                  <a:cubicBezTo>
                    <a:pt x="860" y="1265"/>
                    <a:pt x="875" y="1264"/>
                    <a:pt x="891" y="1263"/>
                  </a:cubicBezTo>
                  <a:lnTo>
                    <a:pt x="3391" y="1263"/>
                  </a:lnTo>
                  <a:lnTo>
                    <a:pt x="3391" y="1"/>
                  </a:lnTo>
                  <a:lnTo>
                    <a:pt x="891" y="1"/>
                  </a:lnTo>
                  <a:cubicBezTo>
                    <a:pt x="875" y="0"/>
                    <a:pt x="860" y="0"/>
                    <a:pt x="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4" name="Google Shape;1030;p17">
              <a:extLst>
                <a:ext uri="{FF2B5EF4-FFF2-40B4-BE49-F238E27FC236}">
                  <a16:creationId xmlns:a16="http://schemas.microsoft.com/office/drawing/2014/main" id="{0045F0C5-6D82-47F9-ABA9-8D085EABD7FD}"/>
                </a:ext>
              </a:extLst>
            </p:cNvPr>
            <p:cNvSpPr/>
            <p:nvPr/>
          </p:nvSpPr>
          <p:spPr>
            <a:xfrm>
              <a:off x="7293467" y="3584101"/>
              <a:ext cx="65147" cy="100968"/>
            </a:xfrm>
            <a:custGeom>
              <a:avLst/>
              <a:gdLst/>
              <a:ahLst/>
              <a:cxnLst/>
              <a:rect l="l" t="t" r="r" b="b"/>
              <a:pathLst>
                <a:path w="1906" h="2954" extrusionOk="0">
                  <a:moveTo>
                    <a:pt x="0" y="1"/>
                  </a:moveTo>
                  <a:lnTo>
                    <a:pt x="0" y="2954"/>
                  </a:lnTo>
                  <a:lnTo>
                    <a:pt x="834" y="2549"/>
                  </a:lnTo>
                  <a:cubicBezTo>
                    <a:pt x="869" y="2525"/>
                    <a:pt x="917" y="2513"/>
                    <a:pt x="965" y="2513"/>
                  </a:cubicBezTo>
                  <a:cubicBezTo>
                    <a:pt x="1012" y="2513"/>
                    <a:pt x="1060" y="2525"/>
                    <a:pt x="1096" y="2549"/>
                  </a:cubicBezTo>
                  <a:lnTo>
                    <a:pt x="1905" y="2954"/>
                  </a:lnTo>
                  <a:lnTo>
                    <a:pt x="190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85" name="Google Shape;897;p17">
            <a:extLst>
              <a:ext uri="{FF2B5EF4-FFF2-40B4-BE49-F238E27FC236}">
                <a16:creationId xmlns:a16="http://schemas.microsoft.com/office/drawing/2014/main" id="{5C388ADD-CE53-4F8E-937D-A9D58E19EE61}"/>
              </a:ext>
            </a:extLst>
          </p:cNvPr>
          <p:cNvGrpSpPr/>
          <p:nvPr/>
        </p:nvGrpSpPr>
        <p:grpSpPr>
          <a:xfrm>
            <a:off x="4963071" y="3227143"/>
            <a:ext cx="766665" cy="671347"/>
            <a:chOff x="7156405" y="2287004"/>
            <a:chExt cx="382406" cy="366786"/>
          </a:xfrm>
          <a:solidFill>
            <a:srgbClr val="36FFF4"/>
          </a:solidFill>
        </p:grpSpPr>
        <p:sp>
          <p:nvSpPr>
            <p:cNvPr id="86" name="Google Shape;898;p17">
              <a:extLst>
                <a:ext uri="{FF2B5EF4-FFF2-40B4-BE49-F238E27FC236}">
                  <a16:creationId xmlns:a16="http://schemas.microsoft.com/office/drawing/2014/main" id="{28BAFA26-741F-4975-A81F-D24DF9C27D6C}"/>
                </a:ext>
              </a:extLst>
            </p:cNvPr>
            <p:cNvSpPr/>
            <p:nvPr/>
          </p:nvSpPr>
          <p:spPr>
            <a:xfrm>
              <a:off x="7156405" y="2566596"/>
              <a:ext cx="382406" cy="87193"/>
            </a:xfrm>
            <a:custGeom>
              <a:avLst/>
              <a:gdLst/>
              <a:ahLst/>
              <a:cxnLst/>
              <a:rect l="l" t="t" r="r" b="b"/>
              <a:pathLst>
                <a:path w="11188" h="2551" extrusionOk="0">
                  <a:moveTo>
                    <a:pt x="822" y="1"/>
                  </a:moveTo>
                  <a:cubicBezTo>
                    <a:pt x="1" y="1"/>
                    <a:pt x="1" y="1265"/>
                    <a:pt x="822" y="1265"/>
                  </a:cubicBezTo>
                  <a:cubicBezTo>
                    <a:pt x="837" y="1265"/>
                    <a:pt x="852" y="1265"/>
                    <a:pt x="867" y="1264"/>
                  </a:cubicBezTo>
                  <a:lnTo>
                    <a:pt x="1510" y="1264"/>
                  </a:lnTo>
                  <a:lnTo>
                    <a:pt x="1510" y="2217"/>
                  </a:lnTo>
                  <a:cubicBezTo>
                    <a:pt x="1510" y="2407"/>
                    <a:pt x="1653" y="2526"/>
                    <a:pt x="1819" y="2550"/>
                  </a:cubicBezTo>
                  <a:lnTo>
                    <a:pt x="3081" y="2550"/>
                  </a:lnTo>
                  <a:cubicBezTo>
                    <a:pt x="3272" y="2550"/>
                    <a:pt x="3415" y="2407"/>
                    <a:pt x="3415" y="2217"/>
                  </a:cubicBezTo>
                  <a:lnTo>
                    <a:pt x="3415" y="1264"/>
                  </a:lnTo>
                  <a:lnTo>
                    <a:pt x="7821" y="1264"/>
                  </a:lnTo>
                  <a:lnTo>
                    <a:pt x="7821" y="2217"/>
                  </a:lnTo>
                  <a:cubicBezTo>
                    <a:pt x="7821" y="2407"/>
                    <a:pt x="7963" y="2526"/>
                    <a:pt x="8130" y="2550"/>
                  </a:cubicBezTo>
                  <a:lnTo>
                    <a:pt x="9392" y="2550"/>
                  </a:lnTo>
                  <a:cubicBezTo>
                    <a:pt x="9559" y="2526"/>
                    <a:pt x="9678" y="2383"/>
                    <a:pt x="9678" y="2217"/>
                  </a:cubicBezTo>
                  <a:lnTo>
                    <a:pt x="9678" y="1264"/>
                  </a:lnTo>
                  <a:lnTo>
                    <a:pt x="10321" y="1264"/>
                  </a:lnTo>
                  <a:cubicBezTo>
                    <a:pt x="10336" y="1265"/>
                    <a:pt x="10351" y="1265"/>
                    <a:pt x="10366" y="1265"/>
                  </a:cubicBezTo>
                  <a:cubicBezTo>
                    <a:pt x="11187" y="1265"/>
                    <a:pt x="11187" y="1"/>
                    <a:pt x="10366" y="1"/>
                  </a:cubicBezTo>
                  <a:cubicBezTo>
                    <a:pt x="10351" y="1"/>
                    <a:pt x="10336" y="1"/>
                    <a:pt x="10321" y="2"/>
                  </a:cubicBezTo>
                  <a:lnTo>
                    <a:pt x="867" y="2"/>
                  </a:lnTo>
                  <a:cubicBezTo>
                    <a:pt x="852" y="1"/>
                    <a:pt x="837" y="1"/>
                    <a:pt x="8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7" name="Google Shape;899;p17">
              <a:extLst>
                <a:ext uri="{FF2B5EF4-FFF2-40B4-BE49-F238E27FC236}">
                  <a16:creationId xmlns:a16="http://schemas.microsoft.com/office/drawing/2014/main" id="{C3E504F0-17B4-44B0-B1ED-35BA91B830F3}"/>
                </a:ext>
              </a:extLst>
            </p:cNvPr>
            <p:cNvSpPr/>
            <p:nvPr/>
          </p:nvSpPr>
          <p:spPr>
            <a:xfrm>
              <a:off x="7186825" y="2287448"/>
              <a:ext cx="86304" cy="43169"/>
            </a:xfrm>
            <a:custGeom>
              <a:avLst/>
              <a:gdLst/>
              <a:ahLst/>
              <a:cxnLst/>
              <a:rect l="l" t="t" r="r" b="b"/>
              <a:pathLst>
                <a:path w="2525" h="1263" extrusionOk="0">
                  <a:moveTo>
                    <a:pt x="644" y="1"/>
                  </a:moveTo>
                  <a:cubicBezTo>
                    <a:pt x="286" y="1"/>
                    <a:pt x="1" y="286"/>
                    <a:pt x="1" y="620"/>
                  </a:cubicBezTo>
                  <a:lnTo>
                    <a:pt x="1" y="1263"/>
                  </a:lnTo>
                  <a:lnTo>
                    <a:pt x="2525" y="1263"/>
                  </a:lnTo>
                  <a:lnTo>
                    <a:pt x="2525" y="620"/>
                  </a:lnTo>
                  <a:cubicBezTo>
                    <a:pt x="2525" y="286"/>
                    <a:pt x="2239" y="1"/>
                    <a:pt x="18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8" name="Google Shape;900;p17">
              <a:extLst>
                <a:ext uri="{FF2B5EF4-FFF2-40B4-BE49-F238E27FC236}">
                  <a16:creationId xmlns:a16="http://schemas.microsoft.com/office/drawing/2014/main" id="{C0B76ED7-89A8-4F4C-9289-B6B5D78F6889}"/>
                </a:ext>
              </a:extLst>
            </p:cNvPr>
            <p:cNvSpPr/>
            <p:nvPr/>
          </p:nvSpPr>
          <p:spPr>
            <a:xfrm>
              <a:off x="7186825" y="2524316"/>
              <a:ext cx="86304" cy="21192"/>
            </a:xfrm>
            <a:custGeom>
              <a:avLst/>
              <a:gdLst/>
              <a:ahLst/>
              <a:cxnLst/>
              <a:rect l="l" t="t" r="r" b="b"/>
              <a:pathLst>
                <a:path w="2525" h="620" extrusionOk="0">
                  <a:moveTo>
                    <a:pt x="1" y="1"/>
                  </a:moveTo>
                  <a:cubicBezTo>
                    <a:pt x="1" y="334"/>
                    <a:pt x="286" y="620"/>
                    <a:pt x="644" y="620"/>
                  </a:cubicBezTo>
                  <a:lnTo>
                    <a:pt x="1882" y="620"/>
                  </a:lnTo>
                  <a:cubicBezTo>
                    <a:pt x="2239" y="620"/>
                    <a:pt x="2525" y="334"/>
                    <a:pt x="25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9" name="Google Shape;901;p17">
              <a:extLst>
                <a:ext uri="{FF2B5EF4-FFF2-40B4-BE49-F238E27FC236}">
                  <a16:creationId xmlns:a16="http://schemas.microsoft.com/office/drawing/2014/main" id="{74CD7C97-DB8B-4BE9-9D78-13A46B49D43D}"/>
                </a:ext>
              </a:extLst>
            </p:cNvPr>
            <p:cNvSpPr/>
            <p:nvPr/>
          </p:nvSpPr>
          <p:spPr>
            <a:xfrm>
              <a:off x="7186825" y="2351741"/>
              <a:ext cx="86304" cy="43204"/>
            </a:xfrm>
            <a:custGeom>
              <a:avLst/>
              <a:gdLst/>
              <a:ahLst/>
              <a:cxnLst/>
              <a:rect l="l" t="t" r="r" b="b"/>
              <a:pathLst>
                <a:path w="2525" h="1264" extrusionOk="0">
                  <a:moveTo>
                    <a:pt x="1" y="1"/>
                  </a:moveTo>
                  <a:lnTo>
                    <a:pt x="1" y="1263"/>
                  </a:lnTo>
                  <a:lnTo>
                    <a:pt x="2525" y="1263"/>
                  </a:lnTo>
                  <a:lnTo>
                    <a:pt x="25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0" name="Google Shape;902;p17">
              <a:extLst>
                <a:ext uri="{FF2B5EF4-FFF2-40B4-BE49-F238E27FC236}">
                  <a16:creationId xmlns:a16="http://schemas.microsoft.com/office/drawing/2014/main" id="{96F1B8BE-A033-4BFC-9B9D-EF7B514BFD0D}"/>
                </a:ext>
              </a:extLst>
            </p:cNvPr>
            <p:cNvSpPr/>
            <p:nvPr/>
          </p:nvSpPr>
          <p:spPr>
            <a:xfrm>
              <a:off x="7186825" y="2416888"/>
              <a:ext cx="86304" cy="85484"/>
            </a:xfrm>
            <a:custGeom>
              <a:avLst/>
              <a:gdLst/>
              <a:ahLst/>
              <a:cxnLst/>
              <a:rect l="l" t="t" r="r" b="b"/>
              <a:pathLst>
                <a:path w="2525" h="2501" extrusionOk="0">
                  <a:moveTo>
                    <a:pt x="1263" y="590"/>
                  </a:moveTo>
                  <a:cubicBezTo>
                    <a:pt x="1429" y="590"/>
                    <a:pt x="1596" y="703"/>
                    <a:pt x="1572" y="929"/>
                  </a:cubicBezTo>
                  <a:lnTo>
                    <a:pt x="1572" y="1572"/>
                  </a:lnTo>
                  <a:cubicBezTo>
                    <a:pt x="1596" y="1798"/>
                    <a:pt x="1429" y="1911"/>
                    <a:pt x="1263" y="1911"/>
                  </a:cubicBezTo>
                  <a:cubicBezTo>
                    <a:pt x="1096" y="1911"/>
                    <a:pt x="929" y="1798"/>
                    <a:pt x="953" y="1572"/>
                  </a:cubicBezTo>
                  <a:lnTo>
                    <a:pt x="953" y="929"/>
                  </a:lnTo>
                  <a:cubicBezTo>
                    <a:pt x="929" y="703"/>
                    <a:pt x="1096" y="590"/>
                    <a:pt x="1263" y="590"/>
                  </a:cubicBezTo>
                  <a:close/>
                  <a:moveTo>
                    <a:pt x="1" y="0"/>
                  </a:moveTo>
                  <a:lnTo>
                    <a:pt x="1" y="2501"/>
                  </a:lnTo>
                  <a:lnTo>
                    <a:pt x="2525" y="2501"/>
                  </a:lnTo>
                  <a:lnTo>
                    <a:pt x="25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1" name="Google Shape;903;p17">
              <a:extLst>
                <a:ext uri="{FF2B5EF4-FFF2-40B4-BE49-F238E27FC236}">
                  <a16:creationId xmlns:a16="http://schemas.microsoft.com/office/drawing/2014/main" id="{B54C9EF5-7235-4D42-A774-E6462A2348DF}"/>
                </a:ext>
              </a:extLst>
            </p:cNvPr>
            <p:cNvSpPr/>
            <p:nvPr/>
          </p:nvSpPr>
          <p:spPr>
            <a:xfrm>
              <a:off x="7293467" y="2287448"/>
              <a:ext cx="86304" cy="43169"/>
            </a:xfrm>
            <a:custGeom>
              <a:avLst/>
              <a:gdLst/>
              <a:ahLst/>
              <a:cxnLst/>
              <a:rect l="l" t="t" r="r" b="b"/>
              <a:pathLst>
                <a:path w="2525" h="1263" extrusionOk="0">
                  <a:moveTo>
                    <a:pt x="643" y="1"/>
                  </a:moveTo>
                  <a:cubicBezTo>
                    <a:pt x="286" y="1"/>
                    <a:pt x="0" y="286"/>
                    <a:pt x="0" y="620"/>
                  </a:cubicBezTo>
                  <a:lnTo>
                    <a:pt x="0" y="1263"/>
                  </a:lnTo>
                  <a:lnTo>
                    <a:pt x="2525" y="1263"/>
                  </a:lnTo>
                  <a:lnTo>
                    <a:pt x="2525" y="620"/>
                  </a:lnTo>
                  <a:cubicBezTo>
                    <a:pt x="2525" y="286"/>
                    <a:pt x="2239" y="1"/>
                    <a:pt x="190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2" name="Google Shape;904;p17">
              <a:extLst>
                <a:ext uri="{FF2B5EF4-FFF2-40B4-BE49-F238E27FC236}">
                  <a16:creationId xmlns:a16="http://schemas.microsoft.com/office/drawing/2014/main" id="{75EE376B-98CC-4D84-AB79-CEBB37219CAD}"/>
                </a:ext>
              </a:extLst>
            </p:cNvPr>
            <p:cNvSpPr/>
            <p:nvPr/>
          </p:nvSpPr>
          <p:spPr>
            <a:xfrm>
              <a:off x="7294287" y="2524316"/>
              <a:ext cx="85484" cy="21192"/>
            </a:xfrm>
            <a:custGeom>
              <a:avLst/>
              <a:gdLst/>
              <a:ahLst/>
              <a:cxnLst/>
              <a:rect l="l" t="t" r="r" b="b"/>
              <a:pathLst>
                <a:path w="2501" h="620" extrusionOk="0">
                  <a:moveTo>
                    <a:pt x="0" y="1"/>
                  </a:moveTo>
                  <a:cubicBezTo>
                    <a:pt x="0" y="334"/>
                    <a:pt x="286" y="620"/>
                    <a:pt x="619" y="620"/>
                  </a:cubicBezTo>
                  <a:lnTo>
                    <a:pt x="1881" y="620"/>
                  </a:lnTo>
                  <a:cubicBezTo>
                    <a:pt x="2215" y="620"/>
                    <a:pt x="2501" y="334"/>
                    <a:pt x="25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3" name="Google Shape;905;p17">
              <a:extLst>
                <a:ext uri="{FF2B5EF4-FFF2-40B4-BE49-F238E27FC236}">
                  <a16:creationId xmlns:a16="http://schemas.microsoft.com/office/drawing/2014/main" id="{6FB3F296-998A-4F11-BB5B-27E64B0393EE}"/>
                </a:ext>
              </a:extLst>
            </p:cNvPr>
            <p:cNvSpPr/>
            <p:nvPr/>
          </p:nvSpPr>
          <p:spPr>
            <a:xfrm>
              <a:off x="7294287" y="2351741"/>
              <a:ext cx="85484" cy="43204"/>
            </a:xfrm>
            <a:custGeom>
              <a:avLst/>
              <a:gdLst/>
              <a:ahLst/>
              <a:cxnLst/>
              <a:rect l="l" t="t" r="r" b="b"/>
              <a:pathLst>
                <a:path w="2501" h="1264" extrusionOk="0">
                  <a:moveTo>
                    <a:pt x="0" y="1"/>
                  </a:moveTo>
                  <a:lnTo>
                    <a:pt x="0" y="1263"/>
                  </a:lnTo>
                  <a:lnTo>
                    <a:pt x="2501" y="1263"/>
                  </a:lnTo>
                  <a:lnTo>
                    <a:pt x="250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4" name="Google Shape;906;p17">
              <a:extLst>
                <a:ext uri="{FF2B5EF4-FFF2-40B4-BE49-F238E27FC236}">
                  <a16:creationId xmlns:a16="http://schemas.microsoft.com/office/drawing/2014/main" id="{3DF60E8D-1600-40F4-A85D-B5F47843DC69}"/>
                </a:ext>
              </a:extLst>
            </p:cNvPr>
            <p:cNvSpPr/>
            <p:nvPr/>
          </p:nvSpPr>
          <p:spPr>
            <a:xfrm>
              <a:off x="7294287" y="2416888"/>
              <a:ext cx="85484" cy="85484"/>
            </a:xfrm>
            <a:custGeom>
              <a:avLst/>
              <a:gdLst/>
              <a:ahLst/>
              <a:cxnLst/>
              <a:rect l="l" t="t" r="r" b="b"/>
              <a:pathLst>
                <a:path w="2501" h="2501" extrusionOk="0">
                  <a:moveTo>
                    <a:pt x="1262" y="631"/>
                  </a:moveTo>
                  <a:cubicBezTo>
                    <a:pt x="1417" y="631"/>
                    <a:pt x="1572" y="738"/>
                    <a:pt x="1572" y="953"/>
                  </a:cubicBezTo>
                  <a:lnTo>
                    <a:pt x="1572" y="1572"/>
                  </a:lnTo>
                  <a:cubicBezTo>
                    <a:pt x="1572" y="1774"/>
                    <a:pt x="1417" y="1875"/>
                    <a:pt x="1262" y="1875"/>
                  </a:cubicBezTo>
                  <a:cubicBezTo>
                    <a:pt x="1107" y="1875"/>
                    <a:pt x="953" y="1774"/>
                    <a:pt x="953" y="1572"/>
                  </a:cubicBezTo>
                  <a:lnTo>
                    <a:pt x="953" y="953"/>
                  </a:lnTo>
                  <a:cubicBezTo>
                    <a:pt x="953" y="738"/>
                    <a:pt x="1107" y="631"/>
                    <a:pt x="1262" y="631"/>
                  </a:cubicBezTo>
                  <a:close/>
                  <a:moveTo>
                    <a:pt x="0" y="0"/>
                  </a:moveTo>
                  <a:lnTo>
                    <a:pt x="0" y="2501"/>
                  </a:lnTo>
                  <a:lnTo>
                    <a:pt x="2501" y="2501"/>
                  </a:lnTo>
                  <a:lnTo>
                    <a:pt x="25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5" name="Google Shape;907;p17">
              <a:extLst>
                <a:ext uri="{FF2B5EF4-FFF2-40B4-BE49-F238E27FC236}">
                  <a16:creationId xmlns:a16="http://schemas.microsoft.com/office/drawing/2014/main" id="{DCCA024C-A776-42AA-B0C3-895AB7E33EA4}"/>
                </a:ext>
              </a:extLst>
            </p:cNvPr>
            <p:cNvSpPr/>
            <p:nvPr/>
          </p:nvSpPr>
          <p:spPr>
            <a:xfrm>
              <a:off x="7378096" y="2287004"/>
              <a:ext cx="90406" cy="54209"/>
            </a:xfrm>
            <a:custGeom>
              <a:avLst/>
              <a:gdLst/>
              <a:ahLst/>
              <a:cxnLst/>
              <a:rect l="l" t="t" r="r" b="b"/>
              <a:pathLst>
                <a:path w="2645" h="1586" extrusionOk="0">
                  <a:moveTo>
                    <a:pt x="1930" y="1"/>
                  </a:moveTo>
                  <a:cubicBezTo>
                    <a:pt x="1891" y="1"/>
                    <a:pt x="1851" y="5"/>
                    <a:pt x="1811" y="14"/>
                  </a:cubicBezTo>
                  <a:lnTo>
                    <a:pt x="572" y="228"/>
                  </a:lnTo>
                  <a:cubicBezTo>
                    <a:pt x="215" y="299"/>
                    <a:pt x="1" y="609"/>
                    <a:pt x="49" y="966"/>
                  </a:cubicBezTo>
                  <a:lnTo>
                    <a:pt x="168" y="1585"/>
                  </a:lnTo>
                  <a:lnTo>
                    <a:pt x="2644" y="1133"/>
                  </a:lnTo>
                  <a:lnTo>
                    <a:pt x="2549" y="538"/>
                  </a:lnTo>
                  <a:cubicBezTo>
                    <a:pt x="2486" y="223"/>
                    <a:pt x="2220" y="1"/>
                    <a:pt x="19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6" name="Google Shape;908;p17">
              <a:extLst>
                <a:ext uri="{FF2B5EF4-FFF2-40B4-BE49-F238E27FC236}">
                  <a16:creationId xmlns:a16="http://schemas.microsoft.com/office/drawing/2014/main" id="{DBB06B17-E3B1-4716-B7C2-C6DFC6F3FC34}"/>
                </a:ext>
              </a:extLst>
            </p:cNvPr>
            <p:cNvSpPr/>
            <p:nvPr/>
          </p:nvSpPr>
          <p:spPr>
            <a:xfrm>
              <a:off x="7417984" y="2512934"/>
              <a:ext cx="86339" cy="32779"/>
            </a:xfrm>
            <a:custGeom>
              <a:avLst/>
              <a:gdLst/>
              <a:ahLst/>
              <a:cxnLst/>
              <a:rect l="l" t="t" r="r" b="b"/>
              <a:pathLst>
                <a:path w="2526" h="959" extrusionOk="0">
                  <a:moveTo>
                    <a:pt x="2454" y="0"/>
                  </a:moveTo>
                  <a:lnTo>
                    <a:pt x="1" y="429"/>
                  </a:lnTo>
                  <a:cubicBezTo>
                    <a:pt x="44" y="734"/>
                    <a:pt x="327" y="959"/>
                    <a:pt x="630" y="959"/>
                  </a:cubicBezTo>
                  <a:cubicBezTo>
                    <a:pt x="658" y="959"/>
                    <a:pt x="687" y="957"/>
                    <a:pt x="715" y="953"/>
                  </a:cubicBezTo>
                  <a:lnTo>
                    <a:pt x="1954" y="715"/>
                  </a:lnTo>
                  <a:cubicBezTo>
                    <a:pt x="2287" y="667"/>
                    <a:pt x="2525" y="334"/>
                    <a:pt x="245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7" name="Google Shape;909;p17">
              <a:extLst>
                <a:ext uri="{FF2B5EF4-FFF2-40B4-BE49-F238E27FC236}">
                  <a16:creationId xmlns:a16="http://schemas.microsoft.com/office/drawing/2014/main" id="{2A8443C1-105F-4B83-9111-4E67637AD549}"/>
                </a:ext>
              </a:extLst>
            </p:cNvPr>
            <p:cNvSpPr/>
            <p:nvPr/>
          </p:nvSpPr>
          <p:spPr>
            <a:xfrm>
              <a:off x="7387872" y="2347673"/>
              <a:ext cx="92013" cy="53765"/>
            </a:xfrm>
            <a:custGeom>
              <a:avLst/>
              <a:gdLst/>
              <a:ahLst/>
              <a:cxnLst/>
              <a:rect l="l" t="t" r="r" b="b"/>
              <a:pathLst>
                <a:path w="2692" h="1573" extrusionOk="0">
                  <a:moveTo>
                    <a:pt x="2477" y="1"/>
                  </a:moveTo>
                  <a:lnTo>
                    <a:pt x="1" y="430"/>
                  </a:lnTo>
                  <a:lnTo>
                    <a:pt x="215" y="1573"/>
                  </a:lnTo>
                  <a:lnTo>
                    <a:pt x="2692" y="1120"/>
                  </a:lnTo>
                  <a:lnTo>
                    <a:pt x="247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8" name="Google Shape;910;p17">
              <a:extLst>
                <a:ext uri="{FF2B5EF4-FFF2-40B4-BE49-F238E27FC236}">
                  <a16:creationId xmlns:a16="http://schemas.microsoft.com/office/drawing/2014/main" id="{DAE0CE27-31CC-49CA-A052-08D09E6CC266}"/>
                </a:ext>
              </a:extLst>
            </p:cNvPr>
            <p:cNvSpPr/>
            <p:nvPr/>
          </p:nvSpPr>
          <p:spPr>
            <a:xfrm>
              <a:off x="7399288" y="2407112"/>
              <a:ext cx="99327" cy="99327"/>
            </a:xfrm>
            <a:custGeom>
              <a:avLst/>
              <a:gdLst/>
              <a:ahLst/>
              <a:cxnLst/>
              <a:rect l="l" t="t" r="r" b="b"/>
              <a:pathLst>
                <a:path w="2906" h="2906" extrusionOk="0">
                  <a:moveTo>
                    <a:pt x="1395" y="845"/>
                  </a:moveTo>
                  <a:cubicBezTo>
                    <a:pt x="1529" y="845"/>
                    <a:pt x="1660" y="923"/>
                    <a:pt x="1691" y="1096"/>
                  </a:cubicBezTo>
                  <a:lnTo>
                    <a:pt x="1810" y="1715"/>
                  </a:lnTo>
                  <a:cubicBezTo>
                    <a:pt x="1834" y="1882"/>
                    <a:pt x="1715" y="2048"/>
                    <a:pt x="1548" y="2096"/>
                  </a:cubicBezTo>
                  <a:cubicBezTo>
                    <a:pt x="1534" y="2098"/>
                    <a:pt x="1519" y="2099"/>
                    <a:pt x="1505" y="2099"/>
                  </a:cubicBezTo>
                  <a:cubicBezTo>
                    <a:pt x="1354" y="2099"/>
                    <a:pt x="1213" y="1986"/>
                    <a:pt x="1191" y="1834"/>
                  </a:cubicBezTo>
                  <a:lnTo>
                    <a:pt x="1072" y="1215"/>
                  </a:lnTo>
                  <a:cubicBezTo>
                    <a:pt x="1031" y="983"/>
                    <a:pt x="1216" y="845"/>
                    <a:pt x="1395" y="845"/>
                  </a:cubicBezTo>
                  <a:close/>
                  <a:moveTo>
                    <a:pt x="2453" y="0"/>
                  </a:moveTo>
                  <a:lnTo>
                    <a:pt x="0" y="429"/>
                  </a:lnTo>
                  <a:lnTo>
                    <a:pt x="429" y="2906"/>
                  </a:lnTo>
                  <a:lnTo>
                    <a:pt x="2905" y="2477"/>
                  </a:lnTo>
                  <a:lnTo>
                    <a:pt x="24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99" name="Google Shape;793;p16">
            <a:extLst>
              <a:ext uri="{FF2B5EF4-FFF2-40B4-BE49-F238E27FC236}">
                <a16:creationId xmlns:a16="http://schemas.microsoft.com/office/drawing/2014/main" id="{46089D9C-55E4-40F3-BACD-FE17CCBA4503}"/>
              </a:ext>
            </a:extLst>
          </p:cNvPr>
          <p:cNvGrpSpPr/>
          <p:nvPr/>
        </p:nvGrpSpPr>
        <p:grpSpPr>
          <a:xfrm>
            <a:off x="6956506" y="4361844"/>
            <a:ext cx="777793" cy="825350"/>
            <a:chOff x="2415221" y="4633637"/>
            <a:chExt cx="373716" cy="364645"/>
          </a:xfrm>
          <a:solidFill>
            <a:srgbClr val="A3DD4D"/>
          </a:solidFill>
        </p:grpSpPr>
        <p:sp>
          <p:nvSpPr>
            <p:cNvPr id="100" name="Google Shape;794;p16">
              <a:extLst>
                <a:ext uri="{FF2B5EF4-FFF2-40B4-BE49-F238E27FC236}">
                  <a16:creationId xmlns:a16="http://schemas.microsoft.com/office/drawing/2014/main" id="{FFAC31A7-C228-4B50-A918-8CAD00FE0971}"/>
                </a:ext>
              </a:extLst>
            </p:cNvPr>
            <p:cNvSpPr/>
            <p:nvPr/>
          </p:nvSpPr>
          <p:spPr>
            <a:xfrm>
              <a:off x="2415221" y="4633637"/>
              <a:ext cx="373716" cy="364645"/>
            </a:xfrm>
            <a:custGeom>
              <a:avLst/>
              <a:gdLst/>
              <a:ahLst/>
              <a:cxnLst/>
              <a:rect l="l" t="t" r="r" b="b"/>
              <a:pathLst>
                <a:path w="10917" h="10652" extrusionOk="0">
                  <a:moveTo>
                    <a:pt x="5740" y="1287"/>
                  </a:moveTo>
                  <a:cubicBezTo>
                    <a:pt x="7740" y="1453"/>
                    <a:pt x="9312" y="3025"/>
                    <a:pt x="9455" y="5025"/>
                  </a:cubicBezTo>
                  <a:lnTo>
                    <a:pt x="9074" y="5025"/>
                  </a:lnTo>
                  <a:cubicBezTo>
                    <a:pt x="9059" y="5024"/>
                    <a:pt x="9045" y="5023"/>
                    <a:pt x="9031" y="5023"/>
                  </a:cubicBezTo>
                  <a:cubicBezTo>
                    <a:pt x="8635" y="5023"/>
                    <a:pt x="8635" y="5647"/>
                    <a:pt x="9031" y="5647"/>
                  </a:cubicBezTo>
                  <a:cubicBezTo>
                    <a:pt x="9045" y="5647"/>
                    <a:pt x="9059" y="5646"/>
                    <a:pt x="9074" y="5645"/>
                  </a:cubicBezTo>
                  <a:lnTo>
                    <a:pt x="9455" y="5645"/>
                  </a:lnTo>
                  <a:cubicBezTo>
                    <a:pt x="9288" y="7621"/>
                    <a:pt x="7716" y="9193"/>
                    <a:pt x="5740" y="9336"/>
                  </a:cubicBezTo>
                  <a:lnTo>
                    <a:pt x="5740" y="8955"/>
                  </a:lnTo>
                  <a:cubicBezTo>
                    <a:pt x="5728" y="8764"/>
                    <a:pt x="5585" y="8669"/>
                    <a:pt x="5439" y="8669"/>
                  </a:cubicBezTo>
                  <a:cubicBezTo>
                    <a:pt x="5293" y="8669"/>
                    <a:pt x="5144" y="8764"/>
                    <a:pt x="5120" y="8955"/>
                  </a:cubicBezTo>
                  <a:lnTo>
                    <a:pt x="5120" y="9336"/>
                  </a:lnTo>
                  <a:cubicBezTo>
                    <a:pt x="3144" y="9169"/>
                    <a:pt x="1572" y="7597"/>
                    <a:pt x="1405" y="5645"/>
                  </a:cubicBezTo>
                  <a:lnTo>
                    <a:pt x="1786" y="5645"/>
                  </a:lnTo>
                  <a:cubicBezTo>
                    <a:pt x="2167" y="5597"/>
                    <a:pt x="2167" y="5049"/>
                    <a:pt x="1786" y="5002"/>
                  </a:cubicBezTo>
                  <a:lnTo>
                    <a:pt x="1405" y="5002"/>
                  </a:lnTo>
                  <a:cubicBezTo>
                    <a:pt x="1572" y="3025"/>
                    <a:pt x="3144" y="1453"/>
                    <a:pt x="5120" y="1287"/>
                  </a:cubicBezTo>
                  <a:lnTo>
                    <a:pt x="5120" y="1668"/>
                  </a:lnTo>
                  <a:cubicBezTo>
                    <a:pt x="5144" y="1858"/>
                    <a:pt x="5293" y="1953"/>
                    <a:pt x="5439" y="1953"/>
                  </a:cubicBezTo>
                  <a:cubicBezTo>
                    <a:pt x="5585" y="1953"/>
                    <a:pt x="5728" y="1858"/>
                    <a:pt x="5740" y="1668"/>
                  </a:cubicBezTo>
                  <a:lnTo>
                    <a:pt x="5740" y="1287"/>
                  </a:lnTo>
                  <a:close/>
                  <a:moveTo>
                    <a:pt x="5439" y="1"/>
                  </a:moveTo>
                  <a:cubicBezTo>
                    <a:pt x="5293" y="1"/>
                    <a:pt x="5144" y="96"/>
                    <a:pt x="5120" y="286"/>
                  </a:cubicBezTo>
                  <a:lnTo>
                    <a:pt x="5120" y="667"/>
                  </a:lnTo>
                  <a:cubicBezTo>
                    <a:pt x="2787" y="834"/>
                    <a:pt x="929" y="2692"/>
                    <a:pt x="786" y="5025"/>
                  </a:cubicBezTo>
                  <a:lnTo>
                    <a:pt x="381" y="5025"/>
                  </a:lnTo>
                  <a:cubicBezTo>
                    <a:pt x="0" y="5049"/>
                    <a:pt x="0" y="5597"/>
                    <a:pt x="381" y="5645"/>
                  </a:cubicBezTo>
                  <a:lnTo>
                    <a:pt x="786" y="5645"/>
                  </a:lnTo>
                  <a:cubicBezTo>
                    <a:pt x="953" y="7955"/>
                    <a:pt x="2810" y="9812"/>
                    <a:pt x="5120" y="9979"/>
                  </a:cubicBezTo>
                  <a:lnTo>
                    <a:pt x="5120" y="10384"/>
                  </a:lnTo>
                  <a:cubicBezTo>
                    <a:pt x="5144" y="10562"/>
                    <a:pt x="5293" y="10652"/>
                    <a:pt x="5439" y="10652"/>
                  </a:cubicBezTo>
                  <a:cubicBezTo>
                    <a:pt x="5585" y="10652"/>
                    <a:pt x="5728" y="10562"/>
                    <a:pt x="5740" y="10384"/>
                  </a:cubicBezTo>
                  <a:lnTo>
                    <a:pt x="5740" y="9979"/>
                  </a:lnTo>
                  <a:cubicBezTo>
                    <a:pt x="8073" y="9812"/>
                    <a:pt x="9931" y="7978"/>
                    <a:pt x="10074" y="5645"/>
                  </a:cubicBezTo>
                  <a:lnTo>
                    <a:pt x="10479" y="5645"/>
                  </a:lnTo>
                  <a:cubicBezTo>
                    <a:pt x="10493" y="5646"/>
                    <a:pt x="10507" y="5647"/>
                    <a:pt x="10521" y="5647"/>
                  </a:cubicBezTo>
                  <a:cubicBezTo>
                    <a:pt x="10917" y="5647"/>
                    <a:pt x="10917" y="5023"/>
                    <a:pt x="10521" y="5023"/>
                  </a:cubicBezTo>
                  <a:cubicBezTo>
                    <a:pt x="10507" y="5023"/>
                    <a:pt x="10493" y="5024"/>
                    <a:pt x="10479" y="5025"/>
                  </a:cubicBezTo>
                  <a:lnTo>
                    <a:pt x="10074" y="5025"/>
                  </a:lnTo>
                  <a:cubicBezTo>
                    <a:pt x="9931" y="2692"/>
                    <a:pt x="8073" y="834"/>
                    <a:pt x="5740" y="667"/>
                  </a:cubicBezTo>
                  <a:lnTo>
                    <a:pt x="5740" y="286"/>
                  </a:lnTo>
                  <a:cubicBezTo>
                    <a:pt x="5728" y="96"/>
                    <a:pt x="5585" y="1"/>
                    <a:pt x="54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1" name="Google Shape;795;p16">
              <a:extLst>
                <a:ext uri="{FF2B5EF4-FFF2-40B4-BE49-F238E27FC236}">
                  <a16:creationId xmlns:a16="http://schemas.microsoft.com/office/drawing/2014/main" id="{050340A5-0E5D-4A24-BB4D-69FD043DD614}"/>
                </a:ext>
              </a:extLst>
            </p:cNvPr>
            <p:cNvSpPr/>
            <p:nvPr/>
          </p:nvSpPr>
          <p:spPr>
            <a:xfrm>
              <a:off x="2496729" y="4741435"/>
              <a:ext cx="209571" cy="90340"/>
            </a:xfrm>
            <a:custGeom>
              <a:avLst/>
              <a:gdLst/>
              <a:ahLst/>
              <a:cxnLst/>
              <a:rect l="l" t="t" r="r" b="b"/>
              <a:pathLst>
                <a:path w="6122" h="2639" extrusionOk="0">
                  <a:moveTo>
                    <a:pt x="3061" y="1"/>
                  </a:moveTo>
                  <a:cubicBezTo>
                    <a:pt x="3025" y="1"/>
                    <a:pt x="2989" y="7"/>
                    <a:pt x="2954" y="19"/>
                  </a:cubicBezTo>
                  <a:lnTo>
                    <a:pt x="215" y="1019"/>
                  </a:lnTo>
                  <a:cubicBezTo>
                    <a:pt x="96" y="1067"/>
                    <a:pt x="1" y="1186"/>
                    <a:pt x="1" y="1329"/>
                  </a:cubicBezTo>
                  <a:cubicBezTo>
                    <a:pt x="1" y="1448"/>
                    <a:pt x="96" y="1591"/>
                    <a:pt x="215" y="1614"/>
                  </a:cubicBezTo>
                  <a:lnTo>
                    <a:pt x="2954" y="2615"/>
                  </a:lnTo>
                  <a:cubicBezTo>
                    <a:pt x="2978" y="2638"/>
                    <a:pt x="3025" y="2638"/>
                    <a:pt x="3049" y="2638"/>
                  </a:cubicBezTo>
                  <a:cubicBezTo>
                    <a:pt x="3097" y="2638"/>
                    <a:pt x="3120" y="2638"/>
                    <a:pt x="3168" y="2615"/>
                  </a:cubicBezTo>
                  <a:lnTo>
                    <a:pt x="5907" y="1614"/>
                  </a:lnTo>
                  <a:cubicBezTo>
                    <a:pt x="6026" y="1567"/>
                    <a:pt x="6121" y="1448"/>
                    <a:pt x="6121" y="1329"/>
                  </a:cubicBezTo>
                  <a:cubicBezTo>
                    <a:pt x="6097" y="1186"/>
                    <a:pt x="6026" y="1067"/>
                    <a:pt x="5907" y="1019"/>
                  </a:cubicBezTo>
                  <a:lnTo>
                    <a:pt x="3168" y="19"/>
                  </a:lnTo>
                  <a:cubicBezTo>
                    <a:pt x="3132" y="7"/>
                    <a:pt x="3097" y="1"/>
                    <a:pt x="30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2" name="Google Shape;796;p16">
              <a:extLst>
                <a:ext uri="{FF2B5EF4-FFF2-40B4-BE49-F238E27FC236}">
                  <a16:creationId xmlns:a16="http://schemas.microsoft.com/office/drawing/2014/main" id="{2A7005A0-2554-4B5B-9FF4-27E9BF938E0D}"/>
                </a:ext>
              </a:extLst>
            </p:cNvPr>
            <p:cNvSpPr/>
            <p:nvPr/>
          </p:nvSpPr>
          <p:spPr>
            <a:xfrm>
              <a:off x="2539143" y="4832562"/>
              <a:ext cx="123134" cy="48336"/>
            </a:xfrm>
            <a:custGeom>
              <a:avLst/>
              <a:gdLst/>
              <a:ahLst/>
              <a:cxnLst/>
              <a:rect l="l" t="t" r="r" b="b"/>
              <a:pathLst>
                <a:path w="3597" h="1412" extrusionOk="0">
                  <a:moveTo>
                    <a:pt x="24" y="0"/>
                  </a:moveTo>
                  <a:lnTo>
                    <a:pt x="24" y="667"/>
                  </a:lnTo>
                  <a:cubicBezTo>
                    <a:pt x="0" y="762"/>
                    <a:pt x="72" y="881"/>
                    <a:pt x="167" y="929"/>
                  </a:cubicBezTo>
                  <a:cubicBezTo>
                    <a:pt x="667" y="1250"/>
                    <a:pt x="1238" y="1411"/>
                    <a:pt x="1810" y="1411"/>
                  </a:cubicBezTo>
                  <a:cubicBezTo>
                    <a:pt x="2382" y="1411"/>
                    <a:pt x="2953" y="1250"/>
                    <a:pt x="3453" y="929"/>
                  </a:cubicBezTo>
                  <a:cubicBezTo>
                    <a:pt x="3548" y="881"/>
                    <a:pt x="3596" y="762"/>
                    <a:pt x="3596" y="667"/>
                  </a:cubicBezTo>
                  <a:lnTo>
                    <a:pt x="3596" y="0"/>
                  </a:lnTo>
                  <a:lnTo>
                    <a:pt x="2120" y="548"/>
                  </a:lnTo>
                  <a:cubicBezTo>
                    <a:pt x="2024" y="596"/>
                    <a:pt x="1905" y="596"/>
                    <a:pt x="1810" y="596"/>
                  </a:cubicBezTo>
                  <a:cubicBezTo>
                    <a:pt x="1691" y="596"/>
                    <a:pt x="1596" y="596"/>
                    <a:pt x="1477" y="548"/>
                  </a:cubicBez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03" name="Google Shape;494;p15">
            <a:extLst>
              <a:ext uri="{FF2B5EF4-FFF2-40B4-BE49-F238E27FC236}">
                <a16:creationId xmlns:a16="http://schemas.microsoft.com/office/drawing/2014/main" id="{6F699EE9-F270-42B4-BA49-45E8562F3FFD}"/>
              </a:ext>
            </a:extLst>
          </p:cNvPr>
          <p:cNvGrpSpPr/>
          <p:nvPr/>
        </p:nvGrpSpPr>
        <p:grpSpPr>
          <a:xfrm>
            <a:off x="9082654" y="3227143"/>
            <a:ext cx="656457" cy="698110"/>
            <a:chOff x="2410900" y="4046437"/>
            <a:chExt cx="368940" cy="329940"/>
          </a:xfrm>
          <a:solidFill>
            <a:srgbClr val="8D6DAD"/>
          </a:solidFill>
        </p:grpSpPr>
        <p:sp>
          <p:nvSpPr>
            <p:cNvPr id="104" name="Google Shape;495;p15">
              <a:extLst>
                <a:ext uri="{FF2B5EF4-FFF2-40B4-BE49-F238E27FC236}">
                  <a16:creationId xmlns:a16="http://schemas.microsoft.com/office/drawing/2014/main" id="{00F9630A-5C73-401D-AA25-DB0DB0D09D71}"/>
                </a:ext>
              </a:extLst>
            </p:cNvPr>
            <p:cNvSpPr/>
            <p:nvPr/>
          </p:nvSpPr>
          <p:spPr>
            <a:xfrm>
              <a:off x="2410900" y="4090179"/>
              <a:ext cx="368940" cy="241365"/>
            </a:xfrm>
            <a:custGeom>
              <a:avLst/>
              <a:gdLst/>
              <a:ahLst/>
              <a:cxnLst/>
              <a:rect l="l" t="t" r="r" b="b"/>
              <a:pathLst>
                <a:path w="10813" h="7074" extrusionOk="0">
                  <a:moveTo>
                    <a:pt x="5454" y="0"/>
                  </a:moveTo>
                  <a:cubicBezTo>
                    <a:pt x="4288" y="48"/>
                    <a:pt x="3192" y="453"/>
                    <a:pt x="2263" y="1144"/>
                  </a:cubicBezTo>
                  <a:cubicBezTo>
                    <a:pt x="1549" y="1644"/>
                    <a:pt x="906" y="2239"/>
                    <a:pt x="310" y="2930"/>
                  </a:cubicBezTo>
                  <a:cubicBezTo>
                    <a:pt x="1" y="3287"/>
                    <a:pt x="1" y="3811"/>
                    <a:pt x="310" y="4192"/>
                  </a:cubicBezTo>
                  <a:cubicBezTo>
                    <a:pt x="882" y="4859"/>
                    <a:pt x="1549" y="5454"/>
                    <a:pt x="2263" y="5978"/>
                  </a:cubicBezTo>
                  <a:lnTo>
                    <a:pt x="2454" y="6097"/>
                  </a:lnTo>
                  <a:lnTo>
                    <a:pt x="3906" y="4668"/>
                  </a:lnTo>
                  <a:cubicBezTo>
                    <a:pt x="3668" y="4335"/>
                    <a:pt x="3549" y="3954"/>
                    <a:pt x="3549" y="3573"/>
                  </a:cubicBezTo>
                  <a:lnTo>
                    <a:pt x="3573" y="3549"/>
                  </a:lnTo>
                  <a:cubicBezTo>
                    <a:pt x="3573" y="2424"/>
                    <a:pt x="4479" y="1651"/>
                    <a:pt x="5458" y="1651"/>
                  </a:cubicBezTo>
                  <a:cubicBezTo>
                    <a:pt x="5826" y="1651"/>
                    <a:pt x="6205" y="1760"/>
                    <a:pt x="6550" y="2001"/>
                  </a:cubicBezTo>
                  <a:lnTo>
                    <a:pt x="7860" y="667"/>
                  </a:lnTo>
                  <a:cubicBezTo>
                    <a:pt x="7121" y="262"/>
                    <a:pt x="6288" y="24"/>
                    <a:pt x="5454" y="0"/>
                  </a:cubicBezTo>
                  <a:close/>
                  <a:moveTo>
                    <a:pt x="8431" y="1001"/>
                  </a:moveTo>
                  <a:lnTo>
                    <a:pt x="7002" y="2430"/>
                  </a:lnTo>
                  <a:cubicBezTo>
                    <a:pt x="7984" y="3808"/>
                    <a:pt x="6840" y="5441"/>
                    <a:pt x="5458" y="5441"/>
                  </a:cubicBezTo>
                  <a:cubicBezTo>
                    <a:pt x="5096" y="5441"/>
                    <a:pt x="4719" y="5329"/>
                    <a:pt x="4359" y="5073"/>
                  </a:cubicBezTo>
                  <a:lnTo>
                    <a:pt x="3025" y="6407"/>
                  </a:lnTo>
                  <a:cubicBezTo>
                    <a:pt x="3764" y="6811"/>
                    <a:pt x="4597" y="7050"/>
                    <a:pt x="5454" y="7073"/>
                  </a:cubicBezTo>
                  <a:cubicBezTo>
                    <a:pt x="6598" y="7026"/>
                    <a:pt x="7717" y="6621"/>
                    <a:pt x="8622" y="5930"/>
                  </a:cubicBezTo>
                  <a:cubicBezTo>
                    <a:pt x="9360" y="5430"/>
                    <a:pt x="10003" y="4835"/>
                    <a:pt x="10575" y="4144"/>
                  </a:cubicBezTo>
                  <a:cubicBezTo>
                    <a:pt x="10741" y="3977"/>
                    <a:pt x="10813" y="3763"/>
                    <a:pt x="10813" y="3525"/>
                  </a:cubicBezTo>
                  <a:cubicBezTo>
                    <a:pt x="10813" y="3287"/>
                    <a:pt x="10741" y="3073"/>
                    <a:pt x="10575" y="2882"/>
                  </a:cubicBezTo>
                  <a:lnTo>
                    <a:pt x="10575" y="2906"/>
                  </a:lnTo>
                  <a:cubicBezTo>
                    <a:pt x="10003" y="2239"/>
                    <a:pt x="9360" y="1644"/>
                    <a:pt x="8622" y="1120"/>
                  </a:cubicBezTo>
                  <a:lnTo>
                    <a:pt x="8431" y="100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5" name="Google Shape;496;p15">
              <a:extLst>
                <a:ext uri="{FF2B5EF4-FFF2-40B4-BE49-F238E27FC236}">
                  <a16:creationId xmlns:a16="http://schemas.microsoft.com/office/drawing/2014/main" id="{8936B7AE-C983-4D8C-B263-F80A715ABBAE}"/>
                </a:ext>
              </a:extLst>
            </p:cNvPr>
            <p:cNvSpPr/>
            <p:nvPr/>
          </p:nvSpPr>
          <p:spPr>
            <a:xfrm>
              <a:off x="2553931" y="4168177"/>
              <a:ext cx="65033" cy="65033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1262" y="1"/>
                  </a:moveTo>
                  <a:cubicBezTo>
                    <a:pt x="572" y="1"/>
                    <a:pt x="0" y="572"/>
                    <a:pt x="0" y="1263"/>
                  </a:cubicBezTo>
                  <a:cubicBezTo>
                    <a:pt x="0" y="1477"/>
                    <a:pt x="72" y="1715"/>
                    <a:pt x="167" y="1906"/>
                  </a:cubicBezTo>
                  <a:lnTo>
                    <a:pt x="1048" y="1025"/>
                  </a:lnTo>
                  <a:lnTo>
                    <a:pt x="1891" y="182"/>
                  </a:lnTo>
                  <a:lnTo>
                    <a:pt x="1891" y="182"/>
                  </a:lnTo>
                  <a:cubicBezTo>
                    <a:pt x="1896" y="185"/>
                    <a:pt x="1901" y="188"/>
                    <a:pt x="1905" y="191"/>
                  </a:cubicBezTo>
                  <a:lnTo>
                    <a:pt x="1905" y="167"/>
                  </a:lnTo>
                  <a:lnTo>
                    <a:pt x="1891" y="182"/>
                  </a:lnTo>
                  <a:lnTo>
                    <a:pt x="1891" y="182"/>
                  </a:lnTo>
                  <a:cubicBezTo>
                    <a:pt x="1704" y="68"/>
                    <a:pt x="1494" y="1"/>
                    <a:pt x="12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6" name="Google Shape;497;p15">
              <a:extLst>
                <a:ext uri="{FF2B5EF4-FFF2-40B4-BE49-F238E27FC236}">
                  <a16:creationId xmlns:a16="http://schemas.microsoft.com/office/drawing/2014/main" id="{032DD07B-75D1-480A-A1A5-44EB40DA6FBA}"/>
                </a:ext>
              </a:extLst>
            </p:cNvPr>
            <p:cNvSpPr/>
            <p:nvPr/>
          </p:nvSpPr>
          <p:spPr>
            <a:xfrm>
              <a:off x="2575051" y="4189297"/>
              <a:ext cx="65033" cy="65033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1739" y="1"/>
                  </a:moveTo>
                  <a:lnTo>
                    <a:pt x="858" y="858"/>
                  </a:lnTo>
                  <a:lnTo>
                    <a:pt x="0" y="1715"/>
                  </a:lnTo>
                  <a:cubicBezTo>
                    <a:pt x="191" y="1835"/>
                    <a:pt x="405" y="1906"/>
                    <a:pt x="643" y="1906"/>
                  </a:cubicBezTo>
                  <a:cubicBezTo>
                    <a:pt x="1334" y="1906"/>
                    <a:pt x="1906" y="1334"/>
                    <a:pt x="1906" y="644"/>
                  </a:cubicBezTo>
                  <a:cubicBezTo>
                    <a:pt x="1906" y="406"/>
                    <a:pt x="1858" y="191"/>
                    <a:pt x="17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7" name="Google Shape;498;p15">
              <a:extLst>
                <a:ext uri="{FF2B5EF4-FFF2-40B4-BE49-F238E27FC236}">
                  <a16:creationId xmlns:a16="http://schemas.microsoft.com/office/drawing/2014/main" id="{FE9C2E78-5507-43BE-9F0C-9D7C3B06AA32}"/>
                </a:ext>
              </a:extLst>
            </p:cNvPr>
            <p:cNvSpPr/>
            <p:nvPr/>
          </p:nvSpPr>
          <p:spPr>
            <a:xfrm>
              <a:off x="2426902" y="4297389"/>
              <a:ext cx="87245" cy="78988"/>
            </a:xfrm>
            <a:custGeom>
              <a:avLst/>
              <a:gdLst/>
              <a:ahLst/>
              <a:cxnLst/>
              <a:rect l="l" t="t" r="r" b="b"/>
              <a:pathLst>
                <a:path w="2557" h="2315" extrusionOk="0">
                  <a:moveTo>
                    <a:pt x="2009" y="0"/>
                  </a:moveTo>
                  <a:lnTo>
                    <a:pt x="270" y="1762"/>
                  </a:lnTo>
                  <a:cubicBezTo>
                    <a:pt x="1" y="1978"/>
                    <a:pt x="219" y="2315"/>
                    <a:pt x="465" y="2315"/>
                  </a:cubicBezTo>
                  <a:cubicBezTo>
                    <a:pt x="545" y="2315"/>
                    <a:pt x="628" y="2279"/>
                    <a:pt x="699" y="2191"/>
                  </a:cubicBezTo>
                  <a:lnTo>
                    <a:pt x="2556" y="334"/>
                  </a:lnTo>
                  <a:cubicBezTo>
                    <a:pt x="2366" y="238"/>
                    <a:pt x="2199" y="119"/>
                    <a:pt x="20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8" name="Google Shape;499;p15">
              <a:extLst>
                <a:ext uri="{FF2B5EF4-FFF2-40B4-BE49-F238E27FC236}">
                  <a16:creationId xmlns:a16="http://schemas.microsoft.com/office/drawing/2014/main" id="{677D349E-1035-41CF-9C6B-645E7E0FBE73}"/>
                </a:ext>
              </a:extLst>
            </p:cNvPr>
            <p:cNvSpPr/>
            <p:nvPr/>
          </p:nvSpPr>
          <p:spPr>
            <a:xfrm>
              <a:off x="2679868" y="4046437"/>
              <a:ext cx="86221" cy="77896"/>
            </a:xfrm>
            <a:custGeom>
              <a:avLst/>
              <a:gdLst/>
              <a:ahLst/>
              <a:cxnLst/>
              <a:rect l="l" t="t" r="r" b="b"/>
              <a:pathLst>
                <a:path w="2527" h="2283" extrusionOk="0">
                  <a:moveTo>
                    <a:pt x="2065" y="1"/>
                  </a:moveTo>
                  <a:cubicBezTo>
                    <a:pt x="1995" y="1"/>
                    <a:pt x="1922" y="28"/>
                    <a:pt x="1858" y="92"/>
                  </a:cubicBezTo>
                  <a:lnTo>
                    <a:pt x="1" y="1949"/>
                  </a:lnTo>
                  <a:cubicBezTo>
                    <a:pt x="167" y="2045"/>
                    <a:pt x="358" y="2164"/>
                    <a:pt x="548" y="2283"/>
                  </a:cubicBezTo>
                  <a:lnTo>
                    <a:pt x="2311" y="544"/>
                  </a:lnTo>
                  <a:lnTo>
                    <a:pt x="2287" y="544"/>
                  </a:lnTo>
                  <a:cubicBezTo>
                    <a:pt x="2527" y="323"/>
                    <a:pt x="2309" y="1"/>
                    <a:pt x="20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09" name="Google Shape;194;p14">
            <a:extLst>
              <a:ext uri="{FF2B5EF4-FFF2-40B4-BE49-F238E27FC236}">
                <a16:creationId xmlns:a16="http://schemas.microsoft.com/office/drawing/2014/main" id="{ACC91CA3-2A11-4952-96B4-CD868132C29F}"/>
              </a:ext>
            </a:extLst>
          </p:cNvPr>
          <p:cNvGrpSpPr/>
          <p:nvPr/>
        </p:nvGrpSpPr>
        <p:grpSpPr>
          <a:xfrm>
            <a:off x="10890760" y="4376168"/>
            <a:ext cx="656522" cy="711387"/>
            <a:chOff x="7959947" y="2287240"/>
            <a:chExt cx="364887" cy="364887"/>
          </a:xfrm>
          <a:solidFill>
            <a:srgbClr val="DD7E6B"/>
          </a:solidFill>
        </p:grpSpPr>
        <p:sp>
          <p:nvSpPr>
            <p:cNvPr id="110" name="Google Shape;195;p14">
              <a:extLst>
                <a:ext uri="{FF2B5EF4-FFF2-40B4-BE49-F238E27FC236}">
                  <a16:creationId xmlns:a16="http://schemas.microsoft.com/office/drawing/2014/main" id="{322CF04F-A4B1-43EA-AC34-BAD4F70740B4}"/>
                </a:ext>
              </a:extLst>
            </p:cNvPr>
            <p:cNvSpPr/>
            <p:nvPr/>
          </p:nvSpPr>
          <p:spPr>
            <a:xfrm>
              <a:off x="7959947" y="2390243"/>
              <a:ext cx="215855" cy="153889"/>
            </a:xfrm>
            <a:custGeom>
              <a:avLst/>
              <a:gdLst/>
              <a:ahLst/>
              <a:cxnLst/>
              <a:rect l="l" t="t" r="r" b="b"/>
              <a:pathLst>
                <a:path w="6312" h="4500" extrusionOk="0">
                  <a:moveTo>
                    <a:pt x="4069" y="1"/>
                  </a:moveTo>
                  <a:cubicBezTo>
                    <a:pt x="3927" y="1"/>
                    <a:pt x="3787" y="122"/>
                    <a:pt x="3787" y="394"/>
                  </a:cubicBezTo>
                  <a:cubicBezTo>
                    <a:pt x="3787" y="561"/>
                    <a:pt x="3668" y="680"/>
                    <a:pt x="3501" y="680"/>
                  </a:cubicBezTo>
                  <a:lnTo>
                    <a:pt x="1" y="680"/>
                  </a:lnTo>
                  <a:lnTo>
                    <a:pt x="1" y="2871"/>
                  </a:lnTo>
                  <a:cubicBezTo>
                    <a:pt x="24" y="3381"/>
                    <a:pt x="431" y="3800"/>
                    <a:pt x="935" y="3800"/>
                  </a:cubicBezTo>
                  <a:cubicBezTo>
                    <a:pt x="949" y="3800"/>
                    <a:pt x="963" y="3800"/>
                    <a:pt x="977" y="3800"/>
                  </a:cubicBezTo>
                  <a:lnTo>
                    <a:pt x="3478" y="3800"/>
                  </a:lnTo>
                  <a:cubicBezTo>
                    <a:pt x="3644" y="3823"/>
                    <a:pt x="3787" y="3966"/>
                    <a:pt x="3787" y="4133"/>
                  </a:cubicBezTo>
                  <a:cubicBezTo>
                    <a:pt x="3787" y="4276"/>
                    <a:pt x="3787" y="4419"/>
                    <a:pt x="3954" y="4490"/>
                  </a:cubicBezTo>
                  <a:cubicBezTo>
                    <a:pt x="3978" y="4496"/>
                    <a:pt x="4003" y="4499"/>
                    <a:pt x="4029" y="4499"/>
                  </a:cubicBezTo>
                  <a:cubicBezTo>
                    <a:pt x="4106" y="4499"/>
                    <a:pt x="4186" y="4472"/>
                    <a:pt x="4240" y="4419"/>
                  </a:cubicBezTo>
                  <a:lnTo>
                    <a:pt x="6216" y="2466"/>
                  </a:lnTo>
                  <a:cubicBezTo>
                    <a:pt x="6312" y="2347"/>
                    <a:pt x="6312" y="2156"/>
                    <a:pt x="6216" y="2061"/>
                  </a:cubicBezTo>
                  <a:lnTo>
                    <a:pt x="6240" y="2061"/>
                  </a:lnTo>
                  <a:lnTo>
                    <a:pt x="4263" y="84"/>
                  </a:lnTo>
                  <a:cubicBezTo>
                    <a:pt x="4209" y="30"/>
                    <a:pt x="4139" y="1"/>
                    <a:pt x="406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1" name="Google Shape;196;p14">
              <a:extLst>
                <a:ext uri="{FF2B5EF4-FFF2-40B4-BE49-F238E27FC236}">
                  <a16:creationId xmlns:a16="http://schemas.microsoft.com/office/drawing/2014/main" id="{67132A62-7D2C-4CA3-A9C6-BC0ACDB5131B}"/>
                </a:ext>
              </a:extLst>
            </p:cNvPr>
            <p:cNvSpPr/>
            <p:nvPr/>
          </p:nvSpPr>
          <p:spPr>
            <a:xfrm>
              <a:off x="7961589" y="2371126"/>
              <a:ext cx="64360" cy="21202"/>
            </a:xfrm>
            <a:custGeom>
              <a:avLst/>
              <a:gdLst/>
              <a:ahLst/>
              <a:cxnLst/>
              <a:rect l="l" t="t" r="r" b="b"/>
              <a:pathLst>
                <a:path w="1882" h="620" extrusionOk="0">
                  <a:moveTo>
                    <a:pt x="929" y="1"/>
                  </a:moveTo>
                  <a:cubicBezTo>
                    <a:pt x="524" y="1"/>
                    <a:pt x="167" y="239"/>
                    <a:pt x="0" y="620"/>
                  </a:cubicBezTo>
                  <a:lnTo>
                    <a:pt x="1882" y="620"/>
                  </a:lnTo>
                  <a:lnTo>
                    <a:pt x="18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2" name="Google Shape;197;p14">
              <a:extLst>
                <a:ext uri="{FF2B5EF4-FFF2-40B4-BE49-F238E27FC236}">
                  <a16:creationId xmlns:a16="http://schemas.microsoft.com/office/drawing/2014/main" id="{C6B676A3-B121-455E-8266-A9CA702C72E3}"/>
                </a:ext>
              </a:extLst>
            </p:cNvPr>
            <p:cNvSpPr/>
            <p:nvPr/>
          </p:nvSpPr>
          <p:spPr>
            <a:xfrm>
              <a:off x="8047083" y="2306801"/>
              <a:ext cx="149888" cy="158813"/>
            </a:xfrm>
            <a:custGeom>
              <a:avLst/>
              <a:gdLst/>
              <a:ahLst/>
              <a:cxnLst/>
              <a:rect l="l" t="t" r="r" b="b"/>
              <a:pathLst>
                <a:path w="4383" h="4644" extrusionOk="0">
                  <a:moveTo>
                    <a:pt x="310" y="0"/>
                  </a:moveTo>
                  <a:cubicBezTo>
                    <a:pt x="144" y="24"/>
                    <a:pt x="1" y="143"/>
                    <a:pt x="25" y="334"/>
                  </a:cubicBezTo>
                  <a:lnTo>
                    <a:pt x="25" y="2501"/>
                  </a:lnTo>
                  <a:lnTo>
                    <a:pt x="668" y="2501"/>
                  </a:lnTo>
                  <a:cubicBezTo>
                    <a:pt x="772" y="2068"/>
                    <a:pt x="1148" y="1822"/>
                    <a:pt x="1531" y="1822"/>
                  </a:cubicBezTo>
                  <a:cubicBezTo>
                    <a:pt x="1759" y="1822"/>
                    <a:pt x="1990" y="1909"/>
                    <a:pt x="2168" y="2096"/>
                  </a:cubicBezTo>
                  <a:lnTo>
                    <a:pt x="4145" y="4049"/>
                  </a:lnTo>
                  <a:cubicBezTo>
                    <a:pt x="4287" y="4215"/>
                    <a:pt x="4383" y="4430"/>
                    <a:pt x="4383" y="4644"/>
                  </a:cubicBezTo>
                  <a:lnTo>
                    <a:pt x="438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3" name="Google Shape;198;p14">
              <a:extLst>
                <a:ext uri="{FF2B5EF4-FFF2-40B4-BE49-F238E27FC236}">
                  <a16:creationId xmlns:a16="http://schemas.microsoft.com/office/drawing/2014/main" id="{8E68CDBC-DBD7-4902-B8FA-A743768E74D9}"/>
                </a:ext>
              </a:extLst>
            </p:cNvPr>
            <p:cNvSpPr/>
            <p:nvPr/>
          </p:nvSpPr>
          <p:spPr>
            <a:xfrm>
              <a:off x="8218104" y="2287240"/>
              <a:ext cx="106730" cy="364887"/>
            </a:xfrm>
            <a:custGeom>
              <a:avLst/>
              <a:gdLst/>
              <a:ahLst/>
              <a:cxnLst/>
              <a:rect l="l" t="t" r="r" b="b"/>
              <a:pathLst>
                <a:path w="3121" h="10670" extrusionOk="0">
                  <a:moveTo>
                    <a:pt x="930" y="4347"/>
                  </a:moveTo>
                  <a:cubicBezTo>
                    <a:pt x="1084" y="4347"/>
                    <a:pt x="1239" y="4454"/>
                    <a:pt x="1239" y="4668"/>
                  </a:cubicBezTo>
                  <a:lnTo>
                    <a:pt x="1239" y="5907"/>
                  </a:lnTo>
                  <a:cubicBezTo>
                    <a:pt x="1239" y="6121"/>
                    <a:pt x="1084" y="6228"/>
                    <a:pt x="930" y="6228"/>
                  </a:cubicBezTo>
                  <a:cubicBezTo>
                    <a:pt x="775" y="6228"/>
                    <a:pt x="620" y="6121"/>
                    <a:pt x="620" y="5907"/>
                  </a:cubicBezTo>
                  <a:lnTo>
                    <a:pt x="620" y="4668"/>
                  </a:lnTo>
                  <a:cubicBezTo>
                    <a:pt x="620" y="4454"/>
                    <a:pt x="775" y="4347"/>
                    <a:pt x="930" y="4347"/>
                  </a:cubicBezTo>
                  <a:close/>
                  <a:moveTo>
                    <a:pt x="1" y="1"/>
                  </a:moveTo>
                  <a:lnTo>
                    <a:pt x="1" y="10669"/>
                  </a:lnTo>
                  <a:lnTo>
                    <a:pt x="2882" y="10122"/>
                  </a:lnTo>
                  <a:cubicBezTo>
                    <a:pt x="3025" y="10098"/>
                    <a:pt x="3121" y="9979"/>
                    <a:pt x="3121" y="9836"/>
                  </a:cubicBezTo>
                  <a:lnTo>
                    <a:pt x="3121" y="906"/>
                  </a:lnTo>
                  <a:cubicBezTo>
                    <a:pt x="3121" y="739"/>
                    <a:pt x="3025" y="620"/>
                    <a:pt x="2882" y="596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4" name="Google Shape;199;p14">
              <a:extLst>
                <a:ext uri="{FF2B5EF4-FFF2-40B4-BE49-F238E27FC236}">
                  <a16:creationId xmlns:a16="http://schemas.microsoft.com/office/drawing/2014/main" id="{55E65076-4908-4965-8C30-4DED072288D4}"/>
                </a:ext>
              </a:extLst>
            </p:cNvPr>
            <p:cNvSpPr/>
            <p:nvPr/>
          </p:nvSpPr>
          <p:spPr>
            <a:xfrm>
              <a:off x="8047083" y="2470470"/>
              <a:ext cx="149067" cy="162917"/>
            </a:xfrm>
            <a:custGeom>
              <a:avLst/>
              <a:gdLst/>
              <a:ahLst/>
              <a:cxnLst/>
              <a:rect l="l" t="t" r="r" b="b"/>
              <a:pathLst>
                <a:path w="4359" h="4764" extrusionOk="0">
                  <a:moveTo>
                    <a:pt x="4359" y="1"/>
                  </a:moveTo>
                  <a:cubicBezTo>
                    <a:pt x="4359" y="215"/>
                    <a:pt x="4264" y="430"/>
                    <a:pt x="4121" y="596"/>
                  </a:cubicBezTo>
                  <a:lnTo>
                    <a:pt x="4121" y="572"/>
                  </a:lnTo>
                  <a:lnTo>
                    <a:pt x="2168" y="2525"/>
                  </a:lnTo>
                  <a:cubicBezTo>
                    <a:pt x="1986" y="2707"/>
                    <a:pt x="1756" y="2792"/>
                    <a:pt x="1530" y="2792"/>
                  </a:cubicBezTo>
                  <a:cubicBezTo>
                    <a:pt x="1135" y="2792"/>
                    <a:pt x="750" y="2535"/>
                    <a:pt x="644" y="2097"/>
                  </a:cubicBezTo>
                  <a:lnTo>
                    <a:pt x="1" y="2097"/>
                  </a:lnTo>
                  <a:lnTo>
                    <a:pt x="1" y="4478"/>
                  </a:lnTo>
                  <a:cubicBezTo>
                    <a:pt x="1" y="4621"/>
                    <a:pt x="144" y="4764"/>
                    <a:pt x="310" y="4764"/>
                  </a:cubicBezTo>
                  <a:lnTo>
                    <a:pt x="4359" y="4764"/>
                  </a:lnTo>
                  <a:lnTo>
                    <a:pt x="435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5"/>
          <p:cNvSpPr txBox="1"/>
          <p:nvPr/>
        </p:nvSpPr>
        <p:spPr>
          <a:xfrm>
            <a:off x="5826742" y="2019300"/>
            <a:ext cx="3698257" cy="379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Juicio</a:t>
            </a:r>
            <a:r>
              <a:rPr kumimoji="0" lang="en" sz="32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de amparo contra la resolución del organismo nacional o de cualquiera de los estados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F3911B9-4BBE-4223-99CD-017D42B4B080}"/>
              </a:ext>
            </a:extLst>
          </p:cNvPr>
          <p:cNvGrpSpPr/>
          <p:nvPr/>
        </p:nvGrpSpPr>
        <p:grpSpPr>
          <a:xfrm>
            <a:off x="717900" y="2247132"/>
            <a:ext cx="3882675" cy="2953517"/>
            <a:chOff x="717900" y="2247133"/>
            <a:chExt cx="2813323" cy="1930800"/>
          </a:xfrm>
        </p:grpSpPr>
        <p:sp>
          <p:nvSpPr>
            <p:cNvPr id="799" name="Google Shape;799;p35"/>
            <p:cNvSpPr/>
            <p:nvPr/>
          </p:nvSpPr>
          <p:spPr>
            <a:xfrm rot="10800000" flipH="1">
              <a:off x="2796423" y="2872733"/>
              <a:ext cx="734800" cy="679600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38100" cap="flat" cmpd="sng">
              <a:solidFill>
                <a:srgbClr val="36FFF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1"/>
              </a:outerShdw>
            </a:effectLst>
          </p:spPr>
          <p:txBody>
            <a:bodyPr spcFirstLastPara="1" wrap="square" lIns="121900" tIns="60933" rIns="121900" bIns="60933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4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grpSp>
          <p:nvGrpSpPr>
            <p:cNvPr id="822" name="Google Shape;822;p35"/>
            <p:cNvGrpSpPr/>
            <p:nvPr/>
          </p:nvGrpSpPr>
          <p:grpSpPr>
            <a:xfrm>
              <a:off x="717900" y="2247133"/>
              <a:ext cx="1960400" cy="1930800"/>
              <a:chOff x="538425" y="1685350"/>
              <a:chExt cx="1470300" cy="1448100"/>
            </a:xfrm>
          </p:grpSpPr>
          <p:sp>
            <p:nvSpPr>
              <p:cNvPr id="823" name="Google Shape;823;p35"/>
              <p:cNvSpPr/>
              <p:nvPr/>
            </p:nvSpPr>
            <p:spPr>
              <a:xfrm>
                <a:off x="538425" y="1685350"/>
                <a:ext cx="1470300" cy="1448100"/>
              </a:xfrm>
              <a:prstGeom prst="ellipse">
                <a:avLst/>
              </a:prstGeom>
              <a:noFill/>
              <a:ln w="381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285750" algn="bl" rotWithShape="0">
                  <a:schemeClr val="dk2"/>
                </a:outerShdw>
              </a:effectLst>
            </p:spPr>
            <p:txBody>
              <a:bodyPr spcFirstLastPara="1" wrap="square" lIns="121900" tIns="60933" rIns="121900" bIns="60933" anchor="ctr" anchorCtr="0">
                <a:noAutofit/>
              </a:bodyPr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733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ira Sans Condensed Medium"/>
                  <a:ea typeface="Fira Sans Condensed Medium"/>
                  <a:cs typeface="Fira Sans Condensed Medium"/>
                  <a:sym typeface="Fira Sans Condensed Medium"/>
                </a:endParaRPr>
              </a:p>
            </p:txBody>
          </p:sp>
          <p:sp>
            <p:nvSpPr>
              <p:cNvPr id="824" name="Google Shape;824;p35"/>
              <p:cNvSpPr/>
              <p:nvPr/>
            </p:nvSpPr>
            <p:spPr>
              <a:xfrm>
                <a:off x="964400" y="2090606"/>
                <a:ext cx="618347" cy="637588"/>
              </a:xfrm>
              <a:custGeom>
                <a:avLst/>
                <a:gdLst/>
                <a:ahLst/>
                <a:cxnLst/>
                <a:rect l="l" t="t" r="r" b="b"/>
                <a:pathLst>
                  <a:path w="14269" h="14713" extrusionOk="0">
                    <a:moveTo>
                      <a:pt x="8038" y="419"/>
                    </a:moveTo>
                    <a:cubicBezTo>
                      <a:pt x="9146" y="419"/>
                      <a:pt x="10046" y="1319"/>
                      <a:pt x="10050" y="2431"/>
                    </a:cubicBezTo>
                    <a:lnTo>
                      <a:pt x="10050" y="2514"/>
                    </a:lnTo>
                    <a:lnTo>
                      <a:pt x="10039" y="2507"/>
                    </a:lnTo>
                    <a:cubicBezTo>
                      <a:pt x="10024" y="2492"/>
                      <a:pt x="10010" y="2478"/>
                      <a:pt x="9991" y="2463"/>
                    </a:cubicBezTo>
                    <a:lnTo>
                      <a:pt x="9984" y="2460"/>
                    </a:lnTo>
                    <a:cubicBezTo>
                      <a:pt x="9725" y="2230"/>
                      <a:pt x="9405" y="2092"/>
                      <a:pt x="9059" y="2059"/>
                    </a:cubicBezTo>
                    <a:lnTo>
                      <a:pt x="9055" y="2059"/>
                    </a:lnTo>
                    <a:cubicBezTo>
                      <a:pt x="9029" y="2059"/>
                      <a:pt x="9004" y="2055"/>
                      <a:pt x="8978" y="2052"/>
                    </a:cubicBezTo>
                    <a:lnTo>
                      <a:pt x="5298" y="2052"/>
                    </a:lnTo>
                    <a:cubicBezTo>
                      <a:pt x="5277" y="2052"/>
                      <a:pt x="5251" y="2055"/>
                      <a:pt x="5226" y="2059"/>
                    </a:cubicBezTo>
                    <a:lnTo>
                      <a:pt x="5218" y="2059"/>
                    </a:lnTo>
                    <a:cubicBezTo>
                      <a:pt x="4876" y="2092"/>
                      <a:pt x="4555" y="2230"/>
                      <a:pt x="4293" y="2460"/>
                    </a:cubicBezTo>
                    <a:lnTo>
                      <a:pt x="4289" y="2463"/>
                    </a:lnTo>
                    <a:cubicBezTo>
                      <a:pt x="4271" y="2478"/>
                      <a:pt x="4256" y="2492"/>
                      <a:pt x="4242" y="2507"/>
                    </a:cubicBezTo>
                    <a:lnTo>
                      <a:pt x="4231" y="2514"/>
                    </a:lnTo>
                    <a:lnTo>
                      <a:pt x="4231" y="2431"/>
                    </a:lnTo>
                    <a:cubicBezTo>
                      <a:pt x="4234" y="1319"/>
                      <a:pt x="5134" y="419"/>
                      <a:pt x="6246" y="419"/>
                    </a:cubicBezTo>
                    <a:close/>
                    <a:moveTo>
                      <a:pt x="9000" y="2478"/>
                    </a:moveTo>
                    <a:lnTo>
                      <a:pt x="9029" y="2482"/>
                    </a:lnTo>
                    <a:lnTo>
                      <a:pt x="9048" y="2482"/>
                    </a:lnTo>
                    <a:lnTo>
                      <a:pt x="9084" y="2485"/>
                    </a:lnTo>
                    <a:lnTo>
                      <a:pt x="9091" y="2485"/>
                    </a:lnTo>
                    <a:cubicBezTo>
                      <a:pt x="9306" y="2522"/>
                      <a:pt x="9510" y="2613"/>
                      <a:pt x="9678" y="2748"/>
                    </a:cubicBezTo>
                    <a:lnTo>
                      <a:pt x="9711" y="2777"/>
                    </a:lnTo>
                    <a:lnTo>
                      <a:pt x="9718" y="2784"/>
                    </a:lnTo>
                    <a:lnTo>
                      <a:pt x="9744" y="2806"/>
                    </a:lnTo>
                    <a:lnTo>
                      <a:pt x="9765" y="2824"/>
                    </a:lnTo>
                    <a:lnTo>
                      <a:pt x="9780" y="2839"/>
                    </a:lnTo>
                    <a:cubicBezTo>
                      <a:pt x="9955" y="3021"/>
                      <a:pt x="10075" y="3250"/>
                      <a:pt x="10115" y="3498"/>
                    </a:cubicBezTo>
                    <a:lnTo>
                      <a:pt x="4162" y="3498"/>
                    </a:lnTo>
                    <a:cubicBezTo>
                      <a:pt x="4205" y="3250"/>
                      <a:pt x="4322" y="3021"/>
                      <a:pt x="4500" y="2839"/>
                    </a:cubicBezTo>
                    <a:lnTo>
                      <a:pt x="4515" y="2824"/>
                    </a:lnTo>
                    <a:lnTo>
                      <a:pt x="4533" y="2806"/>
                    </a:lnTo>
                    <a:lnTo>
                      <a:pt x="4559" y="2784"/>
                    </a:lnTo>
                    <a:lnTo>
                      <a:pt x="4570" y="2777"/>
                    </a:lnTo>
                    <a:lnTo>
                      <a:pt x="4602" y="2748"/>
                    </a:lnTo>
                    <a:cubicBezTo>
                      <a:pt x="4770" y="2613"/>
                      <a:pt x="4974" y="2522"/>
                      <a:pt x="5189" y="2485"/>
                    </a:cubicBezTo>
                    <a:lnTo>
                      <a:pt x="5196" y="2485"/>
                    </a:lnTo>
                    <a:lnTo>
                      <a:pt x="5233" y="2482"/>
                    </a:lnTo>
                    <a:lnTo>
                      <a:pt x="5251" y="2482"/>
                    </a:lnTo>
                    <a:lnTo>
                      <a:pt x="5280" y="2478"/>
                    </a:lnTo>
                    <a:close/>
                    <a:moveTo>
                      <a:pt x="4442" y="3917"/>
                    </a:moveTo>
                    <a:lnTo>
                      <a:pt x="4442" y="4682"/>
                    </a:lnTo>
                    <a:lnTo>
                      <a:pt x="4285" y="4682"/>
                    </a:lnTo>
                    <a:cubicBezTo>
                      <a:pt x="4209" y="4682"/>
                      <a:pt x="4143" y="4620"/>
                      <a:pt x="4143" y="4544"/>
                    </a:cubicBezTo>
                    <a:lnTo>
                      <a:pt x="4143" y="3917"/>
                    </a:lnTo>
                    <a:close/>
                    <a:moveTo>
                      <a:pt x="10137" y="3917"/>
                    </a:moveTo>
                    <a:lnTo>
                      <a:pt x="10137" y="4544"/>
                    </a:lnTo>
                    <a:cubicBezTo>
                      <a:pt x="10137" y="4620"/>
                      <a:pt x="10075" y="4682"/>
                      <a:pt x="9999" y="4682"/>
                    </a:cubicBezTo>
                    <a:lnTo>
                      <a:pt x="9842" y="4682"/>
                    </a:lnTo>
                    <a:lnTo>
                      <a:pt x="9842" y="3917"/>
                    </a:lnTo>
                    <a:close/>
                    <a:moveTo>
                      <a:pt x="9427" y="3917"/>
                    </a:moveTo>
                    <a:lnTo>
                      <a:pt x="9427" y="5028"/>
                    </a:lnTo>
                    <a:lnTo>
                      <a:pt x="9427" y="5105"/>
                    </a:lnTo>
                    <a:lnTo>
                      <a:pt x="9427" y="5116"/>
                    </a:lnTo>
                    <a:cubicBezTo>
                      <a:pt x="9427" y="5138"/>
                      <a:pt x="9427" y="5163"/>
                      <a:pt x="9423" y="5185"/>
                    </a:cubicBezTo>
                    <a:lnTo>
                      <a:pt x="9423" y="5196"/>
                    </a:lnTo>
                    <a:cubicBezTo>
                      <a:pt x="9328" y="6008"/>
                      <a:pt x="8567" y="6927"/>
                      <a:pt x="7794" y="7120"/>
                    </a:cubicBezTo>
                    <a:lnTo>
                      <a:pt x="7769" y="7127"/>
                    </a:lnTo>
                    <a:cubicBezTo>
                      <a:pt x="7488" y="7196"/>
                      <a:pt x="7312" y="7230"/>
                      <a:pt x="7137" y="7230"/>
                    </a:cubicBezTo>
                    <a:cubicBezTo>
                      <a:pt x="6959" y="7230"/>
                      <a:pt x="6783" y="7195"/>
                      <a:pt x="6501" y="7123"/>
                    </a:cubicBezTo>
                    <a:cubicBezTo>
                      <a:pt x="5721" y="6930"/>
                      <a:pt x="4963" y="6008"/>
                      <a:pt x="4868" y="5200"/>
                    </a:cubicBezTo>
                    <a:lnTo>
                      <a:pt x="4868" y="5192"/>
                    </a:lnTo>
                    <a:cubicBezTo>
                      <a:pt x="4868" y="5167"/>
                      <a:pt x="4865" y="5145"/>
                      <a:pt x="4865" y="5119"/>
                    </a:cubicBezTo>
                    <a:lnTo>
                      <a:pt x="4865" y="5112"/>
                    </a:lnTo>
                    <a:lnTo>
                      <a:pt x="4865" y="5036"/>
                    </a:lnTo>
                    <a:lnTo>
                      <a:pt x="4865" y="3917"/>
                    </a:lnTo>
                    <a:close/>
                    <a:moveTo>
                      <a:pt x="8151" y="7440"/>
                    </a:moveTo>
                    <a:lnTo>
                      <a:pt x="8151" y="7816"/>
                    </a:lnTo>
                    <a:cubicBezTo>
                      <a:pt x="8151" y="7965"/>
                      <a:pt x="8246" y="8100"/>
                      <a:pt x="8388" y="8155"/>
                    </a:cubicBezTo>
                    <a:lnTo>
                      <a:pt x="8880" y="8402"/>
                    </a:lnTo>
                    <a:lnTo>
                      <a:pt x="8873" y="8406"/>
                    </a:lnTo>
                    <a:cubicBezTo>
                      <a:pt x="8844" y="8431"/>
                      <a:pt x="8818" y="8453"/>
                      <a:pt x="8789" y="8472"/>
                    </a:cubicBezTo>
                    <a:cubicBezTo>
                      <a:pt x="8760" y="8493"/>
                      <a:pt x="8731" y="8515"/>
                      <a:pt x="8701" y="8533"/>
                    </a:cubicBezTo>
                    <a:lnTo>
                      <a:pt x="8691" y="8544"/>
                    </a:lnTo>
                    <a:cubicBezTo>
                      <a:pt x="8661" y="8563"/>
                      <a:pt x="8632" y="8581"/>
                      <a:pt x="8603" y="8599"/>
                    </a:cubicBezTo>
                    <a:lnTo>
                      <a:pt x="8589" y="8610"/>
                    </a:lnTo>
                    <a:cubicBezTo>
                      <a:pt x="8559" y="8625"/>
                      <a:pt x="8530" y="8643"/>
                      <a:pt x="8501" y="8661"/>
                    </a:cubicBezTo>
                    <a:lnTo>
                      <a:pt x="8487" y="8668"/>
                    </a:lnTo>
                    <a:cubicBezTo>
                      <a:pt x="8457" y="8683"/>
                      <a:pt x="8425" y="8697"/>
                      <a:pt x="8395" y="8712"/>
                    </a:cubicBezTo>
                    <a:lnTo>
                      <a:pt x="8388" y="8716"/>
                    </a:lnTo>
                    <a:cubicBezTo>
                      <a:pt x="8359" y="8730"/>
                      <a:pt x="8326" y="8745"/>
                      <a:pt x="8297" y="8763"/>
                    </a:cubicBezTo>
                    <a:lnTo>
                      <a:pt x="8279" y="8770"/>
                    </a:lnTo>
                    <a:cubicBezTo>
                      <a:pt x="8250" y="8781"/>
                      <a:pt x="8217" y="8796"/>
                      <a:pt x="8188" y="8807"/>
                    </a:cubicBezTo>
                    <a:lnTo>
                      <a:pt x="8170" y="8814"/>
                    </a:lnTo>
                    <a:cubicBezTo>
                      <a:pt x="8137" y="8829"/>
                      <a:pt x="8108" y="8840"/>
                      <a:pt x="8075" y="8850"/>
                    </a:cubicBezTo>
                    <a:lnTo>
                      <a:pt x="8064" y="8854"/>
                    </a:lnTo>
                    <a:cubicBezTo>
                      <a:pt x="8031" y="8865"/>
                      <a:pt x="8002" y="8876"/>
                      <a:pt x="7969" y="8887"/>
                    </a:cubicBezTo>
                    <a:lnTo>
                      <a:pt x="7958" y="8891"/>
                    </a:lnTo>
                    <a:cubicBezTo>
                      <a:pt x="7925" y="8901"/>
                      <a:pt x="7893" y="8909"/>
                      <a:pt x="7860" y="8920"/>
                    </a:cubicBezTo>
                    <a:lnTo>
                      <a:pt x="7838" y="8923"/>
                    </a:lnTo>
                    <a:cubicBezTo>
                      <a:pt x="7805" y="8931"/>
                      <a:pt x="7772" y="8938"/>
                      <a:pt x="7740" y="8945"/>
                    </a:cubicBezTo>
                    <a:lnTo>
                      <a:pt x="7721" y="8949"/>
                    </a:lnTo>
                    <a:cubicBezTo>
                      <a:pt x="7689" y="8956"/>
                      <a:pt x="7656" y="8963"/>
                      <a:pt x="7619" y="8971"/>
                    </a:cubicBezTo>
                    <a:lnTo>
                      <a:pt x="7612" y="8971"/>
                    </a:lnTo>
                    <a:cubicBezTo>
                      <a:pt x="7579" y="8974"/>
                      <a:pt x="7546" y="8982"/>
                      <a:pt x="7510" y="8985"/>
                    </a:cubicBezTo>
                    <a:lnTo>
                      <a:pt x="7495" y="8985"/>
                    </a:lnTo>
                    <a:cubicBezTo>
                      <a:pt x="7463" y="8989"/>
                      <a:pt x="7426" y="8993"/>
                      <a:pt x="7393" y="8996"/>
                    </a:cubicBezTo>
                    <a:lnTo>
                      <a:pt x="7375" y="8996"/>
                    </a:lnTo>
                    <a:cubicBezTo>
                      <a:pt x="7339" y="9000"/>
                      <a:pt x="7306" y="9000"/>
                      <a:pt x="7270" y="9003"/>
                    </a:cubicBezTo>
                    <a:lnTo>
                      <a:pt x="7015" y="9003"/>
                    </a:lnTo>
                    <a:cubicBezTo>
                      <a:pt x="6978" y="9000"/>
                      <a:pt x="6945" y="9000"/>
                      <a:pt x="6912" y="8996"/>
                    </a:cubicBezTo>
                    <a:lnTo>
                      <a:pt x="6891" y="8996"/>
                    </a:lnTo>
                    <a:cubicBezTo>
                      <a:pt x="6858" y="8993"/>
                      <a:pt x="6821" y="8989"/>
                      <a:pt x="6789" y="8985"/>
                    </a:cubicBezTo>
                    <a:lnTo>
                      <a:pt x="6774" y="8985"/>
                    </a:lnTo>
                    <a:cubicBezTo>
                      <a:pt x="6741" y="8982"/>
                      <a:pt x="6705" y="8974"/>
                      <a:pt x="6672" y="8971"/>
                    </a:cubicBezTo>
                    <a:lnTo>
                      <a:pt x="6665" y="8971"/>
                    </a:lnTo>
                    <a:cubicBezTo>
                      <a:pt x="6632" y="8963"/>
                      <a:pt x="6595" y="8956"/>
                      <a:pt x="6563" y="8949"/>
                    </a:cubicBezTo>
                    <a:lnTo>
                      <a:pt x="6544" y="8945"/>
                    </a:lnTo>
                    <a:cubicBezTo>
                      <a:pt x="6512" y="8938"/>
                      <a:pt x="6479" y="8931"/>
                      <a:pt x="6446" y="8923"/>
                    </a:cubicBezTo>
                    <a:lnTo>
                      <a:pt x="6428" y="8920"/>
                    </a:lnTo>
                    <a:cubicBezTo>
                      <a:pt x="6395" y="8909"/>
                      <a:pt x="6362" y="8898"/>
                      <a:pt x="6326" y="8891"/>
                    </a:cubicBezTo>
                    <a:lnTo>
                      <a:pt x="6322" y="8891"/>
                    </a:lnTo>
                    <a:cubicBezTo>
                      <a:pt x="6286" y="8880"/>
                      <a:pt x="6253" y="8865"/>
                      <a:pt x="6217" y="8854"/>
                    </a:cubicBezTo>
                    <a:lnTo>
                      <a:pt x="6213" y="8854"/>
                    </a:lnTo>
                    <a:cubicBezTo>
                      <a:pt x="6180" y="8843"/>
                      <a:pt x="6144" y="8829"/>
                      <a:pt x="6111" y="8818"/>
                    </a:cubicBezTo>
                    <a:lnTo>
                      <a:pt x="6100" y="8810"/>
                    </a:lnTo>
                    <a:cubicBezTo>
                      <a:pt x="6067" y="8799"/>
                      <a:pt x="6034" y="8785"/>
                      <a:pt x="6002" y="8770"/>
                    </a:cubicBezTo>
                    <a:lnTo>
                      <a:pt x="5994" y="8767"/>
                    </a:lnTo>
                    <a:cubicBezTo>
                      <a:pt x="5925" y="8737"/>
                      <a:pt x="5856" y="8701"/>
                      <a:pt x="5790" y="8665"/>
                    </a:cubicBezTo>
                    <a:cubicBezTo>
                      <a:pt x="5757" y="8646"/>
                      <a:pt x="5725" y="8625"/>
                      <a:pt x="5692" y="8606"/>
                    </a:cubicBezTo>
                    <a:lnTo>
                      <a:pt x="5688" y="8603"/>
                    </a:lnTo>
                    <a:cubicBezTo>
                      <a:pt x="5655" y="8581"/>
                      <a:pt x="5623" y="8563"/>
                      <a:pt x="5594" y="8541"/>
                    </a:cubicBezTo>
                    <a:cubicBezTo>
                      <a:pt x="5528" y="8497"/>
                      <a:pt x="5466" y="8453"/>
                      <a:pt x="5404" y="8402"/>
                    </a:cubicBezTo>
                    <a:lnTo>
                      <a:pt x="5896" y="8151"/>
                    </a:lnTo>
                    <a:cubicBezTo>
                      <a:pt x="6038" y="8100"/>
                      <a:pt x="6133" y="7965"/>
                      <a:pt x="6133" y="7812"/>
                    </a:cubicBezTo>
                    <a:lnTo>
                      <a:pt x="6133" y="7448"/>
                    </a:lnTo>
                    <a:cubicBezTo>
                      <a:pt x="6217" y="7480"/>
                      <a:pt x="6300" y="7510"/>
                      <a:pt x="6388" y="7531"/>
                    </a:cubicBezTo>
                    <a:cubicBezTo>
                      <a:pt x="6708" y="7612"/>
                      <a:pt x="6916" y="7652"/>
                      <a:pt x="7127" y="7652"/>
                    </a:cubicBezTo>
                    <a:cubicBezTo>
                      <a:pt x="7339" y="7652"/>
                      <a:pt x="7546" y="7612"/>
                      <a:pt x="7860" y="7535"/>
                    </a:cubicBezTo>
                    <a:lnTo>
                      <a:pt x="7889" y="7528"/>
                    </a:lnTo>
                    <a:cubicBezTo>
                      <a:pt x="7976" y="7506"/>
                      <a:pt x="8067" y="7477"/>
                      <a:pt x="8151" y="7440"/>
                    </a:cubicBezTo>
                    <a:close/>
                    <a:moveTo>
                      <a:pt x="7769" y="10199"/>
                    </a:moveTo>
                    <a:lnTo>
                      <a:pt x="7769" y="11671"/>
                    </a:lnTo>
                    <a:lnTo>
                      <a:pt x="7222" y="11379"/>
                    </a:lnTo>
                    <a:cubicBezTo>
                      <a:pt x="7191" y="11363"/>
                      <a:pt x="7157" y="11354"/>
                      <a:pt x="7122" y="11354"/>
                    </a:cubicBezTo>
                    <a:cubicBezTo>
                      <a:pt x="7087" y="11354"/>
                      <a:pt x="7053" y="11363"/>
                      <a:pt x="7022" y="11379"/>
                    </a:cubicBezTo>
                    <a:lnTo>
                      <a:pt x="6515" y="11660"/>
                    </a:lnTo>
                    <a:lnTo>
                      <a:pt x="6515" y="10199"/>
                    </a:lnTo>
                    <a:close/>
                    <a:moveTo>
                      <a:pt x="9576" y="8318"/>
                    </a:moveTo>
                    <a:lnTo>
                      <a:pt x="12469" y="9339"/>
                    </a:lnTo>
                    <a:cubicBezTo>
                      <a:pt x="13168" y="9586"/>
                      <a:pt x="13653" y="10224"/>
                      <a:pt x="13700" y="10964"/>
                    </a:cubicBezTo>
                    <a:lnTo>
                      <a:pt x="13828" y="13332"/>
                    </a:lnTo>
                    <a:cubicBezTo>
                      <a:pt x="13832" y="13398"/>
                      <a:pt x="13806" y="13463"/>
                      <a:pt x="13759" y="13511"/>
                    </a:cubicBezTo>
                    <a:lnTo>
                      <a:pt x="13762" y="13511"/>
                    </a:lnTo>
                    <a:cubicBezTo>
                      <a:pt x="13715" y="13558"/>
                      <a:pt x="13653" y="13587"/>
                      <a:pt x="13587" y="13587"/>
                    </a:cubicBezTo>
                    <a:lnTo>
                      <a:pt x="11857" y="13587"/>
                    </a:lnTo>
                    <a:lnTo>
                      <a:pt x="11857" y="11106"/>
                    </a:lnTo>
                    <a:cubicBezTo>
                      <a:pt x="11857" y="10966"/>
                      <a:pt x="11752" y="10895"/>
                      <a:pt x="11647" y="10895"/>
                    </a:cubicBezTo>
                    <a:cubicBezTo>
                      <a:pt x="11543" y="10895"/>
                      <a:pt x="11438" y="10966"/>
                      <a:pt x="11438" y="11106"/>
                    </a:cubicBezTo>
                    <a:lnTo>
                      <a:pt x="11438" y="13587"/>
                    </a:lnTo>
                    <a:lnTo>
                      <a:pt x="10746" y="13587"/>
                    </a:lnTo>
                    <a:lnTo>
                      <a:pt x="10746" y="10107"/>
                    </a:lnTo>
                    <a:cubicBezTo>
                      <a:pt x="10746" y="9925"/>
                      <a:pt x="10600" y="9780"/>
                      <a:pt x="10418" y="9780"/>
                    </a:cubicBezTo>
                    <a:lnTo>
                      <a:pt x="3859" y="9780"/>
                    </a:lnTo>
                    <a:cubicBezTo>
                      <a:pt x="3681" y="9780"/>
                      <a:pt x="3535" y="9925"/>
                      <a:pt x="3535" y="10107"/>
                    </a:cubicBezTo>
                    <a:lnTo>
                      <a:pt x="3535" y="11507"/>
                    </a:lnTo>
                    <a:cubicBezTo>
                      <a:pt x="3535" y="11623"/>
                      <a:pt x="3630" y="11714"/>
                      <a:pt x="3746" y="11714"/>
                    </a:cubicBezTo>
                    <a:cubicBezTo>
                      <a:pt x="3859" y="11714"/>
                      <a:pt x="3954" y="11623"/>
                      <a:pt x="3954" y="11507"/>
                    </a:cubicBezTo>
                    <a:lnTo>
                      <a:pt x="3954" y="10199"/>
                    </a:lnTo>
                    <a:lnTo>
                      <a:pt x="6096" y="10199"/>
                    </a:lnTo>
                    <a:lnTo>
                      <a:pt x="6096" y="12017"/>
                    </a:lnTo>
                    <a:cubicBezTo>
                      <a:pt x="6096" y="12139"/>
                      <a:pt x="6195" y="12227"/>
                      <a:pt x="6304" y="12227"/>
                    </a:cubicBezTo>
                    <a:cubicBezTo>
                      <a:pt x="6338" y="12227"/>
                      <a:pt x="6373" y="12218"/>
                      <a:pt x="6406" y="12199"/>
                    </a:cubicBezTo>
                    <a:lnTo>
                      <a:pt x="7124" y="11802"/>
                    </a:lnTo>
                    <a:lnTo>
                      <a:pt x="7878" y="12202"/>
                    </a:lnTo>
                    <a:cubicBezTo>
                      <a:pt x="7909" y="12219"/>
                      <a:pt x="7942" y="12226"/>
                      <a:pt x="7974" y="12226"/>
                    </a:cubicBezTo>
                    <a:cubicBezTo>
                      <a:pt x="8084" y="12226"/>
                      <a:pt x="8184" y="12138"/>
                      <a:pt x="8184" y="12017"/>
                    </a:cubicBezTo>
                    <a:lnTo>
                      <a:pt x="8184" y="10199"/>
                    </a:lnTo>
                    <a:lnTo>
                      <a:pt x="10327" y="10199"/>
                    </a:lnTo>
                    <a:lnTo>
                      <a:pt x="10327" y="14298"/>
                    </a:lnTo>
                    <a:lnTo>
                      <a:pt x="3958" y="14298"/>
                    </a:lnTo>
                    <a:lnTo>
                      <a:pt x="3958" y="12982"/>
                    </a:lnTo>
                    <a:cubicBezTo>
                      <a:pt x="3958" y="12842"/>
                      <a:pt x="3853" y="12772"/>
                      <a:pt x="3748" y="12772"/>
                    </a:cubicBezTo>
                    <a:cubicBezTo>
                      <a:pt x="3643" y="12772"/>
                      <a:pt x="3539" y="12842"/>
                      <a:pt x="3539" y="12982"/>
                    </a:cubicBezTo>
                    <a:lnTo>
                      <a:pt x="3539" y="13587"/>
                    </a:lnTo>
                    <a:lnTo>
                      <a:pt x="2846" y="13587"/>
                    </a:lnTo>
                    <a:lnTo>
                      <a:pt x="2846" y="11106"/>
                    </a:lnTo>
                    <a:cubicBezTo>
                      <a:pt x="2846" y="10966"/>
                      <a:pt x="2742" y="10895"/>
                      <a:pt x="2637" y="10895"/>
                    </a:cubicBezTo>
                    <a:cubicBezTo>
                      <a:pt x="2532" y="10895"/>
                      <a:pt x="2427" y="10966"/>
                      <a:pt x="2427" y="11106"/>
                    </a:cubicBezTo>
                    <a:lnTo>
                      <a:pt x="2427" y="13587"/>
                    </a:lnTo>
                    <a:lnTo>
                      <a:pt x="697" y="13587"/>
                    </a:lnTo>
                    <a:cubicBezTo>
                      <a:pt x="627" y="13587"/>
                      <a:pt x="565" y="13558"/>
                      <a:pt x="522" y="13511"/>
                    </a:cubicBezTo>
                    <a:cubicBezTo>
                      <a:pt x="474" y="13463"/>
                      <a:pt x="452" y="13398"/>
                      <a:pt x="456" y="13328"/>
                    </a:cubicBezTo>
                    <a:lnTo>
                      <a:pt x="584" y="10967"/>
                    </a:lnTo>
                    <a:cubicBezTo>
                      <a:pt x="631" y="10224"/>
                      <a:pt x="1112" y="9586"/>
                      <a:pt x="1812" y="9339"/>
                    </a:cubicBezTo>
                    <a:lnTo>
                      <a:pt x="4708" y="8318"/>
                    </a:lnTo>
                    <a:lnTo>
                      <a:pt x="4890" y="8501"/>
                    </a:lnTo>
                    <a:cubicBezTo>
                      <a:pt x="5481" y="9095"/>
                      <a:pt x="6288" y="9430"/>
                      <a:pt x="7128" y="9430"/>
                    </a:cubicBezTo>
                    <a:cubicBezTo>
                      <a:pt x="7133" y="9430"/>
                      <a:pt x="7137" y="9430"/>
                      <a:pt x="7142" y="9430"/>
                    </a:cubicBezTo>
                    <a:cubicBezTo>
                      <a:pt x="7229" y="9430"/>
                      <a:pt x="7317" y="9426"/>
                      <a:pt x="7404" y="9419"/>
                    </a:cubicBezTo>
                    <a:cubicBezTo>
                      <a:pt x="8155" y="9361"/>
                      <a:pt x="8862" y="9033"/>
                      <a:pt x="9397" y="8501"/>
                    </a:cubicBezTo>
                    <a:lnTo>
                      <a:pt x="9576" y="8318"/>
                    </a:lnTo>
                    <a:close/>
                    <a:moveTo>
                      <a:pt x="6238" y="0"/>
                    </a:moveTo>
                    <a:cubicBezTo>
                      <a:pt x="4898" y="0"/>
                      <a:pt x="3812" y="1086"/>
                      <a:pt x="3808" y="2431"/>
                    </a:cubicBezTo>
                    <a:lnTo>
                      <a:pt x="3808" y="3174"/>
                    </a:lnTo>
                    <a:cubicBezTo>
                      <a:pt x="3750" y="3345"/>
                      <a:pt x="3717" y="3527"/>
                      <a:pt x="3717" y="3709"/>
                    </a:cubicBezTo>
                    <a:cubicBezTo>
                      <a:pt x="3717" y="3728"/>
                      <a:pt x="3721" y="3746"/>
                      <a:pt x="3728" y="3764"/>
                    </a:cubicBezTo>
                    <a:cubicBezTo>
                      <a:pt x="3721" y="3797"/>
                      <a:pt x="3717" y="3826"/>
                      <a:pt x="3717" y="3859"/>
                    </a:cubicBezTo>
                    <a:lnTo>
                      <a:pt x="3717" y="4544"/>
                    </a:lnTo>
                    <a:cubicBezTo>
                      <a:pt x="3717" y="4850"/>
                      <a:pt x="3968" y="5101"/>
                      <a:pt x="4278" y="5101"/>
                    </a:cubicBezTo>
                    <a:lnTo>
                      <a:pt x="4435" y="5101"/>
                    </a:lnTo>
                    <a:lnTo>
                      <a:pt x="4435" y="5123"/>
                    </a:lnTo>
                    <a:lnTo>
                      <a:pt x="4435" y="5145"/>
                    </a:lnTo>
                    <a:cubicBezTo>
                      <a:pt x="4435" y="5167"/>
                      <a:pt x="4435" y="5192"/>
                      <a:pt x="4439" y="5214"/>
                    </a:cubicBezTo>
                    <a:lnTo>
                      <a:pt x="4439" y="5240"/>
                    </a:lnTo>
                    <a:cubicBezTo>
                      <a:pt x="4442" y="5265"/>
                      <a:pt x="4446" y="5294"/>
                      <a:pt x="4449" y="5320"/>
                    </a:cubicBezTo>
                    <a:cubicBezTo>
                      <a:pt x="4453" y="5338"/>
                      <a:pt x="4457" y="5353"/>
                      <a:pt x="4460" y="5367"/>
                    </a:cubicBezTo>
                    <a:cubicBezTo>
                      <a:pt x="4460" y="5382"/>
                      <a:pt x="4464" y="5389"/>
                      <a:pt x="4464" y="5400"/>
                    </a:cubicBezTo>
                    <a:cubicBezTo>
                      <a:pt x="4468" y="5422"/>
                      <a:pt x="4475" y="5440"/>
                      <a:pt x="4479" y="5462"/>
                    </a:cubicBezTo>
                    <a:lnTo>
                      <a:pt x="4482" y="5473"/>
                    </a:lnTo>
                    <a:cubicBezTo>
                      <a:pt x="4632" y="6147"/>
                      <a:pt x="5109" y="6817"/>
                      <a:pt x="5703" y="7214"/>
                    </a:cubicBezTo>
                    <a:lnTo>
                      <a:pt x="5703" y="7772"/>
                    </a:lnTo>
                    <a:lnTo>
                      <a:pt x="5065" y="8093"/>
                    </a:lnTo>
                    <a:lnTo>
                      <a:pt x="4970" y="7998"/>
                    </a:lnTo>
                    <a:cubicBezTo>
                      <a:pt x="4899" y="7927"/>
                      <a:pt x="4805" y="7889"/>
                      <a:pt x="4709" y="7889"/>
                    </a:cubicBezTo>
                    <a:cubicBezTo>
                      <a:pt x="4667" y="7889"/>
                      <a:pt x="4625" y="7896"/>
                      <a:pt x="4584" y="7910"/>
                    </a:cubicBezTo>
                    <a:lnTo>
                      <a:pt x="1658" y="8942"/>
                    </a:lnTo>
                    <a:cubicBezTo>
                      <a:pt x="802" y="9244"/>
                      <a:pt x="208" y="10031"/>
                      <a:pt x="154" y="10938"/>
                    </a:cubicBezTo>
                    <a:lnTo>
                      <a:pt x="26" y="13303"/>
                    </a:lnTo>
                    <a:cubicBezTo>
                      <a:pt x="1" y="13685"/>
                      <a:pt x="304" y="14006"/>
                      <a:pt x="684" y="14006"/>
                    </a:cubicBezTo>
                    <a:cubicBezTo>
                      <a:pt x="688" y="14006"/>
                      <a:pt x="692" y="14006"/>
                      <a:pt x="697" y="14006"/>
                    </a:cubicBezTo>
                    <a:lnTo>
                      <a:pt x="3539" y="14006"/>
                    </a:lnTo>
                    <a:lnTo>
                      <a:pt x="3539" y="14389"/>
                    </a:lnTo>
                    <a:cubicBezTo>
                      <a:pt x="3539" y="14567"/>
                      <a:pt x="3684" y="14713"/>
                      <a:pt x="3863" y="14713"/>
                    </a:cubicBezTo>
                    <a:lnTo>
                      <a:pt x="10421" y="14713"/>
                    </a:lnTo>
                    <a:cubicBezTo>
                      <a:pt x="10600" y="14713"/>
                      <a:pt x="10746" y="14567"/>
                      <a:pt x="10746" y="14389"/>
                    </a:cubicBezTo>
                    <a:lnTo>
                      <a:pt x="10746" y="14006"/>
                    </a:lnTo>
                    <a:lnTo>
                      <a:pt x="13587" y="14006"/>
                    </a:lnTo>
                    <a:cubicBezTo>
                      <a:pt x="13966" y="14002"/>
                      <a:pt x="14269" y="13685"/>
                      <a:pt x="14243" y="13306"/>
                    </a:cubicBezTo>
                    <a:lnTo>
                      <a:pt x="14116" y="10938"/>
                    </a:lnTo>
                    <a:cubicBezTo>
                      <a:pt x="14058" y="10031"/>
                      <a:pt x="13467" y="9248"/>
                      <a:pt x="12611" y="8945"/>
                    </a:cubicBezTo>
                    <a:lnTo>
                      <a:pt x="9685" y="7910"/>
                    </a:lnTo>
                    <a:cubicBezTo>
                      <a:pt x="9646" y="7897"/>
                      <a:pt x="9605" y="7890"/>
                      <a:pt x="9565" y="7890"/>
                    </a:cubicBezTo>
                    <a:cubicBezTo>
                      <a:pt x="9467" y="7890"/>
                      <a:pt x="9371" y="7929"/>
                      <a:pt x="9299" y="8001"/>
                    </a:cubicBezTo>
                    <a:lnTo>
                      <a:pt x="9204" y="8093"/>
                    </a:lnTo>
                    <a:lnTo>
                      <a:pt x="8567" y="7776"/>
                    </a:lnTo>
                    <a:lnTo>
                      <a:pt x="8567" y="7214"/>
                    </a:lnTo>
                    <a:cubicBezTo>
                      <a:pt x="9179" y="6803"/>
                      <a:pt x="9671" y="6096"/>
                      <a:pt x="9805" y="5396"/>
                    </a:cubicBezTo>
                    <a:cubicBezTo>
                      <a:pt x="9805" y="5389"/>
                      <a:pt x="9805" y="5385"/>
                      <a:pt x="9809" y="5374"/>
                    </a:cubicBezTo>
                    <a:cubicBezTo>
                      <a:pt x="9813" y="5353"/>
                      <a:pt x="9816" y="5331"/>
                      <a:pt x="9820" y="5305"/>
                    </a:cubicBezTo>
                    <a:cubicBezTo>
                      <a:pt x="9824" y="5280"/>
                      <a:pt x="9827" y="5258"/>
                      <a:pt x="9827" y="5236"/>
                    </a:cubicBezTo>
                    <a:cubicBezTo>
                      <a:pt x="9827" y="5229"/>
                      <a:pt x="9827" y="5218"/>
                      <a:pt x="9831" y="5211"/>
                    </a:cubicBezTo>
                    <a:cubicBezTo>
                      <a:pt x="9835" y="5185"/>
                      <a:pt x="9835" y="5163"/>
                      <a:pt x="9838" y="5141"/>
                    </a:cubicBezTo>
                    <a:lnTo>
                      <a:pt x="9838" y="5119"/>
                    </a:lnTo>
                    <a:lnTo>
                      <a:pt x="9838" y="5101"/>
                    </a:lnTo>
                    <a:lnTo>
                      <a:pt x="9995" y="5101"/>
                    </a:lnTo>
                    <a:cubicBezTo>
                      <a:pt x="10301" y="5101"/>
                      <a:pt x="10552" y="4853"/>
                      <a:pt x="10552" y="4544"/>
                    </a:cubicBezTo>
                    <a:lnTo>
                      <a:pt x="10552" y="3859"/>
                    </a:lnTo>
                    <a:cubicBezTo>
                      <a:pt x="10552" y="3830"/>
                      <a:pt x="10549" y="3797"/>
                      <a:pt x="10545" y="3764"/>
                    </a:cubicBezTo>
                    <a:cubicBezTo>
                      <a:pt x="10549" y="3746"/>
                      <a:pt x="10552" y="3728"/>
                      <a:pt x="10552" y="3709"/>
                    </a:cubicBezTo>
                    <a:cubicBezTo>
                      <a:pt x="10552" y="3527"/>
                      <a:pt x="10520" y="3345"/>
                      <a:pt x="10461" y="3174"/>
                    </a:cubicBezTo>
                    <a:lnTo>
                      <a:pt x="10461" y="2431"/>
                    </a:lnTo>
                    <a:cubicBezTo>
                      <a:pt x="10461" y="1086"/>
                      <a:pt x="9372" y="0"/>
                      <a:pt x="803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285750" algn="bl" rotWithShape="0">
                  <a:schemeClr val="dk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</p:grpSp>
      <p:pic>
        <p:nvPicPr>
          <p:cNvPr id="34" name="Imagen 33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8C817A69-A4B4-45DB-B4FF-2D0509E7E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5"/>
          <p:cNvGrpSpPr/>
          <p:nvPr/>
        </p:nvGrpSpPr>
        <p:grpSpPr>
          <a:xfrm>
            <a:off x="206224" y="1356713"/>
            <a:ext cx="4034400" cy="3220800"/>
            <a:chOff x="164193" y="950860"/>
            <a:chExt cx="3025800" cy="2415600"/>
          </a:xfrm>
        </p:grpSpPr>
        <p:sp>
          <p:nvSpPr>
            <p:cNvPr id="49" name="Google Shape;49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762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" name="Google Shape;50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Google Shape;51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2" name="Google Shape;52;p15"/>
          <p:cNvGrpSpPr/>
          <p:nvPr/>
        </p:nvGrpSpPr>
        <p:grpSpPr>
          <a:xfrm>
            <a:off x="2279265" y="4731535"/>
            <a:ext cx="1877200" cy="1757600"/>
            <a:chOff x="1633249" y="3567701"/>
            <a:chExt cx="1407900" cy="1318200"/>
          </a:xfrm>
        </p:grpSpPr>
        <p:sp>
          <p:nvSpPr>
            <p:cNvPr id="53" name="Google Shape;53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" name="Google Shape;54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38100" cap="flat" cmpd="sng">
              <a:solidFill>
                <a:srgbClr val="DABD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Google Shape;55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6" name="Google Shape;56;p15"/>
          <p:cNvGrpSpPr/>
          <p:nvPr/>
        </p:nvGrpSpPr>
        <p:grpSpPr>
          <a:xfrm rot="7135525" flipH="1">
            <a:off x="2161887" y="1372599"/>
            <a:ext cx="1077888" cy="85948"/>
            <a:chOff x="2706675" y="573609"/>
            <a:chExt cx="1551000" cy="73500"/>
          </a:xfrm>
        </p:grpSpPr>
        <p:sp>
          <p:nvSpPr>
            <p:cNvPr id="57" name="Google Shape;57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" name="Google Shape;58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Google Shape;59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0" name="Google Shape;60;p15"/>
          <p:cNvGrpSpPr/>
          <p:nvPr/>
        </p:nvGrpSpPr>
        <p:grpSpPr>
          <a:xfrm rot="5400000" flipH="1">
            <a:off x="1463949" y="1329578"/>
            <a:ext cx="1077841" cy="85945"/>
            <a:chOff x="2706675" y="573609"/>
            <a:chExt cx="1551000" cy="73500"/>
          </a:xfrm>
        </p:grpSpPr>
        <p:sp>
          <p:nvSpPr>
            <p:cNvPr id="61" name="Google Shape;61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" name="Google Shape;62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Google Shape;63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4" name="Google Shape;64;p15"/>
          <p:cNvGrpSpPr/>
          <p:nvPr/>
        </p:nvGrpSpPr>
        <p:grpSpPr>
          <a:xfrm rot="-1640811" flipH="1">
            <a:off x="2602666" y="1926053"/>
            <a:ext cx="1077721" cy="85940"/>
            <a:chOff x="2706675" y="573609"/>
            <a:chExt cx="1551000" cy="73500"/>
          </a:xfrm>
        </p:grpSpPr>
        <p:sp>
          <p:nvSpPr>
            <p:cNvPr id="65" name="Google Shape;65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Google Shape;66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8" name="Google Shape;68;p15"/>
          <p:cNvGrpSpPr/>
          <p:nvPr/>
        </p:nvGrpSpPr>
        <p:grpSpPr>
          <a:xfrm rot="-900041">
            <a:off x="553580" y="4056049"/>
            <a:ext cx="1532792" cy="1532656"/>
            <a:chOff x="481374" y="2780646"/>
            <a:chExt cx="1052530" cy="1052530"/>
          </a:xfrm>
        </p:grpSpPr>
        <p:grpSp>
          <p:nvGrpSpPr>
            <p:cNvPr id="69" name="Google Shape;69;p15"/>
            <p:cNvGrpSpPr/>
            <p:nvPr/>
          </p:nvGrpSpPr>
          <p:grpSpPr>
            <a:xfrm>
              <a:off x="481374" y="2780646"/>
              <a:ext cx="1052530" cy="1052530"/>
              <a:chOff x="481374" y="2780646"/>
              <a:chExt cx="1052530" cy="1052530"/>
            </a:xfrm>
          </p:grpSpPr>
          <p:sp>
            <p:nvSpPr>
              <p:cNvPr id="70" name="Google Shape;70;p15"/>
              <p:cNvSpPr/>
              <p:nvPr/>
            </p:nvSpPr>
            <p:spPr>
              <a:xfrm rot="2700000" flipH="1">
                <a:off x="318349" y="3251950"/>
                <a:ext cx="1378580" cy="10992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15"/>
              <p:cNvSpPr/>
              <p:nvPr/>
            </p:nvSpPr>
            <p:spPr>
              <a:xfrm rot="-8100000">
                <a:off x="332491" y="3262484"/>
                <a:ext cx="1350315" cy="88835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2" name="Google Shape;72;p15"/>
              <p:cNvSpPr/>
              <p:nvPr/>
            </p:nvSpPr>
            <p:spPr>
              <a:xfrm rot="-8100000">
                <a:off x="355423" y="3286712"/>
                <a:ext cx="1304452" cy="40379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73" name="Google Shape;73;p15"/>
            <p:cNvGrpSpPr/>
            <p:nvPr/>
          </p:nvGrpSpPr>
          <p:grpSpPr>
            <a:xfrm flipH="1">
              <a:off x="481441" y="2780775"/>
              <a:ext cx="1052400" cy="1052400"/>
              <a:chOff x="481504" y="2780750"/>
              <a:chExt cx="1052400" cy="1052400"/>
            </a:xfrm>
          </p:grpSpPr>
          <p:sp>
            <p:nvSpPr>
              <p:cNvPr id="74" name="Google Shape;74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5" name="Google Shape;75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6" name="Google Shape;76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77" name="Google Shape;77;p15"/>
            <p:cNvSpPr/>
            <p:nvPr/>
          </p:nvSpPr>
          <p:spPr>
            <a:xfrm rot="-8100000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" name="Google Shape;78;p15"/>
            <p:cNvSpPr/>
            <p:nvPr/>
          </p:nvSpPr>
          <p:spPr>
            <a:xfrm rot="8100000" flipH="1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9" name="Google Shape;79;p15"/>
          <p:cNvGrpSpPr/>
          <p:nvPr/>
        </p:nvGrpSpPr>
        <p:grpSpPr>
          <a:xfrm rot="900175" flipH="1">
            <a:off x="4140642" y="373622"/>
            <a:ext cx="1042969" cy="1042932"/>
            <a:chOff x="481441" y="2780750"/>
            <a:chExt cx="1052463" cy="1052425"/>
          </a:xfrm>
        </p:grpSpPr>
        <p:grpSp>
          <p:nvGrpSpPr>
            <p:cNvPr id="80" name="Google Shape;80;p15"/>
            <p:cNvGrpSpPr/>
            <p:nvPr/>
          </p:nvGrpSpPr>
          <p:grpSpPr>
            <a:xfrm>
              <a:off x="481504" y="2780750"/>
              <a:ext cx="1052400" cy="1052400"/>
              <a:chOff x="481504" y="2780750"/>
              <a:chExt cx="1052400" cy="1052400"/>
            </a:xfrm>
          </p:grpSpPr>
          <p:sp>
            <p:nvSpPr>
              <p:cNvPr id="81" name="Google Shape;81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2" name="Google Shape;82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84" name="Google Shape;84;p15"/>
            <p:cNvGrpSpPr/>
            <p:nvPr/>
          </p:nvGrpSpPr>
          <p:grpSpPr>
            <a:xfrm flipH="1">
              <a:off x="481441" y="2780775"/>
              <a:ext cx="1052400" cy="1052400"/>
              <a:chOff x="481504" y="2780750"/>
              <a:chExt cx="1052400" cy="1052400"/>
            </a:xfrm>
          </p:grpSpPr>
          <p:sp>
            <p:nvSpPr>
              <p:cNvPr id="85" name="Google Shape;85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6" name="Google Shape;86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7" name="Google Shape;87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88" name="Google Shape;88;p15"/>
            <p:cNvSpPr/>
            <p:nvPr/>
          </p:nvSpPr>
          <p:spPr>
            <a:xfrm rot="-8100000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89;p15"/>
            <p:cNvSpPr/>
            <p:nvPr/>
          </p:nvSpPr>
          <p:spPr>
            <a:xfrm rot="8100000" flipH="1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0" name="Google Shape;90;p15"/>
          <p:cNvGrpSpPr/>
          <p:nvPr/>
        </p:nvGrpSpPr>
        <p:grpSpPr>
          <a:xfrm>
            <a:off x="615129" y="307200"/>
            <a:ext cx="816400" cy="785600"/>
            <a:chOff x="461347" y="230400"/>
            <a:chExt cx="612300" cy="589200"/>
          </a:xfrm>
        </p:grpSpPr>
        <p:sp>
          <p:nvSpPr>
            <p:cNvPr id="91" name="Google Shape;91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2" name="Google Shape;92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38100" cap="flat" cmpd="sng">
              <a:solidFill>
                <a:srgbClr val="FFD4F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4" name="Group 21">
            <a:extLst>
              <a:ext uri="{FF2B5EF4-FFF2-40B4-BE49-F238E27FC236}">
                <a16:creationId xmlns:a16="http://schemas.microsoft.com/office/drawing/2014/main" id="{4B3182F3-27C0-4E49-AAC1-076D3F54BD4D}"/>
              </a:ext>
            </a:extLst>
          </p:cNvPr>
          <p:cNvGrpSpPr/>
          <p:nvPr/>
        </p:nvGrpSpPr>
        <p:grpSpPr>
          <a:xfrm>
            <a:off x="5135695" y="1372550"/>
            <a:ext cx="6283615" cy="4440671"/>
            <a:chOff x="2636838" y="1416050"/>
            <a:chExt cx="6911976" cy="4884738"/>
          </a:xfrm>
        </p:grpSpPr>
        <p:sp>
          <p:nvSpPr>
            <p:cNvPr id="95" name="Freeform 11">
              <a:extLst>
                <a:ext uri="{FF2B5EF4-FFF2-40B4-BE49-F238E27FC236}">
                  <a16:creationId xmlns:a16="http://schemas.microsoft.com/office/drawing/2014/main" id="{A15D601F-0328-453D-BAB5-3DEAEDE91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788" y="4614863"/>
              <a:ext cx="2786063" cy="1584325"/>
            </a:xfrm>
            <a:custGeom>
              <a:avLst/>
              <a:gdLst>
                <a:gd name="T0" fmla="*/ 136 w 739"/>
                <a:gd name="T1" fmla="*/ 51 h 420"/>
                <a:gd name="T2" fmla="*/ 80 w 739"/>
                <a:gd name="T3" fmla="*/ 351 h 420"/>
                <a:gd name="T4" fmla="*/ 279 w 739"/>
                <a:gd name="T5" fmla="*/ 411 h 420"/>
                <a:gd name="T6" fmla="*/ 739 w 739"/>
                <a:gd name="T7" fmla="*/ 356 h 420"/>
                <a:gd name="T8" fmla="*/ 288 w 739"/>
                <a:gd name="T9" fmla="*/ 256 h 420"/>
                <a:gd name="T10" fmla="*/ 192 w 739"/>
                <a:gd name="T11" fmla="*/ 0 h 420"/>
                <a:gd name="T12" fmla="*/ 136 w 739"/>
                <a:gd name="T13" fmla="*/ 51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9" h="420">
                  <a:moveTo>
                    <a:pt x="136" y="51"/>
                  </a:moveTo>
                  <a:cubicBezTo>
                    <a:pt x="136" y="51"/>
                    <a:pt x="0" y="224"/>
                    <a:pt x="80" y="351"/>
                  </a:cubicBezTo>
                  <a:cubicBezTo>
                    <a:pt x="80" y="351"/>
                    <a:pt x="143" y="415"/>
                    <a:pt x="279" y="411"/>
                  </a:cubicBezTo>
                  <a:cubicBezTo>
                    <a:pt x="279" y="411"/>
                    <a:pt x="392" y="420"/>
                    <a:pt x="739" y="356"/>
                  </a:cubicBezTo>
                  <a:cubicBezTo>
                    <a:pt x="739" y="356"/>
                    <a:pt x="393" y="345"/>
                    <a:pt x="288" y="256"/>
                  </a:cubicBezTo>
                  <a:cubicBezTo>
                    <a:pt x="183" y="167"/>
                    <a:pt x="196" y="137"/>
                    <a:pt x="192" y="0"/>
                  </a:cubicBezTo>
                  <a:lnTo>
                    <a:pt x="136" y="51"/>
                  </a:lnTo>
                  <a:close/>
                </a:path>
              </a:pathLst>
            </a:custGeom>
            <a:gradFill>
              <a:gsLst>
                <a:gs pos="1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6000">
                  <a:srgbClr val="1D568E">
                    <a:lumMod val="60000"/>
                    <a:lumOff val="40000"/>
                  </a:srgbClr>
                </a:gs>
              </a:gsLst>
              <a:lin ang="96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96" name="Freeform 12">
              <a:extLst>
                <a:ext uri="{FF2B5EF4-FFF2-40B4-BE49-F238E27FC236}">
                  <a16:creationId xmlns:a16="http://schemas.microsoft.com/office/drawing/2014/main" id="{0334DC8D-4B75-43A8-9A92-3C466747D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2426" y="2174875"/>
              <a:ext cx="6656388" cy="4125913"/>
            </a:xfrm>
            <a:custGeom>
              <a:avLst/>
              <a:gdLst>
                <a:gd name="T0" fmla="*/ 700 w 1766"/>
                <a:gd name="T1" fmla="*/ 1003 h 1094"/>
                <a:gd name="T2" fmla="*/ 231 w 1766"/>
                <a:gd name="T3" fmla="*/ 1067 h 1094"/>
                <a:gd name="T4" fmla="*/ 5 w 1766"/>
                <a:gd name="T5" fmla="*/ 956 h 1094"/>
                <a:gd name="T6" fmla="*/ 473 w 1766"/>
                <a:gd name="T7" fmla="*/ 615 h 1094"/>
                <a:gd name="T8" fmla="*/ 1057 w 1766"/>
                <a:gd name="T9" fmla="*/ 412 h 1094"/>
                <a:gd name="T10" fmla="*/ 1067 w 1766"/>
                <a:gd name="T11" fmla="*/ 446 h 1094"/>
                <a:gd name="T12" fmla="*/ 1113 w 1766"/>
                <a:gd name="T13" fmla="*/ 544 h 1094"/>
                <a:gd name="T14" fmla="*/ 1735 w 1766"/>
                <a:gd name="T15" fmla="*/ 0 h 1094"/>
                <a:gd name="T16" fmla="*/ 1766 w 1766"/>
                <a:gd name="T17" fmla="*/ 37 h 1094"/>
                <a:gd name="T18" fmla="*/ 1153 w 1766"/>
                <a:gd name="T19" fmla="*/ 614 h 1094"/>
                <a:gd name="T20" fmla="*/ 1107 w 1766"/>
                <a:gd name="T21" fmla="*/ 605 h 1094"/>
                <a:gd name="T22" fmla="*/ 1067 w 1766"/>
                <a:gd name="T23" fmla="*/ 446 h 1094"/>
                <a:gd name="T24" fmla="*/ 719 w 1766"/>
                <a:gd name="T25" fmla="*/ 564 h 1094"/>
                <a:gd name="T26" fmla="*/ 297 w 1766"/>
                <a:gd name="T27" fmla="*/ 736 h 1094"/>
                <a:gd name="T28" fmla="*/ 55 w 1766"/>
                <a:gd name="T29" fmla="*/ 953 h 1094"/>
                <a:gd name="T30" fmla="*/ 700 w 1766"/>
                <a:gd name="T31" fmla="*/ 1003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66" h="1094">
                  <a:moveTo>
                    <a:pt x="700" y="1003"/>
                  </a:moveTo>
                  <a:cubicBezTo>
                    <a:pt x="700" y="1003"/>
                    <a:pt x="375" y="1066"/>
                    <a:pt x="231" y="1067"/>
                  </a:cubicBezTo>
                  <a:cubicBezTo>
                    <a:pt x="93" y="1069"/>
                    <a:pt x="9" y="1034"/>
                    <a:pt x="5" y="956"/>
                  </a:cubicBezTo>
                  <a:cubicBezTo>
                    <a:pt x="0" y="869"/>
                    <a:pt x="89" y="770"/>
                    <a:pt x="473" y="615"/>
                  </a:cubicBezTo>
                  <a:cubicBezTo>
                    <a:pt x="764" y="498"/>
                    <a:pt x="1057" y="412"/>
                    <a:pt x="1057" y="412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1113" y="544"/>
                    <a:pt x="1113" y="544"/>
                    <a:pt x="1113" y="544"/>
                  </a:cubicBezTo>
                  <a:cubicBezTo>
                    <a:pt x="1735" y="0"/>
                    <a:pt x="1735" y="0"/>
                    <a:pt x="1735" y="0"/>
                  </a:cubicBezTo>
                  <a:cubicBezTo>
                    <a:pt x="1766" y="37"/>
                    <a:pt x="1766" y="37"/>
                    <a:pt x="1766" y="37"/>
                  </a:cubicBezTo>
                  <a:cubicBezTo>
                    <a:pt x="1153" y="614"/>
                    <a:pt x="1153" y="614"/>
                    <a:pt x="1153" y="614"/>
                  </a:cubicBezTo>
                  <a:cubicBezTo>
                    <a:pt x="1107" y="605"/>
                    <a:pt x="1107" y="605"/>
                    <a:pt x="1107" y="605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719" y="564"/>
                    <a:pt x="719" y="564"/>
                    <a:pt x="719" y="564"/>
                  </a:cubicBezTo>
                  <a:cubicBezTo>
                    <a:pt x="719" y="564"/>
                    <a:pt x="391" y="692"/>
                    <a:pt x="297" y="736"/>
                  </a:cubicBezTo>
                  <a:cubicBezTo>
                    <a:pt x="188" y="787"/>
                    <a:pt x="47" y="873"/>
                    <a:pt x="55" y="953"/>
                  </a:cubicBezTo>
                  <a:cubicBezTo>
                    <a:pt x="63" y="1033"/>
                    <a:pt x="181" y="1094"/>
                    <a:pt x="700" y="1003"/>
                  </a:cubicBezTo>
                  <a:close/>
                </a:path>
              </a:pathLst>
            </a:custGeom>
            <a:solidFill>
              <a:srgbClr val="1D568E">
                <a:lumMod val="75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97" name="Freeform 13">
              <a:extLst>
                <a:ext uri="{FF2B5EF4-FFF2-40B4-BE49-F238E27FC236}">
                  <a16:creationId xmlns:a16="http://schemas.microsoft.com/office/drawing/2014/main" id="{22FE0A77-B859-4F56-8AB6-C4F3ABC37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838" y="1416050"/>
              <a:ext cx="6794500" cy="4391025"/>
            </a:xfrm>
            <a:custGeom>
              <a:avLst/>
              <a:gdLst>
                <a:gd name="T0" fmla="*/ 1803 w 1803"/>
                <a:gd name="T1" fmla="*/ 201 h 1164"/>
                <a:gd name="T2" fmla="*/ 1175 w 1803"/>
                <a:gd name="T3" fmla="*/ 806 h 1164"/>
                <a:gd name="T4" fmla="*/ 1122 w 1803"/>
                <a:gd name="T5" fmla="*/ 617 h 1164"/>
                <a:gd name="T6" fmla="*/ 339 w 1803"/>
                <a:gd name="T7" fmla="*/ 911 h 1164"/>
                <a:gd name="T8" fmla="*/ 74 w 1803"/>
                <a:gd name="T9" fmla="*/ 1164 h 1164"/>
                <a:gd name="T10" fmla="*/ 2 w 1803"/>
                <a:gd name="T11" fmla="*/ 802 h 1164"/>
                <a:gd name="T12" fmla="*/ 44 w 1803"/>
                <a:gd name="T13" fmla="*/ 691 h 1164"/>
                <a:gd name="T14" fmla="*/ 363 w 1803"/>
                <a:gd name="T15" fmla="*/ 448 h 1164"/>
                <a:gd name="T16" fmla="*/ 993 w 1803"/>
                <a:gd name="T17" fmla="*/ 181 h 1164"/>
                <a:gd name="T18" fmla="*/ 937 w 1803"/>
                <a:gd name="T19" fmla="*/ 0 h 1164"/>
                <a:gd name="T20" fmla="*/ 1803 w 1803"/>
                <a:gd name="T21" fmla="*/ 2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03" h="1164">
                  <a:moveTo>
                    <a:pt x="1803" y="201"/>
                  </a:moveTo>
                  <a:cubicBezTo>
                    <a:pt x="1175" y="806"/>
                    <a:pt x="1175" y="806"/>
                    <a:pt x="1175" y="806"/>
                  </a:cubicBezTo>
                  <a:cubicBezTo>
                    <a:pt x="1122" y="617"/>
                    <a:pt x="1122" y="617"/>
                    <a:pt x="1122" y="617"/>
                  </a:cubicBezTo>
                  <a:cubicBezTo>
                    <a:pt x="1122" y="617"/>
                    <a:pt x="683" y="748"/>
                    <a:pt x="339" y="911"/>
                  </a:cubicBezTo>
                  <a:cubicBezTo>
                    <a:pt x="264" y="947"/>
                    <a:pt x="77" y="1032"/>
                    <a:pt x="74" y="1164"/>
                  </a:cubicBezTo>
                  <a:cubicBezTo>
                    <a:pt x="2" y="802"/>
                    <a:pt x="2" y="802"/>
                    <a:pt x="2" y="802"/>
                  </a:cubicBezTo>
                  <a:cubicBezTo>
                    <a:pt x="2" y="802"/>
                    <a:pt x="0" y="750"/>
                    <a:pt x="44" y="691"/>
                  </a:cubicBezTo>
                  <a:cubicBezTo>
                    <a:pt x="88" y="632"/>
                    <a:pt x="205" y="532"/>
                    <a:pt x="363" y="448"/>
                  </a:cubicBezTo>
                  <a:cubicBezTo>
                    <a:pt x="520" y="364"/>
                    <a:pt x="789" y="247"/>
                    <a:pt x="993" y="181"/>
                  </a:cubicBezTo>
                  <a:cubicBezTo>
                    <a:pt x="937" y="0"/>
                    <a:pt x="937" y="0"/>
                    <a:pt x="937" y="0"/>
                  </a:cubicBezTo>
                  <a:lnTo>
                    <a:pt x="1803" y="201"/>
                  </a:lnTo>
                  <a:close/>
                </a:path>
              </a:pathLst>
            </a:custGeom>
            <a:gradFill flip="none" rotWithShape="1">
              <a:gsLst>
                <a:gs pos="3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7000">
                  <a:srgbClr val="1D568E">
                    <a:lumMod val="60000"/>
                    <a:lumOff val="40000"/>
                  </a:srgbClr>
                </a:gs>
              </a:gsLst>
              <a:lin ang="960000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98" name="TextBox 2">
            <a:extLst>
              <a:ext uri="{FF2B5EF4-FFF2-40B4-BE49-F238E27FC236}">
                <a16:creationId xmlns:a16="http://schemas.microsoft.com/office/drawing/2014/main" id="{4B4EB3EA-E9A4-4B84-B9B7-6E48750D5B99}"/>
              </a:ext>
            </a:extLst>
          </p:cNvPr>
          <p:cNvSpPr txBox="1"/>
          <p:nvPr/>
        </p:nvSpPr>
        <p:spPr>
          <a:xfrm rot="20325563">
            <a:off x="5386967" y="2926435"/>
            <a:ext cx="5628657" cy="1463568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0940379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II. La verificación de las obligaciones de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transparencia y la denuncia por incumplimiento</a:t>
            </a:r>
          </a:p>
        </p:txBody>
      </p:sp>
    </p:spTree>
    <p:extLst>
      <p:ext uri="{BB962C8B-B14F-4D97-AF65-F5344CB8AC3E}">
        <p14:creationId xmlns:p14="http://schemas.microsoft.com/office/powerpoint/2010/main" val="2064641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48"/>
          <p:cNvSpPr/>
          <p:nvPr/>
        </p:nvSpPr>
        <p:spPr>
          <a:xfrm>
            <a:off x="485775" y="2650265"/>
            <a:ext cx="5232335" cy="2083660"/>
          </a:xfrm>
          <a:custGeom>
            <a:avLst/>
            <a:gdLst/>
            <a:ahLst/>
            <a:cxnLst/>
            <a:rect l="l" t="t" r="r" b="b"/>
            <a:pathLst>
              <a:path w="119647" h="41392" extrusionOk="0">
                <a:moveTo>
                  <a:pt x="11528" y="12066"/>
                </a:moveTo>
                <a:lnTo>
                  <a:pt x="11528" y="12066"/>
                </a:lnTo>
                <a:cubicBezTo>
                  <a:pt x="12194" y="12319"/>
                  <a:pt x="12827" y="12668"/>
                  <a:pt x="13429" y="13143"/>
                </a:cubicBezTo>
                <a:cubicBezTo>
                  <a:pt x="15107" y="14536"/>
                  <a:pt x="15835" y="16563"/>
                  <a:pt x="15550" y="18685"/>
                </a:cubicBezTo>
                <a:cubicBezTo>
                  <a:pt x="15265" y="20648"/>
                  <a:pt x="14284" y="22707"/>
                  <a:pt x="12605" y="23784"/>
                </a:cubicBezTo>
                <a:cubicBezTo>
                  <a:pt x="12067" y="24132"/>
                  <a:pt x="11497" y="24354"/>
                  <a:pt x="10895" y="24544"/>
                </a:cubicBezTo>
                <a:cubicBezTo>
                  <a:pt x="11180" y="24354"/>
                  <a:pt x="11433" y="24195"/>
                  <a:pt x="11718" y="24005"/>
                </a:cubicBezTo>
                <a:cubicBezTo>
                  <a:pt x="14315" y="21978"/>
                  <a:pt x="15170" y="18527"/>
                  <a:pt x="14030" y="15486"/>
                </a:cubicBezTo>
                <a:cubicBezTo>
                  <a:pt x="13587" y="14220"/>
                  <a:pt x="12890" y="13079"/>
                  <a:pt x="11813" y="12256"/>
                </a:cubicBezTo>
                <a:cubicBezTo>
                  <a:pt x="11718" y="12193"/>
                  <a:pt x="11623" y="12129"/>
                  <a:pt x="11528" y="12066"/>
                </a:cubicBezTo>
                <a:close/>
                <a:moveTo>
                  <a:pt x="7411" y="11654"/>
                </a:moveTo>
                <a:cubicBezTo>
                  <a:pt x="7443" y="11686"/>
                  <a:pt x="7506" y="11686"/>
                  <a:pt x="7570" y="11686"/>
                </a:cubicBezTo>
                <a:cubicBezTo>
                  <a:pt x="7603" y="11686"/>
                  <a:pt x="7637" y="11685"/>
                  <a:pt x="7670" y="11685"/>
                </a:cubicBezTo>
                <a:cubicBezTo>
                  <a:pt x="10027" y="11685"/>
                  <a:pt x="11797" y="12793"/>
                  <a:pt x="12859" y="14916"/>
                </a:cubicBezTo>
                <a:cubicBezTo>
                  <a:pt x="14062" y="17386"/>
                  <a:pt x="13999" y="20395"/>
                  <a:pt x="12162" y="22517"/>
                </a:cubicBezTo>
                <a:cubicBezTo>
                  <a:pt x="10947" y="23923"/>
                  <a:pt x="9131" y="24699"/>
                  <a:pt x="7310" y="24699"/>
                </a:cubicBezTo>
                <a:cubicBezTo>
                  <a:pt x="6424" y="24699"/>
                  <a:pt x="5538" y="24515"/>
                  <a:pt x="4720" y="24132"/>
                </a:cubicBezTo>
                <a:cubicBezTo>
                  <a:pt x="1996" y="22834"/>
                  <a:pt x="824" y="20047"/>
                  <a:pt x="1616" y="17133"/>
                </a:cubicBezTo>
                <a:cubicBezTo>
                  <a:pt x="2344" y="14441"/>
                  <a:pt x="4593" y="12066"/>
                  <a:pt x="7411" y="11654"/>
                </a:cubicBezTo>
                <a:close/>
                <a:moveTo>
                  <a:pt x="30862" y="689"/>
                </a:moveTo>
                <a:cubicBezTo>
                  <a:pt x="33166" y="689"/>
                  <a:pt x="35470" y="697"/>
                  <a:pt x="37782" y="697"/>
                </a:cubicBezTo>
                <a:cubicBezTo>
                  <a:pt x="43071" y="697"/>
                  <a:pt x="48328" y="729"/>
                  <a:pt x="53617" y="729"/>
                </a:cubicBezTo>
                <a:cubicBezTo>
                  <a:pt x="59095" y="760"/>
                  <a:pt x="64606" y="792"/>
                  <a:pt x="70085" y="824"/>
                </a:cubicBezTo>
                <a:cubicBezTo>
                  <a:pt x="75278" y="855"/>
                  <a:pt x="80504" y="887"/>
                  <a:pt x="85729" y="950"/>
                </a:cubicBezTo>
                <a:cubicBezTo>
                  <a:pt x="90163" y="982"/>
                  <a:pt x="94628" y="1014"/>
                  <a:pt x="99093" y="1077"/>
                </a:cubicBezTo>
                <a:cubicBezTo>
                  <a:pt x="102355" y="1109"/>
                  <a:pt x="105586" y="1140"/>
                  <a:pt x="108816" y="1172"/>
                </a:cubicBezTo>
                <a:cubicBezTo>
                  <a:pt x="109980" y="1172"/>
                  <a:pt x="111144" y="1225"/>
                  <a:pt x="112307" y="1225"/>
                </a:cubicBezTo>
                <a:cubicBezTo>
                  <a:pt x="112695" y="1225"/>
                  <a:pt x="113083" y="1219"/>
                  <a:pt x="113471" y="1204"/>
                </a:cubicBezTo>
                <a:cubicBezTo>
                  <a:pt x="113788" y="1552"/>
                  <a:pt x="114010" y="2059"/>
                  <a:pt x="114168" y="2534"/>
                </a:cubicBezTo>
                <a:cubicBezTo>
                  <a:pt x="114453" y="3452"/>
                  <a:pt x="114643" y="4402"/>
                  <a:pt x="114801" y="5352"/>
                </a:cubicBezTo>
                <a:cubicBezTo>
                  <a:pt x="115213" y="8012"/>
                  <a:pt x="115371" y="10736"/>
                  <a:pt x="115466" y="13428"/>
                </a:cubicBezTo>
                <a:cubicBezTo>
                  <a:pt x="115688" y="19382"/>
                  <a:pt x="115593" y="25367"/>
                  <a:pt x="114960" y="31289"/>
                </a:cubicBezTo>
                <a:cubicBezTo>
                  <a:pt x="114865" y="32303"/>
                  <a:pt x="114738" y="33316"/>
                  <a:pt x="114548" y="34298"/>
                </a:cubicBezTo>
                <a:cubicBezTo>
                  <a:pt x="114421" y="34899"/>
                  <a:pt x="114263" y="35659"/>
                  <a:pt x="114041" y="36134"/>
                </a:cubicBezTo>
                <a:cubicBezTo>
                  <a:pt x="113978" y="36198"/>
                  <a:pt x="113946" y="36261"/>
                  <a:pt x="113883" y="36356"/>
                </a:cubicBezTo>
                <a:cubicBezTo>
                  <a:pt x="113883" y="36347"/>
                  <a:pt x="113883" y="36343"/>
                  <a:pt x="113882" y="36343"/>
                </a:cubicBezTo>
                <a:cubicBezTo>
                  <a:pt x="113880" y="36343"/>
                  <a:pt x="113874" y="36365"/>
                  <a:pt x="113851" y="36388"/>
                </a:cubicBezTo>
                <a:lnTo>
                  <a:pt x="113756" y="36388"/>
                </a:lnTo>
                <a:cubicBezTo>
                  <a:pt x="113630" y="36388"/>
                  <a:pt x="113535" y="36388"/>
                  <a:pt x="113408" y="36419"/>
                </a:cubicBezTo>
                <a:cubicBezTo>
                  <a:pt x="112869" y="36451"/>
                  <a:pt x="112331" y="36483"/>
                  <a:pt x="111793" y="36483"/>
                </a:cubicBezTo>
                <a:cubicBezTo>
                  <a:pt x="108151" y="36641"/>
                  <a:pt x="104541" y="36736"/>
                  <a:pt x="100899" y="36799"/>
                </a:cubicBezTo>
                <a:cubicBezTo>
                  <a:pt x="95515" y="36926"/>
                  <a:pt x="90131" y="36990"/>
                  <a:pt x="84747" y="37053"/>
                </a:cubicBezTo>
                <a:cubicBezTo>
                  <a:pt x="78414" y="37148"/>
                  <a:pt x="72080" y="37180"/>
                  <a:pt x="65746" y="37243"/>
                </a:cubicBezTo>
                <a:cubicBezTo>
                  <a:pt x="59222" y="37275"/>
                  <a:pt x="52698" y="37306"/>
                  <a:pt x="46206" y="37306"/>
                </a:cubicBezTo>
                <a:cubicBezTo>
                  <a:pt x="43245" y="37322"/>
                  <a:pt x="40292" y="37330"/>
                  <a:pt x="37343" y="37330"/>
                </a:cubicBezTo>
                <a:cubicBezTo>
                  <a:pt x="34394" y="37330"/>
                  <a:pt x="31448" y="37322"/>
                  <a:pt x="28503" y="37306"/>
                </a:cubicBezTo>
                <a:cubicBezTo>
                  <a:pt x="23974" y="37275"/>
                  <a:pt x="19477" y="37243"/>
                  <a:pt x="14980" y="37148"/>
                </a:cubicBezTo>
                <a:cubicBezTo>
                  <a:pt x="12637" y="37116"/>
                  <a:pt x="10293" y="37116"/>
                  <a:pt x="7982" y="36894"/>
                </a:cubicBezTo>
                <a:lnTo>
                  <a:pt x="7950" y="36894"/>
                </a:lnTo>
                <a:cubicBezTo>
                  <a:pt x="7506" y="33854"/>
                  <a:pt x="7095" y="30782"/>
                  <a:pt x="6841" y="27711"/>
                </a:cubicBezTo>
                <a:cubicBezTo>
                  <a:pt x="6778" y="27014"/>
                  <a:pt x="6715" y="26285"/>
                  <a:pt x="6778" y="25589"/>
                </a:cubicBezTo>
                <a:cubicBezTo>
                  <a:pt x="8995" y="25525"/>
                  <a:pt x="11433" y="25494"/>
                  <a:pt x="13302" y="24132"/>
                </a:cubicBezTo>
                <a:cubicBezTo>
                  <a:pt x="15044" y="22834"/>
                  <a:pt x="15994" y="20712"/>
                  <a:pt x="16184" y="18622"/>
                </a:cubicBezTo>
                <a:cubicBezTo>
                  <a:pt x="16405" y="16341"/>
                  <a:pt x="15582" y="14220"/>
                  <a:pt x="13777" y="12794"/>
                </a:cubicBezTo>
                <a:cubicBezTo>
                  <a:pt x="12225" y="11528"/>
                  <a:pt x="10388" y="11084"/>
                  <a:pt x="8488" y="11084"/>
                </a:cubicBezTo>
                <a:cubicBezTo>
                  <a:pt x="8172" y="11053"/>
                  <a:pt x="7855" y="11053"/>
                  <a:pt x="7570" y="11053"/>
                </a:cubicBezTo>
                <a:cubicBezTo>
                  <a:pt x="7475" y="11053"/>
                  <a:pt x="7411" y="11084"/>
                  <a:pt x="7348" y="11116"/>
                </a:cubicBezTo>
                <a:cubicBezTo>
                  <a:pt x="7285" y="11148"/>
                  <a:pt x="7253" y="11148"/>
                  <a:pt x="7190" y="11148"/>
                </a:cubicBezTo>
                <a:cubicBezTo>
                  <a:pt x="7000" y="9881"/>
                  <a:pt x="7063" y="8551"/>
                  <a:pt x="7095" y="7252"/>
                </a:cubicBezTo>
                <a:cubicBezTo>
                  <a:pt x="7158" y="5701"/>
                  <a:pt x="7221" y="4149"/>
                  <a:pt x="7443" y="2629"/>
                </a:cubicBezTo>
                <a:cubicBezTo>
                  <a:pt x="7506" y="2154"/>
                  <a:pt x="7570" y="1647"/>
                  <a:pt x="7728" y="1204"/>
                </a:cubicBezTo>
                <a:cubicBezTo>
                  <a:pt x="7760" y="1172"/>
                  <a:pt x="7760" y="1140"/>
                  <a:pt x="7792" y="1109"/>
                </a:cubicBezTo>
                <a:cubicBezTo>
                  <a:pt x="7823" y="1109"/>
                  <a:pt x="7855" y="1109"/>
                  <a:pt x="7887" y="1077"/>
                </a:cubicBezTo>
                <a:lnTo>
                  <a:pt x="8077" y="1077"/>
                </a:lnTo>
                <a:cubicBezTo>
                  <a:pt x="9882" y="887"/>
                  <a:pt x="11750" y="887"/>
                  <a:pt x="13555" y="855"/>
                </a:cubicBezTo>
                <a:cubicBezTo>
                  <a:pt x="17039" y="792"/>
                  <a:pt x="20491" y="760"/>
                  <a:pt x="23943" y="729"/>
                </a:cubicBezTo>
                <a:cubicBezTo>
                  <a:pt x="26255" y="697"/>
                  <a:pt x="28558" y="689"/>
                  <a:pt x="30862" y="689"/>
                </a:cubicBezTo>
                <a:close/>
                <a:moveTo>
                  <a:pt x="114960" y="2534"/>
                </a:moveTo>
                <a:lnTo>
                  <a:pt x="114960" y="2534"/>
                </a:lnTo>
                <a:cubicBezTo>
                  <a:pt x="115435" y="3009"/>
                  <a:pt x="115910" y="3515"/>
                  <a:pt x="116353" y="3991"/>
                </a:cubicBezTo>
                <a:cubicBezTo>
                  <a:pt x="117176" y="4846"/>
                  <a:pt x="117588" y="5796"/>
                  <a:pt x="117842" y="6967"/>
                </a:cubicBezTo>
                <a:cubicBezTo>
                  <a:pt x="118063" y="8139"/>
                  <a:pt x="118190" y="9374"/>
                  <a:pt x="118317" y="10546"/>
                </a:cubicBezTo>
                <a:cubicBezTo>
                  <a:pt x="118507" y="11908"/>
                  <a:pt x="118633" y="13270"/>
                  <a:pt x="118728" y="14663"/>
                </a:cubicBezTo>
                <a:cubicBezTo>
                  <a:pt x="119077" y="19413"/>
                  <a:pt x="118792" y="24195"/>
                  <a:pt x="118697" y="28946"/>
                </a:cubicBezTo>
                <a:cubicBezTo>
                  <a:pt x="118633" y="31542"/>
                  <a:pt x="118602" y="34139"/>
                  <a:pt x="118190" y="36704"/>
                </a:cubicBezTo>
                <a:cubicBezTo>
                  <a:pt x="118127" y="37306"/>
                  <a:pt x="118000" y="37908"/>
                  <a:pt x="117842" y="38510"/>
                </a:cubicBezTo>
                <a:cubicBezTo>
                  <a:pt x="117747" y="38858"/>
                  <a:pt x="117620" y="39301"/>
                  <a:pt x="117335" y="39586"/>
                </a:cubicBezTo>
                <a:cubicBezTo>
                  <a:pt x="117208" y="39713"/>
                  <a:pt x="117208" y="39681"/>
                  <a:pt x="116986" y="39713"/>
                </a:cubicBezTo>
                <a:cubicBezTo>
                  <a:pt x="116258" y="39745"/>
                  <a:pt x="115530" y="39808"/>
                  <a:pt x="114801" y="39840"/>
                </a:cubicBezTo>
                <a:cubicBezTo>
                  <a:pt x="113408" y="39935"/>
                  <a:pt x="112014" y="39998"/>
                  <a:pt x="110653" y="40030"/>
                </a:cubicBezTo>
                <a:cubicBezTo>
                  <a:pt x="105079" y="40220"/>
                  <a:pt x="99537" y="40188"/>
                  <a:pt x="93995" y="40251"/>
                </a:cubicBezTo>
                <a:cubicBezTo>
                  <a:pt x="88326" y="40315"/>
                  <a:pt x="82657" y="40473"/>
                  <a:pt x="76988" y="40473"/>
                </a:cubicBezTo>
                <a:cubicBezTo>
                  <a:pt x="65746" y="40505"/>
                  <a:pt x="54472" y="40631"/>
                  <a:pt x="43198" y="40631"/>
                </a:cubicBezTo>
                <a:cubicBezTo>
                  <a:pt x="37592" y="40631"/>
                  <a:pt x="31987" y="40600"/>
                  <a:pt x="26381" y="40568"/>
                </a:cubicBezTo>
                <a:cubicBezTo>
                  <a:pt x="23626" y="40536"/>
                  <a:pt x="20871" y="40536"/>
                  <a:pt x="18084" y="40473"/>
                </a:cubicBezTo>
                <a:cubicBezTo>
                  <a:pt x="16722" y="40441"/>
                  <a:pt x="15329" y="40378"/>
                  <a:pt x="13935" y="40346"/>
                </a:cubicBezTo>
                <a:cubicBezTo>
                  <a:pt x="12700" y="40315"/>
                  <a:pt x="11592" y="40220"/>
                  <a:pt x="10515" y="39523"/>
                </a:cubicBezTo>
                <a:cubicBezTo>
                  <a:pt x="10040" y="39238"/>
                  <a:pt x="9660" y="38921"/>
                  <a:pt x="9248" y="38573"/>
                </a:cubicBezTo>
                <a:cubicBezTo>
                  <a:pt x="9185" y="38510"/>
                  <a:pt x="8742" y="38130"/>
                  <a:pt x="8425" y="37845"/>
                </a:cubicBezTo>
                <a:lnTo>
                  <a:pt x="8425" y="37845"/>
                </a:lnTo>
                <a:cubicBezTo>
                  <a:pt x="8837" y="37876"/>
                  <a:pt x="9280" y="37876"/>
                  <a:pt x="9723" y="37876"/>
                </a:cubicBezTo>
                <a:cubicBezTo>
                  <a:pt x="11053" y="37940"/>
                  <a:pt x="12384" y="37971"/>
                  <a:pt x="13714" y="37971"/>
                </a:cubicBezTo>
                <a:cubicBezTo>
                  <a:pt x="18021" y="38035"/>
                  <a:pt x="22328" y="38066"/>
                  <a:pt x="26635" y="38098"/>
                </a:cubicBezTo>
                <a:cubicBezTo>
                  <a:pt x="29516" y="38114"/>
                  <a:pt x="32406" y="38122"/>
                  <a:pt x="35296" y="38122"/>
                </a:cubicBezTo>
                <a:cubicBezTo>
                  <a:pt x="38186" y="38122"/>
                  <a:pt x="41076" y="38114"/>
                  <a:pt x="43958" y="38098"/>
                </a:cubicBezTo>
                <a:cubicBezTo>
                  <a:pt x="50450" y="38098"/>
                  <a:pt x="56942" y="38066"/>
                  <a:pt x="63434" y="38035"/>
                </a:cubicBezTo>
                <a:cubicBezTo>
                  <a:pt x="69831" y="37971"/>
                  <a:pt x="76228" y="37908"/>
                  <a:pt x="82626" y="37845"/>
                </a:cubicBezTo>
                <a:cubicBezTo>
                  <a:pt x="88168" y="37781"/>
                  <a:pt x="93678" y="37718"/>
                  <a:pt x="99220" y="37623"/>
                </a:cubicBezTo>
                <a:cubicBezTo>
                  <a:pt x="103084" y="37528"/>
                  <a:pt x="106979" y="37465"/>
                  <a:pt x="110843" y="37306"/>
                </a:cubicBezTo>
                <a:cubicBezTo>
                  <a:pt x="111476" y="37275"/>
                  <a:pt x="112078" y="37243"/>
                  <a:pt x="112711" y="37211"/>
                </a:cubicBezTo>
                <a:cubicBezTo>
                  <a:pt x="113123" y="37180"/>
                  <a:pt x="113661" y="37211"/>
                  <a:pt x="114073" y="37085"/>
                </a:cubicBezTo>
                <a:cubicBezTo>
                  <a:pt x="114516" y="36958"/>
                  <a:pt x="114738" y="36388"/>
                  <a:pt x="114865" y="35976"/>
                </a:cubicBezTo>
                <a:cubicBezTo>
                  <a:pt x="115118" y="35279"/>
                  <a:pt x="115245" y="34519"/>
                  <a:pt x="115371" y="33759"/>
                </a:cubicBezTo>
                <a:cubicBezTo>
                  <a:pt x="115751" y="31289"/>
                  <a:pt x="115941" y="28787"/>
                  <a:pt x="116068" y="26317"/>
                </a:cubicBezTo>
                <a:cubicBezTo>
                  <a:pt x="116195" y="23214"/>
                  <a:pt x="116290" y="20110"/>
                  <a:pt x="116258" y="17006"/>
                </a:cubicBezTo>
                <a:cubicBezTo>
                  <a:pt x="116258" y="14030"/>
                  <a:pt x="116131" y="11021"/>
                  <a:pt x="115846" y="8044"/>
                </a:cubicBezTo>
                <a:cubicBezTo>
                  <a:pt x="115688" y="6239"/>
                  <a:pt x="115530" y="4307"/>
                  <a:pt x="114960" y="2534"/>
                </a:cubicBezTo>
                <a:close/>
                <a:moveTo>
                  <a:pt x="34837" y="0"/>
                </a:moveTo>
                <a:cubicBezTo>
                  <a:pt x="29992" y="32"/>
                  <a:pt x="25114" y="32"/>
                  <a:pt x="20237" y="32"/>
                </a:cubicBezTo>
                <a:cubicBezTo>
                  <a:pt x="17007" y="64"/>
                  <a:pt x="13745" y="95"/>
                  <a:pt x="10515" y="190"/>
                </a:cubicBezTo>
                <a:cubicBezTo>
                  <a:pt x="9692" y="222"/>
                  <a:pt x="8900" y="254"/>
                  <a:pt x="8077" y="349"/>
                </a:cubicBezTo>
                <a:cubicBezTo>
                  <a:pt x="7887" y="380"/>
                  <a:pt x="7696" y="380"/>
                  <a:pt x="7506" y="444"/>
                </a:cubicBezTo>
                <a:cubicBezTo>
                  <a:pt x="6905" y="697"/>
                  <a:pt x="6905" y="1742"/>
                  <a:pt x="6810" y="2249"/>
                </a:cubicBezTo>
                <a:cubicBezTo>
                  <a:pt x="6588" y="3864"/>
                  <a:pt x="6493" y="5511"/>
                  <a:pt x="6430" y="7126"/>
                </a:cubicBezTo>
                <a:cubicBezTo>
                  <a:pt x="6398" y="8488"/>
                  <a:pt x="6366" y="9913"/>
                  <a:pt x="6556" y="11243"/>
                </a:cubicBezTo>
                <a:cubicBezTo>
                  <a:pt x="4086" y="11781"/>
                  <a:pt x="2154" y="13681"/>
                  <a:pt x="1236" y="16025"/>
                </a:cubicBezTo>
                <a:cubicBezTo>
                  <a:pt x="1" y="19002"/>
                  <a:pt x="603" y="22327"/>
                  <a:pt x="3263" y="24290"/>
                </a:cubicBezTo>
                <a:cubicBezTo>
                  <a:pt x="4118" y="24892"/>
                  <a:pt x="5100" y="25272"/>
                  <a:pt x="6081" y="25430"/>
                </a:cubicBezTo>
                <a:cubicBezTo>
                  <a:pt x="5955" y="26507"/>
                  <a:pt x="6050" y="27679"/>
                  <a:pt x="6145" y="28756"/>
                </a:cubicBezTo>
                <a:cubicBezTo>
                  <a:pt x="6271" y="30402"/>
                  <a:pt x="6430" y="32049"/>
                  <a:pt x="6651" y="33664"/>
                </a:cubicBezTo>
                <a:cubicBezTo>
                  <a:pt x="6778" y="34804"/>
                  <a:pt x="6936" y="35944"/>
                  <a:pt x="7095" y="37085"/>
                </a:cubicBezTo>
                <a:cubicBezTo>
                  <a:pt x="7126" y="37338"/>
                  <a:pt x="7190" y="37496"/>
                  <a:pt x="7380" y="37623"/>
                </a:cubicBezTo>
                <a:cubicBezTo>
                  <a:pt x="7411" y="37781"/>
                  <a:pt x="7570" y="37940"/>
                  <a:pt x="7728" y="38130"/>
                </a:cubicBezTo>
                <a:cubicBezTo>
                  <a:pt x="8108" y="38541"/>
                  <a:pt x="8520" y="38953"/>
                  <a:pt x="8932" y="39365"/>
                </a:cubicBezTo>
                <a:cubicBezTo>
                  <a:pt x="9723" y="40093"/>
                  <a:pt x="10642" y="40695"/>
                  <a:pt x="11655" y="40980"/>
                </a:cubicBezTo>
                <a:cubicBezTo>
                  <a:pt x="12484" y="41202"/>
                  <a:pt x="13364" y="41231"/>
                  <a:pt x="14238" y="41231"/>
                </a:cubicBezTo>
                <a:cubicBezTo>
                  <a:pt x="14545" y="41231"/>
                  <a:pt x="14850" y="41227"/>
                  <a:pt x="15152" y="41227"/>
                </a:cubicBezTo>
                <a:cubicBezTo>
                  <a:pt x="15339" y="41227"/>
                  <a:pt x="15525" y="41229"/>
                  <a:pt x="15709" y="41233"/>
                </a:cubicBezTo>
                <a:cubicBezTo>
                  <a:pt x="17166" y="41265"/>
                  <a:pt x="18591" y="41265"/>
                  <a:pt x="20047" y="41296"/>
                </a:cubicBezTo>
                <a:cubicBezTo>
                  <a:pt x="25843" y="41328"/>
                  <a:pt x="31638" y="41391"/>
                  <a:pt x="37465" y="41391"/>
                </a:cubicBezTo>
                <a:cubicBezTo>
                  <a:pt x="49151" y="41391"/>
                  <a:pt x="60869" y="41360"/>
                  <a:pt x="72555" y="41265"/>
                </a:cubicBezTo>
                <a:cubicBezTo>
                  <a:pt x="84241" y="41138"/>
                  <a:pt x="95927" y="41138"/>
                  <a:pt x="107581" y="40853"/>
                </a:cubicBezTo>
                <a:cubicBezTo>
                  <a:pt x="110494" y="40758"/>
                  <a:pt x="113408" y="40663"/>
                  <a:pt x="116321" y="40441"/>
                </a:cubicBezTo>
                <a:cubicBezTo>
                  <a:pt x="116923" y="40410"/>
                  <a:pt x="117493" y="40473"/>
                  <a:pt x="117905" y="39998"/>
                </a:cubicBezTo>
                <a:cubicBezTo>
                  <a:pt x="118190" y="39681"/>
                  <a:pt x="118348" y="39206"/>
                  <a:pt x="118475" y="38795"/>
                </a:cubicBezTo>
                <a:cubicBezTo>
                  <a:pt x="118887" y="37528"/>
                  <a:pt x="119013" y="36134"/>
                  <a:pt x="119140" y="34773"/>
                </a:cubicBezTo>
                <a:cubicBezTo>
                  <a:pt x="119267" y="33316"/>
                  <a:pt x="119330" y="31859"/>
                  <a:pt x="119362" y="30402"/>
                </a:cubicBezTo>
                <a:cubicBezTo>
                  <a:pt x="119457" y="26349"/>
                  <a:pt x="119647" y="22295"/>
                  <a:pt x="119552" y="18242"/>
                </a:cubicBezTo>
                <a:cubicBezTo>
                  <a:pt x="119488" y="15328"/>
                  <a:pt x="119330" y="12446"/>
                  <a:pt x="118950" y="9596"/>
                </a:cubicBezTo>
                <a:cubicBezTo>
                  <a:pt x="118697" y="7411"/>
                  <a:pt x="118507" y="5226"/>
                  <a:pt x="116923" y="3579"/>
                </a:cubicBezTo>
                <a:cubicBezTo>
                  <a:pt x="116036" y="2724"/>
                  <a:pt x="115181" y="1805"/>
                  <a:pt x="114326" y="919"/>
                </a:cubicBezTo>
                <a:cubicBezTo>
                  <a:pt x="114390" y="729"/>
                  <a:pt x="114295" y="475"/>
                  <a:pt x="114041" y="444"/>
                </a:cubicBezTo>
                <a:cubicBezTo>
                  <a:pt x="113915" y="444"/>
                  <a:pt x="113788" y="412"/>
                  <a:pt x="113693" y="412"/>
                </a:cubicBezTo>
                <a:lnTo>
                  <a:pt x="113376" y="412"/>
                </a:lnTo>
                <a:cubicBezTo>
                  <a:pt x="112711" y="412"/>
                  <a:pt x="112014" y="412"/>
                  <a:pt x="111349" y="380"/>
                </a:cubicBezTo>
                <a:cubicBezTo>
                  <a:pt x="108277" y="380"/>
                  <a:pt x="105237" y="349"/>
                  <a:pt x="102197" y="317"/>
                </a:cubicBezTo>
                <a:cubicBezTo>
                  <a:pt x="97447" y="285"/>
                  <a:pt x="92728" y="254"/>
                  <a:pt x="87978" y="222"/>
                </a:cubicBezTo>
                <a:cubicBezTo>
                  <a:pt x="82214" y="190"/>
                  <a:pt x="76450" y="159"/>
                  <a:pt x="70718" y="127"/>
                </a:cubicBezTo>
                <a:cubicBezTo>
                  <a:pt x="64574" y="95"/>
                  <a:pt x="58462" y="64"/>
                  <a:pt x="52318" y="32"/>
                </a:cubicBezTo>
                <a:cubicBezTo>
                  <a:pt x="46491" y="0"/>
                  <a:pt x="40664" y="0"/>
                  <a:pt x="3483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24" name="Google Shape;1624;p48"/>
          <p:cNvSpPr/>
          <p:nvPr/>
        </p:nvSpPr>
        <p:spPr>
          <a:xfrm>
            <a:off x="548172" y="3260796"/>
            <a:ext cx="528153" cy="603600"/>
          </a:xfrm>
          <a:custGeom>
            <a:avLst/>
            <a:gdLst/>
            <a:ahLst/>
            <a:cxnLst/>
            <a:rect l="l" t="t" r="r" b="b"/>
            <a:pathLst>
              <a:path w="10578" h="10515" extrusionOk="0">
                <a:moveTo>
                  <a:pt x="8297" y="1109"/>
                </a:moveTo>
                <a:cubicBezTo>
                  <a:pt x="8297" y="1141"/>
                  <a:pt x="8329" y="1172"/>
                  <a:pt x="8297" y="1204"/>
                </a:cubicBezTo>
                <a:cubicBezTo>
                  <a:pt x="8297" y="1236"/>
                  <a:pt x="8297" y="1267"/>
                  <a:pt x="8297" y="1267"/>
                </a:cubicBezTo>
                <a:cubicBezTo>
                  <a:pt x="8297" y="1267"/>
                  <a:pt x="8297" y="1267"/>
                  <a:pt x="8266" y="1236"/>
                </a:cubicBezTo>
                <a:cubicBezTo>
                  <a:pt x="8266" y="1236"/>
                  <a:pt x="8234" y="1204"/>
                  <a:pt x="8202" y="1172"/>
                </a:cubicBezTo>
                <a:cubicBezTo>
                  <a:pt x="8234" y="1141"/>
                  <a:pt x="8266" y="1109"/>
                  <a:pt x="8297" y="1109"/>
                </a:cubicBezTo>
                <a:close/>
                <a:moveTo>
                  <a:pt x="7727" y="1141"/>
                </a:moveTo>
                <a:lnTo>
                  <a:pt x="7727" y="1141"/>
                </a:lnTo>
                <a:cubicBezTo>
                  <a:pt x="7696" y="1172"/>
                  <a:pt x="7664" y="1236"/>
                  <a:pt x="7632" y="1299"/>
                </a:cubicBezTo>
                <a:cubicBezTo>
                  <a:pt x="7537" y="1331"/>
                  <a:pt x="7442" y="1394"/>
                  <a:pt x="7347" y="1457"/>
                </a:cubicBezTo>
                <a:cubicBezTo>
                  <a:pt x="7506" y="1331"/>
                  <a:pt x="7632" y="1204"/>
                  <a:pt x="7727" y="1141"/>
                </a:cubicBezTo>
                <a:close/>
                <a:moveTo>
                  <a:pt x="7854" y="1331"/>
                </a:moveTo>
                <a:cubicBezTo>
                  <a:pt x="7822" y="1362"/>
                  <a:pt x="7791" y="1394"/>
                  <a:pt x="7727" y="1426"/>
                </a:cubicBezTo>
                <a:cubicBezTo>
                  <a:pt x="7632" y="1521"/>
                  <a:pt x="7506" y="1616"/>
                  <a:pt x="7411" y="1711"/>
                </a:cubicBezTo>
                <a:cubicBezTo>
                  <a:pt x="7537" y="1584"/>
                  <a:pt x="7632" y="1489"/>
                  <a:pt x="7727" y="1394"/>
                </a:cubicBezTo>
                <a:cubicBezTo>
                  <a:pt x="7759" y="1362"/>
                  <a:pt x="7822" y="1331"/>
                  <a:pt x="7854" y="1331"/>
                </a:cubicBezTo>
                <a:close/>
                <a:moveTo>
                  <a:pt x="6081" y="190"/>
                </a:moveTo>
                <a:cubicBezTo>
                  <a:pt x="6081" y="190"/>
                  <a:pt x="6049" y="222"/>
                  <a:pt x="6049" y="222"/>
                </a:cubicBezTo>
                <a:cubicBezTo>
                  <a:pt x="5954" y="254"/>
                  <a:pt x="5891" y="285"/>
                  <a:pt x="5796" y="349"/>
                </a:cubicBezTo>
                <a:cubicBezTo>
                  <a:pt x="5796" y="317"/>
                  <a:pt x="5796" y="317"/>
                  <a:pt x="5764" y="285"/>
                </a:cubicBezTo>
                <a:cubicBezTo>
                  <a:pt x="5764" y="270"/>
                  <a:pt x="5748" y="262"/>
                  <a:pt x="5732" y="262"/>
                </a:cubicBezTo>
                <a:cubicBezTo>
                  <a:pt x="5716" y="262"/>
                  <a:pt x="5701" y="270"/>
                  <a:pt x="5701" y="285"/>
                </a:cubicBezTo>
                <a:cubicBezTo>
                  <a:pt x="5415" y="476"/>
                  <a:pt x="4212" y="1426"/>
                  <a:pt x="2977" y="2439"/>
                </a:cubicBezTo>
                <a:cubicBezTo>
                  <a:pt x="4180" y="1267"/>
                  <a:pt x="5479" y="190"/>
                  <a:pt x="5986" y="190"/>
                </a:cubicBezTo>
                <a:close/>
                <a:moveTo>
                  <a:pt x="7411" y="1552"/>
                </a:moveTo>
                <a:lnTo>
                  <a:pt x="7411" y="1552"/>
                </a:lnTo>
                <a:cubicBezTo>
                  <a:pt x="7094" y="1869"/>
                  <a:pt x="6587" y="2217"/>
                  <a:pt x="6017" y="2629"/>
                </a:cubicBezTo>
                <a:cubicBezTo>
                  <a:pt x="6081" y="2566"/>
                  <a:pt x="6144" y="2502"/>
                  <a:pt x="6207" y="2439"/>
                </a:cubicBezTo>
                <a:cubicBezTo>
                  <a:pt x="6682" y="2027"/>
                  <a:pt x="7094" y="1742"/>
                  <a:pt x="7411" y="1552"/>
                </a:cubicBezTo>
                <a:close/>
                <a:moveTo>
                  <a:pt x="2534" y="1521"/>
                </a:moveTo>
                <a:cubicBezTo>
                  <a:pt x="1964" y="2059"/>
                  <a:pt x="1457" y="2502"/>
                  <a:pt x="1109" y="2756"/>
                </a:cubicBezTo>
                <a:cubicBezTo>
                  <a:pt x="1299" y="2597"/>
                  <a:pt x="1552" y="2376"/>
                  <a:pt x="1774" y="2154"/>
                </a:cubicBezTo>
                <a:cubicBezTo>
                  <a:pt x="2027" y="1932"/>
                  <a:pt x="2312" y="1711"/>
                  <a:pt x="2534" y="1521"/>
                </a:cubicBezTo>
                <a:close/>
                <a:moveTo>
                  <a:pt x="697" y="3136"/>
                </a:moveTo>
                <a:lnTo>
                  <a:pt x="633" y="3199"/>
                </a:lnTo>
                <a:lnTo>
                  <a:pt x="633" y="3199"/>
                </a:lnTo>
                <a:cubicBezTo>
                  <a:pt x="665" y="3167"/>
                  <a:pt x="665" y="3167"/>
                  <a:pt x="665" y="3136"/>
                </a:cubicBezTo>
                <a:close/>
                <a:moveTo>
                  <a:pt x="9913" y="2977"/>
                </a:moveTo>
                <a:cubicBezTo>
                  <a:pt x="9913" y="2977"/>
                  <a:pt x="9913" y="3009"/>
                  <a:pt x="9913" y="3041"/>
                </a:cubicBezTo>
                <a:cubicBezTo>
                  <a:pt x="9849" y="3072"/>
                  <a:pt x="9754" y="3136"/>
                  <a:pt x="9627" y="3199"/>
                </a:cubicBezTo>
                <a:lnTo>
                  <a:pt x="9913" y="2977"/>
                </a:lnTo>
                <a:close/>
                <a:moveTo>
                  <a:pt x="10039" y="3104"/>
                </a:moveTo>
                <a:cubicBezTo>
                  <a:pt x="10039" y="3136"/>
                  <a:pt x="10008" y="3167"/>
                  <a:pt x="10008" y="3199"/>
                </a:cubicBezTo>
                <a:cubicBezTo>
                  <a:pt x="10008" y="3167"/>
                  <a:pt x="10008" y="3136"/>
                  <a:pt x="10008" y="3104"/>
                </a:cubicBezTo>
                <a:close/>
                <a:moveTo>
                  <a:pt x="5272" y="3095"/>
                </a:moveTo>
                <a:cubicBezTo>
                  <a:pt x="5240" y="3121"/>
                  <a:pt x="5212" y="3149"/>
                  <a:pt x="5194" y="3167"/>
                </a:cubicBezTo>
                <a:cubicBezTo>
                  <a:pt x="5152" y="3188"/>
                  <a:pt x="5125" y="3209"/>
                  <a:pt x="5101" y="3229"/>
                </a:cubicBezTo>
                <a:lnTo>
                  <a:pt x="5101" y="3229"/>
                </a:lnTo>
                <a:cubicBezTo>
                  <a:pt x="5158" y="3177"/>
                  <a:pt x="5215" y="3134"/>
                  <a:pt x="5272" y="3095"/>
                </a:cubicBezTo>
                <a:close/>
                <a:moveTo>
                  <a:pt x="9881" y="3167"/>
                </a:moveTo>
                <a:lnTo>
                  <a:pt x="9881" y="3167"/>
                </a:lnTo>
                <a:cubicBezTo>
                  <a:pt x="9849" y="3231"/>
                  <a:pt x="9818" y="3326"/>
                  <a:pt x="9754" y="3421"/>
                </a:cubicBezTo>
                <a:cubicBezTo>
                  <a:pt x="9596" y="3452"/>
                  <a:pt x="9374" y="3547"/>
                  <a:pt x="9121" y="3674"/>
                </a:cubicBezTo>
                <a:cubicBezTo>
                  <a:pt x="9469" y="3421"/>
                  <a:pt x="9722" y="3231"/>
                  <a:pt x="9881" y="3167"/>
                </a:cubicBezTo>
                <a:close/>
                <a:moveTo>
                  <a:pt x="9913" y="3516"/>
                </a:moveTo>
                <a:cubicBezTo>
                  <a:pt x="9944" y="3516"/>
                  <a:pt x="10008" y="3516"/>
                  <a:pt x="10039" y="3547"/>
                </a:cubicBezTo>
                <a:cubicBezTo>
                  <a:pt x="9913" y="3611"/>
                  <a:pt x="9691" y="3801"/>
                  <a:pt x="9374" y="4022"/>
                </a:cubicBezTo>
                <a:cubicBezTo>
                  <a:pt x="9596" y="3801"/>
                  <a:pt x="9786" y="3642"/>
                  <a:pt x="9881" y="3516"/>
                </a:cubicBezTo>
                <a:close/>
                <a:moveTo>
                  <a:pt x="8076" y="1267"/>
                </a:moveTo>
                <a:cubicBezTo>
                  <a:pt x="8139" y="1267"/>
                  <a:pt x="8171" y="1299"/>
                  <a:pt x="8171" y="1331"/>
                </a:cubicBezTo>
                <a:cubicBezTo>
                  <a:pt x="8202" y="1362"/>
                  <a:pt x="8202" y="1394"/>
                  <a:pt x="8202" y="1457"/>
                </a:cubicBezTo>
                <a:cubicBezTo>
                  <a:pt x="8202" y="1457"/>
                  <a:pt x="8202" y="1457"/>
                  <a:pt x="8202" y="1489"/>
                </a:cubicBezTo>
                <a:cubicBezTo>
                  <a:pt x="8139" y="1616"/>
                  <a:pt x="8012" y="1774"/>
                  <a:pt x="7886" y="1932"/>
                </a:cubicBezTo>
                <a:cubicBezTo>
                  <a:pt x="7696" y="2059"/>
                  <a:pt x="7537" y="2186"/>
                  <a:pt x="7347" y="2312"/>
                </a:cubicBezTo>
                <a:cubicBezTo>
                  <a:pt x="6492" y="2914"/>
                  <a:pt x="5384" y="3706"/>
                  <a:pt x="4307" y="4529"/>
                </a:cubicBezTo>
                <a:cubicBezTo>
                  <a:pt x="5225" y="3737"/>
                  <a:pt x="6366" y="2756"/>
                  <a:pt x="7822" y="1521"/>
                </a:cubicBezTo>
                <a:cubicBezTo>
                  <a:pt x="7917" y="1426"/>
                  <a:pt x="8012" y="1331"/>
                  <a:pt x="8076" y="1267"/>
                </a:cubicBezTo>
                <a:close/>
                <a:moveTo>
                  <a:pt x="7411" y="824"/>
                </a:moveTo>
                <a:cubicBezTo>
                  <a:pt x="7411" y="919"/>
                  <a:pt x="7347" y="1046"/>
                  <a:pt x="7221" y="1204"/>
                </a:cubicBezTo>
                <a:cubicBezTo>
                  <a:pt x="6461" y="1774"/>
                  <a:pt x="5099" y="2914"/>
                  <a:pt x="3800" y="4054"/>
                </a:cubicBezTo>
                <a:cubicBezTo>
                  <a:pt x="3452" y="4307"/>
                  <a:pt x="3072" y="4529"/>
                  <a:pt x="2724" y="4751"/>
                </a:cubicBezTo>
                <a:lnTo>
                  <a:pt x="7411" y="824"/>
                </a:lnTo>
                <a:close/>
                <a:moveTo>
                  <a:pt x="8329" y="2059"/>
                </a:moveTo>
                <a:cubicBezTo>
                  <a:pt x="8107" y="2281"/>
                  <a:pt x="7854" y="2502"/>
                  <a:pt x="7601" y="2756"/>
                </a:cubicBezTo>
                <a:lnTo>
                  <a:pt x="5035" y="4909"/>
                </a:lnTo>
                <a:cubicBezTo>
                  <a:pt x="5859" y="4149"/>
                  <a:pt x="6651" y="3421"/>
                  <a:pt x="7284" y="2819"/>
                </a:cubicBezTo>
                <a:cubicBezTo>
                  <a:pt x="7696" y="2502"/>
                  <a:pt x="8044" y="2281"/>
                  <a:pt x="8329" y="2059"/>
                </a:cubicBezTo>
                <a:close/>
                <a:moveTo>
                  <a:pt x="8614" y="4751"/>
                </a:moveTo>
                <a:cubicBezTo>
                  <a:pt x="8549" y="4816"/>
                  <a:pt x="8476" y="4872"/>
                  <a:pt x="8403" y="4929"/>
                </a:cubicBezTo>
                <a:lnTo>
                  <a:pt x="8403" y="4929"/>
                </a:lnTo>
                <a:cubicBezTo>
                  <a:pt x="8425" y="4902"/>
                  <a:pt x="8428" y="4877"/>
                  <a:pt x="8456" y="4877"/>
                </a:cubicBezTo>
                <a:cubicBezTo>
                  <a:pt x="8519" y="4846"/>
                  <a:pt x="8551" y="4782"/>
                  <a:pt x="8614" y="4751"/>
                </a:cubicBezTo>
                <a:close/>
                <a:moveTo>
                  <a:pt x="8378" y="4949"/>
                </a:moveTo>
                <a:cubicBezTo>
                  <a:pt x="8317" y="4996"/>
                  <a:pt x="8257" y="5045"/>
                  <a:pt x="8202" y="5099"/>
                </a:cubicBezTo>
                <a:cubicBezTo>
                  <a:pt x="8261" y="5041"/>
                  <a:pt x="8319" y="4982"/>
                  <a:pt x="8378" y="4949"/>
                </a:cubicBezTo>
                <a:close/>
                <a:moveTo>
                  <a:pt x="4560" y="3706"/>
                </a:moveTo>
                <a:lnTo>
                  <a:pt x="4560" y="3706"/>
                </a:lnTo>
                <a:cubicBezTo>
                  <a:pt x="3927" y="4244"/>
                  <a:pt x="3262" y="4782"/>
                  <a:pt x="2597" y="5289"/>
                </a:cubicBezTo>
                <a:lnTo>
                  <a:pt x="4212" y="3959"/>
                </a:lnTo>
                <a:cubicBezTo>
                  <a:pt x="4244" y="3927"/>
                  <a:pt x="4275" y="3896"/>
                  <a:pt x="4307" y="3896"/>
                </a:cubicBezTo>
                <a:cubicBezTo>
                  <a:pt x="4370" y="3832"/>
                  <a:pt x="4465" y="3769"/>
                  <a:pt x="4560" y="3706"/>
                </a:cubicBezTo>
                <a:close/>
                <a:moveTo>
                  <a:pt x="2185" y="3452"/>
                </a:moveTo>
                <a:lnTo>
                  <a:pt x="2185" y="3452"/>
                </a:lnTo>
                <a:cubicBezTo>
                  <a:pt x="1299" y="4307"/>
                  <a:pt x="602" y="5068"/>
                  <a:pt x="380" y="5321"/>
                </a:cubicBezTo>
                <a:cubicBezTo>
                  <a:pt x="380" y="5289"/>
                  <a:pt x="380" y="5289"/>
                  <a:pt x="380" y="5258"/>
                </a:cubicBezTo>
                <a:cubicBezTo>
                  <a:pt x="380" y="5163"/>
                  <a:pt x="443" y="5068"/>
                  <a:pt x="507" y="4972"/>
                </a:cubicBezTo>
                <a:cubicBezTo>
                  <a:pt x="633" y="4814"/>
                  <a:pt x="823" y="4624"/>
                  <a:pt x="1045" y="4371"/>
                </a:cubicBezTo>
                <a:cubicBezTo>
                  <a:pt x="1362" y="4117"/>
                  <a:pt x="1742" y="3801"/>
                  <a:pt x="2185" y="3452"/>
                </a:cubicBezTo>
                <a:close/>
                <a:moveTo>
                  <a:pt x="3769" y="5543"/>
                </a:moveTo>
                <a:cubicBezTo>
                  <a:pt x="3575" y="5671"/>
                  <a:pt x="3382" y="5815"/>
                  <a:pt x="3199" y="5953"/>
                </a:cubicBezTo>
                <a:lnTo>
                  <a:pt x="3199" y="5953"/>
                </a:lnTo>
                <a:cubicBezTo>
                  <a:pt x="3209" y="5943"/>
                  <a:pt x="3220" y="5933"/>
                  <a:pt x="3230" y="5923"/>
                </a:cubicBezTo>
                <a:cubicBezTo>
                  <a:pt x="3389" y="5796"/>
                  <a:pt x="3579" y="5669"/>
                  <a:pt x="3769" y="5543"/>
                </a:cubicBezTo>
                <a:close/>
                <a:moveTo>
                  <a:pt x="7094" y="1996"/>
                </a:moveTo>
                <a:lnTo>
                  <a:pt x="7094" y="1996"/>
                </a:lnTo>
                <a:cubicBezTo>
                  <a:pt x="5067" y="3706"/>
                  <a:pt x="3515" y="5036"/>
                  <a:pt x="2439" y="5954"/>
                </a:cubicBezTo>
                <a:cubicBezTo>
                  <a:pt x="3357" y="5036"/>
                  <a:pt x="4180" y="4244"/>
                  <a:pt x="4909" y="3579"/>
                </a:cubicBezTo>
                <a:cubicBezTo>
                  <a:pt x="5067" y="3452"/>
                  <a:pt x="5194" y="3326"/>
                  <a:pt x="5352" y="3199"/>
                </a:cubicBezTo>
                <a:cubicBezTo>
                  <a:pt x="6017" y="2756"/>
                  <a:pt x="6651" y="2344"/>
                  <a:pt x="7094" y="1996"/>
                </a:cubicBezTo>
                <a:close/>
                <a:moveTo>
                  <a:pt x="1906" y="4894"/>
                </a:moveTo>
                <a:lnTo>
                  <a:pt x="1906" y="4894"/>
                </a:lnTo>
                <a:cubicBezTo>
                  <a:pt x="1200" y="5539"/>
                  <a:pt x="626" y="6074"/>
                  <a:pt x="348" y="6334"/>
                </a:cubicBezTo>
                <a:cubicBezTo>
                  <a:pt x="443" y="6208"/>
                  <a:pt x="633" y="5986"/>
                  <a:pt x="887" y="5701"/>
                </a:cubicBezTo>
                <a:cubicBezTo>
                  <a:pt x="1141" y="5536"/>
                  <a:pt x="1487" y="5259"/>
                  <a:pt x="1906" y="4894"/>
                </a:cubicBezTo>
                <a:close/>
                <a:moveTo>
                  <a:pt x="9627" y="3547"/>
                </a:moveTo>
                <a:lnTo>
                  <a:pt x="9627" y="3547"/>
                </a:lnTo>
                <a:cubicBezTo>
                  <a:pt x="9532" y="3674"/>
                  <a:pt x="9406" y="3832"/>
                  <a:pt x="9247" y="3991"/>
                </a:cubicBezTo>
                <a:cubicBezTo>
                  <a:pt x="8994" y="4212"/>
                  <a:pt x="8709" y="4497"/>
                  <a:pt x="8361" y="4782"/>
                </a:cubicBezTo>
                <a:cubicBezTo>
                  <a:pt x="7636" y="5349"/>
                  <a:pt x="6756" y="6041"/>
                  <a:pt x="5905" y="6703"/>
                </a:cubicBezTo>
                <a:lnTo>
                  <a:pt x="5905" y="6703"/>
                </a:lnTo>
                <a:cubicBezTo>
                  <a:pt x="6639" y="6000"/>
                  <a:pt x="7369" y="5298"/>
                  <a:pt x="7981" y="4656"/>
                </a:cubicBezTo>
                <a:cubicBezTo>
                  <a:pt x="8646" y="4117"/>
                  <a:pt x="9247" y="3706"/>
                  <a:pt x="9627" y="3547"/>
                </a:cubicBezTo>
                <a:close/>
                <a:moveTo>
                  <a:pt x="5890" y="6717"/>
                </a:moveTo>
                <a:cubicBezTo>
                  <a:pt x="5889" y="6745"/>
                  <a:pt x="5861" y="6747"/>
                  <a:pt x="5831" y="6774"/>
                </a:cubicBezTo>
                <a:lnTo>
                  <a:pt x="5831" y="6774"/>
                </a:lnTo>
                <a:cubicBezTo>
                  <a:pt x="5851" y="6755"/>
                  <a:pt x="5871" y="6736"/>
                  <a:pt x="5890" y="6717"/>
                </a:cubicBezTo>
                <a:close/>
                <a:moveTo>
                  <a:pt x="7474" y="2376"/>
                </a:moveTo>
                <a:cubicBezTo>
                  <a:pt x="7221" y="2629"/>
                  <a:pt x="6936" y="2882"/>
                  <a:pt x="6587" y="3167"/>
                </a:cubicBezTo>
                <a:cubicBezTo>
                  <a:pt x="5542" y="3959"/>
                  <a:pt x="4244" y="4909"/>
                  <a:pt x="3199" y="5796"/>
                </a:cubicBezTo>
                <a:cubicBezTo>
                  <a:pt x="2660" y="6176"/>
                  <a:pt x="2185" y="6524"/>
                  <a:pt x="1774" y="6778"/>
                </a:cubicBezTo>
                <a:cubicBezTo>
                  <a:pt x="3167" y="5416"/>
                  <a:pt x="5891" y="3484"/>
                  <a:pt x="7411" y="2407"/>
                </a:cubicBezTo>
                <a:cubicBezTo>
                  <a:pt x="7411" y="2407"/>
                  <a:pt x="7442" y="2376"/>
                  <a:pt x="7474" y="2376"/>
                </a:cubicBezTo>
                <a:close/>
                <a:moveTo>
                  <a:pt x="3199" y="4592"/>
                </a:moveTo>
                <a:cubicBezTo>
                  <a:pt x="3135" y="4656"/>
                  <a:pt x="3072" y="4687"/>
                  <a:pt x="3040" y="4751"/>
                </a:cubicBezTo>
                <a:cubicBezTo>
                  <a:pt x="2597" y="5099"/>
                  <a:pt x="2217" y="5448"/>
                  <a:pt x="1869" y="5764"/>
                </a:cubicBezTo>
                <a:lnTo>
                  <a:pt x="602" y="6841"/>
                </a:lnTo>
                <a:cubicBezTo>
                  <a:pt x="570" y="6841"/>
                  <a:pt x="570" y="6873"/>
                  <a:pt x="570" y="6904"/>
                </a:cubicBezTo>
                <a:lnTo>
                  <a:pt x="602" y="6936"/>
                </a:lnTo>
                <a:cubicBezTo>
                  <a:pt x="570" y="6936"/>
                  <a:pt x="570" y="6968"/>
                  <a:pt x="538" y="6968"/>
                </a:cubicBezTo>
                <a:cubicBezTo>
                  <a:pt x="538" y="6936"/>
                  <a:pt x="538" y="6904"/>
                  <a:pt x="538" y="6873"/>
                </a:cubicBezTo>
                <a:cubicBezTo>
                  <a:pt x="570" y="6714"/>
                  <a:pt x="697" y="6493"/>
                  <a:pt x="950" y="6271"/>
                </a:cubicBezTo>
                <a:lnTo>
                  <a:pt x="1647" y="5669"/>
                </a:lnTo>
                <a:cubicBezTo>
                  <a:pt x="2090" y="5353"/>
                  <a:pt x="2629" y="4972"/>
                  <a:pt x="3199" y="4592"/>
                </a:cubicBezTo>
                <a:close/>
                <a:moveTo>
                  <a:pt x="10419" y="4941"/>
                </a:moveTo>
                <a:lnTo>
                  <a:pt x="10419" y="4941"/>
                </a:lnTo>
                <a:cubicBezTo>
                  <a:pt x="10261" y="5321"/>
                  <a:pt x="9437" y="6113"/>
                  <a:pt x="8392" y="7031"/>
                </a:cubicBezTo>
                <a:cubicBezTo>
                  <a:pt x="9342" y="6113"/>
                  <a:pt x="10134" y="5258"/>
                  <a:pt x="10419" y="4941"/>
                </a:cubicBezTo>
                <a:close/>
                <a:moveTo>
                  <a:pt x="8107" y="3706"/>
                </a:moveTo>
                <a:lnTo>
                  <a:pt x="8107" y="3706"/>
                </a:lnTo>
                <a:cubicBezTo>
                  <a:pt x="7094" y="4656"/>
                  <a:pt x="5479" y="5986"/>
                  <a:pt x="3990" y="7158"/>
                </a:cubicBezTo>
                <a:lnTo>
                  <a:pt x="8107" y="3706"/>
                </a:lnTo>
                <a:close/>
                <a:moveTo>
                  <a:pt x="1710" y="6714"/>
                </a:moveTo>
                <a:lnTo>
                  <a:pt x="1710" y="6714"/>
                </a:lnTo>
                <a:cubicBezTo>
                  <a:pt x="1552" y="6841"/>
                  <a:pt x="1425" y="6999"/>
                  <a:pt x="1330" y="7094"/>
                </a:cubicBezTo>
                <a:cubicBezTo>
                  <a:pt x="1267" y="7158"/>
                  <a:pt x="1204" y="7189"/>
                  <a:pt x="1172" y="7221"/>
                </a:cubicBezTo>
                <a:cubicBezTo>
                  <a:pt x="1299" y="7094"/>
                  <a:pt x="1425" y="6968"/>
                  <a:pt x="1520" y="6841"/>
                </a:cubicBezTo>
                <a:cubicBezTo>
                  <a:pt x="1584" y="6809"/>
                  <a:pt x="1647" y="6746"/>
                  <a:pt x="1710" y="6714"/>
                </a:cubicBezTo>
                <a:close/>
                <a:moveTo>
                  <a:pt x="3547" y="4687"/>
                </a:moveTo>
                <a:lnTo>
                  <a:pt x="3547" y="4687"/>
                </a:lnTo>
                <a:cubicBezTo>
                  <a:pt x="2914" y="5321"/>
                  <a:pt x="2217" y="5986"/>
                  <a:pt x="1457" y="6778"/>
                </a:cubicBezTo>
                <a:cubicBezTo>
                  <a:pt x="1013" y="7126"/>
                  <a:pt x="728" y="7348"/>
                  <a:pt x="633" y="7411"/>
                </a:cubicBezTo>
                <a:lnTo>
                  <a:pt x="633" y="7379"/>
                </a:lnTo>
                <a:cubicBezTo>
                  <a:pt x="633" y="7189"/>
                  <a:pt x="918" y="6841"/>
                  <a:pt x="1362" y="6398"/>
                </a:cubicBezTo>
                <a:cubicBezTo>
                  <a:pt x="1900" y="5986"/>
                  <a:pt x="2692" y="5384"/>
                  <a:pt x="3547" y="4687"/>
                </a:cubicBezTo>
                <a:close/>
                <a:moveTo>
                  <a:pt x="2249" y="6619"/>
                </a:moveTo>
                <a:lnTo>
                  <a:pt x="2249" y="6619"/>
                </a:lnTo>
                <a:cubicBezTo>
                  <a:pt x="2090" y="6746"/>
                  <a:pt x="1932" y="6904"/>
                  <a:pt x="1805" y="7031"/>
                </a:cubicBezTo>
                <a:cubicBezTo>
                  <a:pt x="1489" y="7253"/>
                  <a:pt x="1267" y="7443"/>
                  <a:pt x="1109" y="7601"/>
                </a:cubicBezTo>
                <a:cubicBezTo>
                  <a:pt x="1172" y="7474"/>
                  <a:pt x="1267" y="7348"/>
                  <a:pt x="1394" y="7221"/>
                </a:cubicBezTo>
                <a:cubicBezTo>
                  <a:pt x="1647" y="7031"/>
                  <a:pt x="1932" y="6841"/>
                  <a:pt x="2249" y="6619"/>
                </a:cubicBezTo>
                <a:close/>
                <a:moveTo>
                  <a:pt x="10071" y="6461"/>
                </a:moveTo>
                <a:cubicBezTo>
                  <a:pt x="9976" y="6588"/>
                  <a:pt x="9722" y="6841"/>
                  <a:pt x="9342" y="7189"/>
                </a:cubicBezTo>
                <a:cubicBezTo>
                  <a:pt x="9121" y="7379"/>
                  <a:pt x="8867" y="7569"/>
                  <a:pt x="8582" y="7791"/>
                </a:cubicBezTo>
                <a:cubicBezTo>
                  <a:pt x="9184" y="7189"/>
                  <a:pt x="9849" y="6588"/>
                  <a:pt x="10071" y="6461"/>
                </a:cubicBezTo>
                <a:close/>
                <a:moveTo>
                  <a:pt x="5415" y="4402"/>
                </a:moveTo>
                <a:lnTo>
                  <a:pt x="5415" y="4402"/>
                </a:lnTo>
                <a:cubicBezTo>
                  <a:pt x="3737" y="5923"/>
                  <a:pt x="2027" y="7443"/>
                  <a:pt x="1235" y="7823"/>
                </a:cubicBezTo>
                <a:cubicBezTo>
                  <a:pt x="1362" y="7633"/>
                  <a:pt x="1584" y="7411"/>
                  <a:pt x="1837" y="7158"/>
                </a:cubicBezTo>
                <a:cubicBezTo>
                  <a:pt x="2185" y="6873"/>
                  <a:pt x="2597" y="6588"/>
                  <a:pt x="2977" y="6271"/>
                </a:cubicBezTo>
                <a:cubicBezTo>
                  <a:pt x="3769" y="5701"/>
                  <a:pt x="4624" y="5036"/>
                  <a:pt x="5415" y="4402"/>
                </a:cubicBezTo>
                <a:close/>
                <a:moveTo>
                  <a:pt x="1267" y="7601"/>
                </a:moveTo>
                <a:cubicBezTo>
                  <a:pt x="1172" y="7728"/>
                  <a:pt x="1109" y="7823"/>
                  <a:pt x="1045" y="7918"/>
                </a:cubicBezTo>
                <a:cubicBezTo>
                  <a:pt x="1013" y="7949"/>
                  <a:pt x="950" y="7949"/>
                  <a:pt x="918" y="7949"/>
                </a:cubicBezTo>
                <a:cubicBezTo>
                  <a:pt x="918" y="7918"/>
                  <a:pt x="950" y="7918"/>
                  <a:pt x="950" y="7886"/>
                </a:cubicBezTo>
                <a:cubicBezTo>
                  <a:pt x="1013" y="7823"/>
                  <a:pt x="1109" y="7728"/>
                  <a:pt x="1267" y="7601"/>
                </a:cubicBezTo>
                <a:close/>
                <a:moveTo>
                  <a:pt x="5732" y="6588"/>
                </a:moveTo>
                <a:cubicBezTo>
                  <a:pt x="5384" y="6936"/>
                  <a:pt x="5035" y="7284"/>
                  <a:pt x="4719" y="7601"/>
                </a:cubicBezTo>
                <a:lnTo>
                  <a:pt x="4624" y="7664"/>
                </a:lnTo>
                <a:cubicBezTo>
                  <a:pt x="4434" y="7791"/>
                  <a:pt x="4244" y="7949"/>
                  <a:pt x="4085" y="8044"/>
                </a:cubicBezTo>
                <a:cubicBezTo>
                  <a:pt x="4624" y="7569"/>
                  <a:pt x="5194" y="7063"/>
                  <a:pt x="5732" y="6588"/>
                </a:cubicBezTo>
                <a:close/>
                <a:moveTo>
                  <a:pt x="5542" y="4624"/>
                </a:moveTo>
                <a:lnTo>
                  <a:pt x="5542" y="4624"/>
                </a:lnTo>
                <a:cubicBezTo>
                  <a:pt x="4940" y="5163"/>
                  <a:pt x="4339" y="5733"/>
                  <a:pt x="3769" y="6239"/>
                </a:cubicBezTo>
                <a:cubicBezTo>
                  <a:pt x="2819" y="7063"/>
                  <a:pt x="1964" y="7759"/>
                  <a:pt x="1457" y="8076"/>
                </a:cubicBezTo>
                <a:lnTo>
                  <a:pt x="5542" y="4624"/>
                </a:lnTo>
                <a:close/>
                <a:moveTo>
                  <a:pt x="982" y="8044"/>
                </a:moveTo>
                <a:cubicBezTo>
                  <a:pt x="982" y="8076"/>
                  <a:pt x="982" y="8108"/>
                  <a:pt x="950" y="8139"/>
                </a:cubicBezTo>
                <a:cubicBezTo>
                  <a:pt x="950" y="8171"/>
                  <a:pt x="950" y="8203"/>
                  <a:pt x="950" y="8234"/>
                </a:cubicBezTo>
                <a:cubicBezTo>
                  <a:pt x="918" y="8203"/>
                  <a:pt x="918" y="8139"/>
                  <a:pt x="918" y="8044"/>
                </a:cubicBezTo>
                <a:close/>
                <a:moveTo>
                  <a:pt x="1837" y="7601"/>
                </a:moveTo>
                <a:lnTo>
                  <a:pt x="1077" y="8234"/>
                </a:lnTo>
                <a:cubicBezTo>
                  <a:pt x="1077" y="8203"/>
                  <a:pt x="1077" y="8171"/>
                  <a:pt x="1077" y="8171"/>
                </a:cubicBezTo>
                <a:cubicBezTo>
                  <a:pt x="1077" y="8108"/>
                  <a:pt x="1109" y="8076"/>
                  <a:pt x="1140" y="8013"/>
                </a:cubicBezTo>
                <a:cubicBezTo>
                  <a:pt x="1299" y="7949"/>
                  <a:pt x="1552" y="7791"/>
                  <a:pt x="1837" y="7601"/>
                </a:cubicBezTo>
                <a:close/>
                <a:moveTo>
                  <a:pt x="6397" y="6524"/>
                </a:moveTo>
                <a:lnTo>
                  <a:pt x="6397" y="6524"/>
                </a:lnTo>
                <a:cubicBezTo>
                  <a:pt x="5922" y="6904"/>
                  <a:pt x="5447" y="7316"/>
                  <a:pt x="5035" y="7664"/>
                </a:cubicBezTo>
                <a:cubicBezTo>
                  <a:pt x="4592" y="8044"/>
                  <a:pt x="4212" y="8329"/>
                  <a:pt x="3927" y="8583"/>
                </a:cubicBezTo>
                <a:cubicBezTo>
                  <a:pt x="4022" y="8488"/>
                  <a:pt x="4117" y="8393"/>
                  <a:pt x="4244" y="8266"/>
                </a:cubicBezTo>
                <a:cubicBezTo>
                  <a:pt x="4719" y="7823"/>
                  <a:pt x="5352" y="7316"/>
                  <a:pt x="5986" y="6809"/>
                </a:cubicBezTo>
                <a:cubicBezTo>
                  <a:pt x="6112" y="6714"/>
                  <a:pt x="6239" y="6619"/>
                  <a:pt x="6397" y="6524"/>
                </a:cubicBezTo>
                <a:close/>
                <a:moveTo>
                  <a:pt x="4909" y="7158"/>
                </a:moveTo>
                <a:lnTo>
                  <a:pt x="4909" y="7158"/>
                </a:lnTo>
                <a:cubicBezTo>
                  <a:pt x="4212" y="7791"/>
                  <a:pt x="3610" y="8329"/>
                  <a:pt x="3167" y="8741"/>
                </a:cubicBezTo>
                <a:cubicBezTo>
                  <a:pt x="2977" y="8899"/>
                  <a:pt x="2819" y="9026"/>
                  <a:pt x="2724" y="9121"/>
                </a:cubicBezTo>
                <a:cubicBezTo>
                  <a:pt x="2629" y="9153"/>
                  <a:pt x="2534" y="9184"/>
                  <a:pt x="2439" y="9216"/>
                </a:cubicBezTo>
                <a:lnTo>
                  <a:pt x="4909" y="7158"/>
                </a:lnTo>
                <a:close/>
                <a:moveTo>
                  <a:pt x="3895" y="7823"/>
                </a:moveTo>
                <a:lnTo>
                  <a:pt x="3895" y="7823"/>
                </a:lnTo>
                <a:cubicBezTo>
                  <a:pt x="3325" y="8329"/>
                  <a:pt x="2755" y="8804"/>
                  <a:pt x="2249" y="9248"/>
                </a:cubicBezTo>
                <a:cubicBezTo>
                  <a:pt x="2217" y="9248"/>
                  <a:pt x="2185" y="9248"/>
                  <a:pt x="2154" y="9216"/>
                </a:cubicBezTo>
                <a:cubicBezTo>
                  <a:pt x="2375" y="9058"/>
                  <a:pt x="3040" y="8519"/>
                  <a:pt x="3895" y="7823"/>
                </a:cubicBezTo>
                <a:close/>
                <a:moveTo>
                  <a:pt x="7062" y="7538"/>
                </a:moveTo>
                <a:lnTo>
                  <a:pt x="7062" y="7538"/>
                </a:lnTo>
                <a:cubicBezTo>
                  <a:pt x="6203" y="8366"/>
                  <a:pt x="5314" y="9135"/>
                  <a:pt x="4626" y="9586"/>
                </a:cubicBezTo>
                <a:lnTo>
                  <a:pt x="4626" y="9586"/>
                </a:lnTo>
                <a:cubicBezTo>
                  <a:pt x="4650" y="9564"/>
                  <a:pt x="4669" y="9538"/>
                  <a:pt x="4687" y="9501"/>
                </a:cubicBezTo>
                <a:lnTo>
                  <a:pt x="7062" y="7538"/>
                </a:lnTo>
                <a:close/>
                <a:moveTo>
                  <a:pt x="9057" y="6999"/>
                </a:moveTo>
                <a:lnTo>
                  <a:pt x="9057" y="6999"/>
                </a:lnTo>
                <a:cubicBezTo>
                  <a:pt x="8171" y="7918"/>
                  <a:pt x="6936" y="9153"/>
                  <a:pt x="6049" y="9818"/>
                </a:cubicBezTo>
                <a:lnTo>
                  <a:pt x="9057" y="6999"/>
                </a:lnTo>
                <a:close/>
                <a:moveTo>
                  <a:pt x="3705" y="9850"/>
                </a:moveTo>
                <a:cubicBezTo>
                  <a:pt x="3705" y="9881"/>
                  <a:pt x="3674" y="9913"/>
                  <a:pt x="3674" y="9945"/>
                </a:cubicBezTo>
                <a:cubicBezTo>
                  <a:pt x="3674" y="9913"/>
                  <a:pt x="3642" y="9913"/>
                  <a:pt x="3642" y="9913"/>
                </a:cubicBezTo>
                <a:lnTo>
                  <a:pt x="3705" y="9850"/>
                </a:lnTo>
                <a:close/>
                <a:moveTo>
                  <a:pt x="9818" y="4687"/>
                </a:moveTo>
                <a:cubicBezTo>
                  <a:pt x="9469" y="5036"/>
                  <a:pt x="8962" y="5574"/>
                  <a:pt x="8392" y="6208"/>
                </a:cubicBezTo>
                <a:cubicBezTo>
                  <a:pt x="7126" y="7221"/>
                  <a:pt x="5542" y="8551"/>
                  <a:pt x="4687" y="9374"/>
                </a:cubicBezTo>
                <a:lnTo>
                  <a:pt x="4054" y="9913"/>
                </a:lnTo>
                <a:cubicBezTo>
                  <a:pt x="3959" y="9945"/>
                  <a:pt x="3864" y="9945"/>
                  <a:pt x="3800" y="9945"/>
                </a:cubicBezTo>
                <a:cubicBezTo>
                  <a:pt x="3832" y="9850"/>
                  <a:pt x="3927" y="9691"/>
                  <a:pt x="4054" y="9564"/>
                </a:cubicBezTo>
                <a:lnTo>
                  <a:pt x="7569" y="6366"/>
                </a:lnTo>
                <a:cubicBezTo>
                  <a:pt x="8487" y="5669"/>
                  <a:pt x="9311" y="5036"/>
                  <a:pt x="9818" y="4687"/>
                </a:cubicBezTo>
                <a:close/>
                <a:moveTo>
                  <a:pt x="3832" y="10071"/>
                </a:moveTo>
                <a:lnTo>
                  <a:pt x="3769" y="10135"/>
                </a:lnTo>
                <a:cubicBezTo>
                  <a:pt x="3769" y="10135"/>
                  <a:pt x="3769" y="10103"/>
                  <a:pt x="3769" y="10071"/>
                </a:cubicBezTo>
                <a:close/>
                <a:moveTo>
                  <a:pt x="9564" y="7696"/>
                </a:moveTo>
                <a:lnTo>
                  <a:pt x="9564" y="7696"/>
                </a:lnTo>
                <a:cubicBezTo>
                  <a:pt x="9279" y="8013"/>
                  <a:pt x="9057" y="8234"/>
                  <a:pt x="8867" y="8456"/>
                </a:cubicBezTo>
                <a:cubicBezTo>
                  <a:pt x="8076" y="9248"/>
                  <a:pt x="7094" y="10135"/>
                  <a:pt x="6777" y="10135"/>
                </a:cubicBezTo>
                <a:lnTo>
                  <a:pt x="6714" y="10135"/>
                </a:lnTo>
                <a:cubicBezTo>
                  <a:pt x="6714" y="9976"/>
                  <a:pt x="7791" y="9121"/>
                  <a:pt x="8487" y="8583"/>
                </a:cubicBezTo>
                <a:cubicBezTo>
                  <a:pt x="8931" y="8234"/>
                  <a:pt x="9279" y="7949"/>
                  <a:pt x="9564" y="7696"/>
                </a:cubicBezTo>
                <a:close/>
                <a:moveTo>
                  <a:pt x="5384" y="0"/>
                </a:moveTo>
                <a:cubicBezTo>
                  <a:pt x="5289" y="0"/>
                  <a:pt x="4940" y="285"/>
                  <a:pt x="3642" y="1489"/>
                </a:cubicBezTo>
                <a:cubicBezTo>
                  <a:pt x="2724" y="2376"/>
                  <a:pt x="1235" y="3737"/>
                  <a:pt x="665" y="4086"/>
                </a:cubicBezTo>
                <a:lnTo>
                  <a:pt x="4940" y="127"/>
                </a:lnTo>
                <a:cubicBezTo>
                  <a:pt x="4972" y="95"/>
                  <a:pt x="4972" y="64"/>
                  <a:pt x="4972" y="32"/>
                </a:cubicBezTo>
                <a:lnTo>
                  <a:pt x="4909" y="32"/>
                </a:lnTo>
                <a:cubicBezTo>
                  <a:pt x="4908" y="32"/>
                  <a:pt x="4906" y="32"/>
                  <a:pt x="4905" y="32"/>
                </a:cubicBezTo>
                <a:cubicBezTo>
                  <a:pt x="4874" y="32"/>
                  <a:pt x="4806" y="61"/>
                  <a:pt x="3072" y="1552"/>
                </a:cubicBezTo>
                <a:cubicBezTo>
                  <a:pt x="2534" y="2027"/>
                  <a:pt x="1932" y="2534"/>
                  <a:pt x="1394" y="2977"/>
                </a:cubicBezTo>
                <a:lnTo>
                  <a:pt x="4370" y="190"/>
                </a:lnTo>
                <a:cubicBezTo>
                  <a:pt x="4402" y="159"/>
                  <a:pt x="4402" y="127"/>
                  <a:pt x="4402" y="95"/>
                </a:cubicBezTo>
                <a:lnTo>
                  <a:pt x="4307" y="95"/>
                </a:lnTo>
                <a:lnTo>
                  <a:pt x="3902" y="427"/>
                </a:lnTo>
                <a:lnTo>
                  <a:pt x="3902" y="427"/>
                </a:lnTo>
                <a:cubicBezTo>
                  <a:pt x="3920" y="406"/>
                  <a:pt x="3927" y="391"/>
                  <a:pt x="3927" y="381"/>
                </a:cubicBezTo>
                <a:cubicBezTo>
                  <a:pt x="3927" y="349"/>
                  <a:pt x="3927" y="349"/>
                  <a:pt x="3895" y="317"/>
                </a:cubicBezTo>
                <a:lnTo>
                  <a:pt x="3832" y="317"/>
                </a:lnTo>
                <a:cubicBezTo>
                  <a:pt x="3737" y="412"/>
                  <a:pt x="3642" y="476"/>
                  <a:pt x="3547" y="571"/>
                </a:cubicBezTo>
                <a:cubicBezTo>
                  <a:pt x="3389" y="729"/>
                  <a:pt x="3135" y="919"/>
                  <a:pt x="2882" y="1109"/>
                </a:cubicBezTo>
                <a:cubicBezTo>
                  <a:pt x="2692" y="1267"/>
                  <a:pt x="2502" y="1394"/>
                  <a:pt x="2312" y="1552"/>
                </a:cubicBezTo>
                <a:cubicBezTo>
                  <a:pt x="2439" y="1362"/>
                  <a:pt x="2534" y="1204"/>
                  <a:pt x="2565" y="1109"/>
                </a:cubicBezTo>
                <a:cubicBezTo>
                  <a:pt x="2565" y="1046"/>
                  <a:pt x="2534" y="1014"/>
                  <a:pt x="2534" y="982"/>
                </a:cubicBezTo>
                <a:cubicBezTo>
                  <a:pt x="2502" y="951"/>
                  <a:pt x="2502" y="951"/>
                  <a:pt x="2470" y="951"/>
                </a:cubicBezTo>
                <a:lnTo>
                  <a:pt x="2439" y="951"/>
                </a:lnTo>
                <a:cubicBezTo>
                  <a:pt x="2154" y="1267"/>
                  <a:pt x="1774" y="1584"/>
                  <a:pt x="1679" y="1616"/>
                </a:cubicBezTo>
                <a:cubicBezTo>
                  <a:pt x="1679" y="1616"/>
                  <a:pt x="1647" y="1616"/>
                  <a:pt x="1647" y="1647"/>
                </a:cubicBezTo>
                <a:cubicBezTo>
                  <a:pt x="1615" y="1647"/>
                  <a:pt x="1615" y="1711"/>
                  <a:pt x="1615" y="1711"/>
                </a:cubicBezTo>
                <a:cubicBezTo>
                  <a:pt x="1647" y="1742"/>
                  <a:pt x="1647" y="1742"/>
                  <a:pt x="1679" y="1742"/>
                </a:cubicBezTo>
                <a:cubicBezTo>
                  <a:pt x="1805" y="1742"/>
                  <a:pt x="2154" y="1394"/>
                  <a:pt x="2439" y="1141"/>
                </a:cubicBezTo>
                <a:lnTo>
                  <a:pt x="2439" y="1141"/>
                </a:lnTo>
                <a:cubicBezTo>
                  <a:pt x="2375" y="1331"/>
                  <a:pt x="2059" y="1679"/>
                  <a:pt x="1710" y="2027"/>
                </a:cubicBezTo>
                <a:cubicBezTo>
                  <a:pt x="1235" y="2407"/>
                  <a:pt x="855" y="2724"/>
                  <a:pt x="665" y="2977"/>
                </a:cubicBezTo>
                <a:cubicBezTo>
                  <a:pt x="665" y="2977"/>
                  <a:pt x="633" y="3009"/>
                  <a:pt x="633" y="3009"/>
                </a:cubicBezTo>
                <a:cubicBezTo>
                  <a:pt x="602" y="3009"/>
                  <a:pt x="602" y="3041"/>
                  <a:pt x="602" y="3041"/>
                </a:cubicBezTo>
                <a:lnTo>
                  <a:pt x="602" y="3072"/>
                </a:lnTo>
                <a:cubicBezTo>
                  <a:pt x="538" y="3136"/>
                  <a:pt x="507" y="3199"/>
                  <a:pt x="507" y="3262"/>
                </a:cubicBezTo>
                <a:cubicBezTo>
                  <a:pt x="507" y="3294"/>
                  <a:pt x="507" y="3326"/>
                  <a:pt x="538" y="3357"/>
                </a:cubicBezTo>
                <a:lnTo>
                  <a:pt x="602" y="3357"/>
                </a:lnTo>
                <a:lnTo>
                  <a:pt x="2724" y="1584"/>
                </a:lnTo>
                <a:lnTo>
                  <a:pt x="158" y="3991"/>
                </a:lnTo>
                <a:cubicBezTo>
                  <a:pt x="158" y="3991"/>
                  <a:pt x="158" y="4054"/>
                  <a:pt x="158" y="4054"/>
                </a:cubicBezTo>
                <a:cubicBezTo>
                  <a:pt x="190" y="4086"/>
                  <a:pt x="190" y="4086"/>
                  <a:pt x="222" y="4086"/>
                </a:cubicBezTo>
                <a:cubicBezTo>
                  <a:pt x="285" y="4086"/>
                  <a:pt x="665" y="3769"/>
                  <a:pt x="2914" y="1869"/>
                </a:cubicBezTo>
                <a:lnTo>
                  <a:pt x="2914" y="1869"/>
                </a:lnTo>
                <a:lnTo>
                  <a:pt x="380" y="4181"/>
                </a:lnTo>
                <a:cubicBezTo>
                  <a:pt x="380" y="4212"/>
                  <a:pt x="380" y="4244"/>
                  <a:pt x="380" y="4276"/>
                </a:cubicBezTo>
                <a:cubicBezTo>
                  <a:pt x="412" y="4276"/>
                  <a:pt x="412" y="4307"/>
                  <a:pt x="475" y="4307"/>
                </a:cubicBezTo>
                <a:cubicBezTo>
                  <a:pt x="602" y="4307"/>
                  <a:pt x="950" y="4054"/>
                  <a:pt x="1457" y="3642"/>
                </a:cubicBezTo>
                <a:lnTo>
                  <a:pt x="1457" y="3642"/>
                </a:lnTo>
                <a:cubicBezTo>
                  <a:pt x="0" y="5004"/>
                  <a:pt x="0" y="5036"/>
                  <a:pt x="63" y="5099"/>
                </a:cubicBezTo>
                <a:lnTo>
                  <a:pt x="127" y="5099"/>
                </a:lnTo>
                <a:cubicBezTo>
                  <a:pt x="95" y="5131"/>
                  <a:pt x="95" y="5194"/>
                  <a:pt x="95" y="5194"/>
                </a:cubicBezTo>
                <a:cubicBezTo>
                  <a:pt x="63" y="5258"/>
                  <a:pt x="95" y="5289"/>
                  <a:pt x="95" y="5289"/>
                </a:cubicBezTo>
                <a:cubicBezTo>
                  <a:pt x="127" y="5321"/>
                  <a:pt x="127" y="5321"/>
                  <a:pt x="158" y="5321"/>
                </a:cubicBezTo>
                <a:cubicBezTo>
                  <a:pt x="158" y="5321"/>
                  <a:pt x="190" y="5321"/>
                  <a:pt x="190" y="5289"/>
                </a:cubicBezTo>
                <a:cubicBezTo>
                  <a:pt x="190" y="5289"/>
                  <a:pt x="222" y="5258"/>
                  <a:pt x="285" y="5226"/>
                </a:cubicBezTo>
                <a:lnTo>
                  <a:pt x="285" y="5226"/>
                </a:lnTo>
                <a:cubicBezTo>
                  <a:pt x="253" y="5321"/>
                  <a:pt x="285" y="5384"/>
                  <a:pt x="317" y="5448"/>
                </a:cubicBezTo>
                <a:cubicBezTo>
                  <a:pt x="348" y="5479"/>
                  <a:pt x="348" y="5479"/>
                  <a:pt x="380" y="5479"/>
                </a:cubicBezTo>
                <a:cubicBezTo>
                  <a:pt x="380" y="5479"/>
                  <a:pt x="412" y="5479"/>
                  <a:pt x="412" y="5448"/>
                </a:cubicBezTo>
                <a:cubicBezTo>
                  <a:pt x="443" y="5416"/>
                  <a:pt x="1995" y="3737"/>
                  <a:pt x="3515" y="2312"/>
                </a:cubicBezTo>
                <a:cubicBezTo>
                  <a:pt x="3800" y="2059"/>
                  <a:pt x="4085" y="1806"/>
                  <a:pt x="4370" y="1552"/>
                </a:cubicBezTo>
                <a:cubicBezTo>
                  <a:pt x="5162" y="982"/>
                  <a:pt x="5827" y="507"/>
                  <a:pt x="6112" y="317"/>
                </a:cubicBezTo>
                <a:cubicBezTo>
                  <a:pt x="6176" y="317"/>
                  <a:pt x="6239" y="285"/>
                  <a:pt x="6271" y="285"/>
                </a:cubicBezTo>
                <a:cubicBezTo>
                  <a:pt x="6302" y="285"/>
                  <a:pt x="6334" y="285"/>
                  <a:pt x="6366" y="317"/>
                </a:cubicBezTo>
                <a:cubicBezTo>
                  <a:pt x="5511" y="982"/>
                  <a:pt x="380" y="5194"/>
                  <a:pt x="348" y="5764"/>
                </a:cubicBezTo>
                <a:cubicBezTo>
                  <a:pt x="317" y="5828"/>
                  <a:pt x="348" y="5859"/>
                  <a:pt x="348" y="5859"/>
                </a:cubicBezTo>
                <a:lnTo>
                  <a:pt x="380" y="5859"/>
                </a:lnTo>
                <a:cubicBezTo>
                  <a:pt x="317" y="5891"/>
                  <a:pt x="285" y="5923"/>
                  <a:pt x="253" y="5954"/>
                </a:cubicBezTo>
                <a:cubicBezTo>
                  <a:pt x="222" y="5986"/>
                  <a:pt x="222" y="6018"/>
                  <a:pt x="253" y="6049"/>
                </a:cubicBezTo>
                <a:cubicBezTo>
                  <a:pt x="253" y="6065"/>
                  <a:pt x="269" y="6073"/>
                  <a:pt x="285" y="6073"/>
                </a:cubicBezTo>
                <a:cubicBezTo>
                  <a:pt x="301" y="6073"/>
                  <a:pt x="317" y="6065"/>
                  <a:pt x="317" y="6049"/>
                </a:cubicBezTo>
                <a:lnTo>
                  <a:pt x="507" y="5891"/>
                </a:lnTo>
                <a:lnTo>
                  <a:pt x="570" y="5891"/>
                </a:lnTo>
                <a:cubicBezTo>
                  <a:pt x="348" y="6144"/>
                  <a:pt x="222" y="6334"/>
                  <a:pt x="190" y="6429"/>
                </a:cubicBezTo>
                <a:cubicBezTo>
                  <a:pt x="190" y="6493"/>
                  <a:pt x="222" y="6524"/>
                  <a:pt x="222" y="6524"/>
                </a:cubicBezTo>
                <a:cubicBezTo>
                  <a:pt x="253" y="6524"/>
                  <a:pt x="253" y="6556"/>
                  <a:pt x="285" y="6556"/>
                </a:cubicBezTo>
                <a:cubicBezTo>
                  <a:pt x="285" y="6556"/>
                  <a:pt x="317" y="6556"/>
                  <a:pt x="317" y="6524"/>
                </a:cubicBezTo>
                <a:cubicBezTo>
                  <a:pt x="2755" y="4276"/>
                  <a:pt x="6682" y="729"/>
                  <a:pt x="7252" y="602"/>
                </a:cubicBezTo>
                <a:lnTo>
                  <a:pt x="7252" y="602"/>
                </a:lnTo>
                <a:cubicBezTo>
                  <a:pt x="6872" y="1014"/>
                  <a:pt x="3959" y="3547"/>
                  <a:pt x="1489" y="5638"/>
                </a:cubicBezTo>
                <a:cubicBezTo>
                  <a:pt x="1267" y="5828"/>
                  <a:pt x="1045" y="6018"/>
                  <a:pt x="887" y="6176"/>
                </a:cubicBezTo>
                <a:cubicBezTo>
                  <a:pt x="697" y="6303"/>
                  <a:pt x="538" y="6461"/>
                  <a:pt x="380" y="6588"/>
                </a:cubicBezTo>
                <a:cubicBezTo>
                  <a:pt x="348" y="6619"/>
                  <a:pt x="348" y="6651"/>
                  <a:pt x="380" y="6683"/>
                </a:cubicBezTo>
                <a:cubicBezTo>
                  <a:pt x="380" y="6698"/>
                  <a:pt x="396" y="6706"/>
                  <a:pt x="412" y="6706"/>
                </a:cubicBezTo>
                <a:cubicBezTo>
                  <a:pt x="428" y="6706"/>
                  <a:pt x="443" y="6698"/>
                  <a:pt x="443" y="6683"/>
                </a:cubicBezTo>
                <a:lnTo>
                  <a:pt x="475" y="6683"/>
                </a:lnTo>
                <a:cubicBezTo>
                  <a:pt x="443" y="6746"/>
                  <a:pt x="412" y="6809"/>
                  <a:pt x="412" y="6841"/>
                </a:cubicBezTo>
                <a:cubicBezTo>
                  <a:pt x="412" y="6968"/>
                  <a:pt x="412" y="7031"/>
                  <a:pt x="475" y="7126"/>
                </a:cubicBezTo>
                <a:lnTo>
                  <a:pt x="570" y="7126"/>
                </a:lnTo>
                <a:cubicBezTo>
                  <a:pt x="602" y="7094"/>
                  <a:pt x="633" y="7063"/>
                  <a:pt x="665" y="7031"/>
                </a:cubicBezTo>
                <a:lnTo>
                  <a:pt x="665" y="7031"/>
                </a:lnTo>
                <a:cubicBezTo>
                  <a:pt x="570" y="7158"/>
                  <a:pt x="507" y="7284"/>
                  <a:pt x="507" y="7379"/>
                </a:cubicBezTo>
                <a:cubicBezTo>
                  <a:pt x="507" y="7443"/>
                  <a:pt x="507" y="7474"/>
                  <a:pt x="538" y="7538"/>
                </a:cubicBezTo>
                <a:lnTo>
                  <a:pt x="602" y="7538"/>
                </a:lnTo>
                <a:cubicBezTo>
                  <a:pt x="602" y="7538"/>
                  <a:pt x="665" y="7506"/>
                  <a:pt x="792" y="7443"/>
                </a:cubicBezTo>
                <a:lnTo>
                  <a:pt x="792" y="7443"/>
                </a:lnTo>
                <a:cubicBezTo>
                  <a:pt x="697" y="7506"/>
                  <a:pt x="665" y="7569"/>
                  <a:pt x="633" y="7569"/>
                </a:cubicBezTo>
                <a:cubicBezTo>
                  <a:pt x="633" y="7601"/>
                  <a:pt x="602" y="7633"/>
                  <a:pt x="633" y="7633"/>
                </a:cubicBezTo>
                <a:cubicBezTo>
                  <a:pt x="633" y="7664"/>
                  <a:pt x="665" y="7696"/>
                  <a:pt x="665" y="7696"/>
                </a:cubicBezTo>
                <a:cubicBezTo>
                  <a:pt x="697" y="7696"/>
                  <a:pt x="697" y="7696"/>
                  <a:pt x="697" y="7664"/>
                </a:cubicBezTo>
                <a:cubicBezTo>
                  <a:pt x="760" y="7664"/>
                  <a:pt x="887" y="7569"/>
                  <a:pt x="1077" y="7443"/>
                </a:cubicBezTo>
                <a:lnTo>
                  <a:pt x="1077" y="7443"/>
                </a:lnTo>
                <a:cubicBezTo>
                  <a:pt x="950" y="7569"/>
                  <a:pt x="887" y="7728"/>
                  <a:pt x="823" y="7854"/>
                </a:cubicBezTo>
                <a:cubicBezTo>
                  <a:pt x="792" y="7886"/>
                  <a:pt x="792" y="7918"/>
                  <a:pt x="792" y="7949"/>
                </a:cubicBezTo>
                <a:cubicBezTo>
                  <a:pt x="760" y="7981"/>
                  <a:pt x="792" y="7981"/>
                  <a:pt x="792" y="8013"/>
                </a:cubicBezTo>
                <a:cubicBezTo>
                  <a:pt x="792" y="8139"/>
                  <a:pt x="792" y="8234"/>
                  <a:pt x="887" y="8329"/>
                </a:cubicBezTo>
                <a:cubicBezTo>
                  <a:pt x="887" y="8329"/>
                  <a:pt x="918" y="8361"/>
                  <a:pt x="982" y="8361"/>
                </a:cubicBezTo>
                <a:lnTo>
                  <a:pt x="1045" y="8361"/>
                </a:lnTo>
                <a:cubicBezTo>
                  <a:pt x="1056" y="8372"/>
                  <a:pt x="1063" y="8375"/>
                  <a:pt x="1069" y="8375"/>
                </a:cubicBezTo>
                <a:cubicBezTo>
                  <a:pt x="1080" y="8375"/>
                  <a:pt x="1087" y="8361"/>
                  <a:pt x="1109" y="8361"/>
                </a:cubicBezTo>
                <a:cubicBezTo>
                  <a:pt x="1330" y="8298"/>
                  <a:pt x="1774" y="8013"/>
                  <a:pt x="2312" y="7601"/>
                </a:cubicBezTo>
                <a:lnTo>
                  <a:pt x="2312" y="7601"/>
                </a:lnTo>
                <a:cubicBezTo>
                  <a:pt x="1710" y="8171"/>
                  <a:pt x="1299" y="8551"/>
                  <a:pt x="1235" y="8614"/>
                </a:cubicBezTo>
                <a:cubicBezTo>
                  <a:pt x="1235" y="8646"/>
                  <a:pt x="1204" y="8678"/>
                  <a:pt x="1235" y="8678"/>
                </a:cubicBezTo>
                <a:cubicBezTo>
                  <a:pt x="1267" y="8709"/>
                  <a:pt x="1299" y="8709"/>
                  <a:pt x="1330" y="8709"/>
                </a:cubicBezTo>
                <a:lnTo>
                  <a:pt x="7189" y="3389"/>
                </a:lnTo>
                <a:cubicBezTo>
                  <a:pt x="8139" y="2566"/>
                  <a:pt x="8931" y="1996"/>
                  <a:pt x="9216" y="1932"/>
                </a:cubicBezTo>
                <a:lnTo>
                  <a:pt x="9216" y="1932"/>
                </a:lnTo>
                <a:lnTo>
                  <a:pt x="1394" y="8804"/>
                </a:lnTo>
                <a:cubicBezTo>
                  <a:pt x="1394" y="8836"/>
                  <a:pt x="1394" y="8868"/>
                  <a:pt x="1394" y="8899"/>
                </a:cubicBezTo>
                <a:cubicBezTo>
                  <a:pt x="1409" y="8915"/>
                  <a:pt x="1425" y="8923"/>
                  <a:pt x="1441" y="8923"/>
                </a:cubicBezTo>
                <a:cubicBezTo>
                  <a:pt x="1457" y="8923"/>
                  <a:pt x="1473" y="8915"/>
                  <a:pt x="1489" y="8899"/>
                </a:cubicBezTo>
                <a:lnTo>
                  <a:pt x="9216" y="2439"/>
                </a:lnTo>
                <a:lnTo>
                  <a:pt x="9216" y="2439"/>
                </a:lnTo>
                <a:cubicBezTo>
                  <a:pt x="9184" y="2534"/>
                  <a:pt x="9089" y="2661"/>
                  <a:pt x="8931" y="2851"/>
                </a:cubicBezTo>
                <a:lnTo>
                  <a:pt x="1679" y="8963"/>
                </a:lnTo>
                <a:cubicBezTo>
                  <a:pt x="1647" y="8963"/>
                  <a:pt x="1647" y="8994"/>
                  <a:pt x="1679" y="9026"/>
                </a:cubicBezTo>
                <a:cubicBezTo>
                  <a:pt x="1679" y="9058"/>
                  <a:pt x="1710" y="9058"/>
                  <a:pt x="1742" y="9058"/>
                </a:cubicBezTo>
                <a:cubicBezTo>
                  <a:pt x="2027" y="8836"/>
                  <a:pt x="7537" y="4656"/>
                  <a:pt x="8994" y="2977"/>
                </a:cubicBezTo>
                <a:lnTo>
                  <a:pt x="9564" y="2471"/>
                </a:lnTo>
                <a:lnTo>
                  <a:pt x="9564" y="2471"/>
                </a:lnTo>
                <a:cubicBezTo>
                  <a:pt x="9311" y="3326"/>
                  <a:pt x="4054" y="7569"/>
                  <a:pt x="2027" y="9184"/>
                </a:cubicBezTo>
                <a:cubicBezTo>
                  <a:pt x="2027" y="9184"/>
                  <a:pt x="1995" y="9216"/>
                  <a:pt x="1995" y="9216"/>
                </a:cubicBezTo>
                <a:cubicBezTo>
                  <a:pt x="1995" y="9248"/>
                  <a:pt x="1995" y="9248"/>
                  <a:pt x="2027" y="9279"/>
                </a:cubicBezTo>
                <a:cubicBezTo>
                  <a:pt x="2059" y="9311"/>
                  <a:pt x="2122" y="9343"/>
                  <a:pt x="2217" y="9374"/>
                </a:cubicBezTo>
                <a:lnTo>
                  <a:pt x="2280" y="9374"/>
                </a:lnTo>
                <a:cubicBezTo>
                  <a:pt x="2344" y="9374"/>
                  <a:pt x="2439" y="9343"/>
                  <a:pt x="2502" y="9343"/>
                </a:cubicBezTo>
                <a:cubicBezTo>
                  <a:pt x="2502" y="9343"/>
                  <a:pt x="2502" y="9374"/>
                  <a:pt x="2502" y="9374"/>
                </a:cubicBezTo>
                <a:cubicBezTo>
                  <a:pt x="2470" y="9406"/>
                  <a:pt x="2502" y="9438"/>
                  <a:pt x="2502" y="9438"/>
                </a:cubicBezTo>
                <a:cubicBezTo>
                  <a:pt x="2502" y="9438"/>
                  <a:pt x="2534" y="9469"/>
                  <a:pt x="2534" y="9469"/>
                </a:cubicBezTo>
                <a:cubicBezTo>
                  <a:pt x="2565" y="9469"/>
                  <a:pt x="2565" y="9469"/>
                  <a:pt x="2597" y="9438"/>
                </a:cubicBezTo>
                <a:cubicBezTo>
                  <a:pt x="2692" y="9343"/>
                  <a:pt x="2819" y="9248"/>
                  <a:pt x="2914" y="9153"/>
                </a:cubicBezTo>
                <a:cubicBezTo>
                  <a:pt x="3135" y="9026"/>
                  <a:pt x="3357" y="8868"/>
                  <a:pt x="3610" y="8678"/>
                </a:cubicBezTo>
                <a:lnTo>
                  <a:pt x="3610" y="8678"/>
                </a:lnTo>
                <a:cubicBezTo>
                  <a:pt x="3230" y="9058"/>
                  <a:pt x="2945" y="9343"/>
                  <a:pt x="2882" y="9533"/>
                </a:cubicBezTo>
                <a:cubicBezTo>
                  <a:pt x="2819" y="9596"/>
                  <a:pt x="2850" y="9628"/>
                  <a:pt x="2882" y="9628"/>
                </a:cubicBezTo>
                <a:cubicBezTo>
                  <a:pt x="2882" y="9628"/>
                  <a:pt x="2882" y="9628"/>
                  <a:pt x="2882" y="9659"/>
                </a:cubicBezTo>
                <a:cubicBezTo>
                  <a:pt x="2882" y="9659"/>
                  <a:pt x="2882" y="9691"/>
                  <a:pt x="2914" y="9691"/>
                </a:cubicBezTo>
                <a:cubicBezTo>
                  <a:pt x="2914" y="9691"/>
                  <a:pt x="2914" y="9723"/>
                  <a:pt x="2945" y="9723"/>
                </a:cubicBezTo>
                <a:cubicBezTo>
                  <a:pt x="2945" y="9723"/>
                  <a:pt x="2977" y="9691"/>
                  <a:pt x="2977" y="9691"/>
                </a:cubicBezTo>
                <a:cubicBezTo>
                  <a:pt x="5479" y="7569"/>
                  <a:pt x="9121" y="4434"/>
                  <a:pt x="9849" y="3896"/>
                </a:cubicBezTo>
                <a:lnTo>
                  <a:pt x="9849" y="3896"/>
                </a:lnTo>
                <a:cubicBezTo>
                  <a:pt x="9596" y="4276"/>
                  <a:pt x="8487" y="5289"/>
                  <a:pt x="7157" y="6461"/>
                </a:cubicBezTo>
                <a:lnTo>
                  <a:pt x="2977" y="9945"/>
                </a:lnTo>
                <a:cubicBezTo>
                  <a:pt x="2945" y="9976"/>
                  <a:pt x="2945" y="10008"/>
                  <a:pt x="2945" y="10040"/>
                </a:cubicBezTo>
                <a:cubicBezTo>
                  <a:pt x="2961" y="10055"/>
                  <a:pt x="2977" y="10063"/>
                  <a:pt x="2993" y="10063"/>
                </a:cubicBezTo>
                <a:cubicBezTo>
                  <a:pt x="3009" y="10063"/>
                  <a:pt x="3024" y="10055"/>
                  <a:pt x="3040" y="10040"/>
                </a:cubicBezTo>
                <a:cubicBezTo>
                  <a:pt x="3230" y="9881"/>
                  <a:pt x="3864" y="9374"/>
                  <a:pt x="4687" y="8709"/>
                </a:cubicBezTo>
                <a:lnTo>
                  <a:pt x="4687" y="8709"/>
                </a:lnTo>
                <a:cubicBezTo>
                  <a:pt x="4402" y="8963"/>
                  <a:pt x="4149" y="9216"/>
                  <a:pt x="3990" y="9438"/>
                </a:cubicBezTo>
                <a:lnTo>
                  <a:pt x="3515" y="9881"/>
                </a:lnTo>
                <a:cubicBezTo>
                  <a:pt x="3484" y="9881"/>
                  <a:pt x="3484" y="9945"/>
                  <a:pt x="3515" y="9945"/>
                </a:cubicBezTo>
                <a:cubicBezTo>
                  <a:pt x="3547" y="10008"/>
                  <a:pt x="3579" y="10040"/>
                  <a:pt x="3642" y="10040"/>
                </a:cubicBezTo>
                <a:lnTo>
                  <a:pt x="3642" y="10071"/>
                </a:lnTo>
                <a:cubicBezTo>
                  <a:pt x="3642" y="10135"/>
                  <a:pt x="3642" y="10230"/>
                  <a:pt x="3705" y="10261"/>
                </a:cubicBezTo>
                <a:cubicBezTo>
                  <a:pt x="3705" y="10293"/>
                  <a:pt x="3737" y="10293"/>
                  <a:pt x="3737" y="10293"/>
                </a:cubicBezTo>
                <a:lnTo>
                  <a:pt x="3800" y="10293"/>
                </a:lnTo>
                <a:lnTo>
                  <a:pt x="4085" y="10040"/>
                </a:lnTo>
                <a:lnTo>
                  <a:pt x="4085" y="10040"/>
                </a:lnTo>
                <a:cubicBezTo>
                  <a:pt x="4054" y="10071"/>
                  <a:pt x="4054" y="10103"/>
                  <a:pt x="4054" y="10135"/>
                </a:cubicBezTo>
                <a:cubicBezTo>
                  <a:pt x="4022" y="10166"/>
                  <a:pt x="4054" y="10198"/>
                  <a:pt x="4054" y="10198"/>
                </a:cubicBezTo>
                <a:cubicBezTo>
                  <a:pt x="4117" y="10261"/>
                  <a:pt x="4180" y="10293"/>
                  <a:pt x="4244" y="10293"/>
                </a:cubicBezTo>
                <a:cubicBezTo>
                  <a:pt x="4307" y="10293"/>
                  <a:pt x="4370" y="10293"/>
                  <a:pt x="4434" y="10261"/>
                </a:cubicBezTo>
                <a:lnTo>
                  <a:pt x="4434" y="10261"/>
                </a:lnTo>
                <a:cubicBezTo>
                  <a:pt x="4402" y="10293"/>
                  <a:pt x="4370" y="10325"/>
                  <a:pt x="4307" y="10356"/>
                </a:cubicBezTo>
                <a:cubicBezTo>
                  <a:pt x="4307" y="10356"/>
                  <a:pt x="4275" y="10388"/>
                  <a:pt x="4275" y="10388"/>
                </a:cubicBezTo>
                <a:cubicBezTo>
                  <a:pt x="4275" y="10420"/>
                  <a:pt x="4275" y="10420"/>
                  <a:pt x="4307" y="10451"/>
                </a:cubicBezTo>
                <a:cubicBezTo>
                  <a:pt x="4307" y="10451"/>
                  <a:pt x="4339" y="10483"/>
                  <a:pt x="4370" y="10483"/>
                </a:cubicBezTo>
                <a:cubicBezTo>
                  <a:pt x="4465" y="10483"/>
                  <a:pt x="4909" y="10135"/>
                  <a:pt x="5511" y="9659"/>
                </a:cubicBezTo>
                <a:lnTo>
                  <a:pt x="5511" y="9659"/>
                </a:lnTo>
                <a:lnTo>
                  <a:pt x="4814" y="10261"/>
                </a:lnTo>
                <a:cubicBezTo>
                  <a:pt x="4782" y="10293"/>
                  <a:pt x="4782" y="10325"/>
                  <a:pt x="4814" y="10356"/>
                </a:cubicBezTo>
                <a:cubicBezTo>
                  <a:pt x="4877" y="10420"/>
                  <a:pt x="4940" y="10451"/>
                  <a:pt x="5035" y="10451"/>
                </a:cubicBezTo>
                <a:cubicBezTo>
                  <a:pt x="5130" y="10451"/>
                  <a:pt x="5257" y="10420"/>
                  <a:pt x="5415" y="10356"/>
                </a:cubicBezTo>
                <a:cubicBezTo>
                  <a:pt x="5415" y="10356"/>
                  <a:pt x="5447" y="10388"/>
                  <a:pt x="5479" y="10388"/>
                </a:cubicBezTo>
                <a:cubicBezTo>
                  <a:pt x="5542" y="10388"/>
                  <a:pt x="5637" y="10356"/>
                  <a:pt x="5764" y="10293"/>
                </a:cubicBezTo>
                <a:lnTo>
                  <a:pt x="5764" y="10293"/>
                </a:lnTo>
                <a:cubicBezTo>
                  <a:pt x="5732" y="10325"/>
                  <a:pt x="5669" y="10356"/>
                  <a:pt x="5637" y="10420"/>
                </a:cubicBezTo>
                <a:cubicBezTo>
                  <a:pt x="5606" y="10420"/>
                  <a:pt x="5606" y="10451"/>
                  <a:pt x="5606" y="10483"/>
                </a:cubicBezTo>
                <a:cubicBezTo>
                  <a:pt x="5637" y="10515"/>
                  <a:pt x="5637" y="10515"/>
                  <a:pt x="5669" y="10515"/>
                </a:cubicBezTo>
                <a:cubicBezTo>
                  <a:pt x="5669" y="10515"/>
                  <a:pt x="5701" y="10515"/>
                  <a:pt x="5701" y="10483"/>
                </a:cubicBezTo>
                <a:cubicBezTo>
                  <a:pt x="5796" y="10420"/>
                  <a:pt x="6017" y="10230"/>
                  <a:pt x="6302" y="9976"/>
                </a:cubicBezTo>
                <a:cubicBezTo>
                  <a:pt x="6302" y="9976"/>
                  <a:pt x="6302" y="10008"/>
                  <a:pt x="6302" y="10008"/>
                </a:cubicBezTo>
                <a:cubicBezTo>
                  <a:pt x="6302" y="10071"/>
                  <a:pt x="6302" y="10103"/>
                  <a:pt x="6334" y="10166"/>
                </a:cubicBezTo>
                <a:lnTo>
                  <a:pt x="6429" y="10166"/>
                </a:lnTo>
                <a:lnTo>
                  <a:pt x="6649" y="10001"/>
                </a:lnTo>
                <a:lnTo>
                  <a:pt x="6649" y="10001"/>
                </a:lnTo>
                <a:cubicBezTo>
                  <a:pt x="6619" y="10035"/>
                  <a:pt x="6619" y="10078"/>
                  <a:pt x="6619" y="10103"/>
                </a:cubicBezTo>
                <a:cubicBezTo>
                  <a:pt x="6619" y="10135"/>
                  <a:pt x="6619" y="10166"/>
                  <a:pt x="6619" y="10198"/>
                </a:cubicBezTo>
                <a:cubicBezTo>
                  <a:pt x="6651" y="10198"/>
                  <a:pt x="6682" y="10261"/>
                  <a:pt x="6777" y="10261"/>
                </a:cubicBezTo>
                <a:cubicBezTo>
                  <a:pt x="7062" y="10261"/>
                  <a:pt x="7664" y="9754"/>
                  <a:pt x="8266" y="9184"/>
                </a:cubicBezTo>
                <a:lnTo>
                  <a:pt x="8266" y="9184"/>
                </a:lnTo>
                <a:cubicBezTo>
                  <a:pt x="8202" y="9311"/>
                  <a:pt x="8234" y="9343"/>
                  <a:pt x="8234" y="9343"/>
                </a:cubicBezTo>
                <a:cubicBezTo>
                  <a:pt x="8266" y="9374"/>
                  <a:pt x="8266" y="9374"/>
                  <a:pt x="8297" y="9374"/>
                </a:cubicBezTo>
                <a:cubicBezTo>
                  <a:pt x="8392" y="9374"/>
                  <a:pt x="8709" y="9089"/>
                  <a:pt x="8931" y="8836"/>
                </a:cubicBezTo>
                <a:cubicBezTo>
                  <a:pt x="8962" y="8836"/>
                  <a:pt x="8962" y="8804"/>
                  <a:pt x="8931" y="8773"/>
                </a:cubicBezTo>
                <a:cubicBezTo>
                  <a:pt x="8915" y="8757"/>
                  <a:pt x="8899" y="8749"/>
                  <a:pt x="8883" y="8749"/>
                </a:cubicBezTo>
                <a:cubicBezTo>
                  <a:pt x="8867" y="8749"/>
                  <a:pt x="8852" y="8757"/>
                  <a:pt x="8836" y="8773"/>
                </a:cubicBezTo>
                <a:cubicBezTo>
                  <a:pt x="8677" y="8931"/>
                  <a:pt x="8487" y="9121"/>
                  <a:pt x="8361" y="9216"/>
                </a:cubicBezTo>
                <a:lnTo>
                  <a:pt x="8361" y="9216"/>
                </a:lnTo>
                <a:cubicBezTo>
                  <a:pt x="8456" y="9089"/>
                  <a:pt x="8677" y="8804"/>
                  <a:pt x="8962" y="8488"/>
                </a:cubicBezTo>
                <a:cubicBezTo>
                  <a:pt x="9406" y="8044"/>
                  <a:pt x="9786" y="7633"/>
                  <a:pt x="9881" y="7538"/>
                </a:cubicBezTo>
                <a:cubicBezTo>
                  <a:pt x="9881" y="7506"/>
                  <a:pt x="9881" y="7474"/>
                  <a:pt x="9849" y="7443"/>
                </a:cubicBezTo>
                <a:cubicBezTo>
                  <a:pt x="10008" y="7284"/>
                  <a:pt x="10103" y="7158"/>
                  <a:pt x="10103" y="7094"/>
                </a:cubicBezTo>
                <a:cubicBezTo>
                  <a:pt x="10134" y="7031"/>
                  <a:pt x="10103" y="7031"/>
                  <a:pt x="10103" y="6999"/>
                </a:cubicBezTo>
                <a:cubicBezTo>
                  <a:pt x="10087" y="6983"/>
                  <a:pt x="10071" y="6976"/>
                  <a:pt x="10055" y="6976"/>
                </a:cubicBezTo>
                <a:cubicBezTo>
                  <a:pt x="10039" y="6976"/>
                  <a:pt x="10023" y="6983"/>
                  <a:pt x="10008" y="6999"/>
                </a:cubicBezTo>
                <a:lnTo>
                  <a:pt x="6429" y="10008"/>
                </a:lnTo>
                <a:cubicBezTo>
                  <a:pt x="6429" y="9976"/>
                  <a:pt x="6461" y="9913"/>
                  <a:pt x="6492" y="9818"/>
                </a:cubicBezTo>
                <a:cubicBezTo>
                  <a:pt x="7126" y="9311"/>
                  <a:pt x="7949" y="8614"/>
                  <a:pt x="8677" y="7949"/>
                </a:cubicBezTo>
                <a:cubicBezTo>
                  <a:pt x="9311" y="7443"/>
                  <a:pt x="9818" y="6999"/>
                  <a:pt x="10008" y="6841"/>
                </a:cubicBezTo>
                <a:lnTo>
                  <a:pt x="10103" y="6778"/>
                </a:lnTo>
                <a:cubicBezTo>
                  <a:pt x="10103" y="6778"/>
                  <a:pt x="10134" y="6778"/>
                  <a:pt x="10134" y="6746"/>
                </a:cubicBezTo>
                <a:cubicBezTo>
                  <a:pt x="10134" y="6714"/>
                  <a:pt x="10134" y="6714"/>
                  <a:pt x="10103" y="6714"/>
                </a:cubicBezTo>
                <a:cubicBezTo>
                  <a:pt x="10103" y="6683"/>
                  <a:pt x="10103" y="6683"/>
                  <a:pt x="10071" y="6683"/>
                </a:cubicBezTo>
                <a:lnTo>
                  <a:pt x="10039" y="6683"/>
                </a:lnTo>
                <a:cubicBezTo>
                  <a:pt x="10025" y="6697"/>
                  <a:pt x="10010" y="6705"/>
                  <a:pt x="9996" y="6715"/>
                </a:cubicBezTo>
                <a:lnTo>
                  <a:pt x="9996" y="6715"/>
                </a:lnTo>
                <a:cubicBezTo>
                  <a:pt x="10123" y="6560"/>
                  <a:pt x="10198" y="6454"/>
                  <a:pt x="10198" y="6398"/>
                </a:cubicBezTo>
                <a:cubicBezTo>
                  <a:pt x="10198" y="6366"/>
                  <a:pt x="10198" y="6334"/>
                  <a:pt x="10166" y="6334"/>
                </a:cubicBezTo>
                <a:cubicBezTo>
                  <a:pt x="10166" y="6303"/>
                  <a:pt x="10134" y="6303"/>
                  <a:pt x="10103" y="6303"/>
                </a:cubicBezTo>
                <a:cubicBezTo>
                  <a:pt x="10008" y="6303"/>
                  <a:pt x="9691" y="6556"/>
                  <a:pt x="9057" y="7158"/>
                </a:cubicBezTo>
                <a:cubicBezTo>
                  <a:pt x="9754" y="6429"/>
                  <a:pt x="10261" y="5859"/>
                  <a:pt x="10324" y="5796"/>
                </a:cubicBezTo>
                <a:cubicBezTo>
                  <a:pt x="10324" y="5764"/>
                  <a:pt x="10324" y="5733"/>
                  <a:pt x="10324" y="5733"/>
                </a:cubicBezTo>
                <a:cubicBezTo>
                  <a:pt x="10308" y="5717"/>
                  <a:pt x="10293" y="5709"/>
                  <a:pt x="10277" y="5709"/>
                </a:cubicBezTo>
                <a:cubicBezTo>
                  <a:pt x="10261" y="5709"/>
                  <a:pt x="10245" y="5717"/>
                  <a:pt x="10229" y="5733"/>
                </a:cubicBezTo>
                <a:lnTo>
                  <a:pt x="5447" y="10198"/>
                </a:lnTo>
                <a:cubicBezTo>
                  <a:pt x="5289" y="10293"/>
                  <a:pt x="5162" y="10325"/>
                  <a:pt x="5035" y="10325"/>
                </a:cubicBezTo>
                <a:cubicBezTo>
                  <a:pt x="5004" y="10325"/>
                  <a:pt x="4972" y="10325"/>
                  <a:pt x="4940" y="10293"/>
                </a:cubicBezTo>
                <a:lnTo>
                  <a:pt x="10356" y="5416"/>
                </a:lnTo>
                <a:cubicBezTo>
                  <a:pt x="10388" y="5384"/>
                  <a:pt x="10388" y="5353"/>
                  <a:pt x="10356" y="5321"/>
                </a:cubicBezTo>
                <a:lnTo>
                  <a:pt x="10293" y="5321"/>
                </a:lnTo>
                <a:cubicBezTo>
                  <a:pt x="10451" y="5131"/>
                  <a:pt x="10546" y="4972"/>
                  <a:pt x="10578" y="4877"/>
                </a:cubicBezTo>
                <a:cubicBezTo>
                  <a:pt x="10578" y="4846"/>
                  <a:pt x="10546" y="4782"/>
                  <a:pt x="10546" y="4751"/>
                </a:cubicBezTo>
                <a:lnTo>
                  <a:pt x="10451" y="4751"/>
                </a:lnTo>
                <a:cubicBezTo>
                  <a:pt x="9501" y="5764"/>
                  <a:pt x="8044" y="7253"/>
                  <a:pt x="6746" y="8393"/>
                </a:cubicBezTo>
                <a:cubicBezTo>
                  <a:pt x="6081" y="8963"/>
                  <a:pt x="5447" y="9469"/>
                  <a:pt x="4909" y="9881"/>
                </a:cubicBezTo>
                <a:cubicBezTo>
                  <a:pt x="4624" y="10071"/>
                  <a:pt x="4402" y="10166"/>
                  <a:pt x="4244" y="10166"/>
                </a:cubicBezTo>
                <a:cubicBezTo>
                  <a:pt x="4212" y="10166"/>
                  <a:pt x="4180" y="10135"/>
                  <a:pt x="4149" y="10135"/>
                </a:cubicBezTo>
                <a:cubicBezTo>
                  <a:pt x="4149" y="10071"/>
                  <a:pt x="4212" y="10008"/>
                  <a:pt x="4307" y="9913"/>
                </a:cubicBezTo>
                <a:cubicBezTo>
                  <a:pt x="5257" y="9438"/>
                  <a:pt x="6841" y="7918"/>
                  <a:pt x="8139" y="6588"/>
                </a:cubicBezTo>
                <a:lnTo>
                  <a:pt x="10324" y="4782"/>
                </a:lnTo>
                <a:cubicBezTo>
                  <a:pt x="10356" y="4751"/>
                  <a:pt x="10356" y="4719"/>
                  <a:pt x="10324" y="4687"/>
                </a:cubicBezTo>
                <a:cubicBezTo>
                  <a:pt x="10324" y="4687"/>
                  <a:pt x="10296" y="4673"/>
                  <a:pt x="10277" y="4673"/>
                </a:cubicBezTo>
                <a:cubicBezTo>
                  <a:pt x="10268" y="4673"/>
                  <a:pt x="10261" y="4677"/>
                  <a:pt x="10261" y="4687"/>
                </a:cubicBezTo>
                <a:cubicBezTo>
                  <a:pt x="10103" y="4814"/>
                  <a:pt x="9691" y="5131"/>
                  <a:pt x="9121" y="5574"/>
                </a:cubicBezTo>
                <a:cubicBezTo>
                  <a:pt x="9786" y="4909"/>
                  <a:pt x="10229" y="4402"/>
                  <a:pt x="10293" y="4339"/>
                </a:cubicBezTo>
                <a:cubicBezTo>
                  <a:pt x="10293" y="4307"/>
                  <a:pt x="10293" y="4276"/>
                  <a:pt x="10293" y="4244"/>
                </a:cubicBezTo>
                <a:cubicBezTo>
                  <a:pt x="10277" y="4228"/>
                  <a:pt x="10261" y="4220"/>
                  <a:pt x="10245" y="4220"/>
                </a:cubicBezTo>
                <a:cubicBezTo>
                  <a:pt x="10229" y="4220"/>
                  <a:pt x="10213" y="4228"/>
                  <a:pt x="10198" y="4244"/>
                </a:cubicBezTo>
                <a:cubicBezTo>
                  <a:pt x="10134" y="4307"/>
                  <a:pt x="9564" y="4719"/>
                  <a:pt x="8772" y="5289"/>
                </a:cubicBezTo>
                <a:lnTo>
                  <a:pt x="10103" y="4117"/>
                </a:lnTo>
                <a:cubicBezTo>
                  <a:pt x="10103" y="4086"/>
                  <a:pt x="10103" y="4054"/>
                  <a:pt x="10103" y="4022"/>
                </a:cubicBezTo>
                <a:cubicBezTo>
                  <a:pt x="10087" y="4007"/>
                  <a:pt x="10071" y="3999"/>
                  <a:pt x="10055" y="3999"/>
                </a:cubicBezTo>
                <a:cubicBezTo>
                  <a:pt x="10039" y="3999"/>
                  <a:pt x="10023" y="4007"/>
                  <a:pt x="10008" y="4022"/>
                </a:cubicBezTo>
                <a:lnTo>
                  <a:pt x="9437" y="4497"/>
                </a:lnTo>
                <a:cubicBezTo>
                  <a:pt x="9786" y="4149"/>
                  <a:pt x="10008" y="3896"/>
                  <a:pt x="10008" y="3801"/>
                </a:cubicBezTo>
                <a:cubicBezTo>
                  <a:pt x="10008" y="3769"/>
                  <a:pt x="10008" y="3737"/>
                  <a:pt x="10008" y="3706"/>
                </a:cubicBezTo>
                <a:lnTo>
                  <a:pt x="9976" y="3706"/>
                </a:lnTo>
                <a:cubicBezTo>
                  <a:pt x="10039" y="3674"/>
                  <a:pt x="10103" y="3611"/>
                  <a:pt x="10166" y="3579"/>
                </a:cubicBezTo>
                <a:cubicBezTo>
                  <a:pt x="10166" y="3579"/>
                  <a:pt x="10166" y="3547"/>
                  <a:pt x="10166" y="3547"/>
                </a:cubicBezTo>
                <a:cubicBezTo>
                  <a:pt x="10198" y="3516"/>
                  <a:pt x="10166" y="3516"/>
                  <a:pt x="10166" y="3484"/>
                </a:cubicBezTo>
                <a:cubicBezTo>
                  <a:pt x="10134" y="3452"/>
                  <a:pt x="10071" y="3389"/>
                  <a:pt x="9976" y="3389"/>
                </a:cubicBezTo>
                <a:cubicBezTo>
                  <a:pt x="10134" y="3199"/>
                  <a:pt x="10166" y="3072"/>
                  <a:pt x="10134" y="3041"/>
                </a:cubicBezTo>
                <a:cubicBezTo>
                  <a:pt x="10134" y="3009"/>
                  <a:pt x="10103" y="2977"/>
                  <a:pt x="10039" y="2977"/>
                </a:cubicBezTo>
                <a:cubicBezTo>
                  <a:pt x="10039" y="2914"/>
                  <a:pt x="10008" y="2882"/>
                  <a:pt x="9976" y="2819"/>
                </a:cubicBezTo>
                <a:cubicBezTo>
                  <a:pt x="9976" y="2819"/>
                  <a:pt x="9944" y="2787"/>
                  <a:pt x="9944" y="2787"/>
                </a:cubicBezTo>
                <a:cubicBezTo>
                  <a:pt x="9913" y="2787"/>
                  <a:pt x="9913" y="2787"/>
                  <a:pt x="9881" y="2819"/>
                </a:cubicBezTo>
                <a:lnTo>
                  <a:pt x="9216" y="3389"/>
                </a:lnTo>
                <a:cubicBezTo>
                  <a:pt x="9279" y="3326"/>
                  <a:pt x="9342" y="3262"/>
                  <a:pt x="9374" y="3199"/>
                </a:cubicBezTo>
                <a:cubicBezTo>
                  <a:pt x="9469" y="3104"/>
                  <a:pt x="9532" y="3041"/>
                  <a:pt x="9564" y="3009"/>
                </a:cubicBezTo>
                <a:lnTo>
                  <a:pt x="9596" y="2977"/>
                </a:lnTo>
                <a:cubicBezTo>
                  <a:pt x="9627" y="2914"/>
                  <a:pt x="9596" y="2914"/>
                  <a:pt x="9596" y="2914"/>
                </a:cubicBezTo>
                <a:cubicBezTo>
                  <a:pt x="9596" y="2882"/>
                  <a:pt x="9564" y="2882"/>
                  <a:pt x="9564" y="2882"/>
                </a:cubicBezTo>
                <a:cubicBezTo>
                  <a:pt x="9532" y="2882"/>
                  <a:pt x="9532" y="2882"/>
                  <a:pt x="9501" y="2914"/>
                </a:cubicBezTo>
                <a:cubicBezTo>
                  <a:pt x="9501" y="2914"/>
                  <a:pt x="9406" y="3009"/>
                  <a:pt x="9247" y="3167"/>
                </a:cubicBezTo>
                <a:cubicBezTo>
                  <a:pt x="9121" y="3294"/>
                  <a:pt x="8931" y="3452"/>
                  <a:pt x="8741" y="3642"/>
                </a:cubicBezTo>
                <a:cubicBezTo>
                  <a:pt x="9311" y="3072"/>
                  <a:pt x="9691" y="2629"/>
                  <a:pt x="9722" y="2407"/>
                </a:cubicBezTo>
                <a:cubicBezTo>
                  <a:pt x="9722" y="2376"/>
                  <a:pt x="9722" y="2344"/>
                  <a:pt x="9691" y="2281"/>
                </a:cubicBezTo>
                <a:lnTo>
                  <a:pt x="9596" y="2281"/>
                </a:lnTo>
                <a:lnTo>
                  <a:pt x="9279" y="2566"/>
                </a:lnTo>
                <a:cubicBezTo>
                  <a:pt x="9311" y="2502"/>
                  <a:pt x="9342" y="2439"/>
                  <a:pt x="9342" y="2407"/>
                </a:cubicBezTo>
                <a:cubicBezTo>
                  <a:pt x="9342" y="2344"/>
                  <a:pt x="9342" y="2281"/>
                  <a:pt x="9311" y="2249"/>
                </a:cubicBezTo>
                <a:lnTo>
                  <a:pt x="9216" y="2249"/>
                </a:lnTo>
                <a:lnTo>
                  <a:pt x="5067" y="5733"/>
                </a:lnTo>
                <a:lnTo>
                  <a:pt x="5067" y="5733"/>
                </a:lnTo>
                <a:lnTo>
                  <a:pt x="9406" y="1901"/>
                </a:lnTo>
                <a:cubicBezTo>
                  <a:pt x="9437" y="1901"/>
                  <a:pt x="9437" y="1837"/>
                  <a:pt x="9406" y="1837"/>
                </a:cubicBezTo>
                <a:cubicBezTo>
                  <a:pt x="9406" y="1806"/>
                  <a:pt x="9374" y="1774"/>
                  <a:pt x="9311" y="1774"/>
                </a:cubicBezTo>
                <a:cubicBezTo>
                  <a:pt x="9152" y="1774"/>
                  <a:pt x="8836" y="1932"/>
                  <a:pt x="8424" y="2249"/>
                </a:cubicBezTo>
                <a:lnTo>
                  <a:pt x="8424" y="2249"/>
                </a:lnTo>
                <a:lnTo>
                  <a:pt x="8867" y="1837"/>
                </a:lnTo>
                <a:cubicBezTo>
                  <a:pt x="8899" y="1806"/>
                  <a:pt x="8899" y="1774"/>
                  <a:pt x="8867" y="1742"/>
                </a:cubicBezTo>
                <a:lnTo>
                  <a:pt x="8836" y="1742"/>
                </a:lnTo>
                <a:cubicBezTo>
                  <a:pt x="8899" y="1647"/>
                  <a:pt x="8962" y="1616"/>
                  <a:pt x="8962" y="1584"/>
                </a:cubicBezTo>
                <a:cubicBezTo>
                  <a:pt x="8994" y="1584"/>
                  <a:pt x="8994" y="1552"/>
                  <a:pt x="8994" y="1521"/>
                </a:cubicBezTo>
                <a:cubicBezTo>
                  <a:pt x="8978" y="1505"/>
                  <a:pt x="8962" y="1497"/>
                  <a:pt x="8947" y="1497"/>
                </a:cubicBezTo>
                <a:cubicBezTo>
                  <a:pt x="8931" y="1497"/>
                  <a:pt x="8915" y="1505"/>
                  <a:pt x="8899" y="1521"/>
                </a:cubicBezTo>
                <a:cubicBezTo>
                  <a:pt x="8836" y="1552"/>
                  <a:pt x="8487" y="1806"/>
                  <a:pt x="7917" y="2186"/>
                </a:cubicBezTo>
                <a:cubicBezTo>
                  <a:pt x="8234" y="1901"/>
                  <a:pt x="8456" y="1679"/>
                  <a:pt x="8582" y="1552"/>
                </a:cubicBezTo>
                <a:cubicBezTo>
                  <a:pt x="8709" y="1457"/>
                  <a:pt x="8741" y="1426"/>
                  <a:pt x="8741" y="1394"/>
                </a:cubicBezTo>
                <a:cubicBezTo>
                  <a:pt x="8741" y="1394"/>
                  <a:pt x="8741" y="1362"/>
                  <a:pt x="8709" y="1362"/>
                </a:cubicBezTo>
                <a:cubicBezTo>
                  <a:pt x="8709" y="1331"/>
                  <a:pt x="8677" y="1331"/>
                  <a:pt x="8677" y="1331"/>
                </a:cubicBezTo>
                <a:cubicBezTo>
                  <a:pt x="8646" y="1331"/>
                  <a:pt x="8646" y="1331"/>
                  <a:pt x="8646" y="1362"/>
                </a:cubicBezTo>
                <a:cubicBezTo>
                  <a:pt x="8582" y="1394"/>
                  <a:pt x="8551" y="1426"/>
                  <a:pt x="8519" y="1457"/>
                </a:cubicBezTo>
                <a:cubicBezTo>
                  <a:pt x="8456" y="1521"/>
                  <a:pt x="8361" y="1584"/>
                  <a:pt x="8266" y="1647"/>
                </a:cubicBezTo>
                <a:cubicBezTo>
                  <a:pt x="8297" y="1584"/>
                  <a:pt x="8329" y="1552"/>
                  <a:pt x="8329" y="1489"/>
                </a:cubicBezTo>
                <a:cubicBezTo>
                  <a:pt x="8392" y="1394"/>
                  <a:pt x="8424" y="1299"/>
                  <a:pt x="8424" y="1236"/>
                </a:cubicBezTo>
                <a:cubicBezTo>
                  <a:pt x="8456" y="1109"/>
                  <a:pt x="8424" y="1014"/>
                  <a:pt x="8361" y="951"/>
                </a:cubicBezTo>
                <a:lnTo>
                  <a:pt x="8329" y="951"/>
                </a:lnTo>
                <a:cubicBezTo>
                  <a:pt x="8320" y="942"/>
                  <a:pt x="8314" y="936"/>
                  <a:pt x="8304" y="936"/>
                </a:cubicBezTo>
                <a:cubicBezTo>
                  <a:pt x="8278" y="936"/>
                  <a:pt x="8228" y="980"/>
                  <a:pt x="8044" y="1141"/>
                </a:cubicBezTo>
                <a:cubicBezTo>
                  <a:pt x="7981" y="1141"/>
                  <a:pt x="7917" y="1172"/>
                  <a:pt x="7822" y="1204"/>
                </a:cubicBezTo>
                <a:cubicBezTo>
                  <a:pt x="7854" y="1141"/>
                  <a:pt x="7854" y="1109"/>
                  <a:pt x="7886" y="1077"/>
                </a:cubicBezTo>
                <a:cubicBezTo>
                  <a:pt x="7886" y="1046"/>
                  <a:pt x="7886" y="1014"/>
                  <a:pt x="7886" y="982"/>
                </a:cubicBezTo>
                <a:cubicBezTo>
                  <a:pt x="7886" y="951"/>
                  <a:pt x="7917" y="951"/>
                  <a:pt x="7917" y="919"/>
                </a:cubicBezTo>
                <a:cubicBezTo>
                  <a:pt x="7917" y="919"/>
                  <a:pt x="7917" y="887"/>
                  <a:pt x="7886" y="887"/>
                </a:cubicBezTo>
                <a:cubicBezTo>
                  <a:pt x="7886" y="856"/>
                  <a:pt x="7854" y="856"/>
                  <a:pt x="7822" y="856"/>
                </a:cubicBezTo>
                <a:cubicBezTo>
                  <a:pt x="7791" y="824"/>
                  <a:pt x="7759" y="824"/>
                  <a:pt x="7727" y="824"/>
                </a:cubicBezTo>
                <a:lnTo>
                  <a:pt x="7569" y="982"/>
                </a:lnTo>
                <a:lnTo>
                  <a:pt x="7474" y="1046"/>
                </a:lnTo>
                <a:cubicBezTo>
                  <a:pt x="7537" y="951"/>
                  <a:pt x="7537" y="887"/>
                  <a:pt x="7537" y="856"/>
                </a:cubicBezTo>
                <a:cubicBezTo>
                  <a:pt x="7569" y="792"/>
                  <a:pt x="7537" y="729"/>
                  <a:pt x="7506" y="697"/>
                </a:cubicBezTo>
                <a:cubicBezTo>
                  <a:pt x="7506" y="666"/>
                  <a:pt x="7474" y="666"/>
                  <a:pt x="7474" y="666"/>
                </a:cubicBezTo>
                <a:lnTo>
                  <a:pt x="7411" y="666"/>
                </a:lnTo>
                <a:lnTo>
                  <a:pt x="6809" y="1172"/>
                </a:lnTo>
                <a:cubicBezTo>
                  <a:pt x="7442" y="602"/>
                  <a:pt x="7411" y="571"/>
                  <a:pt x="7379" y="507"/>
                </a:cubicBezTo>
                <a:cubicBezTo>
                  <a:pt x="7379" y="507"/>
                  <a:pt x="7347" y="476"/>
                  <a:pt x="7316" y="476"/>
                </a:cubicBezTo>
                <a:cubicBezTo>
                  <a:pt x="6912" y="476"/>
                  <a:pt x="4822" y="2268"/>
                  <a:pt x="3005" y="3898"/>
                </a:cubicBezTo>
                <a:lnTo>
                  <a:pt x="3005" y="3898"/>
                </a:lnTo>
                <a:cubicBezTo>
                  <a:pt x="3379" y="3549"/>
                  <a:pt x="3784" y="3166"/>
                  <a:pt x="4212" y="2756"/>
                </a:cubicBezTo>
                <a:cubicBezTo>
                  <a:pt x="4275" y="2692"/>
                  <a:pt x="4307" y="2661"/>
                  <a:pt x="4339" y="2629"/>
                </a:cubicBezTo>
                <a:cubicBezTo>
                  <a:pt x="5194" y="1901"/>
                  <a:pt x="6112" y="1172"/>
                  <a:pt x="7031" y="444"/>
                </a:cubicBezTo>
                <a:cubicBezTo>
                  <a:pt x="7031" y="444"/>
                  <a:pt x="7031" y="412"/>
                  <a:pt x="7031" y="412"/>
                </a:cubicBezTo>
                <a:cubicBezTo>
                  <a:pt x="7062" y="381"/>
                  <a:pt x="7031" y="381"/>
                  <a:pt x="7031" y="349"/>
                </a:cubicBezTo>
                <a:cubicBezTo>
                  <a:pt x="7031" y="349"/>
                  <a:pt x="6999" y="317"/>
                  <a:pt x="6999" y="317"/>
                </a:cubicBezTo>
                <a:cubicBezTo>
                  <a:pt x="6967" y="317"/>
                  <a:pt x="6967" y="349"/>
                  <a:pt x="6936" y="349"/>
                </a:cubicBezTo>
                <a:cubicBezTo>
                  <a:pt x="6904" y="381"/>
                  <a:pt x="6872" y="412"/>
                  <a:pt x="6809" y="444"/>
                </a:cubicBezTo>
                <a:cubicBezTo>
                  <a:pt x="6777" y="444"/>
                  <a:pt x="6777" y="412"/>
                  <a:pt x="6746" y="412"/>
                </a:cubicBezTo>
                <a:cubicBezTo>
                  <a:pt x="6556" y="412"/>
                  <a:pt x="5859" y="1014"/>
                  <a:pt x="4402" y="2407"/>
                </a:cubicBezTo>
                <a:cubicBezTo>
                  <a:pt x="3135" y="3484"/>
                  <a:pt x="1647" y="4782"/>
                  <a:pt x="475" y="5796"/>
                </a:cubicBezTo>
                <a:lnTo>
                  <a:pt x="443" y="5796"/>
                </a:lnTo>
                <a:cubicBezTo>
                  <a:pt x="412" y="5416"/>
                  <a:pt x="4149" y="2281"/>
                  <a:pt x="6492" y="349"/>
                </a:cubicBezTo>
                <a:cubicBezTo>
                  <a:pt x="6492" y="349"/>
                  <a:pt x="6524" y="317"/>
                  <a:pt x="6524" y="317"/>
                </a:cubicBezTo>
                <a:cubicBezTo>
                  <a:pt x="6524" y="285"/>
                  <a:pt x="6524" y="285"/>
                  <a:pt x="6492" y="254"/>
                </a:cubicBezTo>
                <a:cubicBezTo>
                  <a:pt x="6461" y="222"/>
                  <a:pt x="6366" y="159"/>
                  <a:pt x="6271" y="159"/>
                </a:cubicBezTo>
                <a:lnTo>
                  <a:pt x="6239" y="159"/>
                </a:lnTo>
                <a:cubicBezTo>
                  <a:pt x="6176" y="95"/>
                  <a:pt x="6112" y="64"/>
                  <a:pt x="6017" y="64"/>
                </a:cubicBezTo>
                <a:cubicBezTo>
                  <a:pt x="5764" y="64"/>
                  <a:pt x="5352" y="285"/>
                  <a:pt x="4877" y="634"/>
                </a:cubicBezTo>
                <a:cubicBezTo>
                  <a:pt x="5067" y="444"/>
                  <a:pt x="5257" y="285"/>
                  <a:pt x="5447" y="127"/>
                </a:cubicBezTo>
                <a:cubicBezTo>
                  <a:pt x="5447" y="95"/>
                  <a:pt x="5447" y="64"/>
                  <a:pt x="5447" y="32"/>
                </a:cubicBezTo>
                <a:cubicBezTo>
                  <a:pt x="5415" y="32"/>
                  <a:pt x="5415" y="0"/>
                  <a:pt x="5384" y="0"/>
                </a:cubicBezTo>
                <a:close/>
              </a:path>
            </a:pathLst>
          </a:custGeom>
          <a:solidFill>
            <a:srgbClr val="FFE5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27" name="Google Shape;1627;p48"/>
          <p:cNvSpPr/>
          <p:nvPr/>
        </p:nvSpPr>
        <p:spPr>
          <a:xfrm>
            <a:off x="6475257" y="2791967"/>
            <a:ext cx="5107161" cy="1767300"/>
          </a:xfrm>
          <a:custGeom>
            <a:avLst/>
            <a:gdLst/>
            <a:ahLst/>
            <a:cxnLst/>
            <a:rect l="l" t="t" r="r" b="b"/>
            <a:pathLst>
              <a:path w="119615" h="41392" extrusionOk="0">
                <a:moveTo>
                  <a:pt x="11496" y="12066"/>
                </a:moveTo>
                <a:cubicBezTo>
                  <a:pt x="12161" y="12319"/>
                  <a:pt x="12826" y="12668"/>
                  <a:pt x="13396" y="13143"/>
                </a:cubicBezTo>
                <a:cubicBezTo>
                  <a:pt x="15075" y="14536"/>
                  <a:pt x="15803" y="16563"/>
                  <a:pt x="15518" y="18685"/>
                </a:cubicBezTo>
                <a:cubicBezTo>
                  <a:pt x="15233" y="20648"/>
                  <a:pt x="14283" y="22707"/>
                  <a:pt x="12573" y="23784"/>
                </a:cubicBezTo>
                <a:cubicBezTo>
                  <a:pt x="12035" y="24132"/>
                  <a:pt x="11465" y="24354"/>
                  <a:pt x="10863" y="24544"/>
                </a:cubicBezTo>
                <a:cubicBezTo>
                  <a:pt x="11148" y="24354"/>
                  <a:pt x="11401" y="24195"/>
                  <a:pt x="11686" y="24005"/>
                </a:cubicBezTo>
                <a:cubicBezTo>
                  <a:pt x="14283" y="21978"/>
                  <a:pt x="15138" y="18527"/>
                  <a:pt x="14030" y="15486"/>
                </a:cubicBezTo>
                <a:cubicBezTo>
                  <a:pt x="13555" y="14220"/>
                  <a:pt x="12858" y="13079"/>
                  <a:pt x="11781" y="12256"/>
                </a:cubicBezTo>
                <a:cubicBezTo>
                  <a:pt x="11686" y="12193"/>
                  <a:pt x="11591" y="12129"/>
                  <a:pt x="11496" y="12066"/>
                </a:cubicBezTo>
                <a:close/>
                <a:moveTo>
                  <a:pt x="7379" y="11654"/>
                </a:moveTo>
                <a:cubicBezTo>
                  <a:pt x="7443" y="11686"/>
                  <a:pt x="7474" y="11686"/>
                  <a:pt x="7538" y="11686"/>
                </a:cubicBezTo>
                <a:cubicBezTo>
                  <a:pt x="7571" y="11686"/>
                  <a:pt x="7604" y="11685"/>
                  <a:pt x="7638" y="11685"/>
                </a:cubicBezTo>
                <a:cubicBezTo>
                  <a:pt x="9994" y="11685"/>
                  <a:pt x="11765" y="12793"/>
                  <a:pt x="12826" y="14916"/>
                </a:cubicBezTo>
                <a:cubicBezTo>
                  <a:pt x="14030" y="17386"/>
                  <a:pt x="13966" y="20395"/>
                  <a:pt x="12130" y="22517"/>
                </a:cubicBezTo>
                <a:cubicBezTo>
                  <a:pt x="10915" y="23923"/>
                  <a:pt x="9113" y="24699"/>
                  <a:pt x="7301" y="24699"/>
                </a:cubicBezTo>
                <a:cubicBezTo>
                  <a:pt x="6420" y="24699"/>
                  <a:pt x="5538" y="24515"/>
                  <a:pt x="4719" y="24132"/>
                </a:cubicBezTo>
                <a:cubicBezTo>
                  <a:pt x="1964" y="22834"/>
                  <a:pt x="824" y="20047"/>
                  <a:pt x="1584" y="17133"/>
                </a:cubicBezTo>
                <a:cubicBezTo>
                  <a:pt x="2312" y="14441"/>
                  <a:pt x="4561" y="12066"/>
                  <a:pt x="7379" y="11654"/>
                </a:cubicBezTo>
                <a:close/>
                <a:moveTo>
                  <a:pt x="30830" y="689"/>
                </a:moveTo>
                <a:cubicBezTo>
                  <a:pt x="33134" y="689"/>
                  <a:pt x="35438" y="697"/>
                  <a:pt x="37750" y="697"/>
                </a:cubicBezTo>
                <a:cubicBezTo>
                  <a:pt x="43039" y="697"/>
                  <a:pt x="48327" y="729"/>
                  <a:pt x="53584" y="729"/>
                </a:cubicBezTo>
                <a:cubicBezTo>
                  <a:pt x="59095" y="760"/>
                  <a:pt x="64574" y="792"/>
                  <a:pt x="70052" y="824"/>
                </a:cubicBezTo>
                <a:cubicBezTo>
                  <a:pt x="75278" y="855"/>
                  <a:pt x="80471" y="887"/>
                  <a:pt x="85697" y="950"/>
                </a:cubicBezTo>
                <a:cubicBezTo>
                  <a:pt x="90162" y="982"/>
                  <a:pt x="94628" y="1014"/>
                  <a:pt x="99093" y="1077"/>
                </a:cubicBezTo>
                <a:cubicBezTo>
                  <a:pt x="102323" y="1109"/>
                  <a:pt x="105553" y="1140"/>
                  <a:pt x="108815" y="1172"/>
                </a:cubicBezTo>
                <a:cubicBezTo>
                  <a:pt x="109955" y="1172"/>
                  <a:pt x="111131" y="1225"/>
                  <a:pt x="112289" y="1225"/>
                </a:cubicBezTo>
                <a:cubicBezTo>
                  <a:pt x="112675" y="1225"/>
                  <a:pt x="113059" y="1219"/>
                  <a:pt x="113439" y="1204"/>
                </a:cubicBezTo>
                <a:lnTo>
                  <a:pt x="113471" y="1204"/>
                </a:lnTo>
                <a:cubicBezTo>
                  <a:pt x="113787" y="1552"/>
                  <a:pt x="113977" y="2059"/>
                  <a:pt x="114136" y="2534"/>
                </a:cubicBezTo>
                <a:cubicBezTo>
                  <a:pt x="114421" y="3452"/>
                  <a:pt x="114611" y="4402"/>
                  <a:pt x="114769" y="5352"/>
                </a:cubicBezTo>
                <a:cubicBezTo>
                  <a:pt x="115212" y="8012"/>
                  <a:pt x="115339" y="10736"/>
                  <a:pt x="115434" y="13428"/>
                </a:cubicBezTo>
                <a:cubicBezTo>
                  <a:pt x="115656" y="19382"/>
                  <a:pt x="115561" y="25367"/>
                  <a:pt x="114927" y="31289"/>
                </a:cubicBezTo>
                <a:cubicBezTo>
                  <a:pt x="114832" y="32303"/>
                  <a:pt x="114706" y="33316"/>
                  <a:pt x="114516" y="34298"/>
                </a:cubicBezTo>
                <a:cubicBezTo>
                  <a:pt x="114389" y="34899"/>
                  <a:pt x="114262" y="35659"/>
                  <a:pt x="114009" y="36134"/>
                </a:cubicBezTo>
                <a:cubicBezTo>
                  <a:pt x="113946" y="36198"/>
                  <a:pt x="113914" y="36261"/>
                  <a:pt x="113851" y="36356"/>
                </a:cubicBezTo>
                <a:lnTo>
                  <a:pt x="113851" y="36356"/>
                </a:lnTo>
                <a:cubicBezTo>
                  <a:pt x="113842" y="36365"/>
                  <a:pt x="113831" y="36376"/>
                  <a:pt x="113819" y="36388"/>
                </a:cubicBezTo>
                <a:lnTo>
                  <a:pt x="113724" y="36388"/>
                </a:lnTo>
                <a:cubicBezTo>
                  <a:pt x="113629" y="36388"/>
                  <a:pt x="113502" y="36388"/>
                  <a:pt x="113407" y="36419"/>
                </a:cubicBezTo>
                <a:cubicBezTo>
                  <a:pt x="112837" y="36451"/>
                  <a:pt x="112299" y="36483"/>
                  <a:pt x="111760" y="36483"/>
                </a:cubicBezTo>
                <a:cubicBezTo>
                  <a:pt x="108119" y="36641"/>
                  <a:pt x="104508" y="36736"/>
                  <a:pt x="100866" y="36799"/>
                </a:cubicBezTo>
                <a:cubicBezTo>
                  <a:pt x="95483" y="36926"/>
                  <a:pt x="90131" y="36990"/>
                  <a:pt x="84747" y="37053"/>
                </a:cubicBezTo>
                <a:cubicBezTo>
                  <a:pt x="78413" y="37148"/>
                  <a:pt x="72047" y="37180"/>
                  <a:pt x="65714" y="37243"/>
                </a:cubicBezTo>
                <a:cubicBezTo>
                  <a:pt x="59221" y="37275"/>
                  <a:pt x="52698" y="37306"/>
                  <a:pt x="46174" y="37306"/>
                </a:cubicBezTo>
                <a:cubicBezTo>
                  <a:pt x="43229" y="37322"/>
                  <a:pt x="40275" y="37330"/>
                  <a:pt x="37322" y="37330"/>
                </a:cubicBezTo>
                <a:cubicBezTo>
                  <a:pt x="34369" y="37330"/>
                  <a:pt x="31416" y="37322"/>
                  <a:pt x="28471" y="37306"/>
                </a:cubicBezTo>
                <a:cubicBezTo>
                  <a:pt x="23974" y="37275"/>
                  <a:pt x="19445" y="37243"/>
                  <a:pt x="14948" y="37148"/>
                </a:cubicBezTo>
                <a:cubicBezTo>
                  <a:pt x="12605" y="37116"/>
                  <a:pt x="10293" y="37116"/>
                  <a:pt x="7981" y="36894"/>
                </a:cubicBezTo>
                <a:lnTo>
                  <a:pt x="7918" y="36894"/>
                </a:lnTo>
                <a:cubicBezTo>
                  <a:pt x="7474" y="33854"/>
                  <a:pt x="7063" y="30782"/>
                  <a:pt x="6809" y="27711"/>
                </a:cubicBezTo>
                <a:cubicBezTo>
                  <a:pt x="6778" y="27014"/>
                  <a:pt x="6683" y="26285"/>
                  <a:pt x="6746" y="25589"/>
                </a:cubicBezTo>
                <a:cubicBezTo>
                  <a:pt x="8963" y="25525"/>
                  <a:pt x="11401" y="25494"/>
                  <a:pt x="13270" y="24132"/>
                </a:cubicBezTo>
                <a:cubicBezTo>
                  <a:pt x="15011" y="22834"/>
                  <a:pt x="15962" y="20712"/>
                  <a:pt x="16152" y="18622"/>
                </a:cubicBezTo>
                <a:cubicBezTo>
                  <a:pt x="16405" y="16341"/>
                  <a:pt x="15550" y="14220"/>
                  <a:pt x="13776" y="12794"/>
                </a:cubicBezTo>
                <a:cubicBezTo>
                  <a:pt x="12193" y="11528"/>
                  <a:pt x="10388" y="11084"/>
                  <a:pt x="8456" y="11084"/>
                </a:cubicBezTo>
                <a:cubicBezTo>
                  <a:pt x="8139" y="11053"/>
                  <a:pt x="7854" y="11053"/>
                  <a:pt x="7538" y="11053"/>
                </a:cubicBezTo>
                <a:cubicBezTo>
                  <a:pt x="7443" y="11053"/>
                  <a:pt x="7379" y="11084"/>
                  <a:pt x="7348" y="11116"/>
                </a:cubicBezTo>
                <a:cubicBezTo>
                  <a:pt x="7284" y="11148"/>
                  <a:pt x="7221" y="11148"/>
                  <a:pt x="7158" y="11148"/>
                </a:cubicBezTo>
                <a:cubicBezTo>
                  <a:pt x="6999" y="9881"/>
                  <a:pt x="7031" y="8551"/>
                  <a:pt x="7094" y="7252"/>
                </a:cubicBezTo>
                <a:cubicBezTo>
                  <a:pt x="7126" y="5701"/>
                  <a:pt x="7189" y="4149"/>
                  <a:pt x="7411" y="2629"/>
                </a:cubicBezTo>
                <a:cubicBezTo>
                  <a:pt x="7506" y="2154"/>
                  <a:pt x="7569" y="1647"/>
                  <a:pt x="7728" y="1204"/>
                </a:cubicBezTo>
                <a:cubicBezTo>
                  <a:pt x="7728" y="1172"/>
                  <a:pt x="7759" y="1140"/>
                  <a:pt x="7759" y="1109"/>
                </a:cubicBezTo>
                <a:cubicBezTo>
                  <a:pt x="7791" y="1109"/>
                  <a:pt x="7823" y="1109"/>
                  <a:pt x="7854" y="1077"/>
                </a:cubicBezTo>
                <a:lnTo>
                  <a:pt x="8044" y="1077"/>
                </a:lnTo>
                <a:cubicBezTo>
                  <a:pt x="9881" y="887"/>
                  <a:pt x="11718" y="887"/>
                  <a:pt x="13555" y="855"/>
                </a:cubicBezTo>
                <a:cubicBezTo>
                  <a:pt x="17007" y="792"/>
                  <a:pt x="20459" y="760"/>
                  <a:pt x="23910" y="729"/>
                </a:cubicBezTo>
                <a:cubicBezTo>
                  <a:pt x="26222" y="697"/>
                  <a:pt x="28526" y="689"/>
                  <a:pt x="30830" y="689"/>
                </a:cubicBezTo>
                <a:close/>
                <a:moveTo>
                  <a:pt x="114959" y="2534"/>
                </a:moveTo>
                <a:cubicBezTo>
                  <a:pt x="115402" y="3009"/>
                  <a:pt x="115877" y="3515"/>
                  <a:pt x="116353" y="3991"/>
                </a:cubicBezTo>
                <a:cubicBezTo>
                  <a:pt x="117176" y="4846"/>
                  <a:pt x="117588" y="5796"/>
                  <a:pt x="117809" y="6967"/>
                </a:cubicBezTo>
                <a:cubicBezTo>
                  <a:pt x="118063" y="8139"/>
                  <a:pt x="118158" y="9374"/>
                  <a:pt x="118316" y="10546"/>
                </a:cubicBezTo>
                <a:cubicBezTo>
                  <a:pt x="118474" y="11908"/>
                  <a:pt x="118601" y="13270"/>
                  <a:pt x="118696" y="14663"/>
                </a:cubicBezTo>
                <a:cubicBezTo>
                  <a:pt x="119044" y="19413"/>
                  <a:pt x="118759" y="24195"/>
                  <a:pt x="118664" y="28946"/>
                </a:cubicBezTo>
                <a:cubicBezTo>
                  <a:pt x="118601" y="31542"/>
                  <a:pt x="118569" y="34139"/>
                  <a:pt x="118189" y="36704"/>
                </a:cubicBezTo>
                <a:cubicBezTo>
                  <a:pt x="118094" y="37306"/>
                  <a:pt x="117968" y="37908"/>
                  <a:pt x="117809" y="38510"/>
                </a:cubicBezTo>
                <a:cubicBezTo>
                  <a:pt x="117714" y="38858"/>
                  <a:pt x="117588" y="39301"/>
                  <a:pt x="117303" y="39586"/>
                </a:cubicBezTo>
                <a:cubicBezTo>
                  <a:pt x="117176" y="39713"/>
                  <a:pt x="117176" y="39681"/>
                  <a:pt x="116954" y="39713"/>
                </a:cubicBezTo>
                <a:cubicBezTo>
                  <a:pt x="116226" y="39745"/>
                  <a:pt x="115497" y="39808"/>
                  <a:pt x="114769" y="39840"/>
                </a:cubicBezTo>
                <a:cubicBezTo>
                  <a:pt x="113376" y="39935"/>
                  <a:pt x="112014" y="39998"/>
                  <a:pt x="110620" y="40030"/>
                </a:cubicBezTo>
                <a:cubicBezTo>
                  <a:pt x="105078" y="40220"/>
                  <a:pt x="99505" y="40188"/>
                  <a:pt x="93962" y="40251"/>
                </a:cubicBezTo>
                <a:cubicBezTo>
                  <a:pt x="88294" y="40315"/>
                  <a:pt x="82657" y="40473"/>
                  <a:pt x="76988" y="40473"/>
                </a:cubicBezTo>
                <a:cubicBezTo>
                  <a:pt x="65714" y="40505"/>
                  <a:pt x="54439" y="40631"/>
                  <a:pt x="43165" y="40631"/>
                </a:cubicBezTo>
                <a:cubicBezTo>
                  <a:pt x="37560" y="40631"/>
                  <a:pt x="31986" y="40600"/>
                  <a:pt x="26381" y="40568"/>
                </a:cubicBezTo>
                <a:cubicBezTo>
                  <a:pt x="23594" y="40536"/>
                  <a:pt x="20839" y="40536"/>
                  <a:pt x="18083" y="40473"/>
                </a:cubicBezTo>
                <a:cubicBezTo>
                  <a:pt x="16690" y="40441"/>
                  <a:pt x="15296" y="40378"/>
                  <a:pt x="13935" y="40346"/>
                </a:cubicBezTo>
                <a:cubicBezTo>
                  <a:pt x="12668" y="40315"/>
                  <a:pt x="11560" y="40220"/>
                  <a:pt x="10483" y="39523"/>
                </a:cubicBezTo>
                <a:cubicBezTo>
                  <a:pt x="10039" y="39238"/>
                  <a:pt x="9628" y="38921"/>
                  <a:pt x="9216" y="38573"/>
                </a:cubicBezTo>
                <a:cubicBezTo>
                  <a:pt x="9153" y="38510"/>
                  <a:pt x="8709" y="38130"/>
                  <a:pt x="8393" y="37845"/>
                </a:cubicBezTo>
                <a:lnTo>
                  <a:pt x="8393" y="37845"/>
                </a:lnTo>
                <a:cubicBezTo>
                  <a:pt x="8836" y="37876"/>
                  <a:pt x="9279" y="37876"/>
                  <a:pt x="9691" y="37876"/>
                </a:cubicBezTo>
                <a:cubicBezTo>
                  <a:pt x="11021" y="37940"/>
                  <a:pt x="12383" y="37971"/>
                  <a:pt x="13713" y="37971"/>
                </a:cubicBezTo>
                <a:cubicBezTo>
                  <a:pt x="18020" y="38035"/>
                  <a:pt x="22295" y="38066"/>
                  <a:pt x="26602" y="38098"/>
                </a:cubicBezTo>
                <a:cubicBezTo>
                  <a:pt x="29500" y="38114"/>
                  <a:pt x="32390" y="38122"/>
                  <a:pt x="35280" y="38122"/>
                </a:cubicBezTo>
                <a:cubicBezTo>
                  <a:pt x="38169" y="38122"/>
                  <a:pt x="41059" y="38114"/>
                  <a:pt x="43957" y="38098"/>
                </a:cubicBezTo>
                <a:cubicBezTo>
                  <a:pt x="50449" y="38098"/>
                  <a:pt x="56910" y="38066"/>
                  <a:pt x="63402" y="38035"/>
                </a:cubicBezTo>
                <a:cubicBezTo>
                  <a:pt x="69799" y="37971"/>
                  <a:pt x="76196" y="37908"/>
                  <a:pt x="82593" y="37845"/>
                </a:cubicBezTo>
                <a:cubicBezTo>
                  <a:pt x="88135" y="37781"/>
                  <a:pt x="93677" y="37718"/>
                  <a:pt x="99188" y="37623"/>
                </a:cubicBezTo>
                <a:cubicBezTo>
                  <a:pt x="103083" y="37528"/>
                  <a:pt x="106947" y="37465"/>
                  <a:pt x="110810" y="37306"/>
                </a:cubicBezTo>
                <a:cubicBezTo>
                  <a:pt x="111444" y="37275"/>
                  <a:pt x="112077" y="37243"/>
                  <a:pt x="112679" y="37211"/>
                </a:cubicBezTo>
                <a:cubicBezTo>
                  <a:pt x="113091" y="37180"/>
                  <a:pt x="113661" y="37211"/>
                  <a:pt x="114041" y="37085"/>
                </a:cubicBezTo>
                <a:cubicBezTo>
                  <a:pt x="114516" y="36958"/>
                  <a:pt x="114706" y="36388"/>
                  <a:pt x="114832" y="35976"/>
                </a:cubicBezTo>
                <a:cubicBezTo>
                  <a:pt x="115086" y="35279"/>
                  <a:pt x="115212" y="34519"/>
                  <a:pt x="115339" y="33759"/>
                </a:cubicBezTo>
                <a:cubicBezTo>
                  <a:pt x="115751" y="31289"/>
                  <a:pt x="115909" y="28787"/>
                  <a:pt x="116036" y="26317"/>
                </a:cubicBezTo>
                <a:cubicBezTo>
                  <a:pt x="116194" y="23214"/>
                  <a:pt x="116257" y="20110"/>
                  <a:pt x="116257" y="17006"/>
                </a:cubicBezTo>
                <a:cubicBezTo>
                  <a:pt x="116226" y="14030"/>
                  <a:pt x="116131" y="11021"/>
                  <a:pt x="115846" y="8044"/>
                </a:cubicBezTo>
                <a:cubicBezTo>
                  <a:pt x="115656" y="6239"/>
                  <a:pt x="115497" y="4307"/>
                  <a:pt x="114959" y="2534"/>
                </a:cubicBezTo>
                <a:close/>
                <a:moveTo>
                  <a:pt x="34836" y="0"/>
                </a:moveTo>
                <a:cubicBezTo>
                  <a:pt x="29959" y="32"/>
                  <a:pt x="25082" y="32"/>
                  <a:pt x="20205" y="32"/>
                </a:cubicBezTo>
                <a:cubicBezTo>
                  <a:pt x="16975" y="64"/>
                  <a:pt x="13713" y="95"/>
                  <a:pt x="10483" y="190"/>
                </a:cubicBezTo>
                <a:cubicBezTo>
                  <a:pt x="9691" y="222"/>
                  <a:pt x="8868" y="254"/>
                  <a:pt x="8044" y="349"/>
                </a:cubicBezTo>
                <a:cubicBezTo>
                  <a:pt x="7854" y="380"/>
                  <a:pt x="7664" y="380"/>
                  <a:pt x="7474" y="444"/>
                </a:cubicBezTo>
                <a:cubicBezTo>
                  <a:pt x="6904" y="697"/>
                  <a:pt x="6873" y="1742"/>
                  <a:pt x="6809" y="2249"/>
                </a:cubicBezTo>
                <a:cubicBezTo>
                  <a:pt x="6556" y="3864"/>
                  <a:pt x="6461" y="5511"/>
                  <a:pt x="6429" y="7126"/>
                </a:cubicBezTo>
                <a:cubicBezTo>
                  <a:pt x="6366" y="8488"/>
                  <a:pt x="6334" y="9913"/>
                  <a:pt x="6524" y="11243"/>
                </a:cubicBezTo>
                <a:cubicBezTo>
                  <a:pt x="4086" y="11781"/>
                  <a:pt x="2154" y="13681"/>
                  <a:pt x="1204" y="16025"/>
                </a:cubicBezTo>
                <a:cubicBezTo>
                  <a:pt x="0" y="19002"/>
                  <a:pt x="570" y="22327"/>
                  <a:pt x="3262" y="24290"/>
                </a:cubicBezTo>
                <a:cubicBezTo>
                  <a:pt x="4117" y="24892"/>
                  <a:pt x="5067" y="25272"/>
                  <a:pt x="6049" y="25430"/>
                </a:cubicBezTo>
                <a:cubicBezTo>
                  <a:pt x="5922" y="26507"/>
                  <a:pt x="6049" y="27679"/>
                  <a:pt x="6112" y="28756"/>
                </a:cubicBezTo>
                <a:cubicBezTo>
                  <a:pt x="6239" y="30402"/>
                  <a:pt x="6429" y="32049"/>
                  <a:pt x="6619" y="33664"/>
                </a:cubicBezTo>
                <a:cubicBezTo>
                  <a:pt x="6746" y="34804"/>
                  <a:pt x="6904" y="35944"/>
                  <a:pt x="7063" y="37085"/>
                </a:cubicBezTo>
                <a:cubicBezTo>
                  <a:pt x="7094" y="37338"/>
                  <a:pt x="7189" y="37496"/>
                  <a:pt x="7348" y="37623"/>
                </a:cubicBezTo>
                <a:cubicBezTo>
                  <a:pt x="7411" y="37781"/>
                  <a:pt x="7538" y="37940"/>
                  <a:pt x="7696" y="38130"/>
                </a:cubicBezTo>
                <a:cubicBezTo>
                  <a:pt x="8076" y="38541"/>
                  <a:pt x="8488" y="38953"/>
                  <a:pt x="8899" y="39365"/>
                </a:cubicBezTo>
                <a:cubicBezTo>
                  <a:pt x="9691" y="40093"/>
                  <a:pt x="10609" y="40695"/>
                  <a:pt x="11655" y="40980"/>
                </a:cubicBezTo>
                <a:cubicBezTo>
                  <a:pt x="12463" y="41202"/>
                  <a:pt x="13336" y="41231"/>
                  <a:pt x="14208" y="41231"/>
                </a:cubicBezTo>
                <a:cubicBezTo>
                  <a:pt x="14513" y="41231"/>
                  <a:pt x="14818" y="41227"/>
                  <a:pt x="15120" y="41227"/>
                </a:cubicBezTo>
                <a:cubicBezTo>
                  <a:pt x="15307" y="41227"/>
                  <a:pt x="15493" y="41229"/>
                  <a:pt x="15677" y="41233"/>
                </a:cubicBezTo>
                <a:cubicBezTo>
                  <a:pt x="17133" y="41265"/>
                  <a:pt x="18590" y="41265"/>
                  <a:pt x="20015" y="41296"/>
                </a:cubicBezTo>
                <a:cubicBezTo>
                  <a:pt x="25842" y="41328"/>
                  <a:pt x="31638" y="41391"/>
                  <a:pt x="37433" y="41391"/>
                </a:cubicBezTo>
                <a:cubicBezTo>
                  <a:pt x="49119" y="41391"/>
                  <a:pt x="60837" y="41360"/>
                  <a:pt x="72554" y="41265"/>
                </a:cubicBezTo>
                <a:cubicBezTo>
                  <a:pt x="84208" y="41138"/>
                  <a:pt x="95894" y="41138"/>
                  <a:pt x="107549" y="40853"/>
                </a:cubicBezTo>
                <a:cubicBezTo>
                  <a:pt x="110462" y="40758"/>
                  <a:pt x="113407" y="40663"/>
                  <a:pt x="116321" y="40441"/>
                </a:cubicBezTo>
                <a:cubicBezTo>
                  <a:pt x="116891" y="40410"/>
                  <a:pt x="117461" y="40473"/>
                  <a:pt x="117873" y="39998"/>
                </a:cubicBezTo>
                <a:cubicBezTo>
                  <a:pt x="118189" y="39681"/>
                  <a:pt x="118348" y="39206"/>
                  <a:pt x="118474" y="38795"/>
                </a:cubicBezTo>
                <a:cubicBezTo>
                  <a:pt x="118854" y="37528"/>
                  <a:pt x="118981" y="36134"/>
                  <a:pt x="119108" y="34773"/>
                </a:cubicBezTo>
                <a:cubicBezTo>
                  <a:pt x="119234" y="33316"/>
                  <a:pt x="119298" y="31859"/>
                  <a:pt x="119329" y="30402"/>
                </a:cubicBezTo>
                <a:cubicBezTo>
                  <a:pt x="119456" y="26349"/>
                  <a:pt x="119614" y="22295"/>
                  <a:pt x="119519" y="18242"/>
                </a:cubicBezTo>
                <a:cubicBezTo>
                  <a:pt x="119456" y="15328"/>
                  <a:pt x="119298" y="12446"/>
                  <a:pt x="118949" y="9596"/>
                </a:cubicBezTo>
                <a:cubicBezTo>
                  <a:pt x="118664" y="7411"/>
                  <a:pt x="118506" y="5226"/>
                  <a:pt x="116891" y="3579"/>
                </a:cubicBezTo>
                <a:cubicBezTo>
                  <a:pt x="116036" y="2724"/>
                  <a:pt x="115149" y="1805"/>
                  <a:pt x="114294" y="919"/>
                </a:cubicBezTo>
                <a:cubicBezTo>
                  <a:pt x="114357" y="729"/>
                  <a:pt x="114262" y="475"/>
                  <a:pt x="114009" y="444"/>
                </a:cubicBezTo>
                <a:cubicBezTo>
                  <a:pt x="113882" y="444"/>
                  <a:pt x="113787" y="412"/>
                  <a:pt x="113661" y="412"/>
                </a:cubicBezTo>
                <a:lnTo>
                  <a:pt x="113344" y="412"/>
                </a:lnTo>
                <a:cubicBezTo>
                  <a:pt x="112679" y="412"/>
                  <a:pt x="111982" y="412"/>
                  <a:pt x="111317" y="380"/>
                </a:cubicBezTo>
                <a:cubicBezTo>
                  <a:pt x="108277" y="380"/>
                  <a:pt x="105205" y="349"/>
                  <a:pt x="102165" y="317"/>
                </a:cubicBezTo>
                <a:cubicBezTo>
                  <a:pt x="97446" y="285"/>
                  <a:pt x="92696" y="254"/>
                  <a:pt x="87977" y="222"/>
                </a:cubicBezTo>
                <a:cubicBezTo>
                  <a:pt x="82213" y="190"/>
                  <a:pt x="76449" y="159"/>
                  <a:pt x="70686" y="127"/>
                </a:cubicBezTo>
                <a:cubicBezTo>
                  <a:pt x="64542" y="95"/>
                  <a:pt x="58430" y="64"/>
                  <a:pt x="52318" y="32"/>
                </a:cubicBezTo>
                <a:cubicBezTo>
                  <a:pt x="46491" y="0"/>
                  <a:pt x="40663" y="0"/>
                  <a:pt x="3483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28" name="Google Shape;1628;p48"/>
          <p:cNvSpPr/>
          <p:nvPr/>
        </p:nvSpPr>
        <p:spPr>
          <a:xfrm>
            <a:off x="6560455" y="3324717"/>
            <a:ext cx="516619" cy="475758"/>
          </a:xfrm>
          <a:custGeom>
            <a:avLst/>
            <a:gdLst/>
            <a:ahLst/>
            <a:cxnLst/>
            <a:rect l="l" t="t" r="r" b="b"/>
            <a:pathLst>
              <a:path w="10579" h="10485" extrusionOk="0">
                <a:moveTo>
                  <a:pt x="8298" y="1079"/>
                </a:moveTo>
                <a:cubicBezTo>
                  <a:pt x="8330" y="1111"/>
                  <a:pt x="8330" y="1142"/>
                  <a:pt x="8330" y="1174"/>
                </a:cubicBezTo>
                <a:cubicBezTo>
                  <a:pt x="8330" y="1206"/>
                  <a:pt x="8298" y="1237"/>
                  <a:pt x="8298" y="1237"/>
                </a:cubicBezTo>
                <a:cubicBezTo>
                  <a:pt x="8298" y="1237"/>
                  <a:pt x="8298" y="1237"/>
                  <a:pt x="8298" y="1206"/>
                </a:cubicBezTo>
                <a:cubicBezTo>
                  <a:pt x="8266" y="1206"/>
                  <a:pt x="8235" y="1174"/>
                  <a:pt x="8203" y="1142"/>
                </a:cubicBezTo>
                <a:cubicBezTo>
                  <a:pt x="8235" y="1111"/>
                  <a:pt x="8298" y="1079"/>
                  <a:pt x="8298" y="1079"/>
                </a:cubicBezTo>
                <a:close/>
                <a:moveTo>
                  <a:pt x="7728" y="1111"/>
                </a:moveTo>
                <a:cubicBezTo>
                  <a:pt x="7728" y="1142"/>
                  <a:pt x="7696" y="1206"/>
                  <a:pt x="7633" y="1269"/>
                </a:cubicBezTo>
                <a:cubicBezTo>
                  <a:pt x="7538" y="1301"/>
                  <a:pt x="7443" y="1364"/>
                  <a:pt x="7348" y="1427"/>
                </a:cubicBezTo>
                <a:cubicBezTo>
                  <a:pt x="7538" y="1301"/>
                  <a:pt x="7665" y="1174"/>
                  <a:pt x="7728" y="1111"/>
                </a:cubicBezTo>
                <a:close/>
                <a:moveTo>
                  <a:pt x="7855" y="1301"/>
                </a:moveTo>
                <a:cubicBezTo>
                  <a:pt x="7823" y="1332"/>
                  <a:pt x="7791" y="1364"/>
                  <a:pt x="7760" y="1396"/>
                </a:cubicBezTo>
                <a:cubicBezTo>
                  <a:pt x="7633" y="1491"/>
                  <a:pt x="7538" y="1586"/>
                  <a:pt x="7411" y="1681"/>
                </a:cubicBezTo>
                <a:cubicBezTo>
                  <a:pt x="7538" y="1554"/>
                  <a:pt x="7633" y="1459"/>
                  <a:pt x="7728" y="1364"/>
                </a:cubicBezTo>
                <a:cubicBezTo>
                  <a:pt x="7760" y="1332"/>
                  <a:pt x="7823" y="1301"/>
                  <a:pt x="7855" y="1301"/>
                </a:cubicBezTo>
                <a:close/>
                <a:moveTo>
                  <a:pt x="6081" y="160"/>
                </a:moveTo>
                <a:cubicBezTo>
                  <a:pt x="6081" y="160"/>
                  <a:pt x="6050" y="192"/>
                  <a:pt x="6050" y="192"/>
                </a:cubicBezTo>
                <a:cubicBezTo>
                  <a:pt x="5955" y="224"/>
                  <a:pt x="5891" y="255"/>
                  <a:pt x="5796" y="319"/>
                </a:cubicBezTo>
                <a:cubicBezTo>
                  <a:pt x="5796" y="287"/>
                  <a:pt x="5796" y="287"/>
                  <a:pt x="5765" y="255"/>
                </a:cubicBezTo>
                <a:cubicBezTo>
                  <a:pt x="5765" y="240"/>
                  <a:pt x="5757" y="232"/>
                  <a:pt x="5745" y="232"/>
                </a:cubicBezTo>
                <a:cubicBezTo>
                  <a:pt x="5733" y="232"/>
                  <a:pt x="5717" y="240"/>
                  <a:pt x="5701" y="255"/>
                </a:cubicBezTo>
                <a:cubicBezTo>
                  <a:pt x="5416" y="446"/>
                  <a:pt x="4213" y="1396"/>
                  <a:pt x="2978" y="2409"/>
                </a:cubicBezTo>
                <a:cubicBezTo>
                  <a:pt x="4213" y="1237"/>
                  <a:pt x="5480" y="160"/>
                  <a:pt x="6018" y="160"/>
                </a:cubicBezTo>
                <a:close/>
                <a:moveTo>
                  <a:pt x="7411" y="1522"/>
                </a:moveTo>
                <a:lnTo>
                  <a:pt x="7411" y="1522"/>
                </a:lnTo>
                <a:cubicBezTo>
                  <a:pt x="7107" y="1827"/>
                  <a:pt x="6626" y="2161"/>
                  <a:pt x="6083" y="2552"/>
                </a:cubicBezTo>
                <a:lnTo>
                  <a:pt x="6083" y="2552"/>
                </a:lnTo>
                <a:cubicBezTo>
                  <a:pt x="6144" y="2504"/>
                  <a:pt x="6192" y="2457"/>
                  <a:pt x="6240" y="2409"/>
                </a:cubicBezTo>
                <a:cubicBezTo>
                  <a:pt x="6715" y="1997"/>
                  <a:pt x="7095" y="1712"/>
                  <a:pt x="7411" y="1522"/>
                </a:cubicBezTo>
                <a:close/>
                <a:moveTo>
                  <a:pt x="2534" y="1491"/>
                </a:moveTo>
                <a:lnTo>
                  <a:pt x="2534" y="1491"/>
                </a:lnTo>
                <a:cubicBezTo>
                  <a:pt x="1964" y="2029"/>
                  <a:pt x="1458" y="2472"/>
                  <a:pt x="1109" y="2726"/>
                </a:cubicBezTo>
                <a:cubicBezTo>
                  <a:pt x="1299" y="2567"/>
                  <a:pt x="1553" y="2346"/>
                  <a:pt x="1774" y="2124"/>
                </a:cubicBezTo>
                <a:cubicBezTo>
                  <a:pt x="2028" y="1902"/>
                  <a:pt x="2313" y="1681"/>
                  <a:pt x="2534" y="1491"/>
                </a:cubicBezTo>
                <a:close/>
                <a:moveTo>
                  <a:pt x="698" y="3106"/>
                </a:moveTo>
                <a:lnTo>
                  <a:pt x="666" y="3169"/>
                </a:lnTo>
                <a:cubicBezTo>
                  <a:pt x="666" y="3137"/>
                  <a:pt x="666" y="3137"/>
                  <a:pt x="698" y="3106"/>
                </a:cubicBezTo>
                <a:close/>
                <a:moveTo>
                  <a:pt x="9913" y="2947"/>
                </a:moveTo>
                <a:cubicBezTo>
                  <a:pt x="9913" y="2947"/>
                  <a:pt x="9913" y="2979"/>
                  <a:pt x="9913" y="3011"/>
                </a:cubicBezTo>
                <a:cubicBezTo>
                  <a:pt x="9850" y="3042"/>
                  <a:pt x="9755" y="3106"/>
                  <a:pt x="9660" y="3169"/>
                </a:cubicBezTo>
                <a:lnTo>
                  <a:pt x="9913" y="2947"/>
                </a:lnTo>
                <a:close/>
                <a:moveTo>
                  <a:pt x="10040" y="3074"/>
                </a:moveTo>
                <a:cubicBezTo>
                  <a:pt x="10040" y="3106"/>
                  <a:pt x="10040" y="3137"/>
                  <a:pt x="10008" y="3169"/>
                </a:cubicBezTo>
                <a:cubicBezTo>
                  <a:pt x="10008" y="3137"/>
                  <a:pt x="10008" y="3106"/>
                  <a:pt x="10040" y="3074"/>
                </a:cubicBezTo>
                <a:close/>
                <a:moveTo>
                  <a:pt x="5312" y="3038"/>
                </a:moveTo>
                <a:cubicBezTo>
                  <a:pt x="5272" y="3071"/>
                  <a:pt x="5243" y="3113"/>
                  <a:pt x="5195" y="3137"/>
                </a:cubicBezTo>
                <a:cubicBezTo>
                  <a:pt x="5163" y="3169"/>
                  <a:pt x="5100" y="3201"/>
                  <a:pt x="5068" y="3232"/>
                </a:cubicBezTo>
                <a:cubicBezTo>
                  <a:pt x="5149" y="3151"/>
                  <a:pt x="5230" y="3093"/>
                  <a:pt x="5312" y="3038"/>
                </a:cubicBezTo>
                <a:close/>
                <a:moveTo>
                  <a:pt x="9882" y="3137"/>
                </a:moveTo>
                <a:cubicBezTo>
                  <a:pt x="9882" y="3201"/>
                  <a:pt x="9818" y="3296"/>
                  <a:pt x="9755" y="3391"/>
                </a:cubicBezTo>
                <a:cubicBezTo>
                  <a:pt x="9597" y="3422"/>
                  <a:pt x="9375" y="3517"/>
                  <a:pt x="9153" y="3644"/>
                </a:cubicBezTo>
                <a:cubicBezTo>
                  <a:pt x="9470" y="3391"/>
                  <a:pt x="9723" y="3201"/>
                  <a:pt x="9882" y="3137"/>
                </a:cubicBezTo>
                <a:close/>
                <a:moveTo>
                  <a:pt x="9913" y="3486"/>
                </a:moveTo>
                <a:cubicBezTo>
                  <a:pt x="9977" y="3486"/>
                  <a:pt x="10008" y="3486"/>
                  <a:pt x="10040" y="3517"/>
                </a:cubicBezTo>
                <a:cubicBezTo>
                  <a:pt x="9945" y="3581"/>
                  <a:pt x="9692" y="3771"/>
                  <a:pt x="9407" y="3992"/>
                </a:cubicBezTo>
                <a:cubicBezTo>
                  <a:pt x="9597" y="3771"/>
                  <a:pt x="9787" y="3612"/>
                  <a:pt x="9913" y="3486"/>
                </a:cubicBezTo>
                <a:close/>
                <a:moveTo>
                  <a:pt x="8108" y="1237"/>
                </a:moveTo>
                <a:cubicBezTo>
                  <a:pt x="8140" y="1237"/>
                  <a:pt x="8171" y="1269"/>
                  <a:pt x="8203" y="1301"/>
                </a:cubicBezTo>
                <a:cubicBezTo>
                  <a:pt x="8203" y="1332"/>
                  <a:pt x="8235" y="1364"/>
                  <a:pt x="8235" y="1427"/>
                </a:cubicBezTo>
                <a:cubicBezTo>
                  <a:pt x="8235" y="1427"/>
                  <a:pt x="8235" y="1427"/>
                  <a:pt x="8203" y="1459"/>
                </a:cubicBezTo>
                <a:cubicBezTo>
                  <a:pt x="8140" y="1586"/>
                  <a:pt x="8013" y="1744"/>
                  <a:pt x="7886" y="1902"/>
                </a:cubicBezTo>
                <a:cubicBezTo>
                  <a:pt x="7728" y="2029"/>
                  <a:pt x="7538" y="2156"/>
                  <a:pt x="7348" y="2282"/>
                </a:cubicBezTo>
                <a:cubicBezTo>
                  <a:pt x="6493" y="2884"/>
                  <a:pt x="5385" y="3676"/>
                  <a:pt x="4308" y="4499"/>
                </a:cubicBezTo>
                <a:cubicBezTo>
                  <a:pt x="5226" y="3707"/>
                  <a:pt x="6398" y="2726"/>
                  <a:pt x="7823" y="1491"/>
                </a:cubicBezTo>
                <a:cubicBezTo>
                  <a:pt x="7918" y="1396"/>
                  <a:pt x="8013" y="1301"/>
                  <a:pt x="8108" y="1237"/>
                </a:cubicBezTo>
                <a:close/>
                <a:moveTo>
                  <a:pt x="7443" y="794"/>
                </a:moveTo>
                <a:lnTo>
                  <a:pt x="7443" y="794"/>
                </a:lnTo>
                <a:cubicBezTo>
                  <a:pt x="7411" y="889"/>
                  <a:pt x="7348" y="1016"/>
                  <a:pt x="7253" y="1174"/>
                </a:cubicBezTo>
                <a:cubicBezTo>
                  <a:pt x="6461" y="1744"/>
                  <a:pt x="5131" y="2884"/>
                  <a:pt x="3833" y="4024"/>
                </a:cubicBezTo>
                <a:cubicBezTo>
                  <a:pt x="3453" y="4277"/>
                  <a:pt x="3073" y="4499"/>
                  <a:pt x="2756" y="4721"/>
                </a:cubicBezTo>
                <a:lnTo>
                  <a:pt x="7443" y="794"/>
                </a:lnTo>
                <a:close/>
                <a:moveTo>
                  <a:pt x="8330" y="2029"/>
                </a:moveTo>
                <a:lnTo>
                  <a:pt x="8330" y="2029"/>
                </a:lnTo>
                <a:cubicBezTo>
                  <a:pt x="8108" y="2251"/>
                  <a:pt x="7886" y="2472"/>
                  <a:pt x="7601" y="2726"/>
                </a:cubicBezTo>
                <a:lnTo>
                  <a:pt x="5068" y="4879"/>
                </a:lnTo>
                <a:cubicBezTo>
                  <a:pt x="5860" y="4119"/>
                  <a:pt x="6651" y="3391"/>
                  <a:pt x="7285" y="2789"/>
                </a:cubicBezTo>
                <a:cubicBezTo>
                  <a:pt x="7696" y="2472"/>
                  <a:pt x="8045" y="2251"/>
                  <a:pt x="8330" y="2029"/>
                </a:cubicBezTo>
                <a:close/>
                <a:moveTo>
                  <a:pt x="8646" y="4721"/>
                </a:moveTo>
                <a:lnTo>
                  <a:pt x="8646" y="4721"/>
                </a:lnTo>
                <a:cubicBezTo>
                  <a:pt x="8488" y="4847"/>
                  <a:pt x="8361" y="4942"/>
                  <a:pt x="8203" y="5069"/>
                </a:cubicBezTo>
                <a:cubicBezTo>
                  <a:pt x="8266" y="5006"/>
                  <a:pt x="8330" y="4942"/>
                  <a:pt x="8393" y="4911"/>
                </a:cubicBezTo>
                <a:cubicBezTo>
                  <a:pt x="8425" y="4879"/>
                  <a:pt x="8456" y="4847"/>
                  <a:pt x="8456" y="4847"/>
                </a:cubicBezTo>
                <a:cubicBezTo>
                  <a:pt x="8520" y="4816"/>
                  <a:pt x="8583" y="4752"/>
                  <a:pt x="8646" y="4721"/>
                </a:cubicBezTo>
                <a:close/>
                <a:moveTo>
                  <a:pt x="4468" y="3755"/>
                </a:moveTo>
                <a:lnTo>
                  <a:pt x="4468" y="3755"/>
                </a:lnTo>
                <a:cubicBezTo>
                  <a:pt x="3863" y="4267"/>
                  <a:pt x="3230" y="4777"/>
                  <a:pt x="2598" y="5259"/>
                </a:cubicBezTo>
                <a:lnTo>
                  <a:pt x="4213" y="3929"/>
                </a:lnTo>
                <a:cubicBezTo>
                  <a:pt x="4244" y="3897"/>
                  <a:pt x="4276" y="3866"/>
                  <a:pt x="4308" y="3866"/>
                </a:cubicBezTo>
                <a:cubicBezTo>
                  <a:pt x="4363" y="3829"/>
                  <a:pt x="4419" y="3792"/>
                  <a:pt x="4468" y="3755"/>
                </a:cubicBezTo>
                <a:close/>
                <a:moveTo>
                  <a:pt x="2186" y="3422"/>
                </a:moveTo>
                <a:cubicBezTo>
                  <a:pt x="1331" y="4277"/>
                  <a:pt x="603" y="5038"/>
                  <a:pt x="381" y="5291"/>
                </a:cubicBezTo>
                <a:cubicBezTo>
                  <a:pt x="381" y="5259"/>
                  <a:pt x="381" y="5259"/>
                  <a:pt x="381" y="5228"/>
                </a:cubicBezTo>
                <a:cubicBezTo>
                  <a:pt x="413" y="5133"/>
                  <a:pt x="444" y="5038"/>
                  <a:pt x="508" y="4942"/>
                </a:cubicBezTo>
                <a:cubicBezTo>
                  <a:pt x="666" y="4784"/>
                  <a:pt x="824" y="4594"/>
                  <a:pt x="1046" y="4341"/>
                </a:cubicBezTo>
                <a:cubicBezTo>
                  <a:pt x="1363" y="4087"/>
                  <a:pt x="1774" y="3771"/>
                  <a:pt x="2186" y="3422"/>
                </a:cubicBezTo>
                <a:close/>
                <a:moveTo>
                  <a:pt x="3338" y="5819"/>
                </a:moveTo>
                <a:lnTo>
                  <a:pt x="3338" y="5819"/>
                </a:lnTo>
                <a:cubicBezTo>
                  <a:pt x="3292" y="5854"/>
                  <a:pt x="3245" y="5889"/>
                  <a:pt x="3199" y="5923"/>
                </a:cubicBezTo>
                <a:lnTo>
                  <a:pt x="3199" y="5923"/>
                </a:lnTo>
                <a:cubicBezTo>
                  <a:pt x="3210" y="5913"/>
                  <a:pt x="3221" y="5903"/>
                  <a:pt x="3231" y="5893"/>
                </a:cubicBezTo>
                <a:cubicBezTo>
                  <a:pt x="3268" y="5868"/>
                  <a:pt x="3304" y="5843"/>
                  <a:pt x="3338" y="5819"/>
                </a:cubicBezTo>
                <a:close/>
                <a:moveTo>
                  <a:pt x="7095" y="1966"/>
                </a:moveTo>
                <a:cubicBezTo>
                  <a:pt x="5100" y="3676"/>
                  <a:pt x="3548" y="5006"/>
                  <a:pt x="2439" y="5924"/>
                </a:cubicBezTo>
                <a:cubicBezTo>
                  <a:pt x="3389" y="5006"/>
                  <a:pt x="4181" y="4214"/>
                  <a:pt x="4910" y="3549"/>
                </a:cubicBezTo>
                <a:cubicBezTo>
                  <a:pt x="5068" y="3422"/>
                  <a:pt x="5226" y="3296"/>
                  <a:pt x="5353" y="3169"/>
                </a:cubicBezTo>
                <a:cubicBezTo>
                  <a:pt x="6050" y="2726"/>
                  <a:pt x="6651" y="2314"/>
                  <a:pt x="7095" y="1966"/>
                </a:cubicBezTo>
                <a:close/>
                <a:moveTo>
                  <a:pt x="9660" y="3517"/>
                </a:moveTo>
                <a:lnTo>
                  <a:pt x="9660" y="3517"/>
                </a:lnTo>
                <a:cubicBezTo>
                  <a:pt x="9565" y="3644"/>
                  <a:pt x="9407" y="3802"/>
                  <a:pt x="9280" y="3961"/>
                </a:cubicBezTo>
                <a:cubicBezTo>
                  <a:pt x="8995" y="4182"/>
                  <a:pt x="8710" y="4467"/>
                  <a:pt x="8393" y="4752"/>
                </a:cubicBezTo>
                <a:cubicBezTo>
                  <a:pt x="7686" y="5283"/>
                  <a:pt x="6869" y="5923"/>
                  <a:pt x="6070" y="6545"/>
                </a:cubicBezTo>
                <a:lnTo>
                  <a:pt x="6070" y="6545"/>
                </a:lnTo>
                <a:cubicBezTo>
                  <a:pt x="6754" y="5885"/>
                  <a:pt x="7407" y="5229"/>
                  <a:pt x="7981" y="4626"/>
                </a:cubicBezTo>
                <a:cubicBezTo>
                  <a:pt x="8646" y="4087"/>
                  <a:pt x="9248" y="3676"/>
                  <a:pt x="9660" y="3517"/>
                </a:cubicBezTo>
                <a:close/>
                <a:moveTo>
                  <a:pt x="7475" y="2346"/>
                </a:moveTo>
                <a:cubicBezTo>
                  <a:pt x="7221" y="2599"/>
                  <a:pt x="6936" y="2852"/>
                  <a:pt x="6620" y="3137"/>
                </a:cubicBezTo>
                <a:cubicBezTo>
                  <a:pt x="5543" y="3929"/>
                  <a:pt x="4276" y="4879"/>
                  <a:pt x="3199" y="5766"/>
                </a:cubicBezTo>
                <a:cubicBezTo>
                  <a:pt x="2693" y="6146"/>
                  <a:pt x="2186" y="6494"/>
                  <a:pt x="1806" y="6748"/>
                </a:cubicBezTo>
                <a:cubicBezTo>
                  <a:pt x="3199" y="5386"/>
                  <a:pt x="5891" y="3454"/>
                  <a:pt x="7411" y="2377"/>
                </a:cubicBezTo>
                <a:cubicBezTo>
                  <a:pt x="7443" y="2377"/>
                  <a:pt x="7443" y="2346"/>
                  <a:pt x="7475" y="2346"/>
                </a:cubicBezTo>
                <a:close/>
                <a:moveTo>
                  <a:pt x="3199" y="4562"/>
                </a:moveTo>
                <a:cubicBezTo>
                  <a:pt x="3136" y="4626"/>
                  <a:pt x="3104" y="4657"/>
                  <a:pt x="3041" y="4721"/>
                </a:cubicBezTo>
                <a:cubicBezTo>
                  <a:pt x="2598" y="5069"/>
                  <a:pt x="2218" y="5418"/>
                  <a:pt x="1869" y="5734"/>
                </a:cubicBezTo>
                <a:lnTo>
                  <a:pt x="603" y="6811"/>
                </a:lnTo>
                <a:cubicBezTo>
                  <a:pt x="571" y="6811"/>
                  <a:pt x="571" y="6843"/>
                  <a:pt x="603" y="6874"/>
                </a:cubicBezTo>
                <a:lnTo>
                  <a:pt x="603" y="6906"/>
                </a:lnTo>
                <a:cubicBezTo>
                  <a:pt x="603" y="6906"/>
                  <a:pt x="571" y="6938"/>
                  <a:pt x="571" y="6938"/>
                </a:cubicBezTo>
                <a:cubicBezTo>
                  <a:pt x="539" y="6906"/>
                  <a:pt x="539" y="6874"/>
                  <a:pt x="539" y="6843"/>
                </a:cubicBezTo>
                <a:cubicBezTo>
                  <a:pt x="571" y="6684"/>
                  <a:pt x="729" y="6463"/>
                  <a:pt x="951" y="6241"/>
                </a:cubicBezTo>
                <a:lnTo>
                  <a:pt x="1648" y="5639"/>
                </a:lnTo>
                <a:cubicBezTo>
                  <a:pt x="2091" y="5323"/>
                  <a:pt x="2629" y="4942"/>
                  <a:pt x="3199" y="4562"/>
                </a:cubicBezTo>
                <a:close/>
                <a:moveTo>
                  <a:pt x="10420" y="4911"/>
                </a:moveTo>
                <a:lnTo>
                  <a:pt x="10420" y="4911"/>
                </a:lnTo>
                <a:cubicBezTo>
                  <a:pt x="10293" y="5291"/>
                  <a:pt x="9438" y="6083"/>
                  <a:pt x="8393" y="7001"/>
                </a:cubicBezTo>
                <a:cubicBezTo>
                  <a:pt x="9343" y="6083"/>
                  <a:pt x="10135" y="5228"/>
                  <a:pt x="10420" y="4911"/>
                </a:cubicBezTo>
                <a:close/>
                <a:moveTo>
                  <a:pt x="8108" y="3676"/>
                </a:moveTo>
                <a:lnTo>
                  <a:pt x="8108" y="3676"/>
                </a:lnTo>
                <a:cubicBezTo>
                  <a:pt x="7095" y="4626"/>
                  <a:pt x="5480" y="5956"/>
                  <a:pt x="3991" y="7128"/>
                </a:cubicBezTo>
                <a:lnTo>
                  <a:pt x="8108" y="3676"/>
                </a:lnTo>
                <a:close/>
                <a:moveTo>
                  <a:pt x="1711" y="6684"/>
                </a:moveTo>
                <a:cubicBezTo>
                  <a:pt x="1584" y="6811"/>
                  <a:pt x="1458" y="6969"/>
                  <a:pt x="1331" y="7064"/>
                </a:cubicBezTo>
                <a:cubicBezTo>
                  <a:pt x="1268" y="7128"/>
                  <a:pt x="1236" y="7159"/>
                  <a:pt x="1173" y="7191"/>
                </a:cubicBezTo>
                <a:cubicBezTo>
                  <a:pt x="1299" y="7064"/>
                  <a:pt x="1426" y="6938"/>
                  <a:pt x="1553" y="6811"/>
                </a:cubicBezTo>
                <a:cubicBezTo>
                  <a:pt x="1584" y="6779"/>
                  <a:pt x="1648" y="6716"/>
                  <a:pt x="1711" y="6684"/>
                </a:cubicBezTo>
                <a:close/>
                <a:moveTo>
                  <a:pt x="3579" y="4657"/>
                </a:moveTo>
                <a:lnTo>
                  <a:pt x="3579" y="4657"/>
                </a:lnTo>
                <a:cubicBezTo>
                  <a:pt x="2914" y="5291"/>
                  <a:pt x="2218" y="5956"/>
                  <a:pt x="1458" y="6748"/>
                </a:cubicBezTo>
                <a:cubicBezTo>
                  <a:pt x="1014" y="7096"/>
                  <a:pt x="729" y="7318"/>
                  <a:pt x="634" y="7381"/>
                </a:cubicBezTo>
                <a:lnTo>
                  <a:pt x="634" y="7349"/>
                </a:lnTo>
                <a:cubicBezTo>
                  <a:pt x="666" y="7159"/>
                  <a:pt x="919" y="6811"/>
                  <a:pt x="1363" y="6368"/>
                </a:cubicBezTo>
                <a:cubicBezTo>
                  <a:pt x="1901" y="5956"/>
                  <a:pt x="2724" y="5354"/>
                  <a:pt x="3579" y="4657"/>
                </a:cubicBezTo>
                <a:close/>
                <a:moveTo>
                  <a:pt x="2249" y="6589"/>
                </a:moveTo>
                <a:lnTo>
                  <a:pt x="2249" y="6589"/>
                </a:lnTo>
                <a:cubicBezTo>
                  <a:pt x="2091" y="6716"/>
                  <a:pt x="1964" y="6874"/>
                  <a:pt x="1806" y="7001"/>
                </a:cubicBezTo>
                <a:cubicBezTo>
                  <a:pt x="1489" y="7223"/>
                  <a:pt x="1268" y="7413"/>
                  <a:pt x="1109" y="7571"/>
                </a:cubicBezTo>
                <a:cubicBezTo>
                  <a:pt x="1173" y="7444"/>
                  <a:pt x="1268" y="7318"/>
                  <a:pt x="1394" y="7191"/>
                </a:cubicBezTo>
                <a:cubicBezTo>
                  <a:pt x="1648" y="7001"/>
                  <a:pt x="1933" y="6811"/>
                  <a:pt x="2249" y="6589"/>
                </a:cubicBezTo>
                <a:close/>
                <a:moveTo>
                  <a:pt x="10072" y="6431"/>
                </a:moveTo>
                <a:lnTo>
                  <a:pt x="10072" y="6431"/>
                </a:lnTo>
                <a:cubicBezTo>
                  <a:pt x="10008" y="6558"/>
                  <a:pt x="9723" y="6811"/>
                  <a:pt x="9375" y="7159"/>
                </a:cubicBezTo>
                <a:cubicBezTo>
                  <a:pt x="9122" y="7349"/>
                  <a:pt x="8868" y="7539"/>
                  <a:pt x="8583" y="7761"/>
                </a:cubicBezTo>
                <a:cubicBezTo>
                  <a:pt x="9185" y="7159"/>
                  <a:pt x="9850" y="6558"/>
                  <a:pt x="10072" y="6431"/>
                </a:cubicBezTo>
                <a:close/>
                <a:moveTo>
                  <a:pt x="5416" y="4372"/>
                </a:moveTo>
                <a:cubicBezTo>
                  <a:pt x="3769" y="5893"/>
                  <a:pt x="2028" y="7413"/>
                  <a:pt x="1236" y="7793"/>
                </a:cubicBezTo>
                <a:cubicBezTo>
                  <a:pt x="1394" y="7603"/>
                  <a:pt x="1584" y="7381"/>
                  <a:pt x="1869" y="7128"/>
                </a:cubicBezTo>
                <a:cubicBezTo>
                  <a:pt x="2186" y="6843"/>
                  <a:pt x="2598" y="6558"/>
                  <a:pt x="3009" y="6241"/>
                </a:cubicBezTo>
                <a:cubicBezTo>
                  <a:pt x="3769" y="5671"/>
                  <a:pt x="4625" y="5006"/>
                  <a:pt x="5416" y="4372"/>
                </a:cubicBezTo>
                <a:close/>
                <a:moveTo>
                  <a:pt x="1299" y="7571"/>
                </a:moveTo>
                <a:lnTo>
                  <a:pt x="1299" y="7571"/>
                </a:lnTo>
                <a:cubicBezTo>
                  <a:pt x="1204" y="7698"/>
                  <a:pt x="1109" y="7793"/>
                  <a:pt x="1078" y="7888"/>
                </a:cubicBezTo>
                <a:cubicBezTo>
                  <a:pt x="1014" y="7919"/>
                  <a:pt x="983" y="7919"/>
                  <a:pt x="951" y="7919"/>
                </a:cubicBezTo>
                <a:cubicBezTo>
                  <a:pt x="951" y="7888"/>
                  <a:pt x="951" y="7888"/>
                  <a:pt x="951" y="7856"/>
                </a:cubicBezTo>
                <a:cubicBezTo>
                  <a:pt x="1014" y="7793"/>
                  <a:pt x="1141" y="7698"/>
                  <a:pt x="1299" y="7571"/>
                </a:cubicBezTo>
                <a:close/>
                <a:moveTo>
                  <a:pt x="5733" y="6558"/>
                </a:moveTo>
                <a:lnTo>
                  <a:pt x="5733" y="6558"/>
                </a:lnTo>
                <a:cubicBezTo>
                  <a:pt x="5385" y="6906"/>
                  <a:pt x="5036" y="7254"/>
                  <a:pt x="4720" y="7571"/>
                </a:cubicBezTo>
                <a:lnTo>
                  <a:pt x="4625" y="7634"/>
                </a:lnTo>
                <a:cubicBezTo>
                  <a:pt x="4435" y="7761"/>
                  <a:pt x="4276" y="7919"/>
                  <a:pt x="4118" y="8014"/>
                </a:cubicBezTo>
                <a:cubicBezTo>
                  <a:pt x="4625" y="7539"/>
                  <a:pt x="5195" y="7033"/>
                  <a:pt x="5733" y="6558"/>
                </a:cubicBezTo>
                <a:close/>
                <a:moveTo>
                  <a:pt x="5543" y="4594"/>
                </a:moveTo>
                <a:lnTo>
                  <a:pt x="5543" y="4594"/>
                </a:lnTo>
                <a:cubicBezTo>
                  <a:pt x="4941" y="5133"/>
                  <a:pt x="4340" y="5703"/>
                  <a:pt x="3769" y="6209"/>
                </a:cubicBezTo>
                <a:cubicBezTo>
                  <a:pt x="2819" y="7033"/>
                  <a:pt x="1996" y="7729"/>
                  <a:pt x="1458" y="8046"/>
                </a:cubicBezTo>
                <a:lnTo>
                  <a:pt x="5543" y="4594"/>
                </a:lnTo>
                <a:close/>
                <a:moveTo>
                  <a:pt x="1014" y="8014"/>
                </a:moveTo>
                <a:cubicBezTo>
                  <a:pt x="983" y="8046"/>
                  <a:pt x="983" y="8078"/>
                  <a:pt x="983" y="8109"/>
                </a:cubicBezTo>
                <a:cubicBezTo>
                  <a:pt x="983" y="8141"/>
                  <a:pt x="983" y="8173"/>
                  <a:pt x="983" y="8204"/>
                </a:cubicBezTo>
                <a:cubicBezTo>
                  <a:pt x="919" y="8173"/>
                  <a:pt x="919" y="8109"/>
                  <a:pt x="919" y="8014"/>
                </a:cubicBezTo>
                <a:close/>
                <a:moveTo>
                  <a:pt x="1838" y="7571"/>
                </a:moveTo>
                <a:lnTo>
                  <a:pt x="1078" y="8204"/>
                </a:lnTo>
                <a:cubicBezTo>
                  <a:pt x="1078" y="8173"/>
                  <a:pt x="1078" y="8141"/>
                  <a:pt x="1078" y="8141"/>
                </a:cubicBezTo>
                <a:cubicBezTo>
                  <a:pt x="1109" y="8078"/>
                  <a:pt x="1109" y="8046"/>
                  <a:pt x="1141" y="7983"/>
                </a:cubicBezTo>
                <a:cubicBezTo>
                  <a:pt x="1331" y="7919"/>
                  <a:pt x="1553" y="7761"/>
                  <a:pt x="1838" y="7571"/>
                </a:cubicBezTo>
                <a:close/>
                <a:moveTo>
                  <a:pt x="6398" y="6494"/>
                </a:moveTo>
                <a:lnTo>
                  <a:pt x="6398" y="6494"/>
                </a:lnTo>
                <a:cubicBezTo>
                  <a:pt x="5923" y="6874"/>
                  <a:pt x="5448" y="7286"/>
                  <a:pt x="5036" y="7634"/>
                </a:cubicBezTo>
                <a:cubicBezTo>
                  <a:pt x="4593" y="8014"/>
                  <a:pt x="4213" y="8299"/>
                  <a:pt x="3928" y="8553"/>
                </a:cubicBezTo>
                <a:cubicBezTo>
                  <a:pt x="4023" y="8458"/>
                  <a:pt x="4149" y="8363"/>
                  <a:pt x="4244" y="8236"/>
                </a:cubicBezTo>
                <a:cubicBezTo>
                  <a:pt x="4751" y="7793"/>
                  <a:pt x="5353" y="7286"/>
                  <a:pt x="5986" y="6779"/>
                </a:cubicBezTo>
                <a:cubicBezTo>
                  <a:pt x="6113" y="6684"/>
                  <a:pt x="6271" y="6589"/>
                  <a:pt x="6398" y="6494"/>
                </a:cubicBezTo>
                <a:close/>
                <a:moveTo>
                  <a:pt x="4910" y="7128"/>
                </a:moveTo>
                <a:cubicBezTo>
                  <a:pt x="4244" y="7761"/>
                  <a:pt x="3611" y="8299"/>
                  <a:pt x="3168" y="8711"/>
                </a:cubicBezTo>
                <a:cubicBezTo>
                  <a:pt x="2978" y="8869"/>
                  <a:pt x="2819" y="8996"/>
                  <a:pt x="2724" y="9091"/>
                </a:cubicBezTo>
                <a:cubicBezTo>
                  <a:pt x="2629" y="9123"/>
                  <a:pt x="2534" y="9154"/>
                  <a:pt x="2471" y="9186"/>
                </a:cubicBezTo>
                <a:lnTo>
                  <a:pt x="4910" y="7128"/>
                </a:lnTo>
                <a:close/>
                <a:moveTo>
                  <a:pt x="3896" y="7793"/>
                </a:moveTo>
                <a:cubicBezTo>
                  <a:pt x="3326" y="8299"/>
                  <a:pt x="2756" y="8774"/>
                  <a:pt x="2249" y="9218"/>
                </a:cubicBezTo>
                <a:cubicBezTo>
                  <a:pt x="2218" y="9218"/>
                  <a:pt x="2186" y="9218"/>
                  <a:pt x="2186" y="9186"/>
                </a:cubicBezTo>
                <a:cubicBezTo>
                  <a:pt x="2376" y="9028"/>
                  <a:pt x="3041" y="8489"/>
                  <a:pt x="3896" y="7793"/>
                </a:cubicBezTo>
                <a:close/>
                <a:moveTo>
                  <a:pt x="7063" y="7508"/>
                </a:moveTo>
                <a:lnTo>
                  <a:pt x="7063" y="7508"/>
                </a:lnTo>
                <a:cubicBezTo>
                  <a:pt x="6176" y="8363"/>
                  <a:pt x="5258" y="9154"/>
                  <a:pt x="4593" y="9598"/>
                </a:cubicBezTo>
                <a:cubicBezTo>
                  <a:pt x="4625" y="9566"/>
                  <a:pt x="4656" y="9534"/>
                  <a:pt x="4688" y="9471"/>
                </a:cubicBezTo>
                <a:lnTo>
                  <a:pt x="7063" y="7508"/>
                </a:lnTo>
                <a:close/>
                <a:moveTo>
                  <a:pt x="9058" y="6969"/>
                </a:moveTo>
                <a:cubicBezTo>
                  <a:pt x="8171" y="7888"/>
                  <a:pt x="6936" y="9123"/>
                  <a:pt x="6050" y="9788"/>
                </a:cubicBezTo>
                <a:lnTo>
                  <a:pt x="9058" y="6969"/>
                </a:lnTo>
                <a:close/>
                <a:moveTo>
                  <a:pt x="3738" y="9820"/>
                </a:moveTo>
                <a:lnTo>
                  <a:pt x="3738" y="9820"/>
                </a:lnTo>
                <a:cubicBezTo>
                  <a:pt x="3706" y="9851"/>
                  <a:pt x="3706" y="9883"/>
                  <a:pt x="3674" y="9915"/>
                </a:cubicBezTo>
                <a:cubicBezTo>
                  <a:pt x="3674" y="9883"/>
                  <a:pt x="3643" y="9883"/>
                  <a:pt x="3643" y="9883"/>
                </a:cubicBezTo>
                <a:lnTo>
                  <a:pt x="3738" y="9820"/>
                </a:lnTo>
                <a:close/>
                <a:moveTo>
                  <a:pt x="9818" y="4657"/>
                </a:moveTo>
                <a:lnTo>
                  <a:pt x="9818" y="4657"/>
                </a:lnTo>
                <a:cubicBezTo>
                  <a:pt x="9502" y="5006"/>
                  <a:pt x="8995" y="5544"/>
                  <a:pt x="8393" y="6178"/>
                </a:cubicBezTo>
                <a:cubicBezTo>
                  <a:pt x="7126" y="7191"/>
                  <a:pt x="5543" y="8521"/>
                  <a:pt x="4688" y="9344"/>
                </a:cubicBezTo>
                <a:lnTo>
                  <a:pt x="4054" y="9883"/>
                </a:lnTo>
                <a:cubicBezTo>
                  <a:pt x="3959" y="9915"/>
                  <a:pt x="3864" y="9915"/>
                  <a:pt x="3801" y="9915"/>
                </a:cubicBezTo>
                <a:cubicBezTo>
                  <a:pt x="3833" y="9820"/>
                  <a:pt x="3928" y="9661"/>
                  <a:pt x="4054" y="9534"/>
                </a:cubicBezTo>
                <a:lnTo>
                  <a:pt x="7570" y="6336"/>
                </a:lnTo>
                <a:cubicBezTo>
                  <a:pt x="8488" y="5639"/>
                  <a:pt x="9312" y="5006"/>
                  <a:pt x="9818" y="4657"/>
                </a:cubicBezTo>
                <a:close/>
                <a:moveTo>
                  <a:pt x="3864" y="10041"/>
                </a:moveTo>
                <a:lnTo>
                  <a:pt x="3769" y="10105"/>
                </a:lnTo>
                <a:cubicBezTo>
                  <a:pt x="3769" y="10105"/>
                  <a:pt x="3769" y="10073"/>
                  <a:pt x="3769" y="10041"/>
                </a:cubicBezTo>
                <a:close/>
                <a:moveTo>
                  <a:pt x="9565" y="7666"/>
                </a:moveTo>
                <a:lnTo>
                  <a:pt x="9565" y="7666"/>
                </a:lnTo>
                <a:cubicBezTo>
                  <a:pt x="9280" y="7983"/>
                  <a:pt x="9058" y="8204"/>
                  <a:pt x="8868" y="8426"/>
                </a:cubicBezTo>
                <a:cubicBezTo>
                  <a:pt x="8076" y="9218"/>
                  <a:pt x="7126" y="10105"/>
                  <a:pt x="6778" y="10105"/>
                </a:cubicBezTo>
                <a:lnTo>
                  <a:pt x="6746" y="10105"/>
                </a:lnTo>
                <a:cubicBezTo>
                  <a:pt x="6715" y="9946"/>
                  <a:pt x="7791" y="9091"/>
                  <a:pt x="8488" y="8553"/>
                </a:cubicBezTo>
                <a:cubicBezTo>
                  <a:pt x="8932" y="8204"/>
                  <a:pt x="9280" y="7919"/>
                  <a:pt x="9565" y="7666"/>
                </a:cubicBezTo>
                <a:close/>
                <a:moveTo>
                  <a:pt x="5371" y="0"/>
                </a:moveTo>
                <a:cubicBezTo>
                  <a:pt x="5257" y="0"/>
                  <a:pt x="4884" y="340"/>
                  <a:pt x="3643" y="1491"/>
                </a:cubicBezTo>
                <a:cubicBezTo>
                  <a:pt x="2724" y="2346"/>
                  <a:pt x="1236" y="3707"/>
                  <a:pt x="666" y="4087"/>
                </a:cubicBezTo>
                <a:lnTo>
                  <a:pt x="4941" y="97"/>
                </a:lnTo>
                <a:cubicBezTo>
                  <a:pt x="4973" y="97"/>
                  <a:pt x="4973" y="65"/>
                  <a:pt x="4973" y="34"/>
                </a:cubicBezTo>
                <a:cubicBezTo>
                  <a:pt x="4941" y="2"/>
                  <a:pt x="4941" y="2"/>
                  <a:pt x="4910" y="2"/>
                </a:cubicBezTo>
                <a:cubicBezTo>
                  <a:pt x="4878" y="2"/>
                  <a:pt x="4878" y="2"/>
                  <a:pt x="3073" y="1554"/>
                </a:cubicBezTo>
                <a:cubicBezTo>
                  <a:pt x="2534" y="1997"/>
                  <a:pt x="1933" y="2536"/>
                  <a:pt x="1394" y="2979"/>
                </a:cubicBezTo>
                <a:lnTo>
                  <a:pt x="4371" y="192"/>
                </a:lnTo>
                <a:cubicBezTo>
                  <a:pt x="4403" y="160"/>
                  <a:pt x="4403" y="129"/>
                  <a:pt x="4403" y="97"/>
                </a:cubicBezTo>
                <a:cubicBezTo>
                  <a:pt x="4387" y="81"/>
                  <a:pt x="4371" y="73"/>
                  <a:pt x="4355" y="73"/>
                </a:cubicBezTo>
                <a:cubicBezTo>
                  <a:pt x="4340" y="73"/>
                  <a:pt x="4324" y="81"/>
                  <a:pt x="4308" y="97"/>
                </a:cubicBezTo>
                <a:lnTo>
                  <a:pt x="3611" y="667"/>
                </a:lnTo>
                <a:lnTo>
                  <a:pt x="3643" y="636"/>
                </a:lnTo>
                <a:cubicBezTo>
                  <a:pt x="3864" y="446"/>
                  <a:pt x="3928" y="414"/>
                  <a:pt x="3928" y="351"/>
                </a:cubicBezTo>
                <a:cubicBezTo>
                  <a:pt x="3928" y="351"/>
                  <a:pt x="3928" y="319"/>
                  <a:pt x="3896" y="319"/>
                </a:cubicBezTo>
                <a:cubicBezTo>
                  <a:pt x="3896" y="287"/>
                  <a:pt x="3864" y="287"/>
                  <a:pt x="3864" y="287"/>
                </a:cubicBezTo>
                <a:cubicBezTo>
                  <a:pt x="3833" y="287"/>
                  <a:pt x="3833" y="287"/>
                  <a:pt x="3833" y="319"/>
                </a:cubicBezTo>
                <a:cubicBezTo>
                  <a:pt x="3738" y="382"/>
                  <a:pt x="3643" y="477"/>
                  <a:pt x="3548" y="541"/>
                </a:cubicBezTo>
                <a:cubicBezTo>
                  <a:pt x="3389" y="699"/>
                  <a:pt x="3136" y="889"/>
                  <a:pt x="2883" y="1079"/>
                </a:cubicBezTo>
                <a:cubicBezTo>
                  <a:pt x="2693" y="1237"/>
                  <a:pt x="2503" y="1396"/>
                  <a:pt x="2313" y="1522"/>
                </a:cubicBezTo>
                <a:cubicBezTo>
                  <a:pt x="2439" y="1364"/>
                  <a:pt x="2534" y="1206"/>
                  <a:pt x="2566" y="1079"/>
                </a:cubicBezTo>
                <a:cubicBezTo>
                  <a:pt x="2566" y="1047"/>
                  <a:pt x="2534" y="984"/>
                  <a:pt x="2534" y="952"/>
                </a:cubicBezTo>
                <a:cubicBezTo>
                  <a:pt x="2503" y="952"/>
                  <a:pt x="2503" y="921"/>
                  <a:pt x="2471" y="921"/>
                </a:cubicBezTo>
                <a:cubicBezTo>
                  <a:pt x="2471" y="921"/>
                  <a:pt x="2439" y="952"/>
                  <a:pt x="2439" y="952"/>
                </a:cubicBezTo>
                <a:cubicBezTo>
                  <a:pt x="2154" y="1237"/>
                  <a:pt x="1774" y="1586"/>
                  <a:pt x="1679" y="1617"/>
                </a:cubicBezTo>
                <a:lnTo>
                  <a:pt x="1648" y="1617"/>
                </a:lnTo>
                <a:cubicBezTo>
                  <a:pt x="1616" y="1649"/>
                  <a:pt x="1616" y="1681"/>
                  <a:pt x="1616" y="1712"/>
                </a:cubicBezTo>
                <a:cubicBezTo>
                  <a:pt x="1648" y="1712"/>
                  <a:pt x="1648" y="1744"/>
                  <a:pt x="1679" y="1744"/>
                </a:cubicBezTo>
                <a:cubicBezTo>
                  <a:pt x="1806" y="1744"/>
                  <a:pt x="2154" y="1396"/>
                  <a:pt x="2439" y="1111"/>
                </a:cubicBezTo>
                <a:lnTo>
                  <a:pt x="2439" y="1111"/>
                </a:lnTo>
                <a:cubicBezTo>
                  <a:pt x="2376" y="1332"/>
                  <a:pt x="2059" y="1681"/>
                  <a:pt x="1711" y="2029"/>
                </a:cubicBezTo>
                <a:cubicBezTo>
                  <a:pt x="1236" y="2409"/>
                  <a:pt x="856" y="2726"/>
                  <a:pt x="666" y="2947"/>
                </a:cubicBezTo>
                <a:cubicBezTo>
                  <a:pt x="666" y="2979"/>
                  <a:pt x="634" y="2979"/>
                  <a:pt x="634" y="3011"/>
                </a:cubicBezTo>
                <a:cubicBezTo>
                  <a:pt x="603" y="3011"/>
                  <a:pt x="603" y="3011"/>
                  <a:pt x="603" y="3042"/>
                </a:cubicBezTo>
                <a:cubicBezTo>
                  <a:pt x="539" y="3106"/>
                  <a:pt x="508" y="3169"/>
                  <a:pt x="508" y="3232"/>
                </a:cubicBezTo>
                <a:cubicBezTo>
                  <a:pt x="508" y="3296"/>
                  <a:pt x="508" y="3327"/>
                  <a:pt x="539" y="3327"/>
                </a:cubicBezTo>
                <a:cubicBezTo>
                  <a:pt x="539" y="3359"/>
                  <a:pt x="571" y="3359"/>
                  <a:pt x="571" y="3359"/>
                </a:cubicBezTo>
                <a:cubicBezTo>
                  <a:pt x="603" y="3359"/>
                  <a:pt x="603" y="3359"/>
                  <a:pt x="603" y="3327"/>
                </a:cubicBezTo>
                <a:lnTo>
                  <a:pt x="2724" y="1554"/>
                </a:lnTo>
                <a:lnTo>
                  <a:pt x="159" y="3961"/>
                </a:lnTo>
                <a:cubicBezTo>
                  <a:pt x="159" y="3992"/>
                  <a:pt x="159" y="4024"/>
                  <a:pt x="159" y="4056"/>
                </a:cubicBezTo>
                <a:cubicBezTo>
                  <a:pt x="191" y="4056"/>
                  <a:pt x="191" y="4087"/>
                  <a:pt x="223" y="4087"/>
                </a:cubicBezTo>
                <a:cubicBezTo>
                  <a:pt x="286" y="4087"/>
                  <a:pt x="666" y="3771"/>
                  <a:pt x="2914" y="1839"/>
                </a:cubicBezTo>
                <a:lnTo>
                  <a:pt x="2914" y="1839"/>
                </a:lnTo>
                <a:lnTo>
                  <a:pt x="413" y="4182"/>
                </a:lnTo>
                <a:cubicBezTo>
                  <a:pt x="381" y="4182"/>
                  <a:pt x="381" y="4214"/>
                  <a:pt x="381" y="4246"/>
                </a:cubicBezTo>
                <a:cubicBezTo>
                  <a:pt x="413" y="4277"/>
                  <a:pt x="444" y="4277"/>
                  <a:pt x="476" y="4277"/>
                </a:cubicBezTo>
                <a:cubicBezTo>
                  <a:pt x="483" y="4279"/>
                  <a:pt x="491" y="4280"/>
                  <a:pt x="499" y="4280"/>
                </a:cubicBezTo>
                <a:cubicBezTo>
                  <a:pt x="642" y="4280"/>
                  <a:pt x="979" y="4031"/>
                  <a:pt x="1458" y="3612"/>
                </a:cubicBezTo>
                <a:lnTo>
                  <a:pt x="1458" y="3612"/>
                </a:lnTo>
                <a:cubicBezTo>
                  <a:pt x="1" y="5006"/>
                  <a:pt x="1" y="5038"/>
                  <a:pt x="64" y="5069"/>
                </a:cubicBezTo>
                <a:cubicBezTo>
                  <a:pt x="64" y="5101"/>
                  <a:pt x="64" y="5101"/>
                  <a:pt x="96" y="5101"/>
                </a:cubicBezTo>
                <a:lnTo>
                  <a:pt x="128" y="5101"/>
                </a:lnTo>
                <a:cubicBezTo>
                  <a:pt x="96" y="5133"/>
                  <a:pt x="96" y="5164"/>
                  <a:pt x="96" y="5196"/>
                </a:cubicBezTo>
                <a:cubicBezTo>
                  <a:pt x="64" y="5228"/>
                  <a:pt x="96" y="5259"/>
                  <a:pt x="96" y="5291"/>
                </a:cubicBezTo>
                <a:cubicBezTo>
                  <a:pt x="128" y="5291"/>
                  <a:pt x="128" y="5323"/>
                  <a:pt x="159" y="5323"/>
                </a:cubicBezTo>
                <a:cubicBezTo>
                  <a:pt x="159" y="5323"/>
                  <a:pt x="191" y="5291"/>
                  <a:pt x="191" y="5291"/>
                </a:cubicBezTo>
                <a:cubicBezTo>
                  <a:pt x="191" y="5291"/>
                  <a:pt x="223" y="5259"/>
                  <a:pt x="286" y="5196"/>
                </a:cubicBezTo>
                <a:cubicBezTo>
                  <a:pt x="286" y="5196"/>
                  <a:pt x="286" y="5196"/>
                  <a:pt x="286" y="5228"/>
                </a:cubicBezTo>
                <a:cubicBezTo>
                  <a:pt x="254" y="5323"/>
                  <a:pt x="286" y="5386"/>
                  <a:pt x="318" y="5449"/>
                </a:cubicBezTo>
                <a:lnTo>
                  <a:pt x="413" y="5449"/>
                </a:lnTo>
                <a:cubicBezTo>
                  <a:pt x="444" y="5418"/>
                  <a:pt x="1996" y="3739"/>
                  <a:pt x="3516" y="2282"/>
                </a:cubicBezTo>
                <a:cubicBezTo>
                  <a:pt x="3801" y="2029"/>
                  <a:pt x="4086" y="1807"/>
                  <a:pt x="4371" y="1554"/>
                </a:cubicBezTo>
                <a:cubicBezTo>
                  <a:pt x="5163" y="952"/>
                  <a:pt x="5828" y="509"/>
                  <a:pt x="6113" y="319"/>
                </a:cubicBezTo>
                <a:cubicBezTo>
                  <a:pt x="6176" y="287"/>
                  <a:pt x="6240" y="287"/>
                  <a:pt x="6271" y="287"/>
                </a:cubicBezTo>
                <a:lnTo>
                  <a:pt x="6366" y="287"/>
                </a:lnTo>
                <a:cubicBezTo>
                  <a:pt x="5511" y="984"/>
                  <a:pt x="381" y="5164"/>
                  <a:pt x="349" y="5766"/>
                </a:cubicBezTo>
                <a:cubicBezTo>
                  <a:pt x="318" y="5798"/>
                  <a:pt x="349" y="5829"/>
                  <a:pt x="349" y="5861"/>
                </a:cubicBezTo>
                <a:lnTo>
                  <a:pt x="381" y="5861"/>
                </a:lnTo>
                <a:cubicBezTo>
                  <a:pt x="318" y="5893"/>
                  <a:pt x="286" y="5924"/>
                  <a:pt x="254" y="5956"/>
                </a:cubicBezTo>
                <a:cubicBezTo>
                  <a:pt x="223" y="5956"/>
                  <a:pt x="223" y="6019"/>
                  <a:pt x="254" y="6019"/>
                </a:cubicBezTo>
                <a:cubicBezTo>
                  <a:pt x="254" y="6051"/>
                  <a:pt x="318" y="6051"/>
                  <a:pt x="318" y="6051"/>
                </a:cubicBezTo>
                <a:lnTo>
                  <a:pt x="508" y="5893"/>
                </a:lnTo>
                <a:cubicBezTo>
                  <a:pt x="539" y="5893"/>
                  <a:pt x="539" y="5861"/>
                  <a:pt x="571" y="5861"/>
                </a:cubicBezTo>
                <a:cubicBezTo>
                  <a:pt x="349" y="6114"/>
                  <a:pt x="223" y="6304"/>
                  <a:pt x="191" y="6399"/>
                </a:cubicBezTo>
                <a:cubicBezTo>
                  <a:pt x="191" y="6463"/>
                  <a:pt x="223" y="6494"/>
                  <a:pt x="223" y="6526"/>
                </a:cubicBezTo>
                <a:lnTo>
                  <a:pt x="318" y="6526"/>
                </a:lnTo>
                <a:cubicBezTo>
                  <a:pt x="2756" y="4246"/>
                  <a:pt x="6683" y="731"/>
                  <a:pt x="7253" y="572"/>
                </a:cubicBezTo>
                <a:lnTo>
                  <a:pt x="7253" y="572"/>
                </a:lnTo>
                <a:cubicBezTo>
                  <a:pt x="6873" y="1016"/>
                  <a:pt x="3959" y="3549"/>
                  <a:pt x="1489" y="5639"/>
                </a:cubicBezTo>
                <a:cubicBezTo>
                  <a:pt x="1268" y="5798"/>
                  <a:pt x="1046" y="5988"/>
                  <a:pt x="888" y="6146"/>
                </a:cubicBezTo>
                <a:cubicBezTo>
                  <a:pt x="698" y="6304"/>
                  <a:pt x="539" y="6431"/>
                  <a:pt x="381" y="6589"/>
                </a:cubicBezTo>
                <a:cubicBezTo>
                  <a:pt x="349" y="6589"/>
                  <a:pt x="349" y="6621"/>
                  <a:pt x="381" y="6653"/>
                </a:cubicBezTo>
                <a:cubicBezTo>
                  <a:pt x="381" y="6668"/>
                  <a:pt x="397" y="6676"/>
                  <a:pt x="413" y="6676"/>
                </a:cubicBezTo>
                <a:cubicBezTo>
                  <a:pt x="428" y="6676"/>
                  <a:pt x="444" y="6668"/>
                  <a:pt x="444" y="6653"/>
                </a:cubicBezTo>
                <a:lnTo>
                  <a:pt x="476" y="6653"/>
                </a:lnTo>
                <a:cubicBezTo>
                  <a:pt x="444" y="6716"/>
                  <a:pt x="413" y="6779"/>
                  <a:pt x="413" y="6811"/>
                </a:cubicBezTo>
                <a:cubicBezTo>
                  <a:pt x="413" y="6938"/>
                  <a:pt x="413" y="7001"/>
                  <a:pt x="476" y="7096"/>
                </a:cubicBezTo>
                <a:lnTo>
                  <a:pt x="571" y="7096"/>
                </a:lnTo>
                <a:cubicBezTo>
                  <a:pt x="603" y="7064"/>
                  <a:pt x="634" y="7033"/>
                  <a:pt x="666" y="7001"/>
                </a:cubicBezTo>
                <a:lnTo>
                  <a:pt x="666" y="7001"/>
                </a:lnTo>
                <a:cubicBezTo>
                  <a:pt x="571" y="7128"/>
                  <a:pt x="508" y="7254"/>
                  <a:pt x="508" y="7349"/>
                </a:cubicBezTo>
                <a:cubicBezTo>
                  <a:pt x="508" y="7413"/>
                  <a:pt x="508" y="7444"/>
                  <a:pt x="539" y="7508"/>
                </a:cubicBezTo>
                <a:lnTo>
                  <a:pt x="603" y="7508"/>
                </a:lnTo>
                <a:cubicBezTo>
                  <a:pt x="603" y="7516"/>
                  <a:pt x="607" y="7520"/>
                  <a:pt x="614" y="7520"/>
                </a:cubicBezTo>
                <a:cubicBezTo>
                  <a:pt x="638" y="7520"/>
                  <a:pt x="698" y="7484"/>
                  <a:pt x="793" y="7413"/>
                </a:cubicBezTo>
                <a:lnTo>
                  <a:pt x="793" y="7413"/>
                </a:lnTo>
                <a:cubicBezTo>
                  <a:pt x="729" y="7476"/>
                  <a:pt x="666" y="7539"/>
                  <a:pt x="634" y="7539"/>
                </a:cubicBezTo>
                <a:cubicBezTo>
                  <a:pt x="634" y="7571"/>
                  <a:pt x="603" y="7603"/>
                  <a:pt x="634" y="7603"/>
                </a:cubicBezTo>
                <a:cubicBezTo>
                  <a:pt x="634" y="7634"/>
                  <a:pt x="666" y="7666"/>
                  <a:pt x="666" y="7666"/>
                </a:cubicBezTo>
                <a:cubicBezTo>
                  <a:pt x="698" y="7666"/>
                  <a:pt x="698" y="7666"/>
                  <a:pt x="729" y="7634"/>
                </a:cubicBezTo>
                <a:cubicBezTo>
                  <a:pt x="761" y="7634"/>
                  <a:pt x="888" y="7539"/>
                  <a:pt x="1078" y="7413"/>
                </a:cubicBezTo>
                <a:lnTo>
                  <a:pt x="1078" y="7413"/>
                </a:lnTo>
                <a:cubicBezTo>
                  <a:pt x="951" y="7571"/>
                  <a:pt x="888" y="7698"/>
                  <a:pt x="824" y="7824"/>
                </a:cubicBezTo>
                <a:cubicBezTo>
                  <a:pt x="793" y="7856"/>
                  <a:pt x="793" y="7888"/>
                  <a:pt x="793" y="7919"/>
                </a:cubicBezTo>
                <a:cubicBezTo>
                  <a:pt x="793" y="7951"/>
                  <a:pt x="793" y="7951"/>
                  <a:pt x="793" y="7983"/>
                </a:cubicBezTo>
                <a:cubicBezTo>
                  <a:pt x="793" y="8109"/>
                  <a:pt x="824" y="8204"/>
                  <a:pt x="888" y="8299"/>
                </a:cubicBezTo>
                <a:cubicBezTo>
                  <a:pt x="888" y="8331"/>
                  <a:pt x="919" y="8331"/>
                  <a:pt x="983" y="8363"/>
                </a:cubicBezTo>
                <a:cubicBezTo>
                  <a:pt x="1014" y="8363"/>
                  <a:pt x="1014" y="8363"/>
                  <a:pt x="1046" y="8331"/>
                </a:cubicBezTo>
                <a:cubicBezTo>
                  <a:pt x="1046" y="8363"/>
                  <a:pt x="1046" y="8363"/>
                  <a:pt x="1046" y="8363"/>
                </a:cubicBezTo>
                <a:cubicBezTo>
                  <a:pt x="1078" y="8363"/>
                  <a:pt x="1078" y="8363"/>
                  <a:pt x="1109" y="8331"/>
                </a:cubicBezTo>
                <a:cubicBezTo>
                  <a:pt x="1331" y="8268"/>
                  <a:pt x="1774" y="7983"/>
                  <a:pt x="2313" y="7571"/>
                </a:cubicBezTo>
                <a:lnTo>
                  <a:pt x="2313" y="7571"/>
                </a:lnTo>
                <a:cubicBezTo>
                  <a:pt x="1711" y="8141"/>
                  <a:pt x="1331" y="8521"/>
                  <a:pt x="1236" y="8584"/>
                </a:cubicBezTo>
                <a:cubicBezTo>
                  <a:pt x="1236" y="8616"/>
                  <a:pt x="1236" y="8648"/>
                  <a:pt x="1236" y="8648"/>
                </a:cubicBezTo>
                <a:cubicBezTo>
                  <a:pt x="1268" y="8679"/>
                  <a:pt x="1299" y="8679"/>
                  <a:pt x="1331" y="8679"/>
                </a:cubicBezTo>
                <a:lnTo>
                  <a:pt x="7190" y="3359"/>
                </a:lnTo>
                <a:cubicBezTo>
                  <a:pt x="8140" y="2536"/>
                  <a:pt x="8932" y="1966"/>
                  <a:pt x="9217" y="1902"/>
                </a:cubicBezTo>
                <a:lnTo>
                  <a:pt x="9217" y="1902"/>
                </a:lnTo>
                <a:lnTo>
                  <a:pt x="1426" y="8774"/>
                </a:lnTo>
                <a:cubicBezTo>
                  <a:pt x="1394" y="8806"/>
                  <a:pt x="1394" y="8838"/>
                  <a:pt x="1394" y="8869"/>
                </a:cubicBezTo>
                <a:cubicBezTo>
                  <a:pt x="1410" y="8885"/>
                  <a:pt x="1426" y="8893"/>
                  <a:pt x="1442" y="8893"/>
                </a:cubicBezTo>
                <a:cubicBezTo>
                  <a:pt x="1458" y="8893"/>
                  <a:pt x="1473" y="8885"/>
                  <a:pt x="1489" y="8869"/>
                </a:cubicBezTo>
                <a:lnTo>
                  <a:pt x="9217" y="2409"/>
                </a:lnTo>
                <a:lnTo>
                  <a:pt x="9217" y="2409"/>
                </a:lnTo>
                <a:cubicBezTo>
                  <a:pt x="9185" y="2504"/>
                  <a:pt x="9090" y="2631"/>
                  <a:pt x="8932" y="2821"/>
                </a:cubicBezTo>
                <a:lnTo>
                  <a:pt x="1679" y="8933"/>
                </a:lnTo>
                <a:cubicBezTo>
                  <a:pt x="1648" y="8933"/>
                  <a:pt x="1648" y="8964"/>
                  <a:pt x="1679" y="8996"/>
                </a:cubicBezTo>
                <a:cubicBezTo>
                  <a:pt x="1679" y="9028"/>
                  <a:pt x="1743" y="9028"/>
                  <a:pt x="1743" y="9028"/>
                </a:cubicBezTo>
                <a:cubicBezTo>
                  <a:pt x="2028" y="8806"/>
                  <a:pt x="7538" y="4626"/>
                  <a:pt x="8995" y="2947"/>
                </a:cubicBezTo>
                <a:lnTo>
                  <a:pt x="9597" y="2441"/>
                </a:lnTo>
                <a:lnTo>
                  <a:pt x="9597" y="2441"/>
                </a:lnTo>
                <a:cubicBezTo>
                  <a:pt x="9312" y="3296"/>
                  <a:pt x="4086" y="7539"/>
                  <a:pt x="2028" y="9154"/>
                </a:cubicBezTo>
                <a:cubicBezTo>
                  <a:pt x="2028" y="9154"/>
                  <a:pt x="2028" y="9186"/>
                  <a:pt x="2028" y="9186"/>
                </a:cubicBezTo>
                <a:cubicBezTo>
                  <a:pt x="1996" y="9218"/>
                  <a:pt x="2028" y="9218"/>
                  <a:pt x="2028" y="9249"/>
                </a:cubicBezTo>
                <a:cubicBezTo>
                  <a:pt x="2059" y="9281"/>
                  <a:pt x="2123" y="9313"/>
                  <a:pt x="2218" y="9344"/>
                </a:cubicBezTo>
                <a:lnTo>
                  <a:pt x="2281" y="9344"/>
                </a:lnTo>
                <a:cubicBezTo>
                  <a:pt x="2344" y="9344"/>
                  <a:pt x="2439" y="9313"/>
                  <a:pt x="2503" y="9313"/>
                </a:cubicBezTo>
                <a:cubicBezTo>
                  <a:pt x="2503" y="9313"/>
                  <a:pt x="2503" y="9344"/>
                  <a:pt x="2503" y="9344"/>
                </a:cubicBezTo>
                <a:cubicBezTo>
                  <a:pt x="2503" y="9376"/>
                  <a:pt x="2503" y="9408"/>
                  <a:pt x="2503" y="9408"/>
                </a:cubicBezTo>
                <a:cubicBezTo>
                  <a:pt x="2534" y="9408"/>
                  <a:pt x="2534" y="9439"/>
                  <a:pt x="2566" y="9439"/>
                </a:cubicBezTo>
                <a:cubicBezTo>
                  <a:pt x="2566" y="9439"/>
                  <a:pt x="2598" y="9439"/>
                  <a:pt x="2598" y="9408"/>
                </a:cubicBezTo>
                <a:cubicBezTo>
                  <a:pt x="2693" y="9313"/>
                  <a:pt x="2819" y="9218"/>
                  <a:pt x="2914" y="9123"/>
                </a:cubicBezTo>
                <a:cubicBezTo>
                  <a:pt x="3136" y="8996"/>
                  <a:pt x="3358" y="8838"/>
                  <a:pt x="3611" y="8648"/>
                </a:cubicBezTo>
                <a:lnTo>
                  <a:pt x="3611" y="8648"/>
                </a:lnTo>
                <a:cubicBezTo>
                  <a:pt x="3231" y="9028"/>
                  <a:pt x="2946" y="9313"/>
                  <a:pt x="2883" y="9503"/>
                </a:cubicBezTo>
                <a:cubicBezTo>
                  <a:pt x="2851" y="9566"/>
                  <a:pt x="2851" y="9598"/>
                  <a:pt x="2883" y="9598"/>
                </a:cubicBezTo>
                <a:cubicBezTo>
                  <a:pt x="2883" y="9598"/>
                  <a:pt x="2883" y="9598"/>
                  <a:pt x="2883" y="9629"/>
                </a:cubicBezTo>
                <a:cubicBezTo>
                  <a:pt x="2883" y="9629"/>
                  <a:pt x="2914" y="9661"/>
                  <a:pt x="2914" y="9661"/>
                </a:cubicBezTo>
                <a:cubicBezTo>
                  <a:pt x="2914" y="9661"/>
                  <a:pt x="2946" y="9693"/>
                  <a:pt x="2946" y="9693"/>
                </a:cubicBezTo>
                <a:cubicBezTo>
                  <a:pt x="2978" y="9693"/>
                  <a:pt x="2978" y="9661"/>
                  <a:pt x="2978" y="9661"/>
                </a:cubicBezTo>
                <a:cubicBezTo>
                  <a:pt x="5480" y="7539"/>
                  <a:pt x="9153" y="4404"/>
                  <a:pt x="9850" y="3866"/>
                </a:cubicBezTo>
                <a:lnTo>
                  <a:pt x="9850" y="3866"/>
                </a:lnTo>
                <a:cubicBezTo>
                  <a:pt x="9597" y="4246"/>
                  <a:pt x="8520" y="5259"/>
                  <a:pt x="7158" y="6431"/>
                </a:cubicBezTo>
                <a:lnTo>
                  <a:pt x="2978" y="9915"/>
                </a:lnTo>
                <a:cubicBezTo>
                  <a:pt x="2946" y="9946"/>
                  <a:pt x="2946" y="9978"/>
                  <a:pt x="2978" y="10010"/>
                </a:cubicBezTo>
                <a:cubicBezTo>
                  <a:pt x="2978" y="10025"/>
                  <a:pt x="2986" y="10033"/>
                  <a:pt x="2998" y="10033"/>
                </a:cubicBezTo>
                <a:cubicBezTo>
                  <a:pt x="3009" y="10033"/>
                  <a:pt x="3025" y="10025"/>
                  <a:pt x="3041" y="10010"/>
                </a:cubicBezTo>
                <a:cubicBezTo>
                  <a:pt x="3231" y="9851"/>
                  <a:pt x="3864" y="9344"/>
                  <a:pt x="4688" y="8679"/>
                </a:cubicBezTo>
                <a:lnTo>
                  <a:pt x="4688" y="8679"/>
                </a:lnTo>
                <a:cubicBezTo>
                  <a:pt x="4403" y="8933"/>
                  <a:pt x="4149" y="9186"/>
                  <a:pt x="3991" y="9408"/>
                </a:cubicBezTo>
                <a:lnTo>
                  <a:pt x="3516" y="9851"/>
                </a:lnTo>
                <a:cubicBezTo>
                  <a:pt x="3484" y="9851"/>
                  <a:pt x="3484" y="9915"/>
                  <a:pt x="3516" y="9915"/>
                </a:cubicBezTo>
                <a:cubicBezTo>
                  <a:pt x="3548" y="9978"/>
                  <a:pt x="3611" y="10010"/>
                  <a:pt x="3643" y="10010"/>
                </a:cubicBezTo>
                <a:lnTo>
                  <a:pt x="3643" y="10041"/>
                </a:lnTo>
                <a:cubicBezTo>
                  <a:pt x="3643" y="10105"/>
                  <a:pt x="3674" y="10200"/>
                  <a:pt x="3706" y="10231"/>
                </a:cubicBezTo>
                <a:cubicBezTo>
                  <a:pt x="3706" y="10263"/>
                  <a:pt x="3738" y="10263"/>
                  <a:pt x="3738" y="10263"/>
                </a:cubicBezTo>
                <a:lnTo>
                  <a:pt x="3801" y="10263"/>
                </a:lnTo>
                <a:lnTo>
                  <a:pt x="4086" y="10010"/>
                </a:lnTo>
                <a:lnTo>
                  <a:pt x="4086" y="10010"/>
                </a:lnTo>
                <a:cubicBezTo>
                  <a:pt x="4054" y="10041"/>
                  <a:pt x="4054" y="10073"/>
                  <a:pt x="4054" y="10105"/>
                </a:cubicBezTo>
                <a:cubicBezTo>
                  <a:pt x="4054" y="10136"/>
                  <a:pt x="4054" y="10168"/>
                  <a:pt x="4054" y="10168"/>
                </a:cubicBezTo>
                <a:cubicBezTo>
                  <a:pt x="4118" y="10231"/>
                  <a:pt x="4181" y="10263"/>
                  <a:pt x="4244" y="10263"/>
                </a:cubicBezTo>
                <a:cubicBezTo>
                  <a:pt x="4308" y="10263"/>
                  <a:pt x="4371" y="10263"/>
                  <a:pt x="4466" y="10231"/>
                </a:cubicBezTo>
                <a:lnTo>
                  <a:pt x="4466" y="10231"/>
                </a:lnTo>
                <a:cubicBezTo>
                  <a:pt x="4403" y="10263"/>
                  <a:pt x="4371" y="10295"/>
                  <a:pt x="4308" y="10326"/>
                </a:cubicBezTo>
                <a:cubicBezTo>
                  <a:pt x="4308" y="10326"/>
                  <a:pt x="4308" y="10358"/>
                  <a:pt x="4308" y="10358"/>
                </a:cubicBezTo>
                <a:cubicBezTo>
                  <a:pt x="4308" y="10390"/>
                  <a:pt x="4308" y="10390"/>
                  <a:pt x="4308" y="10421"/>
                </a:cubicBezTo>
                <a:cubicBezTo>
                  <a:pt x="4308" y="10421"/>
                  <a:pt x="4340" y="10453"/>
                  <a:pt x="4371" y="10453"/>
                </a:cubicBezTo>
                <a:cubicBezTo>
                  <a:pt x="4466" y="10453"/>
                  <a:pt x="4910" y="10105"/>
                  <a:pt x="5511" y="9629"/>
                </a:cubicBezTo>
                <a:lnTo>
                  <a:pt x="5511" y="9629"/>
                </a:lnTo>
                <a:lnTo>
                  <a:pt x="4815" y="10231"/>
                </a:lnTo>
                <a:cubicBezTo>
                  <a:pt x="4815" y="10263"/>
                  <a:pt x="4815" y="10295"/>
                  <a:pt x="4815" y="10326"/>
                </a:cubicBezTo>
                <a:cubicBezTo>
                  <a:pt x="4878" y="10390"/>
                  <a:pt x="4941" y="10421"/>
                  <a:pt x="5036" y="10421"/>
                </a:cubicBezTo>
                <a:cubicBezTo>
                  <a:pt x="5163" y="10421"/>
                  <a:pt x="5258" y="10390"/>
                  <a:pt x="5416" y="10326"/>
                </a:cubicBezTo>
                <a:cubicBezTo>
                  <a:pt x="5416" y="10326"/>
                  <a:pt x="5448" y="10358"/>
                  <a:pt x="5511" y="10358"/>
                </a:cubicBezTo>
                <a:cubicBezTo>
                  <a:pt x="5543" y="10358"/>
                  <a:pt x="5638" y="10326"/>
                  <a:pt x="5765" y="10263"/>
                </a:cubicBezTo>
                <a:lnTo>
                  <a:pt x="5765" y="10263"/>
                </a:lnTo>
                <a:cubicBezTo>
                  <a:pt x="5733" y="10295"/>
                  <a:pt x="5670" y="10326"/>
                  <a:pt x="5638" y="10390"/>
                </a:cubicBezTo>
                <a:cubicBezTo>
                  <a:pt x="5606" y="10390"/>
                  <a:pt x="5606" y="10421"/>
                  <a:pt x="5638" y="10453"/>
                </a:cubicBezTo>
                <a:cubicBezTo>
                  <a:pt x="5638" y="10485"/>
                  <a:pt x="5638" y="10485"/>
                  <a:pt x="5670" y="10485"/>
                </a:cubicBezTo>
                <a:cubicBezTo>
                  <a:pt x="5701" y="10485"/>
                  <a:pt x="5701" y="10485"/>
                  <a:pt x="5701" y="10453"/>
                </a:cubicBezTo>
                <a:cubicBezTo>
                  <a:pt x="5796" y="10390"/>
                  <a:pt x="6018" y="10200"/>
                  <a:pt x="6303" y="9978"/>
                </a:cubicBezTo>
                <a:cubicBezTo>
                  <a:pt x="6303" y="10041"/>
                  <a:pt x="6303" y="10105"/>
                  <a:pt x="6335" y="10136"/>
                </a:cubicBezTo>
                <a:cubicBezTo>
                  <a:pt x="6366" y="10168"/>
                  <a:pt x="6366" y="10168"/>
                  <a:pt x="6398" y="10168"/>
                </a:cubicBezTo>
                <a:cubicBezTo>
                  <a:pt x="6398" y="10168"/>
                  <a:pt x="6430" y="10168"/>
                  <a:pt x="6430" y="10136"/>
                </a:cubicBezTo>
                <a:lnTo>
                  <a:pt x="6683" y="9946"/>
                </a:lnTo>
                <a:lnTo>
                  <a:pt x="6683" y="9946"/>
                </a:lnTo>
                <a:cubicBezTo>
                  <a:pt x="6620" y="10010"/>
                  <a:pt x="6620" y="10041"/>
                  <a:pt x="6620" y="10073"/>
                </a:cubicBezTo>
                <a:cubicBezTo>
                  <a:pt x="6620" y="10136"/>
                  <a:pt x="6620" y="10168"/>
                  <a:pt x="6620" y="10168"/>
                </a:cubicBezTo>
                <a:cubicBezTo>
                  <a:pt x="6651" y="10200"/>
                  <a:pt x="6683" y="10231"/>
                  <a:pt x="6778" y="10231"/>
                </a:cubicBezTo>
                <a:cubicBezTo>
                  <a:pt x="7063" y="10231"/>
                  <a:pt x="7665" y="9724"/>
                  <a:pt x="8266" y="9154"/>
                </a:cubicBezTo>
                <a:lnTo>
                  <a:pt x="8266" y="9154"/>
                </a:lnTo>
                <a:cubicBezTo>
                  <a:pt x="8203" y="9281"/>
                  <a:pt x="8235" y="9313"/>
                  <a:pt x="8235" y="9344"/>
                </a:cubicBezTo>
                <a:cubicBezTo>
                  <a:pt x="8266" y="9344"/>
                  <a:pt x="8266" y="9376"/>
                  <a:pt x="8298" y="9376"/>
                </a:cubicBezTo>
                <a:cubicBezTo>
                  <a:pt x="8393" y="9376"/>
                  <a:pt x="8710" y="9091"/>
                  <a:pt x="8932" y="8838"/>
                </a:cubicBezTo>
                <a:cubicBezTo>
                  <a:pt x="8963" y="8806"/>
                  <a:pt x="8963" y="8774"/>
                  <a:pt x="8932" y="8743"/>
                </a:cubicBezTo>
                <a:lnTo>
                  <a:pt x="8837" y="8743"/>
                </a:lnTo>
                <a:cubicBezTo>
                  <a:pt x="8678" y="8933"/>
                  <a:pt x="8488" y="9123"/>
                  <a:pt x="8361" y="9186"/>
                </a:cubicBezTo>
                <a:cubicBezTo>
                  <a:pt x="8456" y="9059"/>
                  <a:pt x="8678" y="8774"/>
                  <a:pt x="8963" y="8458"/>
                </a:cubicBezTo>
                <a:cubicBezTo>
                  <a:pt x="9407" y="8014"/>
                  <a:pt x="9787" y="7634"/>
                  <a:pt x="9882" y="7508"/>
                </a:cubicBezTo>
                <a:cubicBezTo>
                  <a:pt x="9882" y="7508"/>
                  <a:pt x="9882" y="7476"/>
                  <a:pt x="9850" y="7444"/>
                </a:cubicBezTo>
                <a:cubicBezTo>
                  <a:pt x="9850" y="7444"/>
                  <a:pt x="9850" y="7413"/>
                  <a:pt x="9850" y="7413"/>
                </a:cubicBezTo>
                <a:cubicBezTo>
                  <a:pt x="10008" y="7254"/>
                  <a:pt x="10103" y="7128"/>
                  <a:pt x="10103" y="7064"/>
                </a:cubicBezTo>
                <a:cubicBezTo>
                  <a:pt x="10135" y="7033"/>
                  <a:pt x="10103" y="7001"/>
                  <a:pt x="10103" y="7001"/>
                </a:cubicBezTo>
                <a:cubicBezTo>
                  <a:pt x="10072" y="6969"/>
                  <a:pt x="10040" y="6969"/>
                  <a:pt x="10008" y="6969"/>
                </a:cubicBezTo>
                <a:lnTo>
                  <a:pt x="6430" y="10010"/>
                </a:lnTo>
                <a:cubicBezTo>
                  <a:pt x="6430" y="9946"/>
                  <a:pt x="6461" y="9883"/>
                  <a:pt x="6493" y="9788"/>
                </a:cubicBezTo>
                <a:cubicBezTo>
                  <a:pt x="7126" y="9281"/>
                  <a:pt x="7950" y="8584"/>
                  <a:pt x="8678" y="7951"/>
                </a:cubicBezTo>
                <a:cubicBezTo>
                  <a:pt x="9312" y="7413"/>
                  <a:pt x="9818" y="6969"/>
                  <a:pt x="10008" y="6843"/>
                </a:cubicBezTo>
                <a:lnTo>
                  <a:pt x="10103" y="6779"/>
                </a:lnTo>
                <a:cubicBezTo>
                  <a:pt x="10103" y="6748"/>
                  <a:pt x="10135" y="6748"/>
                  <a:pt x="10135" y="6716"/>
                </a:cubicBezTo>
                <a:cubicBezTo>
                  <a:pt x="10135" y="6716"/>
                  <a:pt x="10135" y="6684"/>
                  <a:pt x="10103" y="6684"/>
                </a:cubicBezTo>
                <a:cubicBezTo>
                  <a:pt x="10103" y="6684"/>
                  <a:pt x="10103" y="6653"/>
                  <a:pt x="10072" y="6653"/>
                </a:cubicBezTo>
                <a:cubicBezTo>
                  <a:pt x="10072" y="6653"/>
                  <a:pt x="10072" y="6653"/>
                  <a:pt x="10040" y="6684"/>
                </a:cubicBezTo>
                <a:cubicBezTo>
                  <a:pt x="10008" y="6684"/>
                  <a:pt x="9977" y="6716"/>
                  <a:pt x="9945" y="6748"/>
                </a:cubicBezTo>
                <a:cubicBezTo>
                  <a:pt x="10103" y="6589"/>
                  <a:pt x="10198" y="6431"/>
                  <a:pt x="10198" y="6368"/>
                </a:cubicBezTo>
                <a:cubicBezTo>
                  <a:pt x="10198" y="6336"/>
                  <a:pt x="10198" y="6304"/>
                  <a:pt x="10167" y="6304"/>
                </a:cubicBezTo>
                <a:cubicBezTo>
                  <a:pt x="10167" y="6273"/>
                  <a:pt x="10135" y="6273"/>
                  <a:pt x="10103" y="6273"/>
                </a:cubicBezTo>
                <a:cubicBezTo>
                  <a:pt x="10008" y="6273"/>
                  <a:pt x="9692" y="6526"/>
                  <a:pt x="9058" y="7159"/>
                </a:cubicBezTo>
                <a:cubicBezTo>
                  <a:pt x="9755" y="6431"/>
                  <a:pt x="10262" y="5861"/>
                  <a:pt x="10325" y="5798"/>
                </a:cubicBezTo>
                <a:cubicBezTo>
                  <a:pt x="10325" y="5766"/>
                  <a:pt x="10325" y="5734"/>
                  <a:pt x="10325" y="5703"/>
                </a:cubicBezTo>
                <a:cubicBezTo>
                  <a:pt x="10309" y="5687"/>
                  <a:pt x="10293" y="5679"/>
                  <a:pt x="10277" y="5679"/>
                </a:cubicBezTo>
                <a:cubicBezTo>
                  <a:pt x="10262" y="5679"/>
                  <a:pt x="10246" y="5687"/>
                  <a:pt x="10230" y="5703"/>
                </a:cubicBezTo>
                <a:lnTo>
                  <a:pt x="5448" y="10168"/>
                </a:lnTo>
                <a:cubicBezTo>
                  <a:pt x="5318" y="10246"/>
                  <a:pt x="5209" y="10303"/>
                  <a:pt x="5104" y="10303"/>
                </a:cubicBezTo>
                <a:cubicBezTo>
                  <a:pt x="5081" y="10303"/>
                  <a:pt x="5059" y="10300"/>
                  <a:pt x="5036" y="10295"/>
                </a:cubicBezTo>
                <a:lnTo>
                  <a:pt x="4941" y="10295"/>
                </a:lnTo>
                <a:lnTo>
                  <a:pt x="10357" y="5386"/>
                </a:lnTo>
                <a:cubicBezTo>
                  <a:pt x="10388" y="5386"/>
                  <a:pt x="10388" y="5354"/>
                  <a:pt x="10357" y="5323"/>
                </a:cubicBezTo>
                <a:cubicBezTo>
                  <a:pt x="10357" y="5291"/>
                  <a:pt x="10325" y="5291"/>
                  <a:pt x="10293" y="5291"/>
                </a:cubicBezTo>
                <a:cubicBezTo>
                  <a:pt x="10452" y="5101"/>
                  <a:pt x="10547" y="4974"/>
                  <a:pt x="10578" y="4847"/>
                </a:cubicBezTo>
                <a:cubicBezTo>
                  <a:pt x="10578" y="4816"/>
                  <a:pt x="10547" y="4784"/>
                  <a:pt x="10547" y="4752"/>
                </a:cubicBezTo>
                <a:cubicBezTo>
                  <a:pt x="10515" y="4721"/>
                  <a:pt x="10515" y="4721"/>
                  <a:pt x="10483" y="4721"/>
                </a:cubicBezTo>
                <a:cubicBezTo>
                  <a:pt x="10483" y="4721"/>
                  <a:pt x="10452" y="4721"/>
                  <a:pt x="10452" y="4752"/>
                </a:cubicBezTo>
                <a:cubicBezTo>
                  <a:pt x="9502" y="5734"/>
                  <a:pt x="8045" y="7223"/>
                  <a:pt x="6746" y="8394"/>
                </a:cubicBezTo>
                <a:cubicBezTo>
                  <a:pt x="6081" y="8933"/>
                  <a:pt x="5448" y="9439"/>
                  <a:pt x="4910" y="9851"/>
                </a:cubicBezTo>
                <a:cubicBezTo>
                  <a:pt x="4625" y="10041"/>
                  <a:pt x="4403" y="10136"/>
                  <a:pt x="4244" y="10136"/>
                </a:cubicBezTo>
                <a:cubicBezTo>
                  <a:pt x="4213" y="10136"/>
                  <a:pt x="4181" y="10136"/>
                  <a:pt x="4149" y="10105"/>
                </a:cubicBezTo>
                <a:cubicBezTo>
                  <a:pt x="4149" y="10073"/>
                  <a:pt x="4213" y="10010"/>
                  <a:pt x="4308" y="9883"/>
                </a:cubicBezTo>
                <a:cubicBezTo>
                  <a:pt x="5258" y="9408"/>
                  <a:pt x="6841" y="7919"/>
                  <a:pt x="8140" y="6589"/>
                </a:cubicBezTo>
                <a:lnTo>
                  <a:pt x="10325" y="4752"/>
                </a:lnTo>
                <a:cubicBezTo>
                  <a:pt x="10357" y="4752"/>
                  <a:pt x="10357" y="4689"/>
                  <a:pt x="10325" y="4689"/>
                </a:cubicBezTo>
                <a:cubicBezTo>
                  <a:pt x="10325" y="4657"/>
                  <a:pt x="10262" y="4657"/>
                  <a:pt x="10262" y="4657"/>
                </a:cubicBezTo>
                <a:cubicBezTo>
                  <a:pt x="10103" y="4784"/>
                  <a:pt x="9692" y="5133"/>
                  <a:pt x="9122" y="5576"/>
                </a:cubicBezTo>
                <a:cubicBezTo>
                  <a:pt x="9787" y="4879"/>
                  <a:pt x="10230" y="4372"/>
                  <a:pt x="10293" y="4309"/>
                </a:cubicBezTo>
                <a:cubicBezTo>
                  <a:pt x="10293" y="4277"/>
                  <a:pt x="10293" y="4246"/>
                  <a:pt x="10293" y="4214"/>
                </a:cubicBezTo>
                <a:lnTo>
                  <a:pt x="10198" y="4214"/>
                </a:lnTo>
                <a:cubicBezTo>
                  <a:pt x="10135" y="4277"/>
                  <a:pt x="9565" y="4689"/>
                  <a:pt x="8773" y="5291"/>
                </a:cubicBezTo>
                <a:lnTo>
                  <a:pt x="10103" y="4087"/>
                </a:lnTo>
                <a:cubicBezTo>
                  <a:pt x="10103" y="4087"/>
                  <a:pt x="10103" y="4024"/>
                  <a:pt x="10103" y="4024"/>
                </a:cubicBezTo>
                <a:cubicBezTo>
                  <a:pt x="10072" y="3992"/>
                  <a:pt x="10040" y="3992"/>
                  <a:pt x="10008" y="3992"/>
                </a:cubicBezTo>
                <a:lnTo>
                  <a:pt x="9438" y="4467"/>
                </a:lnTo>
                <a:cubicBezTo>
                  <a:pt x="9787" y="4119"/>
                  <a:pt x="10008" y="3866"/>
                  <a:pt x="10008" y="3771"/>
                </a:cubicBezTo>
                <a:cubicBezTo>
                  <a:pt x="10008" y="3739"/>
                  <a:pt x="10008" y="3707"/>
                  <a:pt x="10008" y="3707"/>
                </a:cubicBezTo>
                <a:lnTo>
                  <a:pt x="9977" y="3676"/>
                </a:lnTo>
                <a:cubicBezTo>
                  <a:pt x="10040" y="3644"/>
                  <a:pt x="10103" y="3612"/>
                  <a:pt x="10167" y="3549"/>
                </a:cubicBezTo>
                <a:cubicBezTo>
                  <a:pt x="10167" y="3549"/>
                  <a:pt x="10167" y="3549"/>
                  <a:pt x="10167" y="3517"/>
                </a:cubicBezTo>
                <a:cubicBezTo>
                  <a:pt x="10198" y="3517"/>
                  <a:pt x="10167" y="3486"/>
                  <a:pt x="10167" y="3486"/>
                </a:cubicBezTo>
                <a:cubicBezTo>
                  <a:pt x="10135" y="3422"/>
                  <a:pt x="10072" y="3391"/>
                  <a:pt x="9977" y="3359"/>
                </a:cubicBezTo>
                <a:cubicBezTo>
                  <a:pt x="10135" y="3169"/>
                  <a:pt x="10167" y="3074"/>
                  <a:pt x="10135" y="3011"/>
                </a:cubicBezTo>
                <a:cubicBezTo>
                  <a:pt x="10135" y="3011"/>
                  <a:pt x="10103" y="2979"/>
                  <a:pt x="10040" y="2979"/>
                </a:cubicBezTo>
                <a:cubicBezTo>
                  <a:pt x="10040" y="2916"/>
                  <a:pt x="10008" y="2852"/>
                  <a:pt x="9977" y="2821"/>
                </a:cubicBezTo>
                <a:cubicBezTo>
                  <a:pt x="9977" y="2789"/>
                  <a:pt x="9945" y="2789"/>
                  <a:pt x="9945" y="2789"/>
                </a:cubicBezTo>
                <a:lnTo>
                  <a:pt x="9882" y="2789"/>
                </a:lnTo>
                <a:lnTo>
                  <a:pt x="9217" y="3359"/>
                </a:lnTo>
                <a:cubicBezTo>
                  <a:pt x="9280" y="3296"/>
                  <a:pt x="9343" y="3232"/>
                  <a:pt x="9375" y="3201"/>
                </a:cubicBezTo>
                <a:cubicBezTo>
                  <a:pt x="9470" y="3106"/>
                  <a:pt x="9533" y="3042"/>
                  <a:pt x="9565" y="2979"/>
                </a:cubicBezTo>
                <a:lnTo>
                  <a:pt x="9597" y="2947"/>
                </a:lnTo>
                <a:cubicBezTo>
                  <a:pt x="9628" y="2916"/>
                  <a:pt x="9597" y="2884"/>
                  <a:pt x="9597" y="2884"/>
                </a:cubicBezTo>
                <a:cubicBezTo>
                  <a:pt x="9597" y="2884"/>
                  <a:pt x="9565" y="2852"/>
                  <a:pt x="9565" y="2852"/>
                </a:cubicBezTo>
                <a:cubicBezTo>
                  <a:pt x="9533" y="2852"/>
                  <a:pt x="9533" y="2884"/>
                  <a:pt x="9502" y="2884"/>
                </a:cubicBezTo>
                <a:cubicBezTo>
                  <a:pt x="9502" y="2884"/>
                  <a:pt x="9407" y="2979"/>
                  <a:pt x="9248" y="3169"/>
                </a:cubicBezTo>
                <a:cubicBezTo>
                  <a:pt x="9122" y="3264"/>
                  <a:pt x="8932" y="3454"/>
                  <a:pt x="8742" y="3644"/>
                </a:cubicBezTo>
                <a:cubicBezTo>
                  <a:pt x="9312" y="3074"/>
                  <a:pt x="9692" y="2599"/>
                  <a:pt x="9723" y="2409"/>
                </a:cubicBezTo>
                <a:cubicBezTo>
                  <a:pt x="9723" y="2346"/>
                  <a:pt x="9723" y="2314"/>
                  <a:pt x="9692" y="2282"/>
                </a:cubicBezTo>
                <a:cubicBezTo>
                  <a:pt x="9660" y="2282"/>
                  <a:pt x="9660" y="2251"/>
                  <a:pt x="9628" y="2251"/>
                </a:cubicBezTo>
                <a:cubicBezTo>
                  <a:pt x="9628" y="2251"/>
                  <a:pt x="9597" y="2251"/>
                  <a:pt x="9597" y="2282"/>
                </a:cubicBezTo>
                <a:lnTo>
                  <a:pt x="9280" y="2536"/>
                </a:lnTo>
                <a:cubicBezTo>
                  <a:pt x="9312" y="2472"/>
                  <a:pt x="9343" y="2409"/>
                  <a:pt x="9343" y="2377"/>
                </a:cubicBezTo>
                <a:cubicBezTo>
                  <a:pt x="9343" y="2314"/>
                  <a:pt x="9343" y="2282"/>
                  <a:pt x="9312" y="2251"/>
                </a:cubicBezTo>
                <a:cubicBezTo>
                  <a:pt x="9280" y="2219"/>
                  <a:pt x="9280" y="2219"/>
                  <a:pt x="9248" y="2219"/>
                </a:cubicBezTo>
                <a:lnTo>
                  <a:pt x="9217" y="2219"/>
                </a:lnTo>
                <a:lnTo>
                  <a:pt x="5068" y="5703"/>
                </a:lnTo>
                <a:lnTo>
                  <a:pt x="5068" y="5703"/>
                </a:lnTo>
                <a:lnTo>
                  <a:pt x="9407" y="1902"/>
                </a:lnTo>
                <a:cubicBezTo>
                  <a:pt x="9438" y="1871"/>
                  <a:pt x="9438" y="1839"/>
                  <a:pt x="9407" y="1807"/>
                </a:cubicBezTo>
                <a:cubicBezTo>
                  <a:pt x="9407" y="1776"/>
                  <a:pt x="9375" y="1776"/>
                  <a:pt x="9312" y="1776"/>
                </a:cubicBezTo>
                <a:cubicBezTo>
                  <a:pt x="9300" y="1773"/>
                  <a:pt x="9288" y="1772"/>
                  <a:pt x="9275" y="1772"/>
                </a:cubicBezTo>
                <a:cubicBezTo>
                  <a:pt x="9107" y="1772"/>
                  <a:pt x="8807" y="1957"/>
                  <a:pt x="8425" y="2251"/>
                </a:cubicBezTo>
                <a:lnTo>
                  <a:pt x="8868" y="1807"/>
                </a:lnTo>
                <a:cubicBezTo>
                  <a:pt x="8900" y="1807"/>
                  <a:pt x="8900" y="1744"/>
                  <a:pt x="8868" y="1744"/>
                </a:cubicBezTo>
                <a:cubicBezTo>
                  <a:pt x="8868" y="1712"/>
                  <a:pt x="8868" y="1712"/>
                  <a:pt x="8837" y="1712"/>
                </a:cubicBezTo>
                <a:cubicBezTo>
                  <a:pt x="8900" y="1649"/>
                  <a:pt x="8963" y="1617"/>
                  <a:pt x="8963" y="1586"/>
                </a:cubicBezTo>
                <a:cubicBezTo>
                  <a:pt x="8995" y="1554"/>
                  <a:pt x="8995" y="1522"/>
                  <a:pt x="8995" y="1491"/>
                </a:cubicBezTo>
                <a:lnTo>
                  <a:pt x="8900" y="1491"/>
                </a:lnTo>
                <a:cubicBezTo>
                  <a:pt x="8837" y="1522"/>
                  <a:pt x="8488" y="1776"/>
                  <a:pt x="7918" y="2187"/>
                </a:cubicBezTo>
                <a:cubicBezTo>
                  <a:pt x="8235" y="1902"/>
                  <a:pt x="8456" y="1681"/>
                  <a:pt x="8583" y="1554"/>
                </a:cubicBezTo>
                <a:cubicBezTo>
                  <a:pt x="8710" y="1459"/>
                  <a:pt x="8742" y="1427"/>
                  <a:pt x="8742" y="1396"/>
                </a:cubicBezTo>
                <a:cubicBezTo>
                  <a:pt x="8742" y="1364"/>
                  <a:pt x="8742" y="1364"/>
                  <a:pt x="8710" y="1332"/>
                </a:cubicBezTo>
                <a:lnTo>
                  <a:pt x="8646" y="1332"/>
                </a:lnTo>
                <a:cubicBezTo>
                  <a:pt x="8583" y="1364"/>
                  <a:pt x="8551" y="1427"/>
                  <a:pt x="8520" y="1459"/>
                </a:cubicBezTo>
                <a:cubicBezTo>
                  <a:pt x="8456" y="1491"/>
                  <a:pt x="8361" y="1554"/>
                  <a:pt x="8266" y="1617"/>
                </a:cubicBezTo>
                <a:cubicBezTo>
                  <a:pt x="8298" y="1586"/>
                  <a:pt x="8330" y="1522"/>
                  <a:pt x="8330" y="1491"/>
                </a:cubicBezTo>
                <a:cubicBezTo>
                  <a:pt x="8393" y="1396"/>
                  <a:pt x="8425" y="1301"/>
                  <a:pt x="8425" y="1206"/>
                </a:cubicBezTo>
                <a:cubicBezTo>
                  <a:pt x="8456" y="1111"/>
                  <a:pt x="8425" y="1016"/>
                  <a:pt x="8361" y="952"/>
                </a:cubicBezTo>
                <a:cubicBezTo>
                  <a:pt x="8361" y="921"/>
                  <a:pt x="8330" y="921"/>
                  <a:pt x="8330" y="921"/>
                </a:cubicBezTo>
                <a:cubicBezTo>
                  <a:pt x="8298" y="921"/>
                  <a:pt x="8298" y="921"/>
                  <a:pt x="8045" y="1142"/>
                </a:cubicBezTo>
                <a:cubicBezTo>
                  <a:pt x="7981" y="1142"/>
                  <a:pt x="7918" y="1142"/>
                  <a:pt x="7823" y="1174"/>
                </a:cubicBezTo>
                <a:cubicBezTo>
                  <a:pt x="7855" y="1142"/>
                  <a:pt x="7855" y="1079"/>
                  <a:pt x="7886" y="1047"/>
                </a:cubicBezTo>
                <a:cubicBezTo>
                  <a:pt x="7886" y="1016"/>
                  <a:pt x="7886" y="984"/>
                  <a:pt x="7886" y="984"/>
                </a:cubicBezTo>
                <a:cubicBezTo>
                  <a:pt x="7886" y="952"/>
                  <a:pt x="7918" y="921"/>
                  <a:pt x="7918" y="921"/>
                </a:cubicBezTo>
                <a:cubicBezTo>
                  <a:pt x="7918" y="889"/>
                  <a:pt x="7918" y="889"/>
                  <a:pt x="7886" y="857"/>
                </a:cubicBezTo>
                <a:cubicBezTo>
                  <a:pt x="7886" y="857"/>
                  <a:pt x="7855" y="857"/>
                  <a:pt x="7823" y="826"/>
                </a:cubicBezTo>
                <a:cubicBezTo>
                  <a:pt x="7807" y="810"/>
                  <a:pt x="7791" y="802"/>
                  <a:pt x="7776" y="802"/>
                </a:cubicBezTo>
                <a:cubicBezTo>
                  <a:pt x="7760" y="802"/>
                  <a:pt x="7744" y="810"/>
                  <a:pt x="7728" y="826"/>
                </a:cubicBezTo>
                <a:lnTo>
                  <a:pt x="7570" y="984"/>
                </a:lnTo>
                <a:lnTo>
                  <a:pt x="7475" y="1016"/>
                </a:lnTo>
                <a:cubicBezTo>
                  <a:pt x="7538" y="952"/>
                  <a:pt x="7538" y="889"/>
                  <a:pt x="7538" y="826"/>
                </a:cubicBezTo>
                <a:cubicBezTo>
                  <a:pt x="7570" y="762"/>
                  <a:pt x="7538" y="731"/>
                  <a:pt x="7506" y="667"/>
                </a:cubicBezTo>
                <a:lnTo>
                  <a:pt x="7475" y="667"/>
                </a:lnTo>
                <a:cubicBezTo>
                  <a:pt x="7464" y="657"/>
                  <a:pt x="7457" y="653"/>
                  <a:pt x="7451" y="653"/>
                </a:cubicBezTo>
                <a:cubicBezTo>
                  <a:pt x="7440" y="653"/>
                  <a:pt x="7433" y="667"/>
                  <a:pt x="7411" y="667"/>
                </a:cubicBezTo>
                <a:lnTo>
                  <a:pt x="6810" y="1174"/>
                </a:lnTo>
                <a:cubicBezTo>
                  <a:pt x="7443" y="572"/>
                  <a:pt x="7411" y="541"/>
                  <a:pt x="7380" y="509"/>
                </a:cubicBezTo>
                <a:cubicBezTo>
                  <a:pt x="7380" y="477"/>
                  <a:pt x="7348" y="477"/>
                  <a:pt x="7316" y="477"/>
                </a:cubicBezTo>
                <a:cubicBezTo>
                  <a:pt x="6651" y="477"/>
                  <a:pt x="1394" y="5354"/>
                  <a:pt x="349" y="6304"/>
                </a:cubicBezTo>
                <a:cubicBezTo>
                  <a:pt x="444" y="6178"/>
                  <a:pt x="634" y="5956"/>
                  <a:pt x="888" y="5703"/>
                </a:cubicBezTo>
                <a:cubicBezTo>
                  <a:pt x="1521" y="5259"/>
                  <a:pt x="2724" y="4151"/>
                  <a:pt x="4213" y="2726"/>
                </a:cubicBezTo>
                <a:cubicBezTo>
                  <a:pt x="4276" y="2694"/>
                  <a:pt x="4308" y="2662"/>
                  <a:pt x="4340" y="2599"/>
                </a:cubicBezTo>
                <a:cubicBezTo>
                  <a:pt x="5195" y="1902"/>
                  <a:pt x="6113" y="1142"/>
                  <a:pt x="7031" y="414"/>
                </a:cubicBezTo>
                <a:cubicBezTo>
                  <a:pt x="7031" y="414"/>
                  <a:pt x="7031" y="414"/>
                  <a:pt x="7031" y="382"/>
                </a:cubicBezTo>
                <a:cubicBezTo>
                  <a:pt x="7063" y="382"/>
                  <a:pt x="7031" y="351"/>
                  <a:pt x="7031" y="351"/>
                </a:cubicBezTo>
                <a:cubicBezTo>
                  <a:pt x="7031" y="319"/>
                  <a:pt x="7000" y="319"/>
                  <a:pt x="7000" y="319"/>
                </a:cubicBezTo>
                <a:lnTo>
                  <a:pt x="6936" y="319"/>
                </a:lnTo>
                <a:lnTo>
                  <a:pt x="6936" y="351"/>
                </a:lnTo>
                <a:cubicBezTo>
                  <a:pt x="6905" y="351"/>
                  <a:pt x="6873" y="382"/>
                  <a:pt x="6810" y="446"/>
                </a:cubicBezTo>
                <a:cubicBezTo>
                  <a:pt x="6778" y="414"/>
                  <a:pt x="6778" y="414"/>
                  <a:pt x="6746" y="414"/>
                </a:cubicBezTo>
                <a:cubicBezTo>
                  <a:pt x="6556" y="414"/>
                  <a:pt x="5860" y="1016"/>
                  <a:pt x="4403" y="2409"/>
                </a:cubicBezTo>
                <a:cubicBezTo>
                  <a:pt x="3136" y="3454"/>
                  <a:pt x="1648" y="4752"/>
                  <a:pt x="476" y="5766"/>
                </a:cubicBezTo>
                <a:lnTo>
                  <a:pt x="444" y="5766"/>
                </a:lnTo>
                <a:cubicBezTo>
                  <a:pt x="413" y="5418"/>
                  <a:pt x="4149" y="2251"/>
                  <a:pt x="6493" y="351"/>
                </a:cubicBezTo>
                <a:cubicBezTo>
                  <a:pt x="6493" y="319"/>
                  <a:pt x="6525" y="319"/>
                  <a:pt x="6525" y="287"/>
                </a:cubicBezTo>
                <a:cubicBezTo>
                  <a:pt x="6525" y="287"/>
                  <a:pt x="6525" y="255"/>
                  <a:pt x="6493" y="255"/>
                </a:cubicBezTo>
                <a:cubicBezTo>
                  <a:pt x="6461" y="192"/>
                  <a:pt x="6366" y="160"/>
                  <a:pt x="6271" y="160"/>
                </a:cubicBezTo>
                <a:lnTo>
                  <a:pt x="6240" y="160"/>
                </a:lnTo>
                <a:cubicBezTo>
                  <a:pt x="6240" y="160"/>
                  <a:pt x="6240" y="129"/>
                  <a:pt x="6240" y="129"/>
                </a:cubicBezTo>
                <a:cubicBezTo>
                  <a:pt x="6176" y="65"/>
                  <a:pt x="6113" y="34"/>
                  <a:pt x="6018" y="34"/>
                </a:cubicBezTo>
                <a:cubicBezTo>
                  <a:pt x="5765" y="34"/>
                  <a:pt x="5353" y="255"/>
                  <a:pt x="4878" y="604"/>
                </a:cubicBezTo>
                <a:cubicBezTo>
                  <a:pt x="5068" y="446"/>
                  <a:pt x="5258" y="255"/>
                  <a:pt x="5448" y="97"/>
                </a:cubicBezTo>
                <a:cubicBezTo>
                  <a:pt x="5448" y="65"/>
                  <a:pt x="5448" y="34"/>
                  <a:pt x="5448" y="2"/>
                </a:cubicBezTo>
                <a:lnTo>
                  <a:pt x="5385" y="2"/>
                </a:lnTo>
                <a:cubicBezTo>
                  <a:pt x="5380" y="1"/>
                  <a:pt x="5376" y="0"/>
                  <a:pt x="5371" y="0"/>
                </a:cubicBezTo>
                <a:close/>
              </a:path>
            </a:pathLst>
          </a:custGeom>
          <a:solidFill>
            <a:srgbClr val="EA99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32" name="Google Shape;1632;p48"/>
          <p:cNvSpPr txBox="1"/>
          <p:nvPr/>
        </p:nvSpPr>
        <p:spPr>
          <a:xfrm>
            <a:off x="1266825" y="2977117"/>
            <a:ext cx="4343401" cy="1242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867" b="1" kern="0" dirty="0">
                <a:solidFill>
                  <a:srgbClr val="FFC000"/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La Garantía Primaria consiste en publicar, en medio tecnológico, la información completa y actualizada sobre el ejercicio de los recursos públicos y los indicadores sobre el cumplimiento de sus objetivos y resultados</a:t>
            </a:r>
            <a:endParaRPr sz="1867" b="1" kern="0" dirty="0">
              <a:solidFill>
                <a:srgbClr val="FFC000"/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1636" name="Google Shape;1636;p48"/>
          <p:cNvSpPr txBox="1"/>
          <p:nvPr/>
        </p:nvSpPr>
        <p:spPr>
          <a:xfrm>
            <a:off x="7549031" y="3264155"/>
            <a:ext cx="3486000" cy="713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000" b="1" kern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sym typeface="Barlow Semi Condensed Light"/>
              </a:rPr>
              <a:t>Remedios procesales para prevenir, investigar, sancionar y reparar su incumplimiento</a:t>
            </a:r>
            <a:endParaRPr sz="2000" b="1" kern="0" dirty="0">
              <a:solidFill>
                <a:schemeClr val="accent2">
                  <a:lumMod val="40000"/>
                  <a:lumOff val="60000"/>
                </a:schemeClr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pic>
        <p:nvPicPr>
          <p:cNvPr id="19" name="Imagen 18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C311FE35-E6A7-440A-9087-7A663F39D2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27"/>
          <p:cNvSpPr/>
          <p:nvPr/>
        </p:nvSpPr>
        <p:spPr>
          <a:xfrm flipH="1">
            <a:off x="2666139" y="2450227"/>
            <a:ext cx="2591799" cy="2630317"/>
          </a:xfrm>
          <a:custGeom>
            <a:avLst/>
            <a:gdLst/>
            <a:ahLst/>
            <a:cxnLst/>
            <a:rect l="l" t="t" r="r" b="b"/>
            <a:pathLst>
              <a:path w="28664" h="29090" extrusionOk="0">
                <a:moveTo>
                  <a:pt x="8268" y="22585"/>
                </a:moveTo>
                <a:cubicBezTo>
                  <a:pt x="10487" y="23314"/>
                  <a:pt x="12858" y="23344"/>
                  <a:pt x="15107" y="22645"/>
                </a:cubicBezTo>
                <a:cubicBezTo>
                  <a:pt x="15198" y="22615"/>
                  <a:pt x="15320" y="22585"/>
                  <a:pt x="15411" y="22554"/>
                </a:cubicBezTo>
                <a:lnTo>
                  <a:pt x="15624" y="22493"/>
                </a:lnTo>
                <a:cubicBezTo>
                  <a:pt x="17509" y="21977"/>
                  <a:pt x="19454" y="22341"/>
                  <a:pt x="21034" y="23496"/>
                </a:cubicBezTo>
                <a:cubicBezTo>
                  <a:pt x="22645" y="24651"/>
                  <a:pt x="23618" y="26475"/>
                  <a:pt x="23679" y="28451"/>
                </a:cubicBezTo>
                <a:cubicBezTo>
                  <a:pt x="23679" y="28603"/>
                  <a:pt x="23679" y="28755"/>
                  <a:pt x="23679" y="28907"/>
                </a:cubicBezTo>
                <a:lnTo>
                  <a:pt x="28664" y="29089"/>
                </a:lnTo>
                <a:cubicBezTo>
                  <a:pt x="28664" y="28816"/>
                  <a:pt x="28664" y="28542"/>
                  <a:pt x="28664" y="28269"/>
                </a:cubicBezTo>
                <a:cubicBezTo>
                  <a:pt x="28542" y="24743"/>
                  <a:pt x="26840" y="21551"/>
                  <a:pt x="23983" y="19454"/>
                </a:cubicBezTo>
                <a:cubicBezTo>
                  <a:pt x="23496" y="19119"/>
                  <a:pt x="22980" y="18785"/>
                  <a:pt x="22433" y="18512"/>
                </a:cubicBezTo>
                <a:cubicBezTo>
                  <a:pt x="20974" y="17934"/>
                  <a:pt x="17448" y="17083"/>
                  <a:pt x="13618" y="17904"/>
                </a:cubicBezTo>
                <a:cubicBezTo>
                  <a:pt x="12372" y="18268"/>
                  <a:pt x="11034" y="18268"/>
                  <a:pt x="9818" y="17843"/>
                </a:cubicBezTo>
                <a:cubicBezTo>
                  <a:pt x="8177" y="17326"/>
                  <a:pt x="6870" y="16201"/>
                  <a:pt x="6080" y="14682"/>
                </a:cubicBezTo>
                <a:cubicBezTo>
                  <a:pt x="5289" y="13132"/>
                  <a:pt x="5168" y="11399"/>
                  <a:pt x="5685" y="9788"/>
                </a:cubicBezTo>
                <a:cubicBezTo>
                  <a:pt x="6232" y="8147"/>
                  <a:pt x="7356" y="6840"/>
                  <a:pt x="8876" y="6049"/>
                </a:cubicBezTo>
                <a:cubicBezTo>
                  <a:pt x="10396" y="5289"/>
                  <a:pt x="12128" y="5137"/>
                  <a:pt x="13770" y="5685"/>
                </a:cubicBezTo>
                <a:cubicBezTo>
                  <a:pt x="15016" y="6080"/>
                  <a:pt x="16110" y="6840"/>
                  <a:pt x="16901" y="7903"/>
                </a:cubicBezTo>
                <a:lnTo>
                  <a:pt x="20882" y="4894"/>
                </a:lnTo>
                <a:cubicBezTo>
                  <a:pt x="19454" y="3040"/>
                  <a:pt x="17539" y="1672"/>
                  <a:pt x="15290" y="943"/>
                </a:cubicBezTo>
                <a:cubicBezTo>
                  <a:pt x="12402" y="1"/>
                  <a:pt x="9332" y="244"/>
                  <a:pt x="6627" y="1612"/>
                </a:cubicBezTo>
                <a:cubicBezTo>
                  <a:pt x="6080" y="1885"/>
                  <a:pt x="5563" y="2220"/>
                  <a:pt x="5077" y="2554"/>
                </a:cubicBezTo>
                <a:cubicBezTo>
                  <a:pt x="3131" y="3982"/>
                  <a:pt x="1703" y="5928"/>
                  <a:pt x="943" y="8238"/>
                </a:cubicBezTo>
                <a:cubicBezTo>
                  <a:pt x="1" y="11125"/>
                  <a:pt x="244" y="14226"/>
                  <a:pt x="1642" y="16931"/>
                </a:cubicBezTo>
                <a:cubicBezTo>
                  <a:pt x="3010" y="19636"/>
                  <a:pt x="5381" y="21642"/>
                  <a:pt x="8268" y="22585"/>
                </a:cubicBezTo>
                <a:close/>
              </a:path>
            </a:pathLst>
          </a:cu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14313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58" name="Google Shape;458;p27"/>
          <p:cNvSpPr/>
          <p:nvPr/>
        </p:nvSpPr>
        <p:spPr>
          <a:xfrm flipH="1">
            <a:off x="1028060" y="2879001"/>
            <a:ext cx="2088883" cy="3193635"/>
          </a:xfrm>
          <a:custGeom>
            <a:avLst/>
            <a:gdLst/>
            <a:ahLst/>
            <a:cxnLst/>
            <a:rect l="l" t="t" r="r" b="b"/>
            <a:pathLst>
              <a:path w="23102" h="35320" extrusionOk="0">
                <a:moveTo>
                  <a:pt x="20609" y="17235"/>
                </a:moveTo>
                <a:cubicBezTo>
                  <a:pt x="19211" y="15350"/>
                  <a:pt x="17326" y="13922"/>
                  <a:pt x="15108" y="13162"/>
                </a:cubicBezTo>
                <a:cubicBezTo>
                  <a:pt x="15016" y="13131"/>
                  <a:pt x="14895" y="13101"/>
                  <a:pt x="14773" y="13070"/>
                </a:cubicBezTo>
                <a:lnTo>
                  <a:pt x="14560" y="12979"/>
                </a:lnTo>
                <a:cubicBezTo>
                  <a:pt x="12767" y="12280"/>
                  <a:pt x="11399" y="10852"/>
                  <a:pt x="10791" y="8997"/>
                </a:cubicBezTo>
                <a:cubicBezTo>
                  <a:pt x="10183" y="7113"/>
                  <a:pt x="10457" y="5076"/>
                  <a:pt x="11551" y="3435"/>
                </a:cubicBezTo>
                <a:cubicBezTo>
                  <a:pt x="11642" y="3313"/>
                  <a:pt x="11734" y="3192"/>
                  <a:pt x="11825" y="3070"/>
                </a:cubicBezTo>
                <a:lnTo>
                  <a:pt x="7904" y="0"/>
                </a:lnTo>
                <a:cubicBezTo>
                  <a:pt x="7752" y="213"/>
                  <a:pt x="7569" y="426"/>
                  <a:pt x="7417" y="639"/>
                </a:cubicBezTo>
                <a:cubicBezTo>
                  <a:pt x="5472" y="3557"/>
                  <a:pt x="4955" y="7174"/>
                  <a:pt x="6050" y="10548"/>
                </a:cubicBezTo>
                <a:cubicBezTo>
                  <a:pt x="6232" y="11095"/>
                  <a:pt x="6475" y="11672"/>
                  <a:pt x="6749" y="12189"/>
                </a:cubicBezTo>
                <a:cubicBezTo>
                  <a:pt x="7569" y="13526"/>
                  <a:pt x="9940" y="16292"/>
                  <a:pt x="13497" y="17903"/>
                </a:cubicBezTo>
                <a:cubicBezTo>
                  <a:pt x="14743" y="18329"/>
                  <a:pt x="15807" y="19119"/>
                  <a:pt x="16567" y="20183"/>
                </a:cubicBezTo>
                <a:cubicBezTo>
                  <a:pt x="17570" y="21551"/>
                  <a:pt x="17965" y="23253"/>
                  <a:pt x="17691" y="24925"/>
                </a:cubicBezTo>
                <a:cubicBezTo>
                  <a:pt x="17448" y="26627"/>
                  <a:pt x="16536" y="28116"/>
                  <a:pt x="15138" y="29119"/>
                </a:cubicBezTo>
                <a:cubicBezTo>
                  <a:pt x="13770" y="30122"/>
                  <a:pt x="12068" y="30517"/>
                  <a:pt x="10366" y="30244"/>
                </a:cubicBezTo>
                <a:cubicBezTo>
                  <a:pt x="8694" y="29970"/>
                  <a:pt x="7205" y="29089"/>
                  <a:pt x="6202" y="27691"/>
                </a:cubicBezTo>
                <a:cubicBezTo>
                  <a:pt x="5411" y="26627"/>
                  <a:pt x="5016" y="25381"/>
                  <a:pt x="4986" y="24043"/>
                </a:cubicBezTo>
                <a:lnTo>
                  <a:pt x="1" y="24134"/>
                </a:lnTo>
                <a:cubicBezTo>
                  <a:pt x="31" y="26475"/>
                  <a:pt x="791" y="28724"/>
                  <a:pt x="2159" y="30639"/>
                </a:cubicBezTo>
                <a:cubicBezTo>
                  <a:pt x="3952" y="33071"/>
                  <a:pt x="6597" y="34712"/>
                  <a:pt x="9606" y="35168"/>
                </a:cubicBezTo>
                <a:cubicBezTo>
                  <a:pt x="10214" y="35259"/>
                  <a:pt x="10822" y="35320"/>
                  <a:pt x="11399" y="35320"/>
                </a:cubicBezTo>
                <a:cubicBezTo>
                  <a:pt x="13800" y="35320"/>
                  <a:pt x="16111" y="34560"/>
                  <a:pt x="18086" y="33132"/>
                </a:cubicBezTo>
                <a:cubicBezTo>
                  <a:pt x="20518" y="31369"/>
                  <a:pt x="22159" y="28724"/>
                  <a:pt x="22615" y="25715"/>
                </a:cubicBezTo>
                <a:cubicBezTo>
                  <a:pt x="23102" y="22706"/>
                  <a:pt x="22372" y="19697"/>
                  <a:pt x="20609" y="17235"/>
                </a:cubicBezTo>
                <a:close/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14313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59" name="Google Shape;459;p27"/>
          <p:cNvSpPr/>
          <p:nvPr/>
        </p:nvSpPr>
        <p:spPr>
          <a:xfrm flipH="1">
            <a:off x="1863553" y="1537791"/>
            <a:ext cx="2157603" cy="2553280"/>
          </a:xfrm>
          <a:custGeom>
            <a:avLst/>
            <a:gdLst/>
            <a:ahLst/>
            <a:cxnLst/>
            <a:rect l="l" t="t" r="r" b="b"/>
            <a:pathLst>
              <a:path w="23862" h="28238" extrusionOk="0">
                <a:moveTo>
                  <a:pt x="23861" y="10882"/>
                </a:moveTo>
                <a:cubicBezTo>
                  <a:pt x="23709" y="10912"/>
                  <a:pt x="23527" y="10973"/>
                  <a:pt x="23345" y="11034"/>
                </a:cubicBezTo>
                <a:cubicBezTo>
                  <a:pt x="21186" y="11733"/>
                  <a:pt x="19302" y="13040"/>
                  <a:pt x="17934" y="14833"/>
                </a:cubicBezTo>
                <a:lnTo>
                  <a:pt x="17904" y="14833"/>
                </a:lnTo>
                <a:cubicBezTo>
                  <a:pt x="17904" y="14864"/>
                  <a:pt x="17873" y="14894"/>
                  <a:pt x="17843" y="14925"/>
                </a:cubicBezTo>
                <a:cubicBezTo>
                  <a:pt x="18542" y="13861"/>
                  <a:pt x="18907" y="12645"/>
                  <a:pt x="18907" y="11399"/>
                </a:cubicBezTo>
                <a:cubicBezTo>
                  <a:pt x="18907" y="9696"/>
                  <a:pt x="18238" y="8086"/>
                  <a:pt x="17022" y="6870"/>
                </a:cubicBezTo>
                <a:cubicBezTo>
                  <a:pt x="15806" y="5654"/>
                  <a:pt x="14195" y="4985"/>
                  <a:pt x="12493" y="4985"/>
                </a:cubicBezTo>
                <a:cubicBezTo>
                  <a:pt x="10791" y="4985"/>
                  <a:pt x="9180" y="5654"/>
                  <a:pt x="7964" y="6870"/>
                </a:cubicBezTo>
                <a:cubicBezTo>
                  <a:pt x="6749" y="8086"/>
                  <a:pt x="6080" y="9696"/>
                  <a:pt x="6080" y="11399"/>
                </a:cubicBezTo>
                <a:cubicBezTo>
                  <a:pt x="6080" y="12706"/>
                  <a:pt x="6475" y="13952"/>
                  <a:pt x="7235" y="15046"/>
                </a:cubicBezTo>
                <a:cubicBezTo>
                  <a:pt x="7235" y="15046"/>
                  <a:pt x="7265" y="15077"/>
                  <a:pt x="7265" y="15107"/>
                </a:cubicBezTo>
                <a:cubicBezTo>
                  <a:pt x="8755" y="17751"/>
                  <a:pt x="9271" y="20548"/>
                  <a:pt x="9363" y="22371"/>
                </a:cubicBezTo>
                <a:cubicBezTo>
                  <a:pt x="9393" y="22858"/>
                  <a:pt x="9363" y="23283"/>
                  <a:pt x="9363" y="23618"/>
                </a:cubicBezTo>
                <a:cubicBezTo>
                  <a:pt x="9271" y="24226"/>
                  <a:pt x="9119" y="24803"/>
                  <a:pt x="8937" y="25381"/>
                </a:cubicBezTo>
                <a:cubicBezTo>
                  <a:pt x="8603" y="26414"/>
                  <a:pt x="8147" y="27356"/>
                  <a:pt x="7539" y="28238"/>
                </a:cubicBezTo>
                <a:cubicBezTo>
                  <a:pt x="5776" y="27751"/>
                  <a:pt x="3010" y="27356"/>
                  <a:pt x="1" y="27964"/>
                </a:cubicBezTo>
                <a:cubicBezTo>
                  <a:pt x="122" y="27934"/>
                  <a:pt x="213" y="27903"/>
                  <a:pt x="305" y="27873"/>
                </a:cubicBezTo>
                <a:cubicBezTo>
                  <a:pt x="2159" y="27204"/>
                  <a:pt x="3587" y="25715"/>
                  <a:pt x="4195" y="23830"/>
                </a:cubicBezTo>
                <a:cubicBezTo>
                  <a:pt x="4803" y="21976"/>
                  <a:pt x="4530" y="20001"/>
                  <a:pt x="3466" y="18390"/>
                </a:cubicBezTo>
                <a:lnTo>
                  <a:pt x="3435" y="18329"/>
                </a:lnTo>
                <a:lnTo>
                  <a:pt x="3344" y="18207"/>
                </a:lnTo>
                <a:cubicBezTo>
                  <a:pt x="3283" y="18116"/>
                  <a:pt x="3253" y="18055"/>
                  <a:pt x="3192" y="17964"/>
                </a:cubicBezTo>
                <a:cubicBezTo>
                  <a:pt x="3192" y="17964"/>
                  <a:pt x="3162" y="17934"/>
                  <a:pt x="3162" y="17903"/>
                </a:cubicBezTo>
                <a:cubicBezTo>
                  <a:pt x="3101" y="17873"/>
                  <a:pt x="3071" y="17812"/>
                  <a:pt x="3040" y="17751"/>
                </a:cubicBezTo>
                <a:cubicBezTo>
                  <a:pt x="1764" y="15867"/>
                  <a:pt x="1095" y="13678"/>
                  <a:pt x="1095" y="11399"/>
                </a:cubicBezTo>
                <a:cubicBezTo>
                  <a:pt x="1095" y="11216"/>
                  <a:pt x="1095" y="11034"/>
                  <a:pt x="1125" y="10882"/>
                </a:cubicBezTo>
                <a:cubicBezTo>
                  <a:pt x="1247" y="8025"/>
                  <a:pt x="2402" y="5380"/>
                  <a:pt x="4438" y="3344"/>
                </a:cubicBezTo>
                <a:cubicBezTo>
                  <a:pt x="6597" y="1186"/>
                  <a:pt x="9454" y="0"/>
                  <a:pt x="12493" y="0"/>
                </a:cubicBezTo>
                <a:cubicBezTo>
                  <a:pt x="14925" y="0"/>
                  <a:pt x="17235" y="760"/>
                  <a:pt x="19150" y="2158"/>
                </a:cubicBezTo>
                <a:cubicBezTo>
                  <a:pt x="19636" y="2523"/>
                  <a:pt x="20092" y="2918"/>
                  <a:pt x="20548" y="3344"/>
                </a:cubicBezTo>
                <a:cubicBezTo>
                  <a:pt x="22554" y="5380"/>
                  <a:pt x="23740" y="8025"/>
                  <a:pt x="23861" y="10882"/>
                </a:cubicBezTo>
                <a:close/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14313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0" name="Google Shape;460;p27"/>
          <p:cNvSpPr/>
          <p:nvPr/>
        </p:nvSpPr>
        <p:spPr>
          <a:xfrm flipH="1">
            <a:off x="544316" y="2453030"/>
            <a:ext cx="2819928" cy="2022876"/>
          </a:xfrm>
          <a:custGeom>
            <a:avLst/>
            <a:gdLst/>
            <a:ahLst/>
            <a:cxnLst/>
            <a:rect l="l" t="t" r="r" b="b"/>
            <a:pathLst>
              <a:path w="31187" h="22372" extrusionOk="0">
                <a:moveTo>
                  <a:pt x="30457" y="15228"/>
                </a:moveTo>
                <a:cubicBezTo>
                  <a:pt x="30274" y="15806"/>
                  <a:pt x="30031" y="16353"/>
                  <a:pt x="29758" y="16900"/>
                </a:cubicBezTo>
                <a:cubicBezTo>
                  <a:pt x="28451" y="19453"/>
                  <a:pt x="26293" y="21399"/>
                  <a:pt x="23618" y="22371"/>
                </a:cubicBezTo>
                <a:cubicBezTo>
                  <a:pt x="23527" y="22250"/>
                  <a:pt x="23435" y="22098"/>
                  <a:pt x="23344" y="21946"/>
                </a:cubicBezTo>
                <a:cubicBezTo>
                  <a:pt x="22007" y="20122"/>
                  <a:pt x="20153" y="18724"/>
                  <a:pt x="18025" y="17964"/>
                </a:cubicBezTo>
                <a:lnTo>
                  <a:pt x="18025" y="17933"/>
                </a:lnTo>
                <a:cubicBezTo>
                  <a:pt x="17994" y="17933"/>
                  <a:pt x="17964" y="17903"/>
                  <a:pt x="17934" y="17903"/>
                </a:cubicBezTo>
                <a:cubicBezTo>
                  <a:pt x="19119" y="18237"/>
                  <a:pt x="20396" y="18207"/>
                  <a:pt x="21581" y="17812"/>
                </a:cubicBezTo>
                <a:cubicBezTo>
                  <a:pt x="23223" y="17295"/>
                  <a:pt x="24530" y="16170"/>
                  <a:pt x="25320" y="14651"/>
                </a:cubicBezTo>
                <a:cubicBezTo>
                  <a:pt x="26080" y="13101"/>
                  <a:pt x="26232" y="11368"/>
                  <a:pt x="25715" y="9757"/>
                </a:cubicBezTo>
                <a:cubicBezTo>
                  <a:pt x="25168" y="8116"/>
                  <a:pt x="24043" y="6809"/>
                  <a:pt x="22523" y="6018"/>
                </a:cubicBezTo>
                <a:cubicBezTo>
                  <a:pt x="21004" y="5258"/>
                  <a:pt x="19241" y="5106"/>
                  <a:pt x="17630" y="5654"/>
                </a:cubicBezTo>
                <a:cubicBezTo>
                  <a:pt x="16384" y="6049"/>
                  <a:pt x="15320" y="6809"/>
                  <a:pt x="14529" y="7842"/>
                </a:cubicBezTo>
                <a:cubicBezTo>
                  <a:pt x="14499" y="7872"/>
                  <a:pt x="14499" y="7872"/>
                  <a:pt x="14469" y="7903"/>
                </a:cubicBezTo>
                <a:cubicBezTo>
                  <a:pt x="12402" y="10152"/>
                  <a:pt x="9940" y="11490"/>
                  <a:pt x="8237" y="12128"/>
                </a:cubicBezTo>
                <a:cubicBezTo>
                  <a:pt x="7751" y="12310"/>
                  <a:pt x="7356" y="12432"/>
                  <a:pt x="7022" y="12523"/>
                </a:cubicBezTo>
                <a:cubicBezTo>
                  <a:pt x="6414" y="12614"/>
                  <a:pt x="5836" y="12675"/>
                  <a:pt x="5228" y="12675"/>
                </a:cubicBezTo>
                <a:cubicBezTo>
                  <a:pt x="4134" y="12675"/>
                  <a:pt x="3101" y="12523"/>
                  <a:pt x="2098" y="12249"/>
                </a:cubicBezTo>
                <a:cubicBezTo>
                  <a:pt x="2006" y="10426"/>
                  <a:pt x="1490" y="7660"/>
                  <a:pt x="0" y="4985"/>
                </a:cubicBezTo>
                <a:cubicBezTo>
                  <a:pt x="61" y="5076"/>
                  <a:pt x="122" y="5137"/>
                  <a:pt x="183" y="5228"/>
                </a:cubicBezTo>
                <a:cubicBezTo>
                  <a:pt x="1398" y="6778"/>
                  <a:pt x="3222" y="7690"/>
                  <a:pt x="5228" y="7690"/>
                </a:cubicBezTo>
                <a:cubicBezTo>
                  <a:pt x="7174" y="7690"/>
                  <a:pt x="8967" y="6839"/>
                  <a:pt x="10183" y="5319"/>
                </a:cubicBezTo>
                <a:lnTo>
                  <a:pt x="10244" y="5258"/>
                </a:lnTo>
                <a:lnTo>
                  <a:pt x="10335" y="5137"/>
                </a:lnTo>
                <a:cubicBezTo>
                  <a:pt x="10396" y="5046"/>
                  <a:pt x="10456" y="4985"/>
                  <a:pt x="10487" y="4894"/>
                </a:cubicBezTo>
                <a:cubicBezTo>
                  <a:pt x="10517" y="4894"/>
                  <a:pt x="10517" y="4894"/>
                  <a:pt x="10517" y="4863"/>
                </a:cubicBezTo>
                <a:cubicBezTo>
                  <a:pt x="10578" y="4803"/>
                  <a:pt x="10608" y="4772"/>
                  <a:pt x="10669" y="4711"/>
                </a:cubicBezTo>
                <a:cubicBezTo>
                  <a:pt x="12037" y="2918"/>
                  <a:pt x="13921" y="1611"/>
                  <a:pt x="16080" y="912"/>
                </a:cubicBezTo>
                <a:cubicBezTo>
                  <a:pt x="16262" y="851"/>
                  <a:pt x="16444" y="790"/>
                  <a:pt x="16596" y="760"/>
                </a:cubicBezTo>
                <a:cubicBezTo>
                  <a:pt x="19332" y="0"/>
                  <a:pt x="22219" y="274"/>
                  <a:pt x="24773" y="1581"/>
                </a:cubicBezTo>
                <a:cubicBezTo>
                  <a:pt x="27478" y="2979"/>
                  <a:pt x="29514" y="5319"/>
                  <a:pt x="30457" y="8207"/>
                </a:cubicBezTo>
                <a:cubicBezTo>
                  <a:pt x="31186" y="10517"/>
                  <a:pt x="31186" y="12949"/>
                  <a:pt x="30457" y="15228"/>
                </a:cubicBezTo>
                <a:close/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>
            <a:outerShdw blurRad="214313" algn="bl" rotWithShape="0">
              <a:schemeClr val="accent3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1" name="Google Shape;461;p27"/>
          <p:cNvSpPr/>
          <p:nvPr/>
        </p:nvSpPr>
        <p:spPr>
          <a:xfrm flipH="1">
            <a:off x="1902084" y="4074543"/>
            <a:ext cx="2850129" cy="2028392"/>
          </a:xfrm>
          <a:custGeom>
            <a:avLst/>
            <a:gdLst/>
            <a:ahLst/>
            <a:cxnLst/>
            <a:rect l="l" t="t" r="r" b="b"/>
            <a:pathLst>
              <a:path w="31521" h="22433" extrusionOk="0">
                <a:moveTo>
                  <a:pt x="31521" y="4651"/>
                </a:moveTo>
                <a:cubicBezTo>
                  <a:pt x="31430" y="4621"/>
                  <a:pt x="31338" y="4590"/>
                  <a:pt x="31247" y="4560"/>
                </a:cubicBezTo>
                <a:cubicBezTo>
                  <a:pt x="29332" y="4013"/>
                  <a:pt x="27326" y="4347"/>
                  <a:pt x="25715" y="5532"/>
                </a:cubicBezTo>
                <a:cubicBezTo>
                  <a:pt x="24135" y="6657"/>
                  <a:pt x="23192" y="8420"/>
                  <a:pt x="23071" y="10365"/>
                </a:cubicBezTo>
                <a:lnTo>
                  <a:pt x="23071" y="10426"/>
                </a:lnTo>
                <a:lnTo>
                  <a:pt x="23071" y="10426"/>
                </a:lnTo>
                <a:lnTo>
                  <a:pt x="23071" y="10578"/>
                </a:lnTo>
                <a:cubicBezTo>
                  <a:pt x="23071" y="10669"/>
                  <a:pt x="23071" y="10760"/>
                  <a:pt x="23071" y="10821"/>
                </a:cubicBezTo>
                <a:lnTo>
                  <a:pt x="23071" y="10852"/>
                </a:lnTo>
                <a:cubicBezTo>
                  <a:pt x="23071" y="10882"/>
                  <a:pt x="23071" y="10912"/>
                  <a:pt x="23071" y="10912"/>
                </a:cubicBezTo>
                <a:cubicBezTo>
                  <a:pt x="23071" y="11004"/>
                  <a:pt x="23071" y="11064"/>
                  <a:pt x="23071" y="11125"/>
                </a:cubicBezTo>
                <a:cubicBezTo>
                  <a:pt x="22980" y="13405"/>
                  <a:pt x="22250" y="15563"/>
                  <a:pt x="20913" y="17417"/>
                </a:cubicBezTo>
                <a:cubicBezTo>
                  <a:pt x="20791" y="17539"/>
                  <a:pt x="20700" y="17691"/>
                  <a:pt x="20578" y="17812"/>
                </a:cubicBezTo>
                <a:cubicBezTo>
                  <a:pt x="18815" y="20061"/>
                  <a:pt x="16293" y="21490"/>
                  <a:pt x="13466" y="21946"/>
                </a:cubicBezTo>
                <a:cubicBezTo>
                  <a:pt x="10457" y="22432"/>
                  <a:pt x="7447" y="21703"/>
                  <a:pt x="4985" y="19910"/>
                </a:cubicBezTo>
                <a:cubicBezTo>
                  <a:pt x="3040" y="18511"/>
                  <a:pt x="1611" y="16536"/>
                  <a:pt x="851" y="14256"/>
                </a:cubicBezTo>
                <a:cubicBezTo>
                  <a:pt x="669" y="13678"/>
                  <a:pt x="548" y="13101"/>
                  <a:pt x="426" y="12493"/>
                </a:cubicBezTo>
                <a:cubicBezTo>
                  <a:pt x="0" y="9666"/>
                  <a:pt x="608" y="6839"/>
                  <a:pt x="2159" y="4438"/>
                </a:cubicBezTo>
                <a:cubicBezTo>
                  <a:pt x="2341" y="4529"/>
                  <a:pt x="2493" y="4560"/>
                  <a:pt x="2675" y="4621"/>
                </a:cubicBezTo>
                <a:cubicBezTo>
                  <a:pt x="4833" y="5320"/>
                  <a:pt x="7113" y="5380"/>
                  <a:pt x="9301" y="4742"/>
                </a:cubicBezTo>
                <a:lnTo>
                  <a:pt x="9301" y="4742"/>
                </a:lnTo>
                <a:cubicBezTo>
                  <a:pt x="9332" y="4742"/>
                  <a:pt x="9393" y="4742"/>
                  <a:pt x="9423" y="4712"/>
                </a:cubicBezTo>
                <a:cubicBezTo>
                  <a:pt x="8238" y="5168"/>
                  <a:pt x="7235" y="5928"/>
                  <a:pt x="6505" y="6931"/>
                </a:cubicBezTo>
                <a:cubicBezTo>
                  <a:pt x="5502" y="8329"/>
                  <a:pt x="5107" y="10031"/>
                  <a:pt x="5350" y="11703"/>
                </a:cubicBezTo>
                <a:cubicBezTo>
                  <a:pt x="5624" y="13405"/>
                  <a:pt x="6535" y="14894"/>
                  <a:pt x="7934" y="15897"/>
                </a:cubicBezTo>
                <a:cubicBezTo>
                  <a:pt x="9301" y="16900"/>
                  <a:pt x="11004" y="17295"/>
                  <a:pt x="12675" y="17022"/>
                </a:cubicBezTo>
                <a:cubicBezTo>
                  <a:pt x="14378" y="16748"/>
                  <a:pt x="15867" y="15867"/>
                  <a:pt x="16870" y="14469"/>
                </a:cubicBezTo>
                <a:cubicBezTo>
                  <a:pt x="17630" y="13405"/>
                  <a:pt x="18055" y="12159"/>
                  <a:pt x="18086" y="10882"/>
                </a:cubicBezTo>
                <a:cubicBezTo>
                  <a:pt x="18086" y="10852"/>
                  <a:pt x="18086" y="10821"/>
                  <a:pt x="18086" y="10791"/>
                </a:cubicBezTo>
                <a:lnTo>
                  <a:pt x="18086" y="10791"/>
                </a:lnTo>
                <a:cubicBezTo>
                  <a:pt x="18451" y="7751"/>
                  <a:pt x="19666" y="5228"/>
                  <a:pt x="20669" y="3678"/>
                </a:cubicBezTo>
                <a:cubicBezTo>
                  <a:pt x="20943" y="3283"/>
                  <a:pt x="21186" y="2918"/>
                  <a:pt x="21399" y="2675"/>
                </a:cubicBezTo>
                <a:cubicBezTo>
                  <a:pt x="21825" y="2250"/>
                  <a:pt x="22280" y="1855"/>
                  <a:pt x="22767" y="1490"/>
                </a:cubicBezTo>
                <a:cubicBezTo>
                  <a:pt x="23648" y="851"/>
                  <a:pt x="24591" y="365"/>
                  <a:pt x="25563" y="0"/>
                </a:cubicBezTo>
                <a:cubicBezTo>
                  <a:pt x="26718" y="1429"/>
                  <a:pt x="28755" y="3374"/>
                  <a:pt x="31521" y="4651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14313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2" name="Google Shape;462;p27"/>
          <p:cNvSpPr/>
          <p:nvPr/>
        </p:nvSpPr>
        <p:spPr>
          <a:xfrm flipH="1">
            <a:off x="2653522" y="2450227"/>
            <a:ext cx="2591799" cy="2630317"/>
          </a:xfrm>
          <a:custGeom>
            <a:avLst/>
            <a:gdLst/>
            <a:ahLst/>
            <a:cxnLst/>
            <a:rect l="l" t="t" r="r" b="b"/>
            <a:pathLst>
              <a:path w="28664" h="29090" extrusionOk="0">
                <a:moveTo>
                  <a:pt x="8268" y="22585"/>
                </a:moveTo>
                <a:cubicBezTo>
                  <a:pt x="10487" y="23314"/>
                  <a:pt x="12858" y="23344"/>
                  <a:pt x="15107" y="22645"/>
                </a:cubicBezTo>
                <a:cubicBezTo>
                  <a:pt x="15198" y="22615"/>
                  <a:pt x="15320" y="22585"/>
                  <a:pt x="15411" y="22554"/>
                </a:cubicBezTo>
                <a:lnTo>
                  <a:pt x="15624" y="22493"/>
                </a:lnTo>
                <a:cubicBezTo>
                  <a:pt x="17509" y="21977"/>
                  <a:pt x="19454" y="22341"/>
                  <a:pt x="21034" y="23496"/>
                </a:cubicBezTo>
                <a:cubicBezTo>
                  <a:pt x="22645" y="24651"/>
                  <a:pt x="23618" y="26475"/>
                  <a:pt x="23679" y="28451"/>
                </a:cubicBezTo>
                <a:cubicBezTo>
                  <a:pt x="23679" y="28603"/>
                  <a:pt x="23679" y="28755"/>
                  <a:pt x="23679" y="28907"/>
                </a:cubicBezTo>
                <a:lnTo>
                  <a:pt x="28664" y="29089"/>
                </a:lnTo>
                <a:cubicBezTo>
                  <a:pt x="28664" y="28816"/>
                  <a:pt x="28664" y="28542"/>
                  <a:pt x="28664" y="28269"/>
                </a:cubicBezTo>
                <a:cubicBezTo>
                  <a:pt x="28542" y="24743"/>
                  <a:pt x="26840" y="21551"/>
                  <a:pt x="23983" y="19454"/>
                </a:cubicBezTo>
                <a:cubicBezTo>
                  <a:pt x="23496" y="19119"/>
                  <a:pt x="22980" y="18785"/>
                  <a:pt x="22433" y="18512"/>
                </a:cubicBezTo>
                <a:cubicBezTo>
                  <a:pt x="20974" y="17934"/>
                  <a:pt x="17448" y="17083"/>
                  <a:pt x="13618" y="17904"/>
                </a:cubicBezTo>
                <a:cubicBezTo>
                  <a:pt x="12372" y="18268"/>
                  <a:pt x="11034" y="18268"/>
                  <a:pt x="9818" y="17843"/>
                </a:cubicBezTo>
                <a:cubicBezTo>
                  <a:pt x="8177" y="17326"/>
                  <a:pt x="6870" y="16201"/>
                  <a:pt x="6080" y="14682"/>
                </a:cubicBezTo>
                <a:cubicBezTo>
                  <a:pt x="5289" y="13132"/>
                  <a:pt x="5168" y="11399"/>
                  <a:pt x="5685" y="9788"/>
                </a:cubicBezTo>
                <a:cubicBezTo>
                  <a:pt x="6232" y="8147"/>
                  <a:pt x="7356" y="6840"/>
                  <a:pt x="8876" y="6049"/>
                </a:cubicBezTo>
                <a:cubicBezTo>
                  <a:pt x="10396" y="5289"/>
                  <a:pt x="12128" y="5137"/>
                  <a:pt x="13770" y="5685"/>
                </a:cubicBezTo>
                <a:cubicBezTo>
                  <a:pt x="15016" y="6080"/>
                  <a:pt x="16110" y="6840"/>
                  <a:pt x="16901" y="7903"/>
                </a:cubicBezTo>
                <a:lnTo>
                  <a:pt x="20882" y="4894"/>
                </a:lnTo>
                <a:cubicBezTo>
                  <a:pt x="19454" y="3040"/>
                  <a:pt x="17539" y="1672"/>
                  <a:pt x="15290" y="943"/>
                </a:cubicBezTo>
                <a:cubicBezTo>
                  <a:pt x="12402" y="1"/>
                  <a:pt x="9332" y="244"/>
                  <a:pt x="6627" y="1612"/>
                </a:cubicBezTo>
                <a:cubicBezTo>
                  <a:pt x="6080" y="1885"/>
                  <a:pt x="5563" y="2220"/>
                  <a:pt x="5077" y="2554"/>
                </a:cubicBezTo>
                <a:cubicBezTo>
                  <a:pt x="3131" y="3982"/>
                  <a:pt x="1703" y="5928"/>
                  <a:pt x="943" y="8238"/>
                </a:cubicBezTo>
                <a:cubicBezTo>
                  <a:pt x="1" y="11125"/>
                  <a:pt x="244" y="14226"/>
                  <a:pt x="1642" y="16931"/>
                </a:cubicBezTo>
                <a:cubicBezTo>
                  <a:pt x="3010" y="19636"/>
                  <a:pt x="5381" y="21642"/>
                  <a:pt x="8268" y="22585"/>
                </a:cubicBezTo>
                <a:close/>
              </a:path>
            </a:pathLst>
          </a:custGeom>
          <a:solidFill>
            <a:schemeClr val="dk1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3" name="Google Shape;463;p27"/>
          <p:cNvSpPr/>
          <p:nvPr/>
        </p:nvSpPr>
        <p:spPr>
          <a:xfrm flipH="1">
            <a:off x="1015443" y="2879001"/>
            <a:ext cx="2088883" cy="3193635"/>
          </a:xfrm>
          <a:custGeom>
            <a:avLst/>
            <a:gdLst/>
            <a:ahLst/>
            <a:cxnLst/>
            <a:rect l="l" t="t" r="r" b="b"/>
            <a:pathLst>
              <a:path w="23102" h="35320" extrusionOk="0">
                <a:moveTo>
                  <a:pt x="20609" y="17235"/>
                </a:moveTo>
                <a:cubicBezTo>
                  <a:pt x="19211" y="15350"/>
                  <a:pt x="17326" y="13922"/>
                  <a:pt x="15108" y="13162"/>
                </a:cubicBezTo>
                <a:cubicBezTo>
                  <a:pt x="15016" y="13131"/>
                  <a:pt x="14895" y="13101"/>
                  <a:pt x="14773" y="13070"/>
                </a:cubicBezTo>
                <a:lnTo>
                  <a:pt x="14560" y="12979"/>
                </a:lnTo>
                <a:cubicBezTo>
                  <a:pt x="12767" y="12280"/>
                  <a:pt x="11399" y="10852"/>
                  <a:pt x="10791" y="8997"/>
                </a:cubicBezTo>
                <a:cubicBezTo>
                  <a:pt x="10183" y="7113"/>
                  <a:pt x="10457" y="5076"/>
                  <a:pt x="11551" y="3435"/>
                </a:cubicBezTo>
                <a:cubicBezTo>
                  <a:pt x="11642" y="3313"/>
                  <a:pt x="11734" y="3192"/>
                  <a:pt x="11825" y="3070"/>
                </a:cubicBezTo>
                <a:lnTo>
                  <a:pt x="7904" y="0"/>
                </a:lnTo>
                <a:cubicBezTo>
                  <a:pt x="7752" y="213"/>
                  <a:pt x="7569" y="426"/>
                  <a:pt x="7417" y="639"/>
                </a:cubicBezTo>
                <a:cubicBezTo>
                  <a:pt x="5472" y="3557"/>
                  <a:pt x="4955" y="7174"/>
                  <a:pt x="6050" y="10548"/>
                </a:cubicBezTo>
                <a:cubicBezTo>
                  <a:pt x="6232" y="11095"/>
                  <a:pt x="6475" y="11672"/>
                  <a:pt x="6749" y="12189"/>
                </a:cubicBezTo>
                <a:cubicBezTo>
                  <a:pt x="7569" y="13526"/>
                  <a:pt x="9940" y="16292"/>
                  <a:pt x="13497" y="17903"/>
                </a:cubicBezTo>
                <a:cubicBezTo>
                  <a:pt x="14743" y="18329"/>
                  <a:pt x="15807" y="19119"/>
                  <a:pt x="16567" y="20183"/>
                </a:cubicBezTo>
                <a:cubicBezTo>
                  <a:pt x="17570" y="21551"/>
                  <a:pt x="17965" y="23253"/>
                  <a:pt x="17691" y="24925"/>
                </a:cubicBezTo>
                <a:cubicBezTo>
                  <a:pt x="17448" y="26627"/>
                  <a:pt x="16536" y="28116"/>
                  <a:pt x="15138" y="29119"/>
                </a:cubicBezTo>
                <a:cubicBezTo>
                  <a:pt x="13770" y="30122"/>
                  <a:pt x="12068" y="30517"/>
                  <a:pt x="10366" y="30244"/>
                </a:cubicBezTo>
                <a:cubicBezTo>
                  <a:pt x="8694" y="29970"/>
                  <a:pt x="7205" y="29089"/>
                  <a:pt x="6202" y="27691"/>
                </a:cubicBezTo>
                <a:cubicBezTo>
                  <a:pt x="5411" y="26627"/>
                  <a:pt x="5016" y="25381"/>
                  <a:pt x="4986" y="24043"/>
                </a:cubicBezTo>
                <a:lnTo>
                  <a:pt x="1" y="24134"/>
                </a:lnTo>
                <a:cubicBezTo>
                  <a:pt x="31" y="26475"/>
                  <a:pt x="791" y="28724"/>
                  <a:pt x="2159" y="30639"/>
                </a:cubicBezTo>
                <a:cubicBezTo>
                  <a:pt x="3952" y="33071"/>
                  <a:pt x="6597" y="34712"/>
                  <a:pt x="9606" y="35168"/>
                </a:cubicBezTo>
                <a:cubicBezTo>
                  <a:pt x="10214" y="35259"/>
                  <a:pt x="10822" y="35320"/>
                  <a:pt x="11399" y="35320"/>
                </a:cubicBezTo>
                <a:cubicBezTo>
                  <a:pt x="13800" y="35320"/>
                  <a:pt x="16111" y="34560"/>
                  <a:pt x="18086" y="33132"/>
                </a:cubicBezTo>
                <a:cubicBezTo>
                  <a:pt x="20518" y="31369"/>
                  <a:pt x="22159" y="28724"/>
                  <a:pt x="22615" y="25715"/>
                </a:cubicBezTo>
                <a:cubicBezTo>
                  <a:pt x="23102" y="22706"/>
                  <a:pt x="22372" y="19697"/>
                  <a:pt x="20609" y="17235"/>
                </a:cubicBezTo>
                <a:close/>
              </a:path>
            </a:pathLst>
          </a:custGeom>
          <a:solidFill>
            <a:schemeClr val="dk1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4" name="Google Shape;464;p27"/>
          <p:cNvSpPr/>
          <p:nvPr/>
        </p:nvSpPr>
        <p:spPr>
          <a:xfrm flipH="1">
            <a:off x="1850936" y="1537791"/>
            <a:ext cx="2157603" cy="2553280"/>
          </a:xfrm>
          <a:custGeom>
            <a:avLst/>
            <a:gdLst/>
            <a:ahLst/>
            <a:cxnLst/>
            <a:rect l="l" t="t" r="r" b="b"/>
            <a:pathLst>
              <a:path w="23862" h="28238" extrusionOk="0">
                <a:moveTo>
                  <a:pt x="23861" y="10882"/>
                </a:moveTo>
                <a:cubicBezTo>
                  <a:pt x="23709" y="10912"/>
                  <a:pt x="23527" y="10973"/>
                  <a:pt x="23345" y="11034"/>
                </a:cubicBezTo>
                <a:cubicBezTo>
                  <a:pt x="21186" y="11733"/>
                  <a:pt x="19302" y="13040"/>
                  <a:pt x="17934" y="14833"/>
                </a:cubicBezTo>
                <a:lnTo>
                  <a:pt x="17904" y="14833"/>
                </a:lnTo>
                <a:cubicBezTo>
                  <a:pt x="17904" y="14864"/>
                  <a:pt x="17873" y="14894"/>
                  <a:pt x="17843" y="14925"/>
                </a:cubicBezTo>
                <a:cubicBezTo>
                  <a:pt x="18542" y="13861"/>
                  <a:pt x="18907" y="12645"/>
                  <a:pt x="18907" y="11399"/>
                </a:cubicBezTo>
                <a:cubicBezTo>
                  <a:pt x="18907" y="9696"/>
                  <a:pt x="18238" y="8086"/>
                  <a:pt x="17022" y="6870"/>
                </a:cubicBezTo>
                <a:cubicBezTo>
                  <a:pt x="15806" y="5654"/>
                  <a:pt x="14195" y="4985"/>
                  <a:pt x="12493" y="4985"/>
                </a:cubicBezTo>
                <a:cubicBezTo>
                  <a:pt x="10791" y="4985"/>
                  <a:pt x="9180" y="5654"/>
                  <a:pt x="7964" y="6870"/>
                </a:cubicBezTo>
                <a:cubicBezTo>
                  <a:pt x="6749" y="8086"/>
                  <a:pt x="6080" y="9696"/>
                  <a:pt x="6080" y="11399"/>
                </a:cubicBezTo>
                <a:cubicBezTo>
                  <a:pt x="6080" y="12706"/>
                  <a:pt x="6475" y="13952"/>
                  <a:pt x="7235" y="15046"/>
                </a:cubicBezTo>
                <a:cubicBezTo>
                  <a:pt x="7235" y="15046"/>
                  <a:pt x="7265" y="15077"/>
                  <a:pt x="7265" y="15107"/>
                </a:cubicBezTo>
                <a:cubicBezTo>
                  <a:pt x="8755" y="17751"/>
                  <a:pt x="9271" y="20548"/>
                  <a:pt x="9363" y="22371"/>
                </a:cubicBezTo>
                <a:cubicBezTo>
                  <a:pt x="9393" y="22858"/>
                  <a:pt x="9363" y="23283"/>
                  <a:pt x="9363" y="23618"/>
                </a:cubicBezTo>
                <a:cubicBezTo>
                  <a:pt x="9271" y="24226"/>
                  <a:pt x="9119" y="24803"/>
                  <a:pt x="8937" y="25381"/>
                </a:cubicBezTo>
                <a:cubicBezTo>
                  <a:pt x="8603" y="26414"/>
                  <a:pt x="8147" y="27356"/>
                  <a:pt x="7539" y="28238"/>
                </a:cubicBezTo>
                <a:cubicBezTo>
                  <a:pt x="5776" y="27751"/>
                  <a:pt x="3010" y="27356"/>
                  <a:pt x="1" y="27964"/>
                </a:cubicBezTo>
                <a:cubicBezTo>
                  <a:pt x="122" y="27934"/>
                  <a:pt x="213" y="27903"/>
                  <a:pt x="305" y="27873"/>
                </a:cubicBezTo>
                <a:cubicBezTo>
                  <a:pt x="2159" y="27204"/>
                  <a:pt x="3587" y="25715"/>
                  <a:pt x="4195" y="23830"/>
                </a:cubicBezTo>
                <a:cubicBezTo>
                  <a:pt x="4803" y="21976"/>
                  <a:pt x="4530" y="20001"/>
                  <a:pt x="3466" y="18390"/>
                </a:cubicBezTo>
                <a:lnTo>
                  <a:pt x="3435" y="18329"/>
                </a:lnTo>
                <a:lnTo>
                  <a:pt x="3344" y="18207"/>
                </a:lnTo>
                <a:cubicBezTo>
                  <a:pt x="3283" y="18116"/>
                  <a:pt x="3253" y="18055"/>
                  <a:pt x="3192" y="17964"/>
                </a:cubicBezTo>
                <a:cubicBezTo>
                  <a:pt x="3192" y="17964"/>
                  <a:pt x="3162" y="17934"/>
                  <a:pt x="3162" y="17903"/>
                </a:cubicBezTo>
                <a:cubicBezTo>
                  <a:pt x="3101" y="17873"/>
                  <a:pt x="3071" y="17812"/>
                  <a:pt x="3040" y="17751"/>
                </a:cubicBezTo>
                <a:cubicBezTo>
                  <a:pt x="1764" y="15867"/>
                  <a:pt x="1095" y="13678"/>
                  <a:pt x="1095" y="11399"/>
                </a:cubicBezTo>
                <a:cubicBezTo>
                  <a:pt x="1095" y="11216"/>
                  <a:pt x="1095" y="11034"/>
                  <a:pt x="1125" y="10882"/>
                </a:cubicBezTo>
                <a:cubicBezTo>
                  <a:pt x="1247" y="8025"/>
                  <a:pt x="2402" y="5380"/>
                  <a:pt x="4438" y="3344"/>
                </a:cubicBezTo>
                <a:cubicBezTo>
                  <a:pt x="6597" y="1186"/>
                  <a:pt x="9454" y="0"/>
                  <a:pt x="12493" y="0"/>
                </a:cubicBezTo>
                <a:cubicBezTo>
                  <a:pt x="14925" y="0"/>
                  <a:pt x="17235" y="760"/>
                  <a:pt x="19150" y="2158"/>
                </a:cubicBezTo>
                <a:cubicBezTo>
                  <a:pt x="19636" y="2523"/>
                  <a:pt x="20092" y="2918"/>
                  <a:pt x="20548" y="3344"/>
                </a:cubicBezTo>
                <a:cubicBezTo>
                  <a:pt x="22554" y="5380"/>
                  <a:pt x="23740" y="8025"/>
                  <a:pt x="23861" y="10882"/>
                </a:cubicBezTo>
                <a:close/>
              </a:path>
            </a:pathLst>
          </a:custGeom>
          <a:solidFill>
            <a:schemeClr val="dk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5" name="Google Shape;465;p27"/>
          <p:cNvSpPr/>
          <p:nvPr/>
        </p:nvSpPr>
        <p:spPr>
          <a:xfrm flipH="1">
            <a:off x="531700" y="2453030"/>
            <a:ext cx="2819928" cy="2022876"/>
          </a:xfrm>
          <a:custGeom>
            <a:avLst/>
            <a:gdLst/>
            <a:ahLst/>
            <a:cxnLst/>
            <a:rect l="l" t="t" r="r" b="b"/>
            <a:pathLst>
              <a:path w="31187" h="22372" extrusionOk="0">
                <a:moveTo>
                  <a:pt x="30457" y="15228"/>
                </a:moveTo>
                <a:cubicBezTo>
                  <a:pt x="30274" y="15806"/>
                  <a:pt x="30031" y="16353"/>
                  <a:pt x="29758" y="16900"/>
                </a:cubicBezTo>
                <a:cubicBezTo>
                  <a:pt x="28451" y="19453"/>
                  <a:pt x="26293" y="21399"/>
                  <a:pt x="23618" y="22371"/>
                </a:cubicBezTo>
                <a:cubicBezTo>
                  <a:pt x="23527" y="22250"/>
                  <a:pt x="23435" y="22098"/>
                  <a:pt x="23344" y="21946"/>
                </a:cubicBezTo>
                <a:cubicBezTo>
                  <a:pt x="22007" y="20122"/>
                  <a:pt x="20153" y="18724"/>
                  <a:pt x="18025" y="17964"/>
                </a:cubicBezTo>
                <a:lnTo>
                  <a:pt x="18025" y="17933"/>
                </a:lnTo>
                <a:cubicBezTo>
                  <a:pt x="17994" y="17933"/>
                  <a:pt x="17964" y="17903"/>
                  <a:pt x="17934" y="17903"/>
                </a:cubicBezTo>
                <a:cubicBezTo>
                  <a:pt x="19119" y="18237"/>
                  <a:pt x="20396" y="18207"/>
                  <a:pt x="21581" y="17812"/>
                </a:cubicBezTo>
                <a:cubicBezTo>
                  <a:pt x="23223" y="17295"/>
                  <a:pt x="24530" y="16170"/>
                  <a:pt x="25320" y="14651"/>
                </a:cubicBezTo>
                <a:cubicBezTo>
                  <a:pt x="26080" y="13101"/>
                  <a:pt x="26232" y="11368"/>
                  <a:pt x="25715" y="9757"/>
                </a:cubicBezTo>
                <a:cubicBezTo>
                  <a:pt x="25168" y="8116"/>
                  <a:pt x="24043" y="6809"/>
                  <a:pt x="22523" y="6018"/>
                </a:cubicBezTo>
                <a:cubicBezTo>
                  <a:pt x="21004" y="5258"/>
                  <a:pt x="19241" y="5106"/>
                  <a:pt x="17630" y="5654"/>
                </a:cubicBezTo>
                <a:cubicBezTo>
                  <a:pt x="16384" y="6049"/>
                  <a:pt x="15320" y="6809"/>
                  <a:pt x="14529" y="7842"/>
                </a:cubicBezTo>
                <a:cubicBezTo>
                  <a:pt x="14499" y="7872"/>
                  <a:pt x="14499" y="7872"/>
                  <a:pt x="14469" y="7903"/>
                </a:cubicBezTo>
                <a:cubicBezTo>
                  <a:pt x="12402" y="10152"/>
                  <a:pt x="9940" y="11490"/>
                  <a:pt x="8237" y="12128"/>
                </a:cubicBezTo>
                <a:cubicBezTo>
                  <a:pt x="7751" y="12310"/>
                  <a:pt x="7356" y="12432"/>
                  <a:pt x="7022" y="12523"/>
                </a:cubicBezTo>
                <a:cubicBezTo>
                  <a:pt x="6414" y="12614"/>
                  <a:pt x="5836" y="12675"/>
                  <a:pt x="5228" y="12675"/>
                </a:cubicBezTo>
                <a:cubicBezTo>
                  <a:pt x="4134" y="12675"/>
                  <a:pt x="3101" y="12523"/>
                  <a:pt x="2098" y="12249"/>
                </a:cubicBezTo>
                <a:cubicBezTo>
                  <a:pt x="2006" y="10426"/>
                  <a:pt x="1490" y="7660"/>
                  <a:pt x="0" y="4985"/>
                </a:cubicBezTo>
                <a:cubicBezTo>
                  <a:pt x="61" y="5076"/>
                  <a:pt x="122" y="5137"/>
                  <a:pt x="183" y="5228"/>
                </a:cubicBezTo>
                <a:cubicBezTo>
                  <a:pt x="1398" y="6778"/>
                  <a:pt x="3222" y="7690"/>
                  <a:pt x="5228" y="7690"/>
                </a:cubicBezTo>
                <a:cubicBezTo>
                  <a:pt x="7174" y="7690"/>
                  <a:pt x="8967" y="6839"/>
                  <a:pt x="10183" y="5319"/>
                </a:cubicBezTo>
                <a:lnTo>
                  <a:pt x="10244" y="5258"/>
                </a:lnTo>
                <a:lnTo>
                  <a:pt x="10335" y="5137"/>
                </a:lnTo>
                <a:cubicBezTo>
                  <a:pt x="10396" y="5046"/>
                  <a:pt x="10456" y="4985"/>
                  <a:pt x="10487" y="4894"/>
                </a:cubicBezTo>
                <a:cubicBezTo>
                  <a:pt x="10517" y="4894"/>
                  <a:pt x="10517" y="4894"/>
                  <a:pt x="10517" y="4863"/>
                </a:cubicBezTo>
                <a:cubicBezTo>
                  <a:pt x="10578" y="4803"/>
                  <a:pt x="10608" y="4772"/>
                  <a:pt x="10669" y="4711"/>
                </a:cubicBezTo>
                <a:cubicBezTo>
                  <a:pt x="12037" y="2918"/>
                  <a:pt x="13921" y="1611"/>
                  <a:pt x="16080" y="912"/>
                </a:cubicBezTo>
                <a:cubicBezTo>
                  <a:pt x="16262" y="851"/>
                  <a:pt x="16444" y="790"/>
                  <a:pt x="16596" y="760"/>
                </a:cubicBezTo>
                <a:cubicBezTo>
                  <a:pt x="19332" y="0"/>
                  <a:pt x="22219" y="274"/>
                  <a:pt x="24773" y="1581"/>
                </a:cubicBezTo>
                <a:cubicBezTo>
                  <a:pt x="27478" y="2979"/>
                  <a:pt x="29514" y="5319"/>
                  <a:pt x="30457" y="8207"/>
                </a:cubicBezTo>
                <a:cubicBezTo>
                  <a:pt x="31186" y="10517"/>
                  <a:pt x="31186" y="12949"/>
                  <a:pt x="30457" y="15228"/>
                </a:cubicBezTo>
                <a:close/>
              </a:path>
            </a:pathLst>
          </a:custGeom>
          <a:solidFill>
            <a:schemeClr val="dk1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6" name="Google Shape;466;p27"/>
          <p:cNvSpPr/>
          <p:nvPr/>
        </p:nvSpPr>
        <p:spPr>
          <a:xfrm flipH="1">
            <a:off x="1889466" y="4074543"/>
            <a:ext cx="2850129" cy="2028392"/>
          </a:xfrm>
          <a:custGeom>
            <a:avLst/>
            <a:gdLst/>
            <a:ahLst/>
            <a:cxnLst/>
            <a:rect l="l" t="t" r="r" b="b"/>
            <a:pathLst>
              <a:path w="31521" h="22433" extrusionOk="0">
                <a:moveTo>
                  <a:pt x="31521" y="4651"/>
                </a:moveTo>
                <a:cubicBezTo>
                  <a:pt x="31430" y="4621"/>
                  <a:pt x="31338" y="4590"/>
                  <a:pt x="31247" y="4560"/>
                </a:cubicBezTo>
                <a:cubicBezTo>
                  <a:pt x="29332" y="4013"/>
                  <a:pt x="27326" y="4347"/>
                  <a:pt x="25715" y="5532"/>
                </a:cubicBezTo>
                <a:cubicBezTo>
                  <a:pt x="24135" y="6657"/>
                  <a:pt x="23192" y="8420"/>
                  <a:pt x="23071" y="10365"/>
                </a:cubicBezTo>
                <a:lnTo>
                  <a:pt x="23071" y="10426"/>
                </a:lnTo>
                <a:lnTo>
                  <a:pt x="23071" y="10426"/>
                </a:lnTo>
                <a:lnTo>
                  <a:pt x="23071" y="10578"/>
                </a:lnTo>
                <a:cubicBezTo>
                  <a:pt x="23071" y="10669"/>
                  <a:pt x="23071" y="10760"/>
                  <a:pt x="23071" y="10821"/>
                </a:cubicBezTo>
                <a:lnTo>
                  <a:pt x="23071" y="10852"/>
                </a:lnTo>
                <a:cubicBezTo>
                  <a:pt x="23071" y="10882"/>
                  <a:pt x="23071" y="10912"/>
                  <a:pt x="23071" y="10912"/>
                </a:cubicBezTo>
                <a:cubicBezTo>
                  <a:pt x="23071" y="11004"/>
                  <a:pt x="23071" y="11064"/>
                  <a:pt x="23071" y="11125"/>
                </a:cubicBezTo>
                <a:cubicBezTo>
                  <a:pt x="22980" y="13405"/>
                  <a:pt x="22250" y="15563"/>
                  <a:pt x="20913" y="17417"/>
                </a:cubicBezTo>
                <a:cubicBezTo>
                  <a:pt x="20791" y="17539"/>
                  <a:pt x="20700" y="17691"/>
                  <a:pt x="20578" y="17812"/>
                </a:cubicBezTo>
                <a:cubicBezTo>
                  <a:pt x="18815" y="20061"/>
                  <a:pt x="16293" y="21490"/>
                  <a:pt x="13466" y="21946"/>
                </a:cubicBezTo>
                <a:cubicBezTo>
                  <a:pt x="10457" y="22432"/>
                  <a:pt x="7447" y="21703"/>
                  <a:pt x="4985" y="19910"/>
                </a:cubicBezTo>
                <a:cubicBezTo>
                  <a:pt x="3040" y="18511"/>
                  <a:pt x="1611" y="16536"/>
                  <a:pt x="851" y="14256"/>
                </a:cubicBezTo>
                <a:cubicBezTo>
                  <a:pt x="669" y="13678"/>
                  <a:pt x="548" y="13101"/>
                  <a:pt x="426" y="12493"/>
                </a:cubicBezTo>
                <a:cubicBezTo>
                  <a:pt x="0" y="9666"/>
                  <a:pt x="608" y="6839"/>
                  <a:pt x="2159" y="4438"/>
                </a:cubicBezTo>
                <a:cubicBezTo>
                  <a:pt x="2341" y="4529"/>
                  <a:pt x="2493" y="4560"/>
                  <a:pt x="2675" y="4621"/>
                </a:cubicBezTo>
                <a:cubicBezTo>
                  <a:pt x="4833" y="5320"/>
                  <a:pt x="7113" y="5380"/>
                  <a:pt x="9301" y="4742"/>
                </a:cubicBezTo>
                <a:lnTo>
                  <a:pt x="9301" y="4742"/>
                </a:lnTo>
                <a:cubicBezTo>
                  <a:pt x="9332" y="4742"/>
                  <a:pt x="9393" y="4742"/>
                  <a:pt x="9423" y="4712"/>
                </a:cubicBezTo>
                <a:cubicBezTo>
                  <a:pt x="8238" y="5168"/>
                  <a:pt x="7235" y="5928"/>
                  <a:pt x="6505" y="6931"/>
                </a:cubicBezTo>
                <a:cubicBezTo>
                  <a:pt x="5502" y="8329"/>
                  <a:pt x="5107" y="10031"/>
                  <a:pt x="5350" y="11703"/>
                </a:cubicBezTo>
                <a:cubicBezTo>
                  <a:pt x="5624" y="13405"/>
                  <a:pt x="6535" y="14894"/>
                  <a:pt x="7934" y="15897"/>
                </a:cubicBezTo>
                <a:cubicBezTo>
                  <a:pt x="9301" y="16900"/>
                  <a:pt x="11004" y="17295"/>
                  <a:pt x="12675" y="17022"/>
                </a:cubicBezTo>
                <a:cubicBezTo>
                  <a:pt x="14378" y="16748"/>
                  <a:pt x="15867" y="15867"/>
                  <a:pt x="16870" y="14469"/>
                </a:cubicBezTo>
                <a:cubicBezTo>
                  <a:pt x="17630" y="13405"/>
                  <a:pt x="18055" y="12159"/>
                  <a:pt x="18086" y="10882"/>
                </a:cubicBezTo>
                <a:cubicBezTo>
                  <a:pt x="18086" y="10852"/>
                  <a:pt x="18086" y="10821"/>
                  <a:pt x="18086" y="10791"/>
                </a:cubicBezTo>
                <a:lnTo>
                  <a:pt x="18086" y="10791"/>
                </a:lnTo>
                <a:cubicBezTo>
                  <a:pt x="18451" y="7751"/>
                  <a:pt x="19666" y="5228"/>
                  <a:pt x="20669" y="3678"/>
                </a:cubicBezTo>
                <a:cubicBezTo>
                  <a:pt x="20943" y="3283"/>
                  <a:pt x="21186" y="2918"/>
                  <a:pt x="21399" y="2675"/>
                </a:cubicBezTo>
                <a:cubicBezTo>
                  <a:pt x="21825" y="2250"/>
                  <a:pt x="22280" y="1855"/>
                  <a:pt x="22767" y="1490"/>
                </a:cubicBezTo>
                <a:cubicBezTo>
                  <a:pt x="23648" y="851"/>
                  <a:pt x="24591" y="365"/>
                  <a:pt x="25563" y="0"/>
                </a:cubicBezTo>
                <a:cubicBezTo>
                  <a:pt x="26718" y="1429"/>
                  <a:pt x="28755" y="3374"/>
                  <a:pt x="31521" y="4651"/>
                </a:cubicBezTo>
                <a:close/>
              </a:path>
            </a:pathLst>
          </a:custGeom>
          <a:solidFill>
            <a:schemeClr val="dk1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68" name="Google Shape;468;p27"/>
          <p:cNvSpPr txBox="1"/>
          <p:nvPr/>
        </p:nvSpPr>
        <p:spPr>
          <a:xfrm>
            <a:off x="8892436" y="1563347"/>
            <a:ext cx="3192816" cy="1142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SEGUNDA REVISIÓN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s-MX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P</a:t>
            </a:r>
            <a:r>
              <a:rPr lang="en" sz="1700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ara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</a:t>
            </a:r>
            <a:r>
              <a:rPr lang="en" sz="1700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verificar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que se </a:t>
            </a:r>
            <a:r>
              <a:rPr lang="en" sz="1700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haya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</a:t>
            </a:r>
            <a:r>
              <a:rPr lang="en" sz="1700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reparado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la </a:t>
            </a:r>
            <a:r>
              <a:rPr lang="en" sz="1700" b="1" kern="0" dirty="0" err="1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afectación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al derecho.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469" name="Google Shape;469;p27"/>
          <p:cNvSpPr txBox="1"/>
          <p:nvPr/>
        </p:nvSpPr>
        <p:spPr>
          <a:xfrm>
            <a:off x="6232284" y="1582296"/>
            <a:ext cx="26404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VERIFICACIONES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470" name="Google Shape;470;p27"/>
          <p:cNvSpPr txBox="1"/>
          <p:nvPr/>
        </p:nvSpPr>
        <p:spPr>
          <a:xfrm>
            <a:off x="6212254" y="5365902"/>
            <a:ext cx="26404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SUBSANAR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472" name="Google Shape;472;p27"/>
          <p:cNvSpPr txBox="1"/>
          <p:nvPr/>
        </p:nvSpPr>
        <p:spPr>
          <a:xfrm>
            <a:off x="6232284" y="1965080"/>
            <a:ext cx="2721216" cy="1059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Virtuales</a:t>
            </a: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, oficiosas, aleatorias.muestrales o periódicas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473" name="Google Shape;473;p27"/>
          <p:cNvSpPr txBox="1"/>
          <p:nvPr/>
        </p:nvSpPr>
        <p:spPr>
          <a:xfrm>
            <a:off x="6212254" y="5625465"/>
            <a:ext cx="2253200" cy="7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R="0" lvl="0" indent="0" defTabSz="121917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" sz="1700" b="1" kern="0" dirty="0">
                <a:solidFill>
                  <a:srgbClr val="FFC000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20 días para subsanar</a:t>
            </a:r>
            <a:endParaRPr sz="1700" b="1" kern="0" dirty="0">
              <a:solidFill>
                <a:srgbClr val="FFC000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sp>
        <p:nvSpPr>
          <p:cNvPr id="474" name="Google Shape;474;p27"/>
          <p:cNvSpPr txBox="1"/>
          <p:nvPr/>
        </p:nvSpPr>
        <p:spPr>
          <a:xfrm>
            <a:off x="9362244" y="3255164"/>
            <a:ext cx="24976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" sz="2400" b="1" kern="0" dirty="0">
                <a:solidFill>
                  <a:srgbClr val="B57EFF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SUBSANAR 2o.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B57EFF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475" name="Google Shape;475;p27"/>
          <p:cNvSpPr txBox="1"/>
          <p:nvPr/>
        </p:nvSpPr>
        <p:spPr>
          <a:xfrm>
            <a:off x="6232284" y="3228713"/>
            <a:ext cx="26404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CONSTATAR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476" name="Google Shape;476;p27"/>
          <p:cNvSpPr txBox="1"/>
          <p:nvPr/>
        </p:nvSpPr>
        <p:spPr>
          <a:xfrm>
            <a:off x="9362244" y="3637963"/>
            <a:ext cx="2253200" cy="1102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R="0" lvl="0" indent="0" defTabSz="121917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s-MX" sz="1700" b="1" kern="0" dirty="0">
                <a:solidFill>
                  <a:srgbClr val="FFFF00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Vista</a:t>
            </a:r>
            <a:r>
              <a:rPr lang="en" sz="1700" b="1" kern="0" dirty="0">
                <a:solidFill>
                  <a:srgbClr val="FFFF00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 al superior jerárquico y 5 días para subsanar</a:t>
            </a:r>
            <a:endParaRPr sz="1700" b="1" kern="0" dirty="0">
              <a:solidFill>
                <a:srgbClr val="FFFF00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sp>
        <p:nvSpPr>
          <p:cNvPr id="477" name="Google Shape;477;p27"/>
          <p:cNvSpPr txBox="1"/>
          <p:nvPr/>
        </p:nvSpPr>
        <p:spPr>
          <a:xfrm>
            <a:off x="6232283" y="3611511"/>
            <a:ext cx="3045067" cy="1546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s-MX" sz="1700" b="1" kern="0" dirty="0">
                <a:solidFill>
                  <a:schemeClr val="accent5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Que</a:t>
            </a:r>
            <a:r>
              <a:rPr lang="en" sz="1700" b="1" kern="0" dirty="0">
                <a:solidFill>
                  <a:schemeClr val="accent5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 la información esté completa, publicada, actualizada, en tiempo y forma (Dictamen: cumplimiento o </a:t>
            </a:r>
            <a:r>
              <a:rPr lang="en" sz="1700" b="1" kern="0" dirty="0" err="1">
                <a:solidFill>
                  <a:schemeClr val="accent5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incumplimiento</a:t>
            </a:r>
            <a:r>
              <a:rPr lang="en" sz="1700" b="1" kern="0" dirty="0">
                <a:solidFill>
                  <a:schemeClr val="accent5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)</a:t>
            </a:r>
            <a:endParaRPr sz="1700" b="1" kern="0" dirty="0">
              <a:solidFill>
                <a:schemeClr val="accent5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pic>
        <p:nvPicPr>
          <p:cNvPr id="79" name="Imagen 78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AD451163-3A1D-4130-B7E4-0FDBCE91D8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80" name="Google Shape;470;p27">
            <a:extLst>
              <a:ext uri="{FF2B5EF4-FFF2-40B4-BE49-F238E27FC236}">
                <a16:creationId xmlns:a16="http://schemas.microsoft.com/office/drawing/2014/main" id="{289DF032-79D2-42CF-B22C-8B3C203F8DFB}"/>
              </a:ext>
            </a:extLst>
          </p:cNvPr>
          <p:cNvSpPr txBox="1"/>
          <p:nvPr/>
        </p:nvSpPr>
        <p:spPr>
          <a:xfrm>
            <a:off x="9362244" y="5365902"/>
            <a:ext cx="26404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MEDIDAS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81" name="Google Shape;473;p27">
            <a:extLst>
              <a:ext uri="{FF2B5EF4-FFF2-40B4-BE49-F238E27FC236}">
                <a16:creationId xmlns:a16="http://schemas.microsoft.com/office/drawing/2014/main" id="{8B98E0AD-34AB-4E1D-A4AB-B8070903518A}"/>
              </a:ext>
            </a:extLst>
          </p:cNvPr>
          <p:cNvSpPr txBox="1"/>
          <p:nvPr/>
        </p:nvSpPr>
        <p:spPr>
          <a:xfrm>
            <a:off x="9362244" y="5625465"/>
            <a:ext cx="2253200" cy="7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R="0" lvl="0" indent="0" defTabSz="121917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" sz="1700" b="1" kern="0" dirty="0">
                <a:solidFill>
                  <a:srgbClr val="36FFF4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De apremio y sanción</a:t>
            </a:r>
            <a:endParaRPr sz="1700" b="1" kern="0" dirty="0">
              <a:solidFill>
                <a:srgbClr val="36FFF4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</p:txBody>
      </p:sp>
      <p:grpSp>
        <p:nvGrpSpPr>
          <p:cNvPr id="82" name="Google Shape;980;p17">
            <a:extLst>
              <a:ext uri="{FF2B5EF4-FFF2-40B4-BE49-F238E27FC236}">
                <a16:creationId xmlns:a16="http://schemas.microsoft.com/office/drawing/2014/main" id="{EB551F8B-3141-414D-AC25-0BB1CF21B5FF}"/>
              </a:ext>
            </a:extLst>
          </p:cNvPr>
          <p:cNvGrpSpPr/>
          <p:nvPr/>
        </p:nvGrpSpPr>
        <p:grpSpPr>
          <a:xfrm>
            <a:off x="2610633" y="2260510"/>
            <a:ext cx="526946" cy="617090"/>
            <a:chOff x="1628166" y="3455447"/>
            <a:chExt cx="368768" cy="366102"/>
          </a:xfrm>
          <a:solidFill>
            <a:srgbClr val="FFACE6"/>
          </a:solidFill>
        </p:grpSpPr>
        <p:sp>
          <p:nvSpPr>
            <p:cNvPr id="83" name="Google Shape;981;p17">
              <a:extLst>
                <a:ext uri="{FF2B5EF4-FFF2-40B4-BE49-F238E27FC236}">
                  <a16:creationId xmlns:a16="http://schemas.microsoft.com/office/drawing/2014/main" id="{FA6A80B4-277C-4A24-A3C9-C3B8D48F8574}"/>
                </a:ext>
              </a:extLst>
            </p:cNvPr>
            <p:cNvSpPr/>
            <p:nvPr/>
          </p:nvSpPr>
          <p:spPr>
            <a:xfrm>
              <a:off x="1712693" y="3648222"/>
              <a:ext cx="154015" cy="173327"/>
            </a:xfrm>
            <a:custGeom>
              <a:avLst/>
              <a:gdLst/>
              <a:ahLst/>
              <a:cxnLst/>
              <a:rect l="l" t="t" r="r" b="b"/>
              <a:pathLst>
                <a:path w="4506" h="5071" extrusionOk="0">
                  <a:moveTo>
                    <a:pt x="2290" y="0"/>
                  </a:moveTo>
                  <a:cubicBezTo>
                    <a:pt x="1981" y="0"/>
                    <a:pt x="1671" y="209"/>
                    <a:pt x="1671" y="625"/>
                  </a:cubicBezTo>
                  <a:cubicBezTo>
                    <a:pt x="1671" y="840"/>
                    <a:pt x="1790" y="1030"/>
                    <a:pt x="1981" y="1149"/>
                  </a:cubicBezTo>
                  <a:lnTo>
                    <a:pt x="1981" y="1864"/>
                  </a:lnTo>
                  <a:lnTo>
                    <a:pt x="1528" y="1864"/>
                  </a:lnTo>
                  <a:cubicBezTo>
                    <a:pt x="1100" y="1864"/>
                    <a:pt x="695" y="2173"/>
                    <a:pt x="623" y="2602"/>
                  </a:cubicBezTo>
                  <a:lnTo>
                    <a:pt x="99" y="4626"/>
                  </a:lnTo>
                  <a:cubicBezTo>
                    <a:pt x="1" y="4894"/>
                    <a:pt x="203" y="5070"/>
                    <a:pt x="404" y="5070"/>
                  </a:cubicBezTo>
                  <a:cubicBezTo>
                    <a:pt x="542" y="5070"/>
                    <a:pt x="680" y="4987"/>
                    <a:pt x="719" y="4793"/>
                  </a:cubicBezTo>
                  <a:lnTo>
                    <a:pt x="1242" y="2745"/>
                  </a:lnTo>
                  <a:cubicBezTo>
                    <a:pt x="1266" y="2602"/>
                    <a:pt x="1409" y="2507"/>
                    <a:pt x="1552" y="2507"/>
                  </a:cubicBezTo>
                  <a:lnTo>
                    <a:pt x="1981" y="2507"/>
                  </a:lnTo>
                  <a:lnTo>
                    <a:pt x="1981" y="4721"/>
                  </a:lnTo>
                  <a:cubicBezTo>
                    <a:pt x="1981" y="4924"/>
                    <a:pt x="2136" y="5025"/>
                    <a:pt x="2290" y="5025"/>
                  </a:cubicBezTo>
                  <a:cubicBezTo>
                    <a:pt x="2445" y="5025"/>
                    <a:pt x="2600" y="4924"/>
                    <a:pt x="2600" y="4721"/>
                  </a:cubicBezTo>
                  <a:lnTo>
                    <a:pt x="2600" y="2507"/>
                  </a:lnTo>
                  <a:lnTo>
                    <a:pt x="3029" y="2507"/>
                  </a:lnTo>
                  <a:cubicBezTo>
                    <a:pt x="3171" y="2507"/>
                    <a:pt x="3291" y="2626"/>
                    <a:pt x="3314" y="2769"/>
                  </a:cubicBezTo>
                  <a:lnTo>
                    <a:pt x="3838" y="4793"/>
                  </a:lnTo>
                  <a:cubicBezTo>
                    <a:pt x="3886" y="4936"/>
                    <a:pt x="4005" y="5031"/>
                    <a:pt x="4148" y="5031"/>
                  </a:cubicBezTo>
                  <a:lnTo>
                    <a:pt x="4243" y="5031"/>
                  </a:lnTo>
                  <a:cubicBezTo>
                    <a:pt x="4410" y="4983"/>
                    <a:pt x="4505" y="4817"/>
                    <a:pt x="4457" y="4650"/>
                  </a:cubicBezTo>
                  <a:lnTo>
                    <a:pt x="4481" y="4626"/>
                  </a:lnTo>
                  <a:lnTo>
                    <a:pt x="3957" y="2626"/>
                  </a:lnTo>
                  <a:cubicBezTo>
                    <a:pt x="3862" y="2173"/>
                    <a:pt x="3481" y="1864"/>
                    <a:pt x="3029" y="1864"/>
                  </a:cubicBezTo>
                  <a:lnTo>
                    <a:pt x="2624" y="1864"/>
                  </a:lnTo>
                  <a:lnTo>
                    <a:pt x="2624" y="1149"/>
                  </a:lnTo>
                  <a:cubicBezTo>
                    <a:pt x="2790" y="1030"/>
                    <a:pt x="2909" y="840"/>
                    <a:pt x="2909" y="625"/>
                  </a:cubicBezTo>
                  <a:cubicBezTo>
                    <a:pt x="2909" y="209"/>
                    <a:pt x="2600" y="0"/>
                    <a:pt x="22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4" name="Google Shape;982;p17">
              <a:extLst>
                <a:ext uri="{FF2B5EF4-FFF2-40B4-BE49-F238E27FC236}">
                  <a16:creationId xmlns:a16="http://schemas.microsoft.com/office/drawing/2014/main" id="{9BB1A8C6-3491-49E3-A486-1D6673530242}"/>
                </a:ext>
              </a:extLst>
            </p:cNvPr>
            <p:cNvSpPr/>
            <p:nvPr/>
          </p:nvSpPr>
          <p:spPr>
            <a:xfrm>
              <a:off x="1628166" y="3640771"/>
              <a:ext cx="74923" cy="95294"/>
            </a:xfrm>
            <a:custGeom>
              <a:avLst/>
              <a:gdLst/>
              <a:ahLst/>
              <a:cxnLst/>
              <a:rect l="l" t="t" r="r" b="b"/>
              <a:pathLst>
                <a:path w="2192" h="2788" extrusionOk="0">
                  <a:moveTo>
                    <a:pt x="357" y="1"/>
                  </a:moveTo>
                  <a:cubicBezTo>
                    <a:pt x="308" y="1"/>
                    <a:pt x="259" y="12"/>
                    <a:pt x="215" y="34"/>
                  </a:cubicBezTo>
                  <a:cubicBezTo>
                    <a:pt x="48" y="129"/>
                    <a:pt x="0" y="319"/>
                    <a:pt x="96" y="462"/>
                  </a:cubicBezTo>
                  <a:cubicBezTo>
                    <a:pt x="143" y="558"/>
                    <a:pt x="1358" y="2629"/>
                    <a:pt x="1358" y="2629"/>
                  </a:cubicBezTo>
                  <a:cubicBezTo>
                    <a:pt x="1418" y="2741"/>
                    <a:pt x="1512" y="2788"/>
                    <a:pt x="1609" y="2788"/>
                  </a:cubicBezTo>
                  <a:cubicBezTo>
                    <a:pt x="1819" y="2788"/>
                    <a:pt x="2036" y="2565"/>
                    <a:pt x="1906" y="2320"/>
                  </a:cubicBezTo>
                  <a:lnTo>
                    <a:pt x="1596" y="1796"/>
                  </a:lnTo>
                  <a:lnTo>
                    <a:pt x="2191" y="1439"/>
                  </a:lnTo>
                  <a:lnTo>
                    <a:pt x="1572" y="367"/>
                  </a:lnTo>
                  <a:lnTo>
                    <a:pt x="953" y="701"/>
                  </a:lnTo>
                  <a:lnTo>
                    <a:pt x="643" y="153"/>
                  </a:lnTo>
                  <a:cubicBezTo>
                    <a:pt x="578" y="54"/>
                    <a:pt x="466" y="1"/>
                    <a:pt x="3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5" name="Google Shape;983;p17">
              <a:extLst>
                <a:ext uri="{FF2B5EF4-FFF2-40B4-BE49-F238E27FC236}">
                  <a16:creationId xmlns:a16="http://schemas.microsoft.com/office/drawing/2014/main" id="{0230D0B9-7296-4BA1-B741-7A7D91C8F75D}"/>
                </a:ext>
              </a:extLst>
            </p:cNvPr>
            <p:cNvSpPr/>
            <p:nvPr/>
          </p:nvSpPr>
          <p:spPr>
            <a:xfrm>
              <a:off x="1887011" y="3455447"/>
              <a:ext cx="109923" cy="147418"/>
            </a:xfrm>
            <a:custGeom>
              <a:avLst/>
              <a:gdLst/>
              <a:ahLst/>
              <a:cxnLst/>
              <a:rect l="l" t="t" r="r" b="b"/>
              <a:pathLst>
                <a:path w="3216" h="4313" extrusionOk="0">
                  <a:moveTo>
                    <a:pt x="974" y="0"/>
                  </a:moveTo>
                  <a:cubicBezTo>
                    <a:pt x="917" y="0"/>
                    <a:pt x="861" y="16"/>
                    <a:pt x="810" y="50"/>
                  </a:cubicBezTo>
                  <a:lnTo>
                    <a:pt x="0" y="502"/>
                  </a:lnTo>
                  <a:lnTo>
                    <a:pt x="2168" y="4313"/>
                  </a:lnTo>
                  <a:lnTo>
                    <a:pt x="3025" y="3836"/>
                  </a:lnTo>
                  <a:cubicBezTo>
                    <a:pt x="3168" y="3741"/>
                    <a:pt x="3215" y="3551"/>
                    <a:pt x="3120" y="3408"/>
                  </a:cubicBezTo>
                  <a:lnTo>
                    <a:pt x="1239" y="145"/>
                  </a:lnTo>
                  <a:cubicBezTo>
                    <a:pt x="1177" y="53"/>
                    <a:pt x="1076" y="0"/>
                    <a:pt x="9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6" name="Google Shape;984;p17">
              <a:extLst>
                <a:ext uri="{FF2B5EF4-FFF2-40B4-BE49-F238E27FC236}">
                  <a16:creationId xmlns:a16="http://schemas.microsoft.com/office/drawing/2014/main" id="{B3FB71C9-13DC-4E58-911E-BEE687E30560}"/>
                </a:ext>
              </a:extLst>
            </p:cNvPr>
            <p:cNvSpPr/>
            <p:nvPr/>
          </p:nvSpPr>
          <p:spPr>
            <a:xfrm>
              <a:off x="1838168" y="3483167"/>
              <a:ext cx="105035" cy="139625"/>
            </a:xfrm>
            <a:custGeom>
              <a:avLst/>
              <a:gdLst/>
              <a:ahLst/>
              <a:cxnLst/>
              <a:rect l="l" t="t" r="r" b="b"/>
              <a:pathLst>
                <a:path w="3073" h="4085" extrusionOk="0">
                  <a:moveTo>
                    <a:pt x="882" y="1"/>
                  </a:moveTo>
                  <a:lnTo>
                    <a:pt x="596" y="168"/>
                  </a:lnTo>
                  <a:cubicBezTo>
                    <a:pt x="167" y="430"/>
                    <a:pt x="1" y="1001"/>
                    <a:pt x="263" y="1454"/>
                  </a:cubicBezTo>
                  <a:lnTo>
                    <a:pt x="1525" y="3621"/>
                  </a:lnTo>
                  <a:cubicBezTo>
                    <a:pt x="1683" y="3921"/>
                    <a:pt x="1987" y="4085"/>
                    <a:pt x="2306" y="4085"/>
                  </a:cubicBezTo>
                  <a:cubicBezTo>
                    <a:pt x="2468" y="4085"/>
                    <a:pt x="2634" y="4042"/>
                    <a:pt x="2787" y="3954"/>
                  </a:cubicBezTo>
                  <a:lnTo>
                    <a:pt x="3073" y="3811"/>
                  </a:lnTo>
                  <a:lnTo>
                    <a:pt x="8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7" name="Google Shape;985;p17">
              <a:extLst>
                <a:ext uri="{FF2B5EF4-FFF2-40B4-BE49-F238E27FC236}">
                  <a16:creationId xmlns:a16="http://schemas.microsoft.com/office/drawing/2014/main" id="{2F761A80-C7A8-4E6E-BFEE-2919B6FFE3AE}"/>
                </a:ext>
              </a:extLst>
            </p:cNvPr>
            <p:cNvSpPr/>
            <p:nvPr/>
          </p:nvSpPr>
          <p:spPr>
            <a:xfrm>
              <a:off x="1669763" y="3519774"/>
              <a:ext cx="65079" cy="54620"/>
            </a:xfrm>
            <a:custGeom>
              <a:avLst/>
              <a:gdLst/>
              <a:ahLst/>
              <a:cxnLst/>
              <a:rect l="l" t="t" r="r" b="b"/>
              <a:pathLst>
                <a:path w="1904" h="1598" extrusionOk="0">
                  <a:moveTo>
                    <a:pt x="1537" y="1"/>
                  </a:moveTo>
                  <a:cubicBezTo>
                    <a:pt x="1483" y="1"/>
                    <a:pt x="1428" y="17"/>
                    <a:pt x="1379" y="49"/>
                  </a:cubicBezTo>
                  <a:lnTo>
                    <a:pt x="308" y="668"/>
                  </a:lnTo>
                  <a:cubicBezTo>
                    <a:pt x="1" y="771"/>
                    <a:pt x="221" y="1259"/>
                    <a:pt x="470" y="1259"/>
                  </a:cubicBezTo>
                  <a:cubicBezTo>
                    <a:pt x="511" y="1259"/>
                    <a:pt x="553" y="1246"/>
                    <a:pt x="593" y="1216"/>
                  </a:cubicBezTo>
                  <a:lnTo>
                    <a:pt x="855" y="1049"/>
                  </a:lnTo>
                  <a:lnTo>
                    <a:pt x="1189" y="1597"/>
                  </a:lnTo>
                  <a:lnTo>
                    <a:pt x="1713" y="1288"/>
                  </a:lnTo>
                  <a:lnTo>
                    <a:pt x="1427" y="740"/>
                  </a:lnTo>
                  <a:lnTo>
                    <a:pt x="1689" y="597"/>
                  </a:lnTo>
                  <a:cubicBezTo>
                    <a:pt x="1855" y="502"/>
                    <a:pt x="1903" y="311"/>
                    <a:pt x="1808" y="168"/>
                  </a:cubicBezTo>
                  <a:cubicBezTo>
                    <a:pt x="1745" y="59"/>
                    <a:pt x="1642" y="1"/>
                    <a:pt x="15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8" name="Google Shape;986;p17">
              <a:extLst>
                <a:ext uri="{FF2B5EF4-FFF2-40B4-BE49-F238E27FC236}">
                  <a16:creationId xmlns:a16="http://schemas.microsoft.com/office/drawing/2014/main" id="{7A16937D-1358-432E-9889-04BA8431485B}"/>
                </a:ext>
              </a:extLst>
            </p:cNvPr>
            <p:cNvSpPr/>
            <p:nvPr/>
          </p:nvSpPr>
          <p:spPr>
            <a:xfrm>
              <a:off x="1691638" y="3534471"/>
              <a:ext cx="184811" cy="160475"/>
            </a:xfrm>
            <a:custGeom>
              <a:avLst/>
              <a:gdLst/>
              <a:ahLst/>
              <a:cxnLst/>
              <a:rect l="l" t="t" r="r" b="b"/>
              <a:pathLst>
                <a:path w="5407" h="4695" extrusionOk="0">
                  <a:moveTo>
                    <a:pt x="3859" y="0"/>
                  </a:moveTo>
                  <a:lnTo>
                    <a:pt x="596" y="1858"/>
                  </a:lnTo>
                  <a:cubicBezTo>
                    <a:pt x="144" y="2120"/>
                    <a:pt x="1" y="2691"/>
                    <a:pt x="263" y="3144"/>
                  </a:cubicBezTo>
                  <a:lnTo>
                    <a:pt x="882" y="4239"/>
                  </a:lnTo>
                  <a:cubicBezTo>
                    <a:pt x="1037" y="4530"/>
                    <a:pt x="1350" y="4694"/>
                    <a:pt x="1679" y="4694"/>
                  </a:cubicBezTo>
                  <a:cubicBezTo>
                    <a:pt x="1754" y="4694"/>
                    <a:pt x="1831" y="4686"/>
                    <a:pt x="1906" y="4668"/>
                  </a:cubicBezTo>
                  <a:cubicBezTo>
                    <a:pt x="1739" y="4454"/>
                    <a:pt x="1668" y="4215"/>
                    <a:pt x="1668" y="3953"/>
                  </a:cubicBezTo>
                  <a:cubicBezTo>
                    <a:pt x="1668" y="3154"/>
                    <a:pt x="2298" y="2690"/>
                    <a:pt x="2931" y="2690"/>
                  </a:cubicBezTo>
                  <a:cubicBezTo>
                    <a:pt x="3391" y="2690"/>
                    <a:pt x="3853" y="2935"/>
                    <a:pt x="4073" y="3477"/>
                  </a:cubicBezTo>
                  <a:lnTo>
                    <a:pt x="5407" y="2691"/>
                  </a:lnTo>
                  <a:lnTo>
                    <a:pt x="385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89" name="Google Shape;555;p15">
            <a:extLst>
              <a:ext uri="{FF2B5EF4-FFF2-40B4-BE49-F238E27FC236}">
                <a16:creationId xmlns:a16="http://schemas.microsoft.com/office/drawing/2014/main" id="{9DF27158-F9A6-4966-8DE0-FD5CE5BD5F51}"/>
              </a:ext>
            </a:extLst>
          </p:cNvPr>
          <p:cNvGrpSpPr/>
          <p:nvPr/>
        </p:nvGrpSpPr>
        <p:grpSpPr>
          <a:xfrm>
            <a:off x="3989211" y="3160553"/>
            <a:ext cx="391164" cy="633677"/>
            <a:chOff x="7145630" y="4046710"/>
            <a:chExt cx="218607" cy="366073"/>
          </a:xfrm>
          <a:solidFill>
            <a:srgbClr val="FF348C"/>
          </a:solidFill>
        </p:grpSpPr>
        <p:sp>
          <p:nvSpPr>
            <p:cNvPr id="90" name="Google Shape;556;p15">
              <a:extLst>
                <a:ext uri="{FF2B5EF4-FFF2-40B4-BE49-F238E27FC236}">
                  <a16:creationId xmlns:a16="http://schemas.microsoft.com/office/drawing/2014/main" id="{18B5FE0E-24E0-4190-B6C0-CF5500568449}"/>
                </a:ext>
              </a:extLst>
            </p:cNvPr>
            <p:cNvSpPr/>
            <p:nvPr/>
          </p:nvSpPr>
          <p:spPr>
            <a:xfrm>
              <a:off x="7203327" y="4108876"/>
              <a:ext cx="90247" cy="77282"/>
            </a:xfrm>
            <a:custGeom>
              <a:avLst/>
              <a:gdLst/>
              <a:ahLst/>
              <a:cxnLst/>
              <a:rect l="l" t="t" r="r" b="b"/>
              <a:pathLst>
                <a:path w="2645" h="2265" extrusionOk="0">
                  <a:moveTo>
                    <a:pt x="1501" y="0"/>
                  </a:moveTo>
                  <a:cubicBezTo>
                    <a:pt x="501" y="0"/>
                    <a:pt x="1" y="1215"/>
                    <a:pt x="715" y="1929"/>
                  </a:cubicBezTo>
                  <a:cubicBezTo>
                    <a:pt x="947" y="2161"/>
                    <a:pt x="1231" y="2265"/>
                    <a:pt x="1509" y="2265"/>
                  </a:cubicBezTo>
                  <a:cubicBezTo>
                    <a:pt x="2089" y="2265"/>
                    <a:pt x="2644" y="1812"/>
                    <a:pt x="2644" y="1119"/>
                  </a:cubicBezTo>
                  <a:cubicBezTo>
                    <a:pt x="2644" y="500"/>
                    <a:pt x="2144" y="0"/>
                    <a:pt x="15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1" name="Google Shape;557;p15">
              <a:extLst>
                <a:ext uri="{FF2B5EF4-FFF2-40B4-BE49-F238E27FC236}">
                  <a16:creationId xmlns:a16="http://schemas.microsoft.com/office/drawing/2014/main" id="{6CF15FE1-FEC3-4B02-A464-2839B110293C}"/>
                </a:ext>
              </a:extLst>
            </p:cNvPr>
            <p:cNvSpPr/>
            <p:nvPr/>
          </p:nvSpPr>
          <p:spPr>
            <a:xfrm>
              <a:off x="7145630" y="4046710"/>
              <a:ext cx="218607" cy="275280"/>
            </a:xfrm>
            <a:custGeom>
              <a:avLst/>
              <a:gdLst/>
              <a:ahLst/>
              <a:cxnLst/>
              <a:rect l="l" t="t" r="r" b="b"/>
              <a:pathLst>
                <a:path w="6407" h="8068" extrusionOk="0">
                  <a:moveTo>
                    <a:pt x="3195" y="1201"/>
                  </a:moveTo>
                  <a:cubicBezTo>
                    <a:pt x="4096" y="1201"/>
                    <a:pt x="4954" y="1904"/>
                    <a:pt x="4954" y="2965"/>
                  </a:cubicBezTo>
                  <a:cubicBezTo>
                    <a:pt x="4954" y="3942"/>
                    <a:pt x="4168" y="4728"/>
                    <a:pt x="3192" y="4728"/>
                  </a:cubicBezTo>
                  <a:cubicBezTo>
                    <a:pt x="1644" y="4728"/>
                    <a:pt x="858" y="2822"/>
                    <a:pt x="1954" y="1727"/>
                  </a:cubicBezTo>
                  <a:cubicBezTo>
                    <a:pt x="2317" y="1363"/>
                    <a:pt x="2761" y="1201"/>
                    <a:pt x="3195" y="1201"/>
                  </a:cubicBezTo>
                  <a:close/>
                  <a:moveTo>
                    <a:pt x="3204" y="0"/>
                  </a:moveTo>
                  <a:cubicBezTo>
                    <a:pt x="2305" y="0"/>
                    <a:pt x="1406" y="393"/>
                    <a:pt x="787" y="1179"/>
                  </a:cubicBezTo>
                  <a:cubicBezTo>
                    <a:pt x="144" y="1965"/>
                    <a:pt x="1" y="3037"/>
                    <a:pt x="358" y="3989"/>
                  </a:cubicBezTo>
                  <a:cubicBezTo>
                    <a:pt x="692" y="4918"/>
                    <a:pt x="1382" y="5704"/>
                    <a:pt x="1954" y="6514"/>
                  </a:cubicBezTo>
                  <a:cubicBezTo>
                    <a:pt x="2216" y="6895"/>
                    <a:pt x="2692" y="7561"/>
                    <a:pt x="2954" y="7942"/>
                  </a:cubicBezTo>
                  <a:cubicBezTo>
                    <a:pt x="3013" y="8026"/>
                    <a:pt x="3103" y="8068"/>
                    <a:pt x="3192" y="8068"/>
                  </a:cubicBezTo>
                  <a:cubicBezTo>
                    <a:pt x="3281" y="8068"/>
                    <a:pt x="3371" y="8026"/>
                    <a:pt x="3430" y="7942"/>
                  </a:cubicBezTo>
                  <a:lnTo>
                    <a:pt x="4454" y="6514"/>
                  </a:lnTo>
                  <a:cubicBezTo>
                    <a:pt x="5026" y="5704"/>
                    <a:pt x="5716" y="4918"/>
                    <a:pt x="6050" y="3989"/>
                  </a:cubicBezTo>
                  <a:cubicBezTo>
                    <a:pt x="6407" y="3037"/>
                    <a:pt x="6264" y="1965"/>
                    <a:pt x="5621" y="1179"/>
                  </a:cubicBezTo>
                  <a:cubicBezTo>
                    <a:pt x="5002" y="393"/>
                    <a:pt x="4103" y="0"/>
                    <a:pt x="320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2" name="Google Shape;558;p15">
              <a:extLst>
                <a:ext uri="{FF2B5EF4-FFF2-40B4-BE49-F238E27FC236}">
                  <a16:creationId xmlns:a16="http://schemas.microsoft.com/office/drawing/2014/main" id="{84352884-652C-4D82-BF56-30713BB45B21}"/>
                </a:ext>
              </a:extLst>
            </p:cNvPr>
            <p:cNvSpPr/>
            <p:nvPr/>
          </p:nvSpPr>
          <p:spPr>
            <a:xfrm>
              <a:off x="7148086" y="4298174"/>
              <a:ext cx="213728" cy="114609"/>
            </a:xfrm>
            <a:custGeom>
              <a:avLst/>
              <a:gdLst/>
              <a:ahLst/>
              <a:cxnLst/>
              <a:rect l="l" t="t" r="r" b="b"/>
              <a:pathLst>
                <a:path w="6264" h="3359" extrusionOk="0">
                  <a:moveTo>
                    <a:pt x="1715" y="1"/>
                  </a:moveTo>
                  <a:lnTo>
                    <a:pt x="143" y="977"/>
                  </a:lnTo>
                  <a:cubicBezTo>
                    <a:pt x="48" y="1049"/>
                    <a:pt x="0" y="1144"/>
                    <a:pt x="0" y="1263"/>
                  </a:cubicBezTo>
                  <a:cubicBezTo>
                    <a:pt x="0" y="1358"/>
                    <a:pt x="48" y="1454"/>
                    <a:pt x="143" y="1525"/>
                  </a:cubicBezTo>
                  <a:lnTo>
                    <a:pt x="2953" y="3311"/>
                  </a:lnTo>
                  <a:cubicBezTo>
                    <a:pt x="3001" y="3335"/>
                    <a:pt x="3072" y="3359"/>
                    <a:pt x="3120" y="3359"/>
                  </a:cubicBezTo>
                  <a:cubicBezTo>
                    <a:pt x="3191" y="3359"/>
                    <a:pt x="3239" y="3335"/>
                    <a:pt x="3311" y="3311"/>
                  </a:cubicBezTo>
                  <a:lnTo>
                    <a:pt x="6121" y="1525"/>
                  </a:lnTo>
                  <a:cubicBezTo>
                    <a:pt x="6192" y="1454"/>
                    <a:pt x="6264" y="1358"/>
                    <a:pt x="6264" y="1263"/>
                  </a:cubicBezTo>
                  <a:lnTo>
                    <a:pt x="6240" y="1263"/>
                  </a:lnTo>
                  <a:cubicBezTo>
                    <a:pt x="6240" y="1144"/>
                    <a:pt x="6192" y="1049"/>
                    <a:pt x="6097" y="1001"/>
                  </a:cubicBezTo>
                  <a:lnTo>
                    <a:pt x="4525" y="1"/>
                  </a:lnTo>
                  <a:lnTo>
                    <a:pt x="4287" y="334"/>
                  </a:lnTo>
                  <a:lnTo>
                    <a:pt x="3858" y="930"/>
                  </a:lnTo>
                  <a:cubicBezTo>
                    <a:pt x="3680" y="1180"/>
                    <a:pt x="3400" y="1305"/>
                    <a:pt x="3120" y="1305"/>
                  </a:cubicBezTo>
                  <a:cubicBezTo>
                    <a:pt x="2840" y="1305"/>
                    <a:pt x="2560" y="1180"/>
                    <a:pt x="2382" y="930"/>
                  </a:cubicBezTo>
                  <a:lnTo>
                    <a:pt x="17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93" name="Google Shape;1381;p18">
            <a:extLst>
              <a:ext uri="{FF2B5EF4-FFF2-40B4-BE49-F238E27FC236}">
                <a16:creationId xmlns:a16="http://schemas.microsoft.com/office/drawing/2014/main" id="{EA59831B-8A61-4E6C-A406-AA3FE0441EC1}"/>
              </a:ext>
            </a:extLst>
          </p:cNvPr>
          <p:cNvGrpSpPr/>
          <p:nvPr/>
        </p:nvGrpSpPr>
        <p:grpSpPr>
          <a:xfrm>
            <a:off x="3365939" y="4740478"/>
            <a:ext cx="612410" cy="579731"/>
            <a:chOff x="7953758" y="2867852"/>
            <a:chExt cx="366475" cy="366475"/>
          </a:xfrm>
          <a:solidFill>
            <a:srgbClr val="36FFF4"/>
          </a:solidFill>
        </p:grpSpPr>
        <p:sp>
          <p:nvSpPr>
            <p:cNvPr id="94" name="Google Shape;1382;p18">
              <a:extLst>
                <a:ext uri="{FF2B5EF4-FFF2-40B4-BE49-F238E27FC236}">
                  <a16:creationId xmlns:a16="http://schemas.microsoft.com/office/drawing/2014/main" id="{3F3CBD0A-C5BF-4BAF-B6B3-5C62A099DBAC}"/>
                </a:ext>
              </a:extLst>
            </p:cNvPr>
            <p:cNvSpPr/>
            <p:nvPr/>
          </p:nvSpPr>
          <p:spPr>
            <a:xfrm>
              <a:off x="8050898" y="2867852"/>
              <a:ext cx="150447" cy="128598"/>
            </a:xfrm>
            <a:custGeom>
              <a:avLst/>
              <a:gdLst/>
              <a:ahLst/>
              <a:cxnLst/>
              <a:rect l="l" t="t" r="r" b="b"/>
              <a:pathLst>
                <a:path w="4400" h="3761" extrusionOk="0">
                  <a:moveTo>
                    <a:pt x="3161" y="1031"/>
                  </a:moveTo>
                  <a:cubicBezTo>
                    <a:pt x="3238" y="1031"/>
                    <a:pt x="3316" y="1061"/>
                    <a:pt x="3375" y="1121"/>
                  </a:cubicBezTo>
                  <a:cubicBezTo>
                    <a:pt x="3494" y="1263"/>
                    <a:pt x="3494" y="1454"/>
                    <a:pt x="3375" y="1573"/>
                  </a:cubicBezTo>
                  <a:lnTo>
                    <a:pt x="2351" y="2621"/>
                  </a:lnTo>
                  <a:cubicBezTo>
                    <a:pt x="2292" y="2680"/>
                    <a:pt x="2208" y="2710"/>
                    <a:pt x="2125" y="2710"/>
                  </a:cubicBezTo>
                  <a:cubicBezTo>
                    <a:pt x="2042" y="2710"/>
                    <a:pt x="1958" y="2680"/>
                    <a:pt x="1899" y="2621"/>
                  </a:cubicBezTo>
                  <a:lnTo>
                    <a:pt x="1470" y="2168"/>
                  </a:lnTo>
                  <a:cubicBezTo>
                    <a:pt x="1230" y="1947"/>
                    <a:pt x="1448" y="1625"/>
                    <a:pt x="1692" y="1625"/>
                  </a:cubicBezTo>
                  <a:cubicBezTo>
                    <a:pt x="1762" y="1625"/>
                    <a:pt x="1835" y="1652"/>
                    <a:pt x="1899" y="1716"/>
                  </a:cubicBezTo>
                  <a:lnTo>
                    <a:pt x="2137" y="1954"/>
                  </a:lnTo>
                  <a:lnTo>
                    <a:pt x="2947" y="1121"/>
                  </a:lnTo>
                  <a:cubicBezTo>
                    <a:pt x="3006" y="1061"/>
                    <a:pt x="3084" y="1031"/>
                    <a:pt x="3161" y="1031"/>
                  </a:cubicBezTo>
                  <a:close/>
                  <a:moveTo>
                    <a:pt x="2561" y="1"/>
                  </a:moveTo>
                  <a:cubicBezTo>
                    <a:pt x="2546" y="1"/>
                    <a:pt x="2532" y="1"/>
                    <a:pt x="2518" y="1"/>
                  </a:cubicBezTo>
                  <a:cubicBezTo>
                    <a:pt x="2508" y="1"/>
                    <a:pt x="2499" y="1"/>
                    <a:pt x="2489" y="1"/>
                  </a:cubicBezTo>
                  <a:cubicBezTo>
                    <a:pt x="841" y="1"/>
                    <a:pt x="0" y="2032"/>
                    <a:pt x="1184" y="3216"/>
                  </a:cubicBezTo>
                  <a:cubicBezTo>
                    <a:pt x="1568" y="3592"/>
                    <a:pt x="2037" y="3760"/>
                    <a:pt x="2498" y="3760"/>
                  </a:cubicBezTo>
                  <a:cubicBezTo>
                    <a:pt x="3468" y="3760"/>
                    <a:pt x="4399" y="3013"/>
                    <a:pt x="4399" y="1883"/>
                  </a:cubicBezTo>
                  <a:cubicBezTo>
                    <a:pt x="4399" y="849"/>
                    <a:pt x="3588" y="1"/>
                    <a:pt x="25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5" name="Google Shape;1383;p18">
              <a:extLst>
                <a:ext uri="{FF2B5EF4-FFF2-40B4-BE49-F238E27FC236}">
                  <a16:creationId xmlns:a16="http://schemas.microsoft.com/office/drawing/2014/main" id="{2730DBDB-8962-4128-91D7-CC02C994921D}"/>
                </a:ext>
              </a:extLst>
            </p:cNvPr>
            <p:cNvSpPr/>
            <p:nvPr/>
          </p:nvSpPr>
          <p:spPr>
            <a:xfrm>
              <a:off x="7953758" y="3018504"/>
              <a:ext cx="31799" cy="157217"/>
            </a:xfrm>
            <a:custGeom>
              <a:avLst/>
              <a:gdLst/>
              <a:ahLst/>
              <a:cxnLst/>
              <a:rect l="l" t="t" r="r" b="b"/>
              <a:pathLst>
                <a:path w="930" h="4598" extrusionOk="0">
                  <a:moveTo>
                    <a:pt x="310" y="1"/>
                  </a:moveTo>
                  <a:cubicBezTo>
                    <a:pt x="144" y="1"/>
                    <a:pt x="1" y="144"/>
                    <a:pt x="24" y="311"/>
                  </a:cubicBezTo>
                  <a:lnTo>
                    <a:pt x="24" y="4288"/>
                  </a:lnTo>
                  <a:cubicBezTo>
                    <a:pt x="24" y="4454"/>
                    <a:pt x="144" y="4597"/>
                    <a:pt x="310" y="4597"/>
                  </a:cubicBezTo>
                  <a:lnTo>
                    <a:pt x="620" y="4597"/>
                  </a:lnTo>
                  <a:cubicBezTo>
                    <a:pt x="787" y="4597"/>
                    <a:pt x="929" y="4454"/>
                    <a:pt x="929" y="4288"/>
                  </a:cubicBezTo>
                  <a:lnTo>
                    <a:pt x="929" y="311"/>
                  </a:lnTo>
                  <a:cubicBezTo>
                    <a:pt x="929" y="144"/>
                    <a:pt x="810" y="1"/>
                    <a:pt x="6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6" name="Google Shape;1384;p18">
              <a:extLst>
                <a:ext uri="{FF2B5EF4-FFF2-40B4-BE49-F238E27FC236}">
                  <a16:creationId xmlns:a16="http://schemas.microsoft.com/office/drawing/2014/main" id="{2D74EE79-5037-4219-B3CB-B82CFF350739}"/>
                </a:ext>
              </a:extLst>
            </p:cNvPr>
            <p:cNvSpPr/>
            <p:nvPr/>
          </p:nvSpPr>
          <p:spPr>
            <a:xfrm>
              <a:off x="8288434" y="3018504"/>
              <a:ext cx="31799" cy="157217"/>
            </a:xfrm>
            <a:custGeom>
              <a:avLst/>
              <a:gdLst/>
              <a:ahLst/>
              <a:cxnLst/>
              <a:rect l="l" t="t" r="r" b="b"/>
              <a:pathLst>
                <a:path w="930" h="4598" extrusionOk="0">
                  <a:moveTo>
                    <a:pt x="310" y="1"/>
                  </a:moveTo>
                  <a:cubicBezTo>
                    <a:pt x="143" y="1"/>
                    <a:pt x="0" y="144"/>
                    <a:pt x="24" y="311"/>
                  </a:cubicBezTo>
                  <a:lnTo>
                    <a:pt x="24" y="4288"/>
                  </a:lnTo>
                  <a:cubicBezTo>
                    <a:pt x="24" y="4454"/>
                    <a:pt x="143" y="4597"/>
                    <a:pt x="310" y="4597"/>
                  </a:cubicBezTo>
                  <a:lnTo>
                    <a:pt x="643" y="4597"/>
                  </a:lnTo>
                  <a:cubicBezTo>
                    <a:pt x="810" y="4597"/>
                    <a:pt x="929" y="4454"/>
                    <a:pt x="929" y="4288"/>
                  </a:cubicBezTo>
                  <a:lnTo>
                    <a:pt x="929" y="311"/>
                  </a:lnTo>
                  <a:cubicBezTo>
                    <a:pt x="929" y="144"/>
                    <a:pt x="810" y="1"/>
                    <a:pt x="6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7" name="Google Shape;1385;p18">
              <a:extLst>
                <a:ext uri="{FF2B5EF4-FFF2-40B4-BE49-F238E27FC236}">
                  <a16:creationId xmlns:a16="http://schemas.microsoft.com/office/drawing/2014/main" id="{F69E0E84-4C95-484A-AB34-06A5C3D2159A}"/>
                </a:ext>
              </a:extLst>
            </p:cNvPr>
            <p:cNvSpPr/>
            <p:nvPr/>
          </p:nvSpPr>
          <p:spPr>
            <a:xfrm>
              <a:off x="8006824" y="3033173"/>
              <a:ext cx="218935" cy="201154"/>
            </a:xfrm>
            <a:custGeom>
              <a:avLst/>
              <a:gdLst/>
              <a:ahLst/>
              <a:cxnLst/>
              <a:rect l="l" t="t" r="r" b="b"/>
              <a:pathLst>
                <a:path w="6403" h="5883" extrusionOk="0">
                  <a:moveTo>
                    <a:pt x="20" y="1"/>
                  </a:moveTo>
                  <a:lnTo>
                    <a:pt x="20" y="3620"/>
                  </a:lnTo>
                  <a:lnTo>
                    <a:pt x="2616" y="5573"/>
                  </a:lnTo>
                  <a:cubicBezTo>
                    <a:pt x="2878" y="5787"/>
                    <a:pt x="3212" y="5883"/>
                    <a:pt x="3569" y="5883"/>
                  </a:cubicBezTo>
                  <a:cubicBezTo>
                    <a:pt x="3735" y="5883"/>
                    <a:pt x="3902" y="5859"/>
                    <a:pt x="4069" y="5787"/>
                  </a:cubicBezTo>
                  <a:lnTo>
                    <a:pt x="5569" y="5168"/>
                  </a:lnTo>
                  <a:lnTo>
                    <a:pt x="5974" y="4906"/>
                  </a:lnTo>
                  <a:cubicBezTo>
                    <a:pt x="6165" y="4787"/>
                    <a:pt x="6284" y="4621"/>
                    <a:pt x="6331" y="4406"/>
                  </a:cubicBezTo>
                  <a:cubicBezTo>
                    <a:pt x="6403" y="4097"/>
                    <a:pt x="6307" y="3787"/>
                    <a:pt x="6093" y="3573"/>
                  </a:cubicBezTo>
                  <a:lnTo>
                    <a:pt x="4617" y="1930"/>
                  </a:lnTo>
                  <a:cubicBezTo>
                    <a:pt x="4540" y="1837"/>
                    <a:pt x="4423" y="1785"/>
                    <a:pt x="4305" y="1785"/>
                  </a:cubicBezTo>
                  <a:cubicBezTo>
                    <a:pt x="4241" y="1785"/>
                    <a:pt x="4176" y="1801"/>
                    <a:pt x="4117" y="1834"/>
                  </a:cubicBezTo>
                  <a:lnTo>
                    <a:pt x="2735" y="2573"/>
                  </a:lnTo>
                  <a:cubicBezTo>
                    <a:pt x="2493" y="2702"/>
                    <a:pt x="2258" y="2759"/>
                    <a:pt x="2038" y="2759"/>
                  </a:cubicBezTo>
                  <a:cubicBezTo>
                    <a:pt x="764" y="2759"/>
                    <a:pt x="0" y="847"/>
                    <a:pt x="1402" y="96"/>
                  </a:cubicBezTo>
                  <a:lnTo>
                    <a:pt x="159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8" name="Google Shape;1386;p18">
              <a:extLst>
                <a:ext uri="{FF2B5EF4-FFF2-40B4-BE49-F238E27FC236}">
                  <a16:creationId xmlns:a16="http://schemas.microsoft.com/office/drawing/2014/main" id="{C4A157D0-6CDB-436A-8D58-E9855E7C5CF0}"/>
                </a:ext>
              </a:extLst>
            </p:cNvPr>
            <p:cNvSpPr/>
            <p:nvPr/>
          </p:nvSpPr>
          <p:spPr>
            <a:xfrm>
              <a:off x="8039170" y="3032352"/>
              <a:ext cx="228132" cy="132769"/>
            </a:xfrm>
            <a:custGeom>
              <a:avLst/>
              <a:gdLst/>
              <a:ahLst/>
              <a:cxnLst/>
              <a:rect l="l" t="t" r="r" b="b"/>
              <a:pathLst>
                <a:path w="6672" h="3883" extrusionOk="0">
                  <a:moveTo>
                    <a:pt x="6671" y="1"/>
                  </a:moveTo>
                  <a:lnTo>
                    <a:pt x="2027" y="25"/>
                  </a:lnTo>
                  <a:cubicBezTo>
                    <a:pt x="1980" y="25"/>
                    <a:pt x="1908" y="25"/>
                    <a:pt x="1885" y="48"/>
                  </a:cubicBezTo>
                  <a:lnTo>
                    <a:pt x="789" y="668"/>
                  </a:lnTo>
                  <a:cubicBezTo>
                    <a:pt x="1" y="1092"/>
                    <a:pt x="413" y="2134"/>
                    <a:pt x="1124" y="2134"/>
                  </a:cubicBezTo>
                  <a:cubicBezTo>
                    <a:pt x="1251" y="2134"/>
                    <a:pt x="1387" y="2101"/>
                    <a:pt x="1527" y="2025"/>
                  </a:cubicBezTo>
                  <a:lnTo>
                    <a:pt x="2742" y="1382"/>
                  </a:lnTo>
                  <a:cubicBezTo>
                    <a:pt x="2928" y="1285"/>
                    <a:pt x="3133" y="1237"/>
                    <a:pt x="3337" y="1237"/>
                  </a:cubicBezTo>
                  <a:cubicBezTo>
                    <a:pt x="3683" y="1237"/>
                    <a:pt x="4026" y="1374"/>
                    <a:pt x="4266" y="1644"/>
                  </a:cubicBezTo>
                  <a:lnTo>
                    <a:pt x="5623" y="3168"/>
                  </a:lnTo>
                  <a:cubicBezTo>
                    <a:pt x="5814" y="3359"/>
                    <a:pt x="5933" y="3621"/>
                    <a:pt x="6004" y="3883"/>
                  </a:cubicBezTo>
                  <a:cubicBezTo>
                    <a:pt x="6219" y="3835"/>
                    <a:pt x="6457" y="3740"/>
                    <a:pt x="6671" y="3621"/>
                  </a:cubicBezTo>
                  <a:lnTo>
                    <a:pt x="66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99" name="Google Shape;1926;p20">
            <a:extLst>
              <a:ext uri="{FF2B5EF4-FFF2-40B4-BE49-F238E27FC236}">
                <a16:creationId xmlns:a16="http://schemas.microsoft.com/office/drawing/2014/main" id="{825069CF-ACD7-4D06-BF51-60A8C0A2B79B}"/>
              </a:ext>
            </a:extLst>
          </p:cNvPr>
          <p:cNvGrpSpPr/>
          <p:nvPr/>
        </p:nvGrpSpPr>
        <p:grpSpPr>
          <a:xfrm>
            <a:off x="1794305" y="4700003"/>
            <a:ext cx="534160" cy="585739"/>
            <a:chOff x="3202128" y="2894456"/>
            <a:chExt cx="367004" cy="334813"/>
          </a:xfrm>
          <a:solidFill>
            <a:srgbClr val="92D050"/>
          </a:solidFill>
        </p:grpSpPr>
        <p:sp>
          <p:nvSpPr>
            <p:cNvPr id="100" name="Google Shape;1927;p20">
              <a:extLst>
                <a:ext uri="{FF2B5EF4-FFF2-40B4-BE49-F238E27FC236}">
                  <a16:creationId xmlns:a16="http://schemas.microsoft.com/office/drawing/2014/main" id="{F275184B-99FD-4259-B7D7-CC76F19E6984}"/>
                </a:ext>
              </a:extLst>
            </p:cNvPr>
            <p:cNvSpPr/>
            <p:nvPr/>
          </p:nvSpPr>
          <p:spPr>
            <a:xfrm>
              <a:off x="3202128" y="3110165"/>
              <a:ext cx="367004" cy="119104"/>
            </a:xfrm>
            <a:custGeom>
              <a:avLst/>
              <a:gdLst/>
              <a:ahLst/>
              <a:cxnLst/>
              <a:rect l="l" t="t" r="r" b="b"/>
              <a:pathLst>
                <a:path w="10717" h="3478" extrusionOk="0">
                  <a:moveTo>
                    <a:pt x="24" y="0"/>
                  </a:moveTo>
                  <a:lnTo>
                    <a:pt x="24" y="3144"/>
                  </a:lnTo>
                  <a:cubicBezTo>
                    <a:pt x="0" y="3334"/>
                    <a:pt x="143" y="3477"/>
                    <a:pt x="333" y="3477"/>
                  </a:cubicBezTo>
                  <a:lnTo>
                    <a:pt x="10407" y="3477"/>
                  </a:lnTo>
                  <a:cubicBezTo>
                    <a:pt x="10598" y="3477"/>
                    <a:pt x="10717" y="3334"/>
                    <a:pt x="10717" y="3144"/>
                  </a:cubicBezTo>
                  <a:lnTo>
                    <a:pt x="10717" y="0"/>
                  </a:lnTo>
                  <a:lnTo>
                    <a:pt x="7835" y="0"/>
                  </a:lnTo>
                  <a:cubicBezTo>
                    <a:pt x="7692" y="1238"/>
                    <a:pt x="6620" y="2167"/>
                    <a:pt x="5382" y="2167"/>
                  </a:cubicBezTo>
                  <a:cubicBezTo>
                    <a:pt x="4120" y="2167"/>
                    <a:pt x="3048" y="1238"/>
                    <a:pt x="290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1" name="Google Shape;1928;p20">
              <a:extLst>
                <a:ext uri="{FF2B5EF4-FFF2-40B4-BE49-F238E27FC236}">
                  <a16:creationId xmlns:a16="http://schemas.microsoft.com/office/drawing/2014/main" id="{0AC4464B-60B3-472A-8EBA-03454960E838}"/>
                </a:ext>
              </a:extLst>
            </p:cNvPr>
            <p:cNvSpPr/>
            <p:nvPr/>
          </p:nvSpPr>
          <p:spPr>
            <a:xfrm>
              <a:off x="3202915" y="3031059"/>
              <a:ext cx="366216" cy="132151"/>
            </a:xfrm>
            <a:custGeom>
              <a:avLst/>
              <a:gdLst/>
              <a:ahLst/>
              <a:cxnLst/>
              <a:rect l="l" t="t" r="r" b="b"/>
              <a:pathLst>
                <a:path w="10694" h="3859" extrusionOk="0">
                  <a:moveTo>
                    <a:pt x="1620" y="0"/>
                  </a:moveTo>
                  <a:cubicBezTo>
                    <a:pt x="1549" y="0"/>
                    <a:pt x="1477" y="48"/>
                    <a:pt x="1406" y="95"/>
                  </a:cubicBezTo>
                  <a:lnTo>
                    <a:pt x="1" y="1667"/>
                  </a:lnTo>
                  <a:lnTo>
                    <a:pt x="3168" y="1667"/>
                  </a:lnTo>
                  <a:cubicBezTo>
                    <a:pt x="3335" y="1667"/>
                    <a:pt x="3478" y="1786"/>
                    <a:pt x="3478" y="1977"/>
                  </a:cubicBezTo>
                  <a:lnTo>
                    <a:pt x="3478" y="2001"/>
                  </a:lnTo>
                  <a:cubicBezTo>
                    <a:pt x="3478" y="3025"/>
                    <a:pt x="4311" y="3858"/>
                    <a:pt x="5359" y="3858"/>
                  </a:cubicBezTo>
                  <a:cubicBezTo>
                    <a:pt x="6383" y="3858"/>
                    <a:pt x="7217" y="3025"/>
                    <a:pt x="7217" y="2001"/>
                  </a:cubicBezTo>
                  <a:cubicBezTo>
                    <a:pt x="7195" y="1824"/>
                    <a:pt x="7336" y="1688"/>
                    <a:pt x="7490" y="1688"/>
                  </a:cubicBezTo>
                  <a:cubicBezTo>
                    <a:pt x="7502" y="1688"/>
                    <a:pt x="7514" y="1689"/>
                    <a:pt x="7526" y="1691"/>
                  </a:cubicBezTo>
                  <a:lnTo>
                    <a:pt x="10694" y="1691"/>
                  </a:lnTo>
                  <a:lnTo>
                    <a:pt x="9289" y="95"/>
                  </a:lnTo>
                  <a:cubicBezTo>
                    <a:pt x="9241" y="48"/>
                    <a:pt x="9146" y="0"/>
                    <a:pt x="9074" y="0"/>
                  </a:cubicBezTo>
                  <a:lnTo>
                    <a:pt x="8050" y="0"/>
                  </a:lnTo>
                  <a:cubicBezTo>
                    <a:pt x="8026" y="48"/>
                    <a:pt x="8003" y="95"/>
                    <a:pt x="7979" y="119"/>
                  </a:cubicBezTo>
                  <a:lnTo>
                    <a:pt x="6097" y="2667"/>
                  </a:lnTo>
                  <a:cubicBezTo>
                    <a:pt x="5907" y="2917"/>
                    <a:pt x="5621" y="3042"/>
                    <a:pt x="5338" y="3042"/>
                  </a:cubicBezTo>
                  <a:cubicBezTo>
                    <a:pt x="5056" y="3042"/>
                    <a:pt x="4776" y="2917"/>
                    <a:pt x="4597" y="2667"/>
                  </a:cubicBezTo>
                  <a:lnTo>
                    <a:pt x="2716" y="119"/>
                  </a:lnTo>
                  <a:cubicBezTo>
                    <a:pt x="2692" y="95"/>
                    <a:pt x="2668" y="48"/>
                    <a:pt x="26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2" name="Google Shape;1929;p20">
              <a:extLst>
                <a:ext uri="{FF2B5EF4-FFF2-40B4-BE49-F238E27FC236}">
                  <a16:creationId xmlns:a16="http://schemas.microsoft.com/office/drawing/2014/main" id="{BEB00AC7-6A75-4457-8B44-BCDA918BF51C}"/>
                </a:ext>
              </a:extLst>
            </p:cNvPr>
            <p:cNvSpPr/>
            <p:nvPr/>
          </p:nvSpPr>
          <p:spPr>
            <a:xfrm>
              <a:off x="3309760" y="2894456"/>
              <a:ext cx="152527" cy="220641"/>
            </a:xfrm>
            <a:custGeom>
              <a:avLst/>
              <a:gdLst/>
              <a:ahLst/>
              <a:cxnLst/>
              <a:rect l="l" t="t" r="r" b="b"/>
              <a:pathLst>
                <a:path w="4454" h="6443" extrusionOk="0">
                  <a:moveTo>
                    <a:pt x="2227" y="0"/>
                  </a:moveTo>
                  <a:cubicBezTo>
                    <a:pt x="1703" y="0"/>
                    <a:pt x="1179" y="346"/>
                    <a:pt x="1144" y="1036"/>
                  </a:cubicBezTo>
                  <a:lnTo>
                    <a:pt x="1144" y="3251"/>
                  </a:lnTo>
                  <a:lnTo>
                    <a:pt x="334" y="3251"/>
                  </a:lnTo>
                  <a:cubicBezTo>
                    <a:pt x="215" y="3251"/>
                    <a:pt x="96" y="3322"/>
                    <a:pt x="48" y="3418"/>
                  </a:cubicBezTo>
                  <a:cubicBezTo>
                    <a:pt x="1" y="3537"/>
                    <a:pt x="1" y="3656"/>
                    <a:pt x="72" y="3751"/>
                  </a:cubicBezTo>
                  <a:lnTo>
                    <a:pt x="1977" y="6299"/>
                  </a:lnTo>
                  <a:cubicBezTo>
                    <a:pt x="2025" y="6394"/>
                    <a:pt x="2120" y="6442"/>
                    <a:pt x="2239" y="6442"/>
                  </a:cubicBezTo>
                  <a:cubicBezTo>
                    <a:pt x="2334" y="6442"/>
                    <a:pt x="2430" y="6394"/>
                    <a:pt x="2477" y="6299"/>
                  </a:cubicBezTo>
                  <a:lnTo>
                    <a:pt x="4382" y="3751"/>
                  </a:lnTo>
                  <a:cubicBezTo>
                    <a:pt x="4454" y="3656"/>
                    <a:pt x="4454" y="3537"/>
                    <a:pt x="4406" y="3418"/>
                  </a:cubicBezTo>
                  <a:cubicBezTo>
                    <a:pt x="4359" y="3322"/>
                    <a:pt x="4240" y="3251"/>
                    <a:pt x="4120" y="3251"/>
                  </a:cubicBezTo>
                  <a:lnTo>
                    <a:pt x="3311" y="3251"/>
                  </a:lnTo>
                  <a:lnTo>
                    <a:pt x="3311" y="1036"/>
                  </a:lnTo>
                  <a:cubicBezTo>
                    <a:pt x="3275" y="346"/>
                    <a:pt x="2751" y="0"/>
                    <a:pt x="22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03" name="Google Shape;709;p16">
            <a:extLst>
              <a:ext uri="{FF2B5EF4-FFF2-40B4-BE49-F238E27FC236}">
                <a16:creationId xmlns:a16="http://schemas.microsoft.com/office/drawing/2014/main" id="{96E02C91-5E0F-42B6-9508-279AA8804490}"/>
              </a:ext>
            </a:extLst>
          </p:cNvPr>
          <p:cNvGrpSpPr/>
          <p:nvPr/>
        </p:nvGrpSpPr>
        <p:grpSpPr>
          <a:xfrm>
            <a:off x="1223205" y="3210006"/>
            <a:ext cx="640817" cy="625899"/>
            <a:chOff x="6375511" y="3462201"/>
            <a:chExt cx="384910" cy="363173"/>
          </a:xfrm>
          <a:solidFill>
            <a:srgbClr val="B57EFF"/>
          </a:solidFill>
        </p:grpSpPr>
        <p:sp>
          <p:nvSpPr>
            <p:cNvPr id="104" name="Google Shape;710;p16">
              <a:extLst>
                <a:ext uri="{FF2B5EF4-FFF2-40B4-BE49-F238E27FC236}">
                  <a16:creationId xmlns:a16="http://schemas.microsoft.com/office/drawing/2014/main" id="{15197099-70EA-44B3-A35E-42BFF8B67C77}"/>
                </a:ext>
              </a:extLst>
            </p:cNvPr>
            <p:cNvSpPr/>
            <p:nvPr/>
          </p:nvSpPr>
          <p:spPr>
            <a:xfrm>
              <a:off x="6598981" y="3604813"/>
              <a:ext cx="50561" cy="25914"/>
            </a:xfrm>
            <a:custGeom>
              <a:avLst/>
              <a:gdLst/>
              <a:ahLst/>
              <a:cxnLst/>
              <a:rect l="l" t="t" r="r" b="b"/>
              <a:pathLst>
                <a:path w="1477" h="757" extrusionOk="0">
                  <a:moveTo>
                    <a:pt x="0" y="1"/>
                  </a:moveTo>
                  <a:lnTo>
                    <a:pt x="0" y="596"/>
                  </a:lnTo>
                  <a:cubicBezTo>
                    <a:pt x="226" y="703"/>
                    <a:pt x="477" y="757"/>
                    <a:pt x="730" y="757"/>
                  </a:cubicBezTo>
                  <a:cubicBezTo>
                    <a:pt x="983" y="757"/>
                    <a:pt x="1239" y="703"/>
                    <a:pt x="1477" y="596"/>
                  </a:cubicBezTo>
                  <a:lnTo>
                    <a:pt x="1477" y="1"/>
                  </a:lnTo>
                  <a:lnTo>
                    <a:pt x="881" y="334"/>
                  </a:lnTo>
                  <a:cubicBezTo>
                    <a:pt x="834" y="358"/>
                    <a:pt x="786" y="358"/>
                    <a:pt x="738" y="358"/>
                  </a:cubicBezTo>
                  <a:cubicBezTo>
                    <a:pt x="691" y="358"/>
                    <a:pt x="619" y="358"/>
                    <a:pt x="572" y="334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5" name="Google Shape;711;p16">
              <a:extLst>
                <a:ext uri="{FF2B5EF4-FFF2-40B4-BE49-F238E27FC236}">
                  <a16:creationId xmlns:a16="http://schemas.microsoft.com/office/drawing/2014/main" id="{788A8757-BA49-4072-9DD7-826980B1F59A}"/>
                </a:ext>
              </a:extLst>
            </p:cNvPr>
            <p:cNvSpPr/>
            <p:nvPr/>
          </p:nvSpPr>
          <p:spPr>
            <a:xfrm>
              <a:off x="6581864" y="3545317"/>
              <a:ext cx="84794" cy="48952"/>
            </a:xfrm>
            <a:custGeom>
              <a:avLst/>
              <a:gdLst/>
              <a:ahLst/>
              <a:cxnLst/>
              <a:rect l="l" t="t" r="r" b="b"/>
              <a:pathLst>
                <a:path w="2477" h="1430" extrusionOk="0">
                  <a:moveTo>
                    <a:pt x="1238" y="0"/>
                  </a:moveTo>
                  <a:lnTo>
                    <a:pt x="0" y="715"/>
                  </a:lnTo>
                  <a:lnTo>
                    <a:pt x="1238" y="1429"/>
                  </a:lnTo>
                  <a:lnTo>
                    <a:pt x="2477" y="715"/>
                  </a:lnTo>
                  <a:lnTo>
                    <a:pt x="12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6" name="Google Shape;712;p16">
              <a:extLst>
                <a:ext uri="{FF2B5EF4-FFF2-40B4-BE49-F238E27FC236}">
                  <a16:creationId xmlns:a16="http://schemas.microsoft.com/office/drawing/2014/main" id="{48B7D300-34B4-428A-9395-0C1CAC55D738}"/>
                </a:ext>
              </a:extLst>
            </p:cNvPr>
            <p:cNvSpPr/>
            <p:nvPr/>
          </p:nvSpPr>
          <p:spPr>
            <a:xfrm>
              <a:off x="6375511" y="3462201"/>
              <a:ext cx="384910" cy="363173"/>
            </a:xfrm>
            <a:custGeom>
              <a:avLst/>
              <a:gdLst/>
              <a:ahLst/>
              <a:cxnLst/>
              <a:rect l="l" t="t" r="r" b="b"/>
              <a:pathLst>
                <a:path w="11244" h="10609" extrusionOk="0">
                  <a:moveTo>
                    <a:pt x="7255" y="1750"/>
                  </a:moveTo>
                  <a:cubicBezTo>
                    <a:pt x="7308" y="1750"/>
                    <a:pt x="7362" y="1762"/>
                    <a:pt x="7409" y="1785"/>
                  </a:cubicBezTo>
                  <a:lnTo>
                    <a:pt x="9267" y="2881"/>
                  </a:lnTo>
                  <a:cubicBezTo>
                    <a:pt x="9481" y="2976"/>
                    <a:pt x="9481" y="3309"/>
                    <a:pt x="9267" y="3405"/>
                  </a:cubicBezTo>
                  <a:lnTo>
                    <a:pt x="8624" y="3786"/>
                  </a:lnTo>
                  <a:lnTo>
                    <a:pt x="8624" y="4929"/>
                  </a:lnTo>
                  <a:cubicBezTo>
                    <a:pt x="8624" y="5048"/>
                    <a:pt x="8552" y="5143"/>
                    <a:pt x="8481" y="5191"/>
                  </a:cubicBezTo>
                  <a:cubicBezTo>
                    <a:pt x="8112" y="5429"/>
                    <a:pt x="7689" y="5548"/>
                    <a:pt x="7266" y="5548"/>
                  </a:cubicBezTo>
                  <a:cubicBezTo>
                    <a:pt x="6844" y="5548"/>
                    <a:pt x="6421" y="5429"/>
                    <a:pt x="6052" y="5191"/>
                  </a:cubicBezTo>
                  <a:cubicBezTo>
                    <a:pt x="5957" y="5143"/>
                    <a:pt x="5909" y="5048"/>
                    <a:pt x="5909" y="4929"/>
                  </a:cubicBezTo>
                  <a:lnTo>
                    <a:pt x="5909" y="3786"/>
                  </a:lnTo>
                  <a:lnTo>
                    <a:pt x="5266" y="3405"/>
                  </a:lnTo>
                  <a:cubicBezTo>
                    <a:pt x="5028" y="3309"/>
                    <a:pt x="5028" y="2976"/>
                    <a:pt x="5266" y="2881"/>
                  </a:cubicBezTo>
                  <a:lnTo>
                    <a:pt x="7100" y="1785"/>
                  </a:lnTo>
                  <a:cubicBezTo>
                    <a:pt x="7147" y="1762"/>
                    <a:pt x="7201" y="1750"/>
                    <a:pt x="7255" y="1750"/>
                  </a:cubicBezTo>
                  <a:close/>
                  <a:moveTo>
                    <a:pt x="7294" y="1"/>
                  </a:moveTo>
                  <a:cubicBezTo>
                    <a:pt x="5422" y="1"/>
                    <a:pt x="3623" y="1451"/>
                    <a:pt x="3623" y="3643"/>
                  </a:cubicBezTo>
                  <a:cubicBezTo>
                    <a:pt x="3623" y="4500"/>
                    <a:pt x="3909" y="5334"/>
                    <a:pt x="4480" y="6001"/>
                  </a:cubicBezTo>
                  <a:lnTo>
                    <a:pt x="3909" y="6548"/>
                  </a:lnTo>
                  <a:cubicBezTo>
                    <a:pt x="3830" y="6520"/>
                    <a:pt x="3748" y="6506"/>
                    <a:pt x="3665" y="6506"/>
                  </a:cubicBezTo>
                  <a:cubicBezTo>
                    <a:pt x="3470" y="6506"/>
                    <a:pt x="3273" y="6581"/>
                    <a:pt x="3123" y="6715"/>
                  </a:cubicBezTo>
                  <a:lnTo>
                    <a:pt x="551" y="9311"/>
                  </a:lnTo>
                  <a:cubicBezTo>
                    <a:pt x="1" y="9861"/>
                    <a:pt x="509" y="10608"/>
                    <a:pt x="1098" y="10608"/>
                  </a:cubicBezTo>
                  <a:cubicBezTo>
                    <a:pt x="1275" y="10608"/>
                    <a:pt x="1458" y="10541"/>
                    <a:pt x="1622" y="10382"/>
                  </a:cubicBezTo>
                  <a:lnTo>
                    <a:pt x="4194" y="7787"/>
                  </a:lnTo>
                  <a:cubicBezTo>
                    <a:pt x="4409" y="7572"/>
                    <a:pt x="4480" y="7263"/>
                    <a:pt x="4361" y="7001"/>
                  </a:cubicBezTo>
                  <a:lnTo>
                    <a:pt x="4933" y="6429"/>
                  </a:lnTo>
                  <a:cubicBezTo>
                    <a:pt x="5605" y="6993"/>
                    <a:pt x="6431" y="7271"/>
                    <a:pt x="7254" y="7271"/>
                  </a:cubicBezTo>
                  <a:cubicBezTo>
                    <a:pt x="8239" y="7271"/>
                    <a:pt x="9220" y="6874"/>
                    <a:pt x="9934" y="6096"/>
                  </a:cubicBezTo>
                  <a:cubicBezTo>
                    <a:pt x="11243" y="4667"/>
                    <a:pt x="11196" y="2452"/>
                    <a:pt x="9862" y="1071"/>
                  </a:cubicBezTo>
                  <a:lnTo>
                    <a:pt x="9838" y="1071"/>
                  </a:lnTo>
                  <a:cubicBezTo>
                    <a:pt x="9099" y="332"/>
                    <a:pt x="8189" y="1"/>
                    <a:pt x="72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46"/>
          <p:cNvSpPr/>
          <p:nvPr/>
        </p:nvSpPr>
        <p:spPr>
          <a:xfrm>
            <a:off x="1090431" y="3385547"/>
            <a:ext cx="2321260" cy="1757333"/>
          </a:xfrm>
          <a:custGeom>
            <a:avLst/>
            <a:gdLst/>
            <a:ahLst/>
            <a:cxnLst/>
            <a:rect l="l" t="t" r="r" b="b"/>
            <a:pathLst>
              <a:path w="12287" h="9302" extrusionOk="0">
                <a:moveTo>
                  <a:pt x="4669" y="0"/>
                </a:moveTo>
                <a:cubicBezTo>
                  <a:pt x="4603" y="0"/>
                  <a:pt x="4537" y="2"/>
                  <a:pt x="4472" y="4"/>
                </a:cubicBezTo>
                <a:cubicBezTo>
                  <a:pt x="2014" y="104"/>
                  <a:pt x="53" y="2111"/>
                  <a:pt x="18" y="4580"/>
                </a:cubicBezTo>
                <a:cubicBezTo>
                  <a:pt x="1" y="5835"/>
                  <a:pt x="474" y="7020"/>
                  <a:pt x="1355" y="7913"/>
                </a:cubicBezTo>
                <a:cubicBezTo>
                  <a:pt x="2236" y="8806"/>
                  <a:pt x="3415" y="9302"/>
                  <a:pt x="4670" y="9302"/>
                </a:cubicBezTo>
                <a:cubicBezTo>
                  <a:pt x="6934" y="9302"/>
                  <a:pt x="8860" y="7685"/>
                  <a:pt x="9252" y="5461"/>
                </a:cubicBezTo>
                <a:cubicBezTo>
                  <a:pt x="9322" y="5029"/>
                  <a:pt x="9701" y="4720"/>
                  <a:pt x="10139" y="4720"/>
                </a:cubicBezTo>
                <a:lnTo>
                  <a:pt x="12286" y="4720"/>
                </a:lnTo>
                <a:lnTo>
                  <a:pt x="12286" y="4574"/>
                </a:lnTo>
                <a:lnTo>
                  <a:pt x="10139" y="4574"/>
                </a:lnTo>
                <a:cubicBezTo>
                  <a:pt x="9631" y="4574"/>
                  <a:pt x="9193" y="4936"/>
                  <a:pt x="9106" y="5432"/>
                </a:cubicBezTo>
                <a:cubicBezTo>
                  <a:pt x="8726" y="7586"/>
                  <a:pt x="6859" y="9150"/>
                  <a:pt x="4670" y="9150"/>
                </a:cubicBezTo>
                <a:cubicBezTo>
                  <a:pt x="3456" y="9150"/>
                  <a:pt x="2312" y="8677"/>
                  <a:pt x="1460" y="7808"/>
                </a:cubicBezTo>
                <a:cubicBezTo>
                  <a:pt x="608" y="6944"/>
                  <a:pt x="147" y="5800"/>
                  <a:pt x="164" y="4580"/>
                </a:cubicBezTo>
                <a:cubicBezTo>
                  <a:pt x="199" y="2193"/>
                  <a:pt x="2096" y="244"/>
                  <a:pt x="4477" y="144"/>
                </a:cubicBezTo>
                <a:cubicBezTo>
                  <a:pt x="4539" y="142"/>
                  <a:pt x="4600" y="141"/>
                  <a:pt x="4662" y="141"/>
                </a:cubicBezTo>
                <a:cubicBezTo>
                  <a:pt x="6729" y="141"/>
                  <a:pt x="8554" y="1564"/>
                  <a:pt x="9047" y="3576"/>
                </a:cubicBezTo>
                <a:lnTo>
                  <a:pt x="9187" y="3541"/>
                </a:lnTo>
                <a:cubicBezTo>
                  <a:pt x="8683" y="1463"/>
                  <a:pt x="6800" y="0"/>
                  <a:pt x="4669" y="0"/>
                </a:cubicBez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57" name="Google Shape;1157;p46"/>
          <p:cNvSpPr/>
          <p:nvPr/>
        </p:nvSpPr>
        <p:spPr>
          <a:xfrm>
            <a:off x="3297933" y="4149339"/>
            <a:ext cx="133567" cy="229537"/>
          </a:xfrm>
          <a:custGeom>
            <a:avLst/>
            <a:gdLst/>
            <a:ahLst/>
            <a:cxnLst/>
            <a:rect l="l" t="t" r="r" b="b"/>
            <a:pathLst>
              <a:path w="707" h="1215" extrusionOk="0">
                <a:moveTo>
                  <a:pt x="99" y="0"/>
                </a:moveTo>
                <a:lnTo>
                  <a:pt x="0" y="105"/>
                </a:lnTo>
                <a:lnTo>
                  <a:pt x="502" y="607"/>
                </a:lnTo>
                <a:lnTo>
                  <a:pt x="0" y="1109"/>
                </a:lnTo>
                <a:lnTo>
                  <a:pt x="99" y="1214"/>
                </a:lnTo>
                <a:lnTo>
                  <a:pt x="706" y="607"/>
                </a:lnTo>
                <a:lnTo>
                  <a:pt x="9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2857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58" name="Google Shape;1158;p46"/>
          <p:cNvSpPr/>
          <p:nvPr/>
        </p:nvSpPr>
        <p:spPr>
          <a:xfrm>
            <a:off x="7321311" y="4249653"/>
            <a:ext cx="2312192" cy="893213"/>
          </a:xfrm>
          <a:custGeom>
            <a:avLst/>
            <a:gdLst/>
            <a:ahLst/>
            <a:cxnLst/>
            <a:rect l="l" t="t" r="r" b="b"/>
            <a:pathLst>
              <a:path w="12239" h="4728" extrusionOk="0">
                <a:moveTo>
                  <a:pt x="10085" y="0"/>
                </a:moveTo>
                <a:cubicBezTo>
                  <a:pt x="9578" y="0"/>
                  <a:pt x="9140" y="362"/>
                  <a:pt x="9052" y="858"/>
                </a:cubicBezTo>
                <a:cubicBezTo>
                  <a:pt x="8673" y="3018"/>
                  <a:pt x="6811" y="4582"/>
                  <a:pt x="4617" y="4582"/>
                </a:cubicBezTo>
                <a:cubicBezTo>
                  <a:pt x="2341" y="4582"/>
                  <a:pt x="420" y="2878"/>
                  <a:pt x="146" y="619"/>
                </a:cubicBezTo>
                <a:lnTo>
                  <a:pt x="0" y="636"/>
                </a:lnTo>
                <a:cubicBezTo>
                  <a:pt x="280" y="2965"/>
                  <a:pt x="2265" y="4728"/>
                  <a:pt x="4617" y="4728"/>
                </a:cubicBezTo>
                <a:cubicBezTo>
                  <a:pt x="6881" y="4728"/>
                  <a:pt x="8807" y="3111"/>
                  <a:pt x="9198" y="887"/>
                </a:cubicBezTo>
                <a:cubicBezTo>
                  <a:pt x="9274" y="455"/>
                  <a:pt x="9648" y="146"/>
                  <a:pt x="10085" y="146"/>
                </a:cubicBezTo>
                <a:lnTo>
                  <a:pt x="12239" y="146"/>
                </a:lnTo>
                <a:lnTo>
                  <a:pt x="12239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dist="19050" dir="5400000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59" name="Google Shape;1159;p46"/>
          <p:cNvSpPr/>
          <p:nvPr/>
        </p:nvSpPr>
        <p:spPr>
          <a:xfrm>
            <a:off x="7321311" y="3385547"/>
            <a:ext cx="1725784" cy="774949"/>
          </a:xfrm>
          <a:custGeom>
            <a:avLst/>
            <a:gdLst/>
            <a:ahLst/>
            <a:cxnLst/>
            <a:rect l="l" t="t" r="r" b="b"/>
            <a:pathLst>
              <a:path w="9135" h="4102" extrusionOk="0">
                <a:moveTo>
                  <a:pt x="4621" y="0"/>
                </a:moveTo>
                <a:cubicBezTo>
                  <a:pt x="4555" y="0"/>
                  <a:pt x="4490" y="2"/>
                  <a:pt x="4424" y="4"/>
                </a:cubicBezTo>
                <a:cubicBezTo>
                  <a:pt x="2177" y="92"/>
                  <a:pt x="274" y="1849"/>
                  <a:pt x="0" y="4084"/>
                </a:cubicBezTo>
                <a:lnTo>
                  <a:pt x="146" y="4102"/>
                </a:lnTo>
                <a:cubicBezTo>
                  <a:pt x="409" y="1936"/>
                  <a:pt x="2253" y="238"/>
                  <a:pt x="4430" y="150"/>
                </a:cubicBezTo>
                <a:cubicBezTo>
                  <a:pt x="4495" y="147"/>
                  <a:pt x="4560" y="146"/>
                  <a:pt x="4625" y="146"/>
                </a:cubicBezTo>
                <a:cubicBezTo>
                  <a:pt x="6682" y="146"/>
                  <a:pt x="8502" y="1568"/>
                  <a:pt x="8994" y="3576"/>
                </a:cubicBezTo>
                <a:lnTo>
                  <a:pt x="9134" y="3541"/>
                </a:lnTo>
                <a:cubicBezTo>
                  <a:pt x="8630" y="1463"/>
                  <a:pt x="6747" y="0"/>
                  <a:pt x="4621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0" name="Google Shape;1160;p46"/>
          <p:cNvSpPr/>
          <p:nvPr/>
        </p:nvSpPr>
        <p:spPr>
          <a:xfrm>
            <a:off x="3174381" y="4249653"/>
            <a:ext cx="2311247" cy="893213"/>
          </a:xfrm>
          <a:custGeom>
            <a:avLst/>
            <a:gdLst/>
            <a:ahLst/>
            <a:cxnLst/>
            <a:rect l="l" t="t" r="r" b="b"/>
            <a:pathLst>
              <a:path w="12234" h="4728" extrusionOk="0">
                <a:moveTo>
                  <a:pt x="10086" y="0"/>
                </a:moveTo>
                <a:cubicBezTo>
                  <a:pt x="9572" y="0"/>
                  <a:pt x="9140" y="362"/>
                  <a:pt x="9053" y="858"/>
                </a:cubicBezTo>
                <a:cubicBezTo>
                  <a:pt x="8673" y="3018"/>
                  <a:pt x="6806" y="4582"/>
                  <a:pt x="4617" y="4582"/>
                </a:cubicBezTo>
                <a:cubicBezTo>
                  <a:pt x="2341" y="4582"/>
                  <a:pt x="415" y="2878"/>
                  <a:pt x="141" y="619"/>
                </a:cubicBezTo>
                <a:lnTo>
                  <a:pt x="1" y="636"/>
                </a:lnTo>
                <a:cubicBezTo>
                  <a:pt x="281" y="2965"/>
                  <a:pt x="2265" y="4728"/>
                  <a:pt x="4617" y="4728"/>
                </a:cubicBezTo>
                <a:cubicBezTo>
                  <a:pt x="6876" y="4728"/>
                  <a:pt x="8802" y="3111"/>
                  <a:pt x="9193" y="887"/>
                </a:cubicBezTo>
                <a:cubicBezTo>
                  <a:pt x="9269" y="455"/>
                  <a:pt x="9642" y="146"/>
                  <a:pt x="10086" y="146"/>
                </a:cubicBezTo>
                <a:lnTo>
                  <a:pt x="12234" y="146"/>
                </a:lnTo>
                <a:lnTo>
                  <a:pt x="12234" y="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dist="19050" dir="5400000" algn="bl" rotWithShape="0">
              <a:schemeClr val="lt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1" name="Google Shape;1161;p46"/>
          <p:cNvSpPr/>
          <p:nvPr/>
        </p:nvSpPr>
        <p:spPr>
          <a:xfrm>
            <a:off x="3174381" y="3385547"/>
            <a:ext cx="1725784" cy="774949"/>
          </a:xfrm>
          <a:custGeom>
            <a:avLst/>
            <a:gdLst/>
            <a:ahLst/>
            <a:cxnLst/>
            <a:rect l="l" t="t" r="r" b="b"/>
            <a:pathLst>
              <a:path w="9135" h="4102" extrusionOk="0">
                <a:moveTo>
                  <a:pt x="4616" y="0"/>
                </a:moveTo>
                <a:cubicBezTo>
                  <a:pt x="4550" y="0"/>
                  <a:pt x="4485" y="2"/>
                  <a:pt x="4419" y="4"/>
                </a:cubicBezTo>
                <a:cubicBezTo>
                  <a:pt x="2172" y="92"/>
                  <a:pt x="269" y="1849"/>
                  <a:pt x="1" y="4084"/>
                </a:cubicBezTo>
                <a:lnTo>
                  <a:pt x="141" y="4102"/>
                </a:lnTo>
                <a:cubicBezTo>
                  <a:pt x="409" y="1936"/>
                  <a:pt x="2248" y="238"/>
                  <a:pt x="4425" y="150"/>
                </a:cubicBezTo>
                <a:cubicBezTo>
                  <a:pt x="4486" y="148"/>
                  <a:pt x="4548" y="146"/>
                  <a:pt x="4609" y="146"/>
                </a:cubicBezTo>
                <a:cubicBezTo>
                  <a:pt x="6676" y="146"/>
                  <a:pt x="8501" y="1564"/>
                  <a:pt x="8994" y="3576"/>
                </a:cubicBezTo>
                <a:lnTo>
                  <a:pt x="9134" y="3541"/>
                </a:lnTo>
                <a:cubicBezTo>
                  <a:pt x="8625" y="1463"/>
                  <a:pt x="6747" y="0"/>
                  <a:pt x="4616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2" name="Google Shape;1162;p46"/>
          <p:cNvSpPr/>
          <p:nvPr/>
        </p:nvSpPr>
        <p:spPr>
          <a:xfrm>
            <a:off x="5370737" y="4149339"/>
            <a:ext cx="134700" cy="229537"/>
          </a:xfrm>
          <a:custGeom>
            <a:avLst/>
            <a:gdLst/>
            <a:ahLst/>
            <a:cxnLst/>
            <a:rect l="l" t="t" r="r" b="b"/>
            <a:pathLst>
              <a:path w="713" h="1215" extrusionOk="0">
                <a:moveTo>
                  <a:pt x="106" y="0"/>
                </a:moveTo>
                <a:lnTo>
                  <a:pt x="1" y="105"/>
                </a:lnTo>
                <a:lnTo>
                  <a:pt x="503" y="607"/>
                </a:lnTo>
                <a:lnTo>
                  <a:pt x="1" y="1109"/>
                </a:lnTo>
                <a:lnTo>
                  <a:pt x="106" y="1214"/>
                </a:lnTo>
                <a:lnTo>
                  <a:pt x="713" y="607"/>
                </a:lnTo>
                <a:lnTo>
                  <a:pt x="10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285750" dist="19050" dir="5400000" algn="bl" rotWithShape="0">
              <a:schemeClr val="lt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3" name="Google Shape;1163;p46"/>
          <p:cNvSpPr/>
          <p:nvPr/>
        </p:nvSpPr>
        <p:spPr>
          <a:xfrm>
            <a:off x="9395251" y="3385169"/>
            <a:ext cx="1751100" cy="1757712"/>
          </a:xfrm>
          <a:custGeom>
            <a:avLst/>
            <a:gdLst/>
            <a:ahLst/>
            <a:cxnLst/>
            <a:rect l="l" t="t" r="r" b="b"/>
            <a:pathLst>
              <a:path w="9269" h="9304" extrusionOk="0">
                <a:moveTo>
                  <a:pt x="4617" y="1"/>
                </a:moveTo>
                <a:cubicBezTo>
                  <a:pt x="2265" y="1"/>
                  <a:pt x="280" y="1757"/>
                  <a:pt x="0" y="4086"/>
                </a:cubicBezTo>
                <a:lnTo>
                  <a:pt x="146" y="4104"/>
                </a:lnTo>
                <a:cubicBezTo>
                  <a:pt x="421" y="1845"/>
                  <a:pt x="2341" y="146"/>
                  <a:pt x="4617" y="146"/>
                </a:cubicBezTo>
                <a:cubicBezTo>
                  <a:pt x="7103" y="146"/>
                  <a:pt x="9123" y="2166"/>
                  <a:pt x="9123" y="4652"/>
                </a:cubicBezTo>
                <a:cubicBezTo>
                  <a:pt x="9123" y="7133"/>
                  <a:pt x="7103" y="9158"/>
                  <a:pt x="4617" y="9158"/>
                </a:cubicBezTo>
                <a:cubicBezTo>
                  <a:pt x="2341" y="9158"/>
                  <a:pt x="421" y="7454"/>
                  <a:pt x="146" y="5195"/>
                </a:cubicBezTo>
                <a:lnTo>
                  <a:pt x="0" y="5212"/>
                </a:lnTo>
                <a:cubicBezTo>
                  <a:pt x="280" y="7541"/>
                  <a:pt x="2271" y="9304"/>
                  <a:pt x="4617" y="9304"/>
                </a:cubicBezTo>
                <a:cubicBezTo>
                  <a:pt x="7185" y="9304"/>
                  <a:pt x="9268" y="7214"/>
                  <a:pt x="9268" y="4652"/>
                </a:cubicBezTo>
                <a:cubicBezTo>
                  <a:pt x="9268" y="2084"/>
                  <a:pt x="7185" y="1"/>
                  <a:pt x="4617" y="1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3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4" name="Google Shape;1164;p46"/>
          <p:cNvSpPr/>
          <p:nvPr/>
        </p:nvSpPr>
        <p:spPr>
          <a:xfrm>
            <a:off x="5247185" y="4249653"/>
            <a:ext cx="2312381" cy="893213"/>
          </a:xfrm>
          <a:custGeom>
            <a:avLst/>
            <a:gdLst/>
            <a:ahLst/>
            <a:cxnLst/>
            <a:rect l="l" t="t" r="r" b="b"/>
            <a:pathLst>
              <a:path w="12240" h="4728" extrusionOk="0">
                <a:moveTo>
                  <a:pt x="10092" y="0"/>
                </a:moveTo>
                <a:cubicBezTo>
                  <a:pt x="9578" y="0"/>
                  <a:pt x="9147" y="362"/>
                  <a:pt x="9059" y="858"/>
                </a:cubicBezTo>
                <a:cubicBezTo>
                  <a:pt x="8680" y="3018"/>
                  <a:pt x="6812" y="4582"/>
                  <a:pt x="4618" y="4582"/>
                </a:cubicBezTo>
                <a:cubicBezTo>
                  <a:pt x="2341" y="4582"/>
                  <a:pt x="421" y="2878"/>
                  <a:pt x="147" y="619"/>
                </a:cubicBezTo>
                <a:lnTo>
                  <a:pt x="1" y="636"/>
                </a:lnTo>
                <a:cubicBezTo>
                  <a:pt x="287" y="2965"/>
                  <a:pt x="2271" y="4728"/>
                  <a:pt x="4618" y="4728"/>
                </a:cubicBezTo>
                <a:cubicBezTo>
                  <a:pt x="6882" y="4728"/>
                  <a:pt x="8808" y="3111"/>
                  <a:pt x="9199" y="887"/>
                </a:cubicBezTo>
                <a:cubicBezTo>
                  <a:pt x="9275" y="455"/>
                  <a:pt x="9648" y="146"/>
                  <a:pt x="10092" y="146"/>
                </a:cubicBezTo>
                <a:lnTo>
                  <a:pt x="12240" y="146"/>
                </a:lnTo>
                <a:lnTo>
                  <a:pt x="1224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dist="19050" dir="5400000" algn="bl" rotWithShape="0">
              <a:schemeClr val="accent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5" name="Google Shape;1165;p46"/>
          <p:cNvSpPr/>
          <p:nvPr/>
        </p:nvSpPr>
        <p:spPr>
          <a:xfrm>
            <a:off x="5247185" y="3385547"/>
            <a:ext cx="1726917" cy="774949"/>
          </a:xfrm>
          <a:custGeom>
            <a:avLst/>
            <a:gdLst/>
            <a:ahLst/>
            <a:cxnLst/>
            <a:rect l="l" t="t" r="r" b="b"/>
            <a:pathLst>
              <a:path w="9141" h="4102" extrusionOk="0">
                <a:moveTo>
                  <a:pt x="4622" y="0"/>
                </a:moveTo>
                <a:cubicBezTo>
                  <a:pt x="4556" y="0"/>
                  <a:pt x="4491" y="2"/>
                  <a:pt x="4425" y="4"/>
                </a:cubicBezTo>
                <a:cubicBezTo>
                  <a:pt x="2178" y="92"/>
                  <a:pt x="275" y="1849"/>
                  <a:pt x="1" y="4084"/>
                </a:cubicBezTo>
                <a:lnTo>
                  <a:pt x="147" y="4102"/>
                </a:lnTo>
                <a:cubicBezTo>
                  <a:pt x="415" y="1936"/>
                  <a:pt x="2254" y="238"/>
                  <a:pt x="4431" y="150"/>
                </a:cubicBezTo>
                <a:cubicBezTo>
                  <a:pt x="4493" y="148"/>
                  <a:pt x="4554" y="146"/>
                  <a:pt x="4616" y="146"/>
                </a:cubicBezTo>
                <a:cubicBezTo>
                  <a:pt x="6682" y="146"/>
                  <a:pt x="8507" y="1564"/>
                  <a:pt x="8995" y="3576"/>
                </a:cubicBezTo>
                <a:lnTo>
                  <a:pt x="9141" y="3541"/>
                </a:lnTo>
                <a:cubicBezTo>
                  <a:pt x="8631" y="1463"/>
                  <a:pt x="6753" y="0"/>
                  <a:pt x="4622" y="0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66" name="Google Shape;1166;p46"/>
          <p:cNvSpPr txBox="1"/>
          <p:nvPr/>
        </p:nvSpPr>
        <p:spPr>
          <a:xfrm>
            <a:off x="527861" y="5305076"/>
            <a:ext cx="2889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TITULAR DERECHO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7" name="Google Shape;1167;p46"/>
          <p:cNvSpPr txBox="1"/>
          <p:nvPr/>
        </p:nvSpPr>
        <p:spPr>
          <a:xfrm>
            <a:off x="528058" y="5749290"/>
            <a:ext cx="2889200" cy="10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Cualquier</a:t>
            </a:r>
            <a:r>
              <a:rPr kumimoji="0" lang="en" sz="16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titular del derecho puede formularla, ante el organismo garante 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1168" name="Google Shape;1168;p46"/>
          <p:cNvSpPr txBox="1"/>
          <p:nvPr/>
        </p:nvSpPr>
        <p:spPr>
          <a:xfrm>
            <a:off x="2693396" y="2111553"/>
            <a:ext cx="2889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ADMISIÓN-NOTIFICACIÓN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9" name="Google Shape;1169;p46"/>
          <p:cNvSpPr txBox="1"/>
          <p:nvPr/>
        </p:nvSpPr>
        <p:spPr>
          <a:xfrm>
            <a:off x="2693593" y="2555767"/>
            <a:ext cx="2889200" cy="1012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Admisión: 3 días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s-MX" sz="1600" b="1" kern="0" dirty="0">
                <a:solidFill>
                  <a:srgbClr val="FF348C"/>
                </a:solidFill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Notificación: 3 días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70" name="Google Shape;1170;p46"/>
          <p:cNvSpPr txBox="1"/>
          <p:nvPr/>
        </p:nvSpPr>
        <p:spPr>
          <a:xfrm>
            <a:off x="4665898" y="5305076"/>
            <a:ext cx="2889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" sz="2400" b="1" kern="0" dirty="0">
                <a:solidFill>
                  <a:srgbClr val="36FFF4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SO INFORME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71" name="Google Shape;1171;p46"/>
          <p:cNvSpPr txBox="1"/>
          <p:nvPr/>
        </p:nvSpPr>
        <p:spPr>
          <a:xfrm>
            <a:off x="4666095" y="5749290"/>
            <a:ext cx="2889200" cy="10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El</a:t>
            </a:r>
            <a:r>
              <a:rPr kumimoji="0" lang="en" sz="1600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Sujeto Obligado debe rendir su informe (3 días)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1172" name="Google Shape;1172;p46"/>
          <p:cNvSpPr txBox="1"/>
          <p:nvPr/>
        </p:nvSpPr>
        <p:spPr>
          <a:xfrm>
            <a:off x="6748828" y="1889001"/>
            <a:ext cx="2646423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VERIFICACIONES- REQUERIMIENTOS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73" name="Google Shape;1173;p46"/>
          <p:cNvSpPr txBox="1"/>
          <p:nvPr/>
        </p:nvSpPr>
        <p:spPr>
          <a:xfrm>
            <a:off x="6749025" y="2373153"/>
            <a:ext cx="2889200" cy="1012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Verificaciones</a:t>
            </a:r>
            <a:r>
              <a:rPr kumimoji="0" lang="en" sz="1600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virtuales y requerimientos de informes adicionales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1174" name="Google Shape;1174;p46"/>
          <p:cNvSpPr txBox="1"/>
          <p:nvPr/>
        </p:nvSpPr>
        <p:spPr>
          <a:xfrm>
            <a:off x="8812842" y="5305076"/>
            <a:ext cx="2889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B57EFF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RESOLUCIÓN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B57EFF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76" name="Google Shape;1176;p46"/>
          <p:cNvSpPr/>
          <p:nvPr/>
        </p:nvSpPr>
        <p:spPr>
          <a:xfrm>
            <a:off x="7444676" y="4149339"/>
            <a:ext cx="134700" cy="229537"/>
          </a:xfrm>
          <a:custGeom>
            <a:avLst/>
            <a:gdLst/>
            <a:ahLst/>
            <a:cxnLst/>
            <a:rect l="l" t="t" r="r" b="b"/>
            <a:pathLst>
              <a:path w="713" h="1215" extrusionOk="0">
                <a:moveTo>
                  <a:pt x="106" y="0"/>
                </a:moveTo>
                <a:lnTo>
                  <a:pt x="1" y="105"/>
                </a:lnTo>
                <a:lnTo>
                  <a:pt x="503" y="607"/>
                </a:lnTo>
                <a:lnTo>
                  <a:pt x="1" y="1109"/>
                </a:lnTo>
                <a:lnTo>
                  <a:pt x="106" y="1214"/>
                </a:lnTo>
                <a:lnTo>
                  <a:pt x="713" y="607"/>
                </a:lnTo>
                <a:lnTo>
                  <a:pt x="1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285750" dist="19050" dir="5400000" algn="bl" rotWithShape="0">
              <a:schemeClr val="accent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77" name="Google Shape;1177;p46"/>
          <p:cNvSpPr/>
          <p:nvPr/>
        </p:nvSpPr>
        <p:spPr>
          <a:xfrm>
            <a:off x="9518613" y="4149339"/>
            <a:ext cx="133756" cy="229537"/>
          </a:xfrm>
          <a:custGeom>
            <a:avLst/>
            <a:gdLst/>
            <a:ahLst/>
            <a:cxnLst/>
            <a:rect l="l" t="t" r="r" b="b"/>
            <a:pathLst>
              <a:path w="708" h="1215" extrusionOk="0">
                <a:moveTo>
                  <a:pt x="100" y="0"/>
                </a:moveTo>
                <a:lnTo>
                  <a:pt x="1" y="105"/>
                </a:lnTo>
                <a:lnTo>
                  <a:pt x="503" y="607"/>
                </a:lnTo>
                <a:lnTo>
                  <a:pt x="1" y="1109"/>
                </a:lnTo>
                <a:lnTo>
                  <a:pt x="100" y="1214"/>
                </a:lnTo>
                <a:lnTo>
                  <a:pt x="707" y="607"/>
                </a:lnTo>
                <a:lnTo>
                  <a:pt x="1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285750" dist="19050" dir="5400000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78" name="Google Shape;1178;p46"/>
          <p:cNvSpPr txBox="1"/>
          <p:nvPr/>
        </p:nvSpPr>
        <p:spPr>
          <a:xfrm>
            <a:off x="1177438" y="3951840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01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79" name="Google Shape;1179;p46"/>
          <p:cNvSpPr txBox="1"/>
          <p:nvPr/>
        </p:nvSpPr>
        <p:spPr>
          <a:xfrm>
            <a:off x="5315547" y="3951840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03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80" name="Google Shape;1180;p46"/>
          <p:cNvSpPr txBox="1"/>
          <p:nvPr/>
        </p:nvSpPr>
        <p:spPr>
          <a:xfrm>
            <a:off x="3274098" y="3951840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02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81" name="Google Shape;1181;p46"/>
          <p:cNvSpPr txBox="1"/>
          <p:nvPr/>
        </p:nvSpPr>
        <p:spPr>
          <a:xfrm>
            <a:off x="7451162" y="3951840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04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82" name="Google Shape;1182;p46"/>
          <p:cNvSpPr txBox="1"/>
          <p:nvPr/>
        </p:nvSpPr>
        <p:spPr>
          <a:xfrm>
            <a:off x="9462462" y="3951840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3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B57EFF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05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B57EFF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32" name="Imagen 31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204C5D64-D07C-49D6-9812-3E31E4EBC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30" name="Google Shape;698;p32">
            <a:extLst>
              <a:ext uri="{FF2B5EF4-FFF2-40B4-BE49-F238E27FC236}">
                <a16:creationId xmlns:a16="http://schemas.microsoft.com/office/drawing/2014/main" id="{22D16BC5-6E64-40C7-8BC3-0F53DD2F4C72}"/>
              </a:ext>
            </a:extLst>
          </p:cNvPr>
          <p:cNvSpPr txBox="1"/>
          <p:nvPr/>
        </p:nvSpPr>
        <p:spPr>
          <a:xfrm>
            <a:off x="3395800" y="1050206"/>
            <a:ext cx="5400398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2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P</a:t>
            </a: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rocedimientos de denuncia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D6345A64-211E-4729-BC9D-CCF82C36D16A}"/>
              </a:ext>
            </a:extLst>
          </p:cNvPr>
          <p:cNvGrpSpPr/>
          <p:nvPr/>
        </p:nvGrpSpPr>
        <p:grpSpPr>
          <a:xfrm>
            <a:off x="1320853" y="1904999"/>
            <a:ext cx="9804347" cy="4261777"/>
            <a:chOff x="939853" y="1526733"/>
            <a:chExt cx="10312297" cy="4620994"/>
          </a:xfrm>
        </p:grpSpPr>
        <p:cxnSp>
          <p:nvCxnSpPr>
            <p:cNvPr id="851" name="Google Shape;851;p37"/>
            <p:cNvCxnSpPr>
              <a:stCxn id="852" idx="3"/>
              <a:endCxn id="853" idx="0"/>
            </p:cNvCxnSpPr>
            <p:nvPr/>
          </p:nvCxnSpPr>
          <p:spPr>
            <a:xfrm rot="10800000" flipH="1">
              <a:off x="6426904" y="2170533"/>
              <a:ext cx="865600" cy="450000"/>
            </a:xfrm>
            <a:prstGeom prst="bentConnector3">
              <a:avLst>
                <a:gd name="adj1" fmla="val 50006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854" name="Google Shape;854;p37"/>
            <p:cNvCxnSpPr>
              <a:stCxn id="855" idx="3"/>
            </p:cNvCxnSpPr>
            <p:nvPr/>
          </p:nvCxnSpPr>
          <p:spPr>
            <a:xfrm>
              <a:off x="6426904" y="5053927"/>
              <a:ext cx="866000" cy="449600"/>
            </a:xfrm>
            <a:prstGeom prst="bentConnector3">
              <a:avLst>
                <a:gd name="adj1" fmla="val 50000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856" name="Google Shape;856;p37"/>
            <p:cNvCxnSpPr>
              <a:stCxn id="857" idx="6"/>
            </p:cNvCxnSpPr>
            <p:nvPr/>
          </p:nvCxnSpPr>
          <p:spPr>
            <a:xfrm rot="10800000" flipH="1">
              <a:off x="3332253" y="3836251"/>
              <a:ext cx="563600" cy="8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57" name="Google Shape;857;p37"/>
            <p:cNvSpPr/>
            <p:nvPr/>
          </p:nvSpPr>
          <p:spPr>
            <a:xfrm>
              <a:off x="939853" y="2640851"/>
              <a:ext cx="2392400" cy="2392400"/>
            </a:xfrm>
            <a:prstGeom prst="ellipse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2860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3" name="Google Shape;853;p37"/>
            <p:cNvSpPr/>
            <p:nvPr/>
          </p:nvSpPr>
          <p:spPr>
            <a:xfrm rot="-5400000">
              <a:off x="8669131" y="190860"/>
              <a:ext cx="1206493" cy="3959545"/>
            </a:xfrm>
            <a:prstGeom prst="flowChartOffpageConnector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28600" algn="bl" rotWithShape="0">
                <a:schemeClr val="accen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5" name="Google Shape;855;p37"/>
            <p:cNvSpPr/>
            <p:nvPr/>
          </p:nvSpPr>
          <p:spPr>
            <a:xfrm>
              <a:off x="4239304" y="3960127"/>
              <a:ext cx="2187600" cy="2187600"/>
            </a:xfrm>
            <a:prstGeom prst="diamond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2860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2" name="Google Shape;852;p37"/>
            <p:cNvSpPr/>
            <p:nvPr/>
          </p:nvSpPr>
          <p:spPr>
            <a:xfrm>
              <a:off x="4239304" y="1526733"/>
              <a:ext cx="2187600" cy="2187600"/>
            </a:xfrm>
            <a:prstGeom prst="diamond">
              <a:avLst/>
            </a:prstGeom>
            <a:noFill/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2860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8" name="Google Shape;858;p37"/>
            <p:cNvSpPr/>
            <p:nvPr/>
          </p:nvSpPr>
          <p:spPr>
            <a:xfrm rot="-5400000">
              <a:off x="8669131" y="3531042"/>
              <a:ext cx="1206493" cy="3959545"/>
            </a:xfrm>
            <a:prstGeom prst="flowChartOffpageConnector">
              <a:avLst/>
            </a:prstGeom>
            <a:noFill/>
            <a:ln w="38100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2860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cxnSp>
          <p:nvCxnSpPr>
            <p:cNvPr id="859" name="Google Shape;859;p37"/>
            <p:cNvCxnSpPr/>
            <p:nvPr/>
          </p:nvCxnSpPr>
          <p:spPr>
            <a:xfrm>
              <a:off x="3896215" y="2610692"/>
              <a:ext cx="0" cy="244520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0" name="Google Shape;860;p37"/>
            <p:cNvCxnSpPr/>
            <p:nvPr/>
          </p:nvCxnSpPr>
          <p:spPr>
            <a:xfrm>
              <a:off x="3885551" y="2621995"/>
              <a:ext cx="3536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861" name="Google Shape;861;p37"/>
            <p:cNvCxnSpPr/>
            <p:nvPr/>
          </p:nvCxnSpPr>
          <p:spPr>
            <a:xfrm>
              <a:off x="3884944" y="5053895"/>
              <a:ext cx="354400" cy="0"/>
            </a:xfrm>
            <a:prstGeom prst="straightConnector1">
              <a:avLst/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863" name="Google Shape;863;p37"/>
            <p:cNvSpPr txBox="1"/>
            <p:nvPr/>
          </p:nvSpPr>
          <p:spPr>
            <a:xfrm>
              <a:off x="7659517" y="1693199"/>
              <a:ext cx="2845200" cy="9174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" sz="2667" b="1" kern="0" dirty="0">
                  <a:solidFill>
                    <a:schemeClr val="accent2">
                      <a:lumMod val="40000"/>
                      <a:lumOff val="60000"/>
                    </a:schemeClr>
                  </a:solidFill>
                  <a:latin typeface="Arial Narrow" panose="020B0606020202030204" pitchFamily="34" charset="0"/>
                  <a:ea typeface="Varela Round"/>
                  <a:cs typeface="Varela Round"/>
                  <a:sym typeface="Varela Round"/>
                </a:rPr>
                <a:t>LA SEGUNDA INSTANCIA</a:t>
              </a:r>
              <a:endParaRPr kumimoji="0" sz="2667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endParaRPr>
            </a:p>
          </p:txBody>
        </p:sp>
        <p:sp>
          <p:nvSpPr>
            <p:cNvPr id="867" name="Google Shape;867;p37"/>
            <p:cNvSpPr txBox="1"/>
            <p:nvPr/>
          </p:nvSpPr>
          <p:spPr>
            <a:xfrm>
              <a:off x="1042397" y="3520008"/>
              <a:ext cx="2187312" cy="12909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32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>
                      <a:lumMod val="20000"/>
                      <a:lumOff val="80000"/>
                    </a:schemeClr>
                  </a:solidFill>
                  <a:effectLst/>
                  <a:uLnTx/>
                  <a:uFillTx/>
                  <a:latin typeface="Arial Narrow" panose="020B0606020202030204" pitchFamily="34" charset="0"/>
                  <a:ea typeface="Varela Round"/>
                  <a:cs typeface="Varela Round"/>
                  <a:sym typeface="Varela Round"/>
                </a:rPr>
                <a:t>MÓDULO </a:t>
              </a:r>
              <a:r>
                <a:rPr kumimoji="0" lang="en" sz="40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>
                      <a:lumMod val="20000"/>
                      <a:lumOff val="80000"/>
                    </a:schemeClr>
                  </a:solidFill>
                  <a:effectLst/>
                  <a:uLnTx/>
                  <a:uFillTx/>
                  <a:latin typeface="Arial Narrow" panose="020B0606020202030204" pitchFamily="34" charset="0"/>
                  <a:ea typeface="Varela Round"/>
                  <a:cs typeface="Varela Round"/>
                  <a:sym typeface="Varela Round"/>
                </a:rPr>
                <a:t>4</a:t>
              </a:r>
            </a:p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s-MX" sz="2000" b="1" kern="0" dirty="0">
                  <a:solidFill>
                    <a:srgbClr val="FFADE7"/>
                  </a:solidFill>
                  <a:latin typeface="Arial Narrow" panose="020B0606020202030204" pitchFamily="34" charset="0"/>
                  <a:ea typeface="Varela Round"/>
                  <a:cs typeface="Varela Round"/>
                  <a:sym typeface="Varela Round"/>
                </a:rPr>
                <a:t>Garantías</a:t>
              </a:r>
              <a:r>
                <a:rPr lang="en" sz="2000" b="1" kern="0" dirty="0">
                  <a:solidFill>
                    <a:srgbClr val="FFADE7"/>
                  </a:solidFill>
                  <a:latin typeface="Arial Narrow" panose="020B0606020202030204" pitchFamily="34" charset="0"/>
                  <a:ea typeface="Varela Round"/>
                  <a:cs typeface="Varela Round"/>
                  <a:sym typeface="Varela Round"/>
                </a:rPr>
                <a:t> secundarias del DAI</a:t>
              </a:r>
              <a:endPara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endParaRPr>
            </a:p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32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endParaRPr>
            </a:p>
          </p:txBody>
        </p:sp>
        <p:sp>
          <p:nvSpPr>
            <p:cNvPr id="869" name="Google Shape;869;p37"/>
            <p:cNvSpPr txBox="1"/>
            <p:nvPr/>
          </p:nvSpPr>
          <p:spPr>
            <a:xfrm>
              <a:off x="7292505" y="4907569"/>
              <a:ext cx="3498795" cy="12064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s-MX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La verificación de las obligaciones de transparencia y la denuncia por incumplimiento</a:t>
              </a:r>
            </a:p>
          </p:txBody>
        </p:sp>
      </p:grpSp>
      <p:pic>
        <p:nvPicPr>
          <p:cNvPr id="25" name="Imagen 24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9C49424-625D-4F81-B933-D8AFE7CD26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grpSp>
        <p:nvGrpSpPr>
          <p:cNvPr id="26" name="Google Shape;232;p14">
            <a:extLst>
              <a:ext uri="{FF2B5EF4-FFF2-40B4-BE49-F238E27FC236}">
                <a16:creationId xmlns:a16="http://schemas.microsoft.com/office/drawing/2014/main" id="{F026DF9E-A4BA-4763-A502-51BD4BBDF5E9}"/>
              </a:ext>
            </a:extLst>
          </p:cNvPr>
          <p:cNvGrpSpPr/>
          <p:nvPr/>
        </p:nvGrpSpPr>
        <p:grpSpPr>
          <a:xfrm>
            <a:off x="5169367" y="2528305"/>
            <a:ext cx="672444" cy="752782"/>
            <a:chOff x="846218" y="3458333"/>
            <a:chExt cx="343138" cy="364887"/>
          </a:xfrm>
          <a:solidFill>
            <a:srgbClr val="FF348C"/>
          </a:solidFill>
        </p:grpSpPr>
        <p:sp>
          <p:nvSpPr>
            <p:cNvPr id="27" name="Google Shape;233;p14">
              <a:extLst>
                <a:ext uri="{FF2B5EF4-FFF2-40B4-BE49-F238E27FC236}">
                  <a16:creationId xmlns:a16="http://schemas.microsoft.com/office/drawing/2014/main" id="{5A13E2D8-25A2-4990-9099-C1AB2DF7CA7D}"/>
                </a:ext>
              </a:extLst>
            </p:cNvPr>
            <p:cNvSpPr/>
            <p:nvPr/>
          </p:nvSpPr>
          <p:spPr>
            <a:xfrm>
              <a:off x="846218" y="3458333"/>
              <a:ext cx="121367" cy="106730"/>
            </a:xfrm>
            <a:custGeom>
              <a:avLst/>
              <a:gdLst/>
              <a:ahLst/>
              <a:cxnLst/>
              <a:rect l="l" t="t" r="r" b="b"/>
              <a:pathLst>
                <a:path w="3549" h="3121" extrusionOk="0">
                  <a:moveTo>
                    <a:pt x="1548" y="1"/>
                  </a:moveTo>
                  <a:cubicBezTo>
                    <a:pt x="691" y="1"/>
                    <a:pt x="0" y="691"/>
                    <a:pt x="0" y="1549"/>
                  </a:cubicBezTo>
                  <a:cubicBezTo>
                    <a:pt x="0" y="2406"/>
                    <a:pt x="691" y="3097"/>
                    <a:pt x="1548" y="3120"/>
                  </a:cubicBezTo>
                  <a:cubicBezTo>
                    <a:pt x="3548" y="3025"/>
                    <a:pt x="3548" y="72"/>
                    <a:pt x="154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" name="Google Shape;234;p14">
              <a:extLst>
                <a:ext uri="{FF2B5EF4-FFF2-40B4-BE49-F238E27FC236}">
                  <a16:creationId xmlns:a16="http://schemas.microsoft.com/office/drawing/2014/main" id="{883D26F6-37E1-4DAE-8C3A-159846D19DA5}"/>
                </a:ext>
              </a:extLst>
            </p:cNvPr>
            <p:cNvSpPr/>
            <p:nvPr/>
          </p:nvSpPr>
          <p:spPr>
            <a:xfrm>
              <a:off x="867386" y="3580487"/>
              <a:ext cx="63539" cy="242734"/>
            </a:xfrm>
            <a:custGeom>
              <a:avLst/>
              <a:gdLst/>
              <a:ahLst/>
              <a:cxnLst/>
              <a:rect l="l" t="t" r="r" b="b"/>
              <a:pathLst>
                <a:path w="1858" h="7098" extrusionOk="0">
                  <a:moveTo>
                    <a:pt x="0" y="1"/>
                  </a:moveTo>
                  <a:lnTo>
                    <a:pt x="0" y="6788"/>
                  </a:lnTo>
                  <a:cubicBezTo>
                    <a:pt x="0" y="6955"/>
                    <a:pt x="119" y="7098"/>
                    <a:pt x="286" y="7098"/>
                  </a:cubicBezTo>
                  <a:lnTo>
                    <a:pt x="1548" y="7098"/>
                  </a:lnTo>
                  <a:cubicBezTo>
                    <a:pt x="1715" y="7098"/>
                    <a:pt x="1858" y="6955"/>
                    <a:pt x="1834" y="6788"/>
                  </a:cubicBezTo>
                  <a:lnTo>
                    <a:pt x="1834" y="1"/>
                  </a:lnTo>
                  <a:cubicBezTo>
                    <a:pt x="1552" y="142"/>
                    <a:pt x="1246" y="213"/>
                    <a:pt x="918" y="215"/>
                  </a:cubicBezTo>
                  <a:lnTo>
                    <a:pt x="918" y="215"/>
                  </a:lnTo>
                  <a:cubicBezTo>
                    <a:pt x="611" y="213"/>
                    <a:pt x="283" y="142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" name="Google Shape;235;p14">
              <a:extLst>
                <a:ext uri="{FF2B5EF4-FFF2-40B4-BE49-F238E27FC236}">
                  <a16:creationId xmlns:a16="http://schemas.microsoft.com/office/drawing/2014/main" id="{6C831DAB-8563-43DA-8DD4-B6227F9AE583}"/>
                </a:ext>
              </a:extLst>
            </p:cNvPr>
            <p:cNvSpPr/>
            <p:nvPr/>
          </p:nvSpPr>
          <p:spPr>
            <a:xfrm>
              <a:off x="952880" y="3521872"/>
              <a:ext cx="236476" cy="239348"/>
            </a:xfrm>
            <a:custGeom>
              <a:avLst/>
              <a:gdLst/>
              <a:ahLst/>
              <a:cxnLst/>
              <a:rect l="l" t="t" r="r" b="b"/>
              <a:pathLst>
                <a:path w="6915" h="6999" extrusionOk="0">
                  <a:moveTo>
                    <a:pt x="596" y="0"/>
                  </a:moveTo>
                  <a:cubicBezTo>
                    <a:pt x="549" y="476"/>
                    <a:pt x="334" y="929"/>
                    <a:pt x="1" y="1262"/>
                  </a:cubicBezTo>
                  <a:lnTo>
                    <a:pt x="1" y="5739"/>
                  </a:lnTo>
                  <a:cubicBezTo>
                    <a:pt x="205" y="5664"/>
                    <a:pt x="410" y="5631"/>
                    <a:pt x="618" y="5631"/>
                  </a:cubicBezTo>
                  <a:cubicBezTo>
                    <a:pt x="1262" y="5631"/>
                    <a:pt x="1936" y="5945"/>
                    <a:pt x="2692" y="6287"/>
                  </a:cubicBezTo>
                  <a:cubicBezTo>
                    <a:pt x="3463" y="6639"/>
                    <a:pt x="4258" y="6999"/>
                    <a:pt x="5041" y="6999"/>
                  </a:cubicBezTo>
                  <a:cubicBezTo>
                    <a:pt x="5635" y="6999"/>
                    <a:pt x="6223" y="6791"/>
                    <a:pt x="6788" y="6216"/>
                  </a:cubicBezTo>
                  <a:cubicBezTo>
                    <a:pt x="6836" y="6168"/>
                    <a:pt x="6883" y="6073"/>
                    <a:pt x="6883" y="6001"/>
                  </a:cubicBezTo>
                  <a:lnTo>
                    <a:pt x="6883" y="1000"/>
                  </a:lnTo>
                  <a:cubicBezTo>
                    <a:pt x="6914" y="798"/>
                    <a:pt x="6752" y="656"/>
                    <a:pt x="6589" y="656"/>
                  </a:cubicBezTo>
                  <a:cubicBezTo>
                    <a:pt x="6503" y="656"/>
                    <a:pt x="6417" y="696"/>
                    <a:pt x="6359" y="786"/>
                  </a:cubicBezTo>
                  <a:cubicBezTo>
                    <a:pt x="5922" y="1214"/>
                    <a:pt x="5476" y="1376"/>
                    <a:pt x="5013" y="1376"/>
                  </a:cubicBezTo>
                  <a:cubicBezTo>
                    <a:pt x="4367" y="1376"/>
                    <a:pt x="3689" y="1061"/>
                    <a:pt x="2954" y="715"/>
                  </a:cubicBezTo>
                  <a:cubicBezTo>
                    <a:pt x="2192" y="357"/>
                    <a:pt x="1406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30" name="Google Shape;987;p17">
            <a:extLst>
              <a:ext uri="{FF2B5EF4-FFF2-40B4-BE49-F238E27FC236}">
                <a16:creationId xmlns:a16="http://schemas.microsoft.com/office/drawing/2014/main" id="{3507BDCD-B04B-4492-AB00-04DDD79AF87A}"/>
              </a:ext>
            </a:extLst>
          </p:cNvPr>
          <p:cNvGrpSpPr/>
          <p:nvPr/>
        </p:nvGrpSpPr>
        <p:grpSpPr>
          <a:xfrm>
            <a:off x="5074353" y="4787770"/>
            <a:ext cx="736267" cy="740407"/>
            <a:chOff x="2423432" y="3455516"/>
            <a:chExt cx="365487" cy="364769"/>
          </a:xfrm>
          <a:solidFill>
            <a:srgbClr val="36FFF4"/>
          </a:solidFill>
        </p:grpSpPr>
        <p:sp>
          <p:nvSpPr>
            <p:cNvPr id="31" name="Google Shape;988;p17">
              <a:extLst>
                <a:ext uri="{FF2B5EF4-FFF2-40B4-BE49-F238E27FC236}">
                  <a16:creationId xmlns:a16="http://schemas.microsoft.com/office/drawing/2014/main" id="{E535A965-36B9-49CB-AAB7-EC08DBD65218}"/>
                </a:ext>
              </a:extLst>
            </p:cNvPr>
            <p:cNvSpPr/>
            <p:nvPr/>
          </p:nvSpPr>
          <p:spPr>
            <a:xfrm>
              <a:off x="2433993" y="3455516"/>
              <a:ext cx="74923" cy="64224"/>
            </a:xfrm>
            <a:custGeom>
              <a:avLst/>
              <a:gdLst/>
              <a:ahLst/>
              <a:cxnLst/>
              <a:rect l="l" t="t" r="r" b="b"/>
              <a:pathLst>
                <a:path w="2192" h="1879" extrusionOk="0">
                  <a:moveTo>
                    <a:pt x="1263" y="0"/>
                  </a:moveTo>
                  <a:cubicBezTo>
                    <a:pt x="406" y="0"/>
                    <a:pt x="1" y="1000"/>
                    <a:pt x="596" y="1596"/>
                  </a:cubicBezTo>
                  <a:cubicBezTo>
                    <a:pt x="791" y="1790"/>
                    <a:pt x="1029" y="1878"/>
                    <a:pt x="1261" y="1878"/>
                  </a:cubicBezTo>
                  <a:cubicBezTo>
                    <a:pt x="1738" y="1878"/>
                    <a:pt x="2192" y="1506"/>
                    <a:pt x="2192" y="929"/>
                  </a:cubicBezTo>
                  <a:cubicBezTo>
                    <a:pt x="2192" y="429"/>
                    <a:pt x="1763" y="0"/>
                    <a:pt x="12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" name="Google Shape;989;p17">
              <a:extLst>
                <a:ext uri="{FF2B5EF4-FFF2-40B4-BE49-F238E27FC236}">
                  <a16:creationId xmlns:a16="http://schemas.microsoft.com/office/drawing/2014/main" id="{AC8D5055-DC7E-47EA-BE43-093CCF7C7D1E}"/>
                </a:ext>
              </a:extLst>
            </p:cNvPr>
            <p:cNvSpPr/>
            <p:nvPr/>
          </p:nvSpPr>
          <p:spPr>
            <a:xfrm>
              <a:off x="2563433" y="3455516"/>
              <a:ext cx="74923" cy="64053"/>
            </a:xfrm>
            <a:custGeom>
              <a:avLst/>
              <a:gdLst/>
              <a:ahLst/>
              <a:cxnLst/>
              <a:rect l="l" t="t" r="r" b="b"/>
              <a:pathLst>
                <a:path w="2192" h="1874" extrusionOk="0">
                  <a:moveTo>
                    <a:pt x="1239" y="0"/>
                  </a:moveTo>
                  <a:cubicBezTo>
                    <a:pt x="405" y="0"/>
                    <a:pt x="0" y="1000"/>
                    <a:pt x="572" y="1596"/>
                  </a:cubicBezTo>
                  <a:cubicBezTo>
                    <a:pt x="764" y="1788"/>
                    <a:pt x="1000" y="1873"/>
                    <a:pt x="1232" y="1873"/>
                  </a:cubicBezTo>
                  <a:cubicBezTo>
                    <a:pt x="1721" y="1873"/>
                    <a:pt x="2191" y="1494"/>
                    <a:pt x="2191" y="929"/>
                  </a:cubicBezTo>
                  <a:cubicBezTo>
                    <a:pt x="2191" y="429"/>
                    <a:pt x="1763" y="0"/>
                    <a:pt x="1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3" name="Google Shape;990;p17">
              <a:extLst>
                <a:ext uri="{FF2B5EF4-FFF2-40B4-BE49-F238E27FC236}">
                  <a16:creationId xmlns:a16="http://schemas.microsoft.com/office/drawing/2014/main" id="{AEF12AC6-056D-4BF1-A665-CBB97C7105F3}"/>
                </a:ext>
              </a:extLst>
            </p:cNvPr>
            <p:cNvSpPr/>
            <p:nvPr/>
          </p:nvSpPr>
          <p:spPr>
            <a:xfrm>
              <a:off x="2692018" y="3455516"/>
              <a:ext cx="74923" cy="64053"/>
            </a:xfrm>
            <a:custGeom>
              <a:avLst/>
              <a:gdLst/>
              <a:ahLst/>
              <a:cxnLst/>
              <a:rect l="l" t="t" r="r" b="b"/>
              <a:pathLst>
                <a:path w="2192" h="1874" extrusionOk="0">
                  <a:moveTo>
                    <a:pt x="1263" y="0"/>
                  </a:moveTo>
                  <a:cubicBezTo>
                    <a:pt x="430" y="0"/>
                    <a:pt x="1" y="1000"/>
                    <a:pt x="596" y="1596"/>
                  </a:cubicBezTo>
                  <a:cubicBezTo>
                    <a:pt x="788" y="1788"/>
                    <a:pt x="1022" y="1873"/>
                    <a:pt x="1251" y="1873"/>
                  </a:cubicBezTo>
                  <a:cubicBezTo>
                    <a:pt x="1732" y="1873"/>
                    <a:pt x="2192" y="1494"/>
                    <a:pt x="2192" y="929"/>
                  </a:cubicBezTo>
                  <a:cubicBezTo>
                    <a:pt x="2192" y="405"/>
                    <a:pt x="1787" y="0"/>
                    <a:pt x="12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4" name="Google Shape;991;p17">
              <a:extLst>
                <a:ext uri="{FF2B5EF4-FFF2-40B4-BE49-F238E27FC236}">
                  <a16:creationId xmlns:a16="http://schemas.microsoft.com/office/drawing/2014/main" id="{2E952CDC-9F7F-40F4-9529-DB55DF409B7F}"/>
                </a:ext>
              </a:extLst>
            </p:cNvPr>
            <p:cNvSpPr/>
            <p:nvPr/>
          </p:nvSpPr>
          <p:spPr>
            <a:xfrm>
              <a:off x="2423432" y="3584101"/>
              <a:ext cx="365487" cy="43204"/>
            </a:xfrm>
            <a:custGeom>
              <a:avLst/>
              <a:gdLst/>
              <a:ahLst/>
              <a:cxnLst/>
              <a:rect l="l" t="t" r="r" b="b"/>
              <a:pathLst>
                <a:path w="10693" h="1264" extrusionOk="0">
                  <a:moveTo>
                    <a:pt x="0" y="1"/>
                  </a:moveTo>
                  <a:lnTo>
                    <a:pt x="0" y="953"/>
                  </a:lnTo>
                  <a:cubicBezTo>
                    <a:pt x="0" y="1120"/>
                    <a:pt x="143" y="1263"/>
                    <a:pt x="310" y="1263"/>
                  </a:cubicBezTo>
                  <a:lnTo>
                    <a:pt x="10359" y="1263"/>
                  </a:lnTo>
                  <a:cubicBezTo>
                    <a:pt x="10550" y="1263"/>
                    <a:pt x="10693" y="1120"/>
                    <a:pt x="10693" y="953"/>
                  </a:cubicBezTo>
                  <a:lnTo>
                    <a:pt x="106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5" name="Google Shape;992;p17">
              <a:extLst>
                <a:ext uri="{FF2B5EF4-FFF2-40B4-BE49-F238E27FC236}">
                  <a16:creationId xmlns:a16="http://schemas.microsoft.com/office/drawing/2014/main" id="{9658EAB3-84D2-41AA-A739-BE141DB20997}"/>
                </a:ext>
              </a:extLst>
            </p:cNvPr>
            <p:cNvSpPr/>
            <p:nvPr/>
          </p:nvSpPr>
          <p:spPr>
            <a:xfrm>
              <a:off x="2683063" y="3530404"/>
              <a:ext cx="104249" cy="31753"/>
            </a:xfrm>
            <a:custGeom>
              <a:avLst/>
              <a:gdLst/>
              <a:ahLst/>
              <a:cxnLst/>
              <a:rect l="l" t="t" r="r" b="b"/>
              <a:pathLst>
                <a:path w="3050" h="929" extrusionOk="0">
                  <a:moveTo>
                    <a:pt x="596" y="0"/>
                  </a:moveTo>
                  <a:cubicBezTo>
                    <a:pt x="287" y="214"/>
                    <a:pt x="72" y="548"/>
                    <a:pt x="1" y="929"/>
                  </a:cubicBezTo>
                  <a:lnTo>
                    <a:pt x="3049" y="929"/>
                  </a:lnTo>
                  <a:cubicBezTo>
                    <a:pt x="2978" y="548"/>
                    <a:pt x="2763" y="214"/>
                    <a:pt x="2454" y="0"/>
                  </a:cubicBezTo>
                  <a:cubicBezTo>
                    <a:pt x="2180" y="203"/>
                    <a:pt x="1853" y="304"/>
                    <a:pt x="1525" y="304"/>
                  </a:cubicBezTo>
                  <a:cubicBezTo>
                    <a:pt x="1198" y="304"/>
                    <a:pt x="870" y="203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6" name="Google Shape;993;p17">
              <a:extLst>
                <a:ext uri="{FF2B5EF4-FFF2-40B4-BE49-F238E27FC236}">
                  <a16:creationId xmlns:a16="http://schemas.microsoft.com/office/drawing/2014/main" id="{66E7597F-A1C0-41E7-AB63-0E1EA6A22E03}"/>
                </a:ext>
              </a:extLst>
            </p:cNvPr>
            <p:cNvSpPr/>
            <p:nvPr/>
          </p:nvSpPr>
          <p:spPr>
            <a:xfrm>
              <a:off x="2553658" y="3530404"/>
              <a:ext cx="105035" cy="31753"/>
            </a:xfrm>
            <a:custGeom>
              <a:avLst/>
              <a:gdLst/>
              <a:ahLst/>
              <a:cxnLst/>
              <a:rect l="l" t="t" r="r" b="b"/>
              <a:pathLst>
                <a:path w="3073" h="929" extrusionOk="0">
                  <a:moveTo>
                    <a:pt x="596" y="0"/>
                  </a:moveTo>
                  <a:cubicBezTo>
                    <a:pt x="286" y="214"/>
                    <a:pt x="72" y="548"/>
                    <a:pt x="0" y="929"/>
                  </a:cubicBezTo>
                  <a:lnTo>
                    <a:pt x="3073" y="929"/>
                  </a:lnTo>
                  <a:cubicBezTo>
                    <a:pt x="2977" y="548"/>
                    <a:pt x="2763" y="214"/>
                    <a:pt x="2477" y="0"/>
                  </a:cubicBezTo>
                  <a:lnTo>
                    <a:pt x="2453" y="0"/>
                  </a:lnTo>
                  <a:cubicBezTo>
                    <a:pt x="2180" y="203"/>
                    <a:pt x="1852" y="304"/>
                    <a:pt x="1525" y="304"/>
                  </a:cubicBezTo>
                  <a:cubicBezTo>
                    <a:pt x="1197" y="304"/>
                    <a:pt x="870" y="203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7" name="Google Shape;994;p17">
              <a:extLst>
                <a:ext uri="{FF2B5EF4-FFF2-40B4-BE49-F238E27FC236}">
                  <a16:creationId xmlns:a16="http://schemas.microsoft.com/office/drawing/2014/main" id="{91B286F0-57BD-47A5-80D6-1E0141415342}"/>
                </a:ext>
              </a:extLst>
            </p:cNvPr>
            <p:cNvSpPr/>
            <p:nvPr/>
          </p:nvSpPr>
          <p:spPr>
            <a:xfrm>
              <a:off x="2425038" y="3530404"/>
              <a:ext cx="104249" cy="31753"/>
            </a:xfrm>
            <a:custGeom>
              <a:avLst/>
              <a:gdLst/>
              <a:ahLst/>
              <a:cxnLst/>
              <a:rect l="l" t="t" r="r" b="b"/>
              <a:pathLst>
                <a:path w="3050" h="929" extrusionOk="0">
                  <a:moveTo>
                    <a:pt x="596" y="0"/>
                  </a:moveTo>
                  <a:cubicBezTo>
                    <a:pt x="287" y="214"/>
                    <a:pt x="72" y="548"/>
                    <a:pt x="1" y="929"/>
                  </a:cubicBezTo>
                  <a:lnTo>
                    <a:pt x="3049" y="929"/>
                  </a:lnTo>
                  <a:cubicBezTo>
                    <a:pt x="2978" y="548"/>
                    <a:pt x="2763" y="214"/>
                    <a:pt x="2454" y="0"/>
                  </a:cubicBezTo>
                  <a:cubicBezTo>
                    <a:pt x="2180" y="203"/>
                    <a:pt x="1852" y="304"/>
                    <a:pt x="1525" y="304"/>
                  </a:cubicBezTo>
                  <a:cubicBezTo>
                    <a:pt x="1197" y="304"/>
                    <a:pt x="870" y="203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8" name="Google Shape;995;p17">
              <a:extLst>
                <a:ext uri="{FF2B5EF4-FFF2-40B4-BE49-F238E27FC236}">
                  <a16:creationId xmlns:a16="http://schemas.microsoft.com/office/drawing/2014/main" id="{E2A4DD50-731A-433F-8921-7865D1CD29E8}"/>
                </a:ext>
              </a:extLst>
            </p:cNvPr>
            <p:cNvSpPr/>
            <p:nvPr/>
          </p:nvSpPr>
          <p:spPr>
            <a:xfrm>
              <a:off x="2433993" y="3648427"/>
              <a:ext cx="74923" cy="64498"/>
            </a:xfrm>
            <a:custGeom>
              <a:avLst/>
              <a:gdLst/>
              <a:ahLst/>
              <a:cxnLst/>
              <a:rect l="l" t="t" r="r" b="b"/>
              <a:pathLst>
                <a:path w="2192" h="1887" extrusionOk="0">
                  <a:moveTo>
                    <a:pt x="1263" y="0"/>
                  </a:moveTo>
                  <a:cubicBezTo>
                    <a:pt x="429" y="0"/>
                    <a:pt x="1" y="1024"/>
                    <a:pt x="596" y="1620"/>
                  </a:cubicBezTo>
                  <a:cubicBezTo>
                    <a:pt x="788" y="1803"/>
                    <a:pt x="1021" y="1886"/>
                    <a:pt x="1250" y="1886"/>
                  </a:cubicBezTo>
                  <a:cubicBezTo>
                    <a:pt x="1732" y="1886"/>
                    <a:pt x="2192" y="1518"/>
                    <a:pt x="2192" y="953"/>
                  </a:cubicBezTo>
                  <a:cubicBezTo>
                    <a:pt x="2192" y="429"/>
                    <a:pt x="1787" y="0"/>
                    <a:pt x="12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9" name="Google Shape;996;p17">
              <a:extLst>
                <a:ext uri="{FF2B5EF4-FFF2-40B4-BE49-F238E27FC236}">
                  <a16:creationId xmlns:a16="http://schemas.microsoft.com/office/drawing/2014/main" id="{3A2E6B24-765F-4AEA-96CD-10F9FA8A9093}"/>
                </a:ext>
              </a:extLst>
            </p:cNvPr>
            <p:cNvSpPr/>
            <p:nvPr/>
          </p:nvSpPr>
          <p:spPr>
            <a:xfrm>
              <a:off x="2563433" y="3648427"/>
              <a:ext cx="74923" cy="64224"/>
            </a:xfrm>
            <a:custGeom>
              <a:avLst/>
              <a:gdLst/>
              <a:ahLst/>
              <a:cxnLst/>
              <a:rect l="l" t="t" r="r" b="b"/>
              <a:pathLst>
                <a:path w="2192" h="1879" extrusionOk="0">
                  <a:moveTo>
                    <a:pt x="1239" y="0"/>
                  </a:moveTo>
                  <a:cubicBezTo>
                    <a:pt x="405" y="0"/>
                    <a:pt x="0" y="1000"/>
                    <a:pt x="572" y="1596"/>
                  </a:cubicBezTo>
                  <a:cubicBezTo>
                    <a:pt x="767" y="1791"/>
                    <a:pt x="1009" y="1879"/>
                    <a:pt x="1246" y="1879"/>
                  </a:cubicBezTo>
                  <a:cubicBezTo>
                    <a:pt x="1729" y="1879"/>
                    <a:pt x="2191" y="1513"/>
                    <a:pt x="2191" y="953"/>
                  </a:cubicBezTo>
                  <a:cubicBezTo>
                    <a:pt x="2191" y="429"/>
                    <a:pt x="1763" y="0"/>
                    <a:pt x="1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40" name="Google Shape;997;p17">
              <a:extLst>
                <a:ext uri="{FF2B5EF4-FFF2-40B4-BE49-F238E27FC236}">
                  <a16:creationId xmlns:a16="http://schemas.microsoft.com/office/drawing/2014/main" id="{B629BBE0-D547-407A-8EF6-62A6D85F7043}"/>
                </a:ext>
              </a:extLst>
            </p:cNvPr>
            <p:cNvSpPr/>
            <p:nvPr/>
          </p:nvSpPr>
          <p:spPr>
            <a:xfrm>
              <a:off x="2692018" y="3648427"/>
              <a:ext cx="74923" cy="64498"/>
            </a:xfrm>
            <a:custGeom>
              <a:avLst/>
              <a:gdLst/>
              <a:ahLst/>
              <a:cxnLst/>
              <a:rect l="l" t="t" r="r" b="b"/>
              <a:pathLst>
                <a:path w="2192" h="1887" extrusionOk="0">
                  <a:moveTo>
                    <a:pt x="1263" y="0"/>
                  </a:moveTo>
                  <a:cubicBezTo>
                    <a:pt x="430" y="0"/>
                    <a:pt x="1" y="1024"/>
                    <a:pt x="596" y="1620"/>
                  </a:cubicBezTo>
                  <a:cubicBezTo>
                    <a:pt x="788" y="1803"/>
                    <a:pt x="1021" y="1886"/>
                    <a:pt x="1250" y="1886"/>
                  </a:cubicBezTo>
                  <a:cubicBezTo>
                    <a:pt x="1732" y="1886"/>
                    <a:pt x="2192" y="1518"/>
                    <a:pt x="2192" y="953"/>
                  </a:cubicBezTo>
                  <a:cubicBezTo>
                    <a:pt x="2192" y="429"/>
                    <a:pt x="1787" y="0"/>
                    <a:pt x="12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41" name="Google Shape;998;p17">
              <a:extLst>
                <a:ext uri="{FF2B5EF4-FFF2-40B4-BE49-F238E27FC236}">
                  <a16:creationId xmlns:a16="http://schemas.microsoft.com/office/drawing/2014/main" id="{0F15CC46-1D72-49D5-B374-14BA76D18B93}"/>
                </a:ext>
              </a:extLst>
            </p:cNvPr>
            <p:cNvSpPr/>
            <p:nvPr/>
          </p:nvSpPr>
          <p:spPr>
            <a:xfrm>
              <a:off x="2423432" y="3777013"/>
              <a:ext cx="365487" cy="43272"/>
            </a:xfrm>
            <a:custGeom>
              <a:avLst/>
              <a:gdLst/>
              <a:ahLst/>
              <a:cxnLst/>
              <a:rect l="l" t="t" r="r" b="b"/>
              <a:pathLst>
                <a:path w="10693" h="1266" extrusionOk="0">
                  <a:moveTo>
                    <a:pt x="0" y="1"/>
                  </a:moveTo>
                  <a:lnTo>
                    <a:pt x="0" y="953"/>
                  </a:lnTo>
                  <a:cubicBezTo>
                    <a:pt x="0" y="1130"/>
                    <a:pt x="123" y="1266"/>
                    <a:pt x="274" y="1266"/>
                  </a:cubicBezTo>
                  <a:cubicBezTo>
                    <a:pt x="285" y="1266"/>
                    <a:pt x="298" y="1265"/>
                    <a:pt x="310" y="1263"/>
                  </a:cubicBezTo>
                  <a:lnTo>
                    <a:pt x="10359" y="1263"/>
                  </a:lnTo>
                  <a:cubicBezTo>
                    <a:pt x="10373" y="1265"/>
                    <a:pt x="10387" y="1266"/>
                    <a:pt x="10401" y="1266"/>
                  </a:cubicBezTo>
                  <a:cubicBezTo>
                    <a:pt x="10570" y="1266"/>
                    <a:pt x="10693" y="1130"/>
                    <a:pt x="10693" y="953"/>
                  </a:cubicBezTo>
                  <a:lnTo>
                    <a:pt x="106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42" name="Google Shape;999;p17">
              <a:extLst>
                <a:ext uri="{FF2B5EF4-FFF2-40B4-BE49-F238E27FC236}">
                  <a16:creationId xmlns:a16="http://schemas.microsoft.com/office/drawing/2014/main" id="{BF77BD05-917F-4988-ABA1-D55903D05025}"/>
                </a:ext>
              </a:extLst>
            </p:cNvPr>
            <p:cNvSpPr/>
            <p:nvPr/>
          </p:nvSpPr>
          <p:spPr>
            <a:xfrm>
              <a:off x="2683063" y="3723316"/>
              <a:ext cx="104249" cy="32574"/>
            </a:xfrm>
            <a:custGeom>
              <a:avLst/>
              <a:gdLst/>
              <a:ahLst/>
              <a:cxnLst/>
              <a:rect l="l" t="t" r="r" b="b"/>
              <a:pathLst>
                <a:path w="3050" h="953" extrusionOk="0">
                  <a:moveTo>
                    <a:pt x="596" y="0"/>
                  </a:moveTo>
                  <a:cubicBezTo>
                    <a:pt x="287" y="238"/>
                    <a:pt x="72" y="572"/>
                    <a:pt x="1" y="953"/>
                  </a:cubicBezTo>
                  <a:lnTo>
                    <a:pt x="3049" y="953"/>
                  </a:lnTo>
                  <a:cubicBezTo>
                    <a:pt x="2978" y="572"/>
                    <a:pt x="2763" y="238"/>
                    <a:pt x="2454" y="0"/>
                  </a:cubicBezTo>
                  <a:cubicBezTo>
                    <a:pt x="2180" y="214"/>
                    <a:pt x="1853" y="322"/>
                    <a:pt x="1525" y="322"/>
                  </a:cubicBezTo>
                  <a:cubicBezTo>
                    <a:pt x="1198" y="322"/>
                    <a:pt x="870" y="214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43" name="Google Shape;1000;p17">
              <a:extLst>
                <a:ext uri="{FF2B5EF4-FFF2-40B4-BE49-F238E27FC236}">
                  <a16:creationId xmlns:a16="http://schemas.microsoft.com/office/drawing/2014/main" id="{460AA002-BC3C-4893-8B21-0F7C24896F7A}"/>
                </a:ext>
              </a:extLst>
            </p:cNvPr>
            <p:cNvSpPr/>
            <p:nvPr/>
          </p:nvSpPr>
          <p:spPr>
            <a:xfrm>
              <a:off x="2553658" y="3723316"/>
              <a:ext cx="105035" cy="32574"/>
            </a:xfrm>
            <a:custGeom>
              <a:avLst/>
              <a:gdLst/>
              <a:ahLst/>
              <a:cxnLst/>
              <a:rect l="l" t="t" r="r" b="b"/>
              <a:pathLst>
                <a:path w="3073" h="953" extrusionOk="0">
                  <a:moveTo>
                    <a:pt x="596" y="0"/>
                  </a:moveTo>
                  <a:cubicBezTo>
                    <a:pt x="286" y="238"/>
                    <a:pt x="72" y="572"/>
                    <a:pt x="0" y="953"/>
                  </a:cubicBezTo>
                  <a:lnTo>
                    <a:pt x="3073" y="953"/>
                  </a:lnTo>
                  <a:cubicBezTo>
                    <a:pt x="2977" y="572"/>
                    <a:pt x="2763" y="238"/>
                    <a:pt x="2477" y="0"/>
                  </a:cubicBezTo>
                  <a:lnTo>
                    <a:pt x="2453" y="0"/>
                  </a:lnTo>
                  <a:cubicBezTo>
                    <a:pt x="2180" y="214"/>
                    <a:pt x="1852" y="322"/>
                    <a:pt x="1525" y="322"/>
                  </a:cubicBezTo>
                  <a:cubicBezTo>
                    <a:pt x="1197" y="322"/>
                    <a:pt x="870" y="214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44" name="Google Shape;1001;p17">
              <a:extLst>
                <a:ext uri="{FF2B5EF4-FFF2-40B4-BE49-F238E27FC236}">
                  <a16:creationId xmlns:a16="http://schemas.microsoft.com/office/drawing/2014/main" id="{ED2D19E0-FFB9-47B8-9185-446C698248EB}"/>
                </a:ext>
              </a:extLst>
            </p:cNvPr>
            <p:cNvSpPr/>
            <p:nvPr/>
          </p:nvSpPr>
          <p:spPr>
            <a:xfrm>
              <a:off x="2425038" y="3723316"/>
              <a:ext cx="104249" cy="32574"/>
            </a:xfrm>
            <a:custGeom>
              <a:avLst/>
              <a:gdLst/>
              <a:ahLst/>
              <a:cxnLst/>
              <a:rect l="l" t="t" r="r" b="b"/>
              <a:pathLst>
                <a:path w="3050" h="953" extrusionOk="0">
                  <a:moveTo>
                    <a:pt x="596" y="0"/>
                  </a:moveTo>
                  <a:cubicBezTo>
                    <a:pt x="287" y="238"/>
                    <a:pt x="72" y="572"/>
                    <a:pt x="1" y="953"/>
                  </a:cubicBezTo>
                  <a:lnTo>
                    <a:pt x="3049" y="953"/>
                  </a:lnTo>
                  <a:cubicBezTo>
                    <a:pt x="2978" y="572"/>
                    <a:pt x="2763" y="238"/>
                    <a:pt x="2454" y="0"/>
                  </a:cubicBezTo>
                  <a:cubicBezTo>
                    <a:pt x="2180" y="214"/>
                    <a:pt x="1852" y="322"/>
                    <a:pt x="1525" y="322"/>
                  </a:cubicBezTo>
                  <a:cubicBezTo>
                    <a:pt x="1197" y="322"/>
                    <a:pt x="870" y="214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5"/>
          <p:cNvGrpSpPr/>
          <p:nvPr/>
        </p:nvGrpSpPr>
        <p:grpSpPr>
          <a:xfrm>
            <a:off x="206224" y="1356713"/>
            <a:ext cx="4034400" cy="3220800"/>
            <a:chOff x="164193" y="950860"/>
            <a:chExt cx="3025800" cy="2415600"/>
          </a:xfrm>
        </p:grpSpPr>
        <p:sp>
          <p:nvSpPr>
            <p:cNvPr id="49" name="Google Shape;49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762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" name="Google Shape;50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Google Shape;51;p15"/>
            <p:cNvSpPr/>
            <p:nvPr/>
          </p:nvSpPr>
          <p:spPr>
            <a:xfrm rot="1584870">
              <a:off x="323977" y="1482135"/>
              <a:ext cx="2706233" cy="1353049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l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2" name="Google Shape;52;p15"/>
          <p:cNvGrpSpPr/>
          <p:nvPr/>
        </p:nvGrpSpPr>
        <p:grpSpPr>
          <a:xfrm>
            <a:off x="2279265" y="4731535"/>
            <a:ext cx="1877200" cy="1757600"/>
            <a:chOff x="1633249" y="3567701"/>
            <a:chExt cx="1407900" cy="1318200"/>
          </a:xfrm>
        </p:grpSpPr>
        <p:sp>
          <p:nvSpPr>
            <p:cNvPr id="53" name="Google Shape;53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" name="Google Shape;54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38100" cap="flat" cmpd="sng">
              <a:solidFill>
                <a:srgbClr val="DABD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Google Shape;55;p15"/>
            <p:cNvSpPr/>
            <p:nvPr/>
          </p:nvSpPr>
          <p:spPr>
            <a:xfrm rot="-1230174">
              <a:off x="1769327" y="3735491"/>
              <a:ext cx="1135744" cy="982619"/>
            </a:xfrm>
            <a:prstGeom prst="triangle">
              <a:avLst>
                <a:gd name="adj" fmla="val 50000"/>
              </a:avLst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accent3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6" name="Google Shape;56;p15"/>
          <p:cNvGrpSpPr/>
          <p:nvPr/>
        </p:nvGrpSpPr>
        <p:grpSpPr>
          <a:xfrm rot="7135525" flipH="1">
            <a:off x="2161887" y="1372599"/>
            <a:ext cx="1077888" cy="85948"/>
            <a:chOff x="2706675" y="573609"/>
            <a:chExt cx="1551000" cy="73500"/>
          </a:xfrm>
        </p:grpSpPr>
        <p:sp>
          <p:nvSpPr>
            <p:cNvPr id="57" name="Google Shape;57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" name="Google Shape;58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Google Shape;59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0" name="Google Shape;60;p15"/>
          <p:cNvGrpSpPr/>
          <p:nvPr/>
        </p:nvGrpSpPr>
        <p:grpSpPr>
          <a:xfrm rot="5400000" flipH="1">
            <a:off x="1463949" y="1329578"/>
            <a:ext cx="1077841" cy="85945"/>
            <a:chOff x="2706675" y="573609"/>
            <a:chExt cx="1551000" cy="73500"/>
          </a:xfrm>
        </p:grpSpPr>
        <p:sp>
          <p:nvSpPr>
            <p:cNvPr id="61" name="Google Shape;61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" name="Google Shape;62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Google Shape;63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4" name="Google Shape;64;p15"/>
          <p:cNvGrpSpPr/>
          <p:nvPr/>
        </p:nvGrpSpPr>
        <p:grpSpPr>
          <a:xfrm rot="-1640811" flipH="1">
            <a:off x="2602666" y="1926053"/>
            <a:ext cx="1077721" cy="85940"/>
            <a:chOff x="2706675" y="573609"/>
            <a:chExt cx="1551000" cy="73500"/>
          </a:xfrm>
        </p:grpSpPr>
        <p:sp>
          <p:nvSpPr>
            <p:cNvPr id="65" name="Google Shape;65;p15"/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Google Shape;66;p15"/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8" name="Google Shape;68;p15"/>
          <p:cNvGrpSpPr/>
          <p:nvPr/>
        </p:nvGrpSpPr>
        <p:grpSpPr>
          <a:xfrm rot="-900041">
            <a:off x="553580" y="4056049"/>
            <a:ext cx="1532792" cy="1532656"/>
            <a:chOff x="481374" y="2780646"/>
            <a:chExt cx="1052530" cy="1052530"/>
          </a:xfrm>
        </p:grpSpPr>
        <p:grpSp>
          <p:nvGrpSpPr>
            <p:cNvPr id="69" name="Google Shape;69;p15"/>
            <p:cNvGrpSpPr/>
            <p:nvPr/>
          </p:nvGrpSpPr>
          <p:grpSpPr>
            <a:xfrm>
              <a:off x="481374" y="2780646"/>
              <a:ext cx="1052530" cy="1052530"/>
              <a:chOff x="481374" y="2780646"/>
              <a:chExt cx="1052530" cy="1052530"/>
            </a:xfrm>
          </p:grpSpPr>
          <p:sp>
            <p:nvSpPr>
              <p:cNvPr id="70" name="Google Shape;70;p15"/>
              <p:cNvSpPr/>
              <p:nvPr/>
            </p:nvSpPr>
            <p:spPr>
              <a:xfrm rot="2700000" flipH="1">
                <a:off x="318349" y="3251950"/>
                <a:ext cx="1378580" cy="10992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15"/>
              <p:cNvSpPr/>
              <p:nvPr/>
            </p:nvSpPr>
            <p:spPr>
              <a:xfrm rot="-8100000">
                <a:off x="332491" y="3262484"/>
                <a:ext cx="1350315" cy="88835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2" name="Google Shape;72;p15"/>
              <p:cNvSpPr/>
              <p:nvPr/>
            </p:nvSpPr>
            <p:spPr>
              <a:xfrm rot="-8100000">
                <a:off x="355423" y="3286712"/>
                <a:ext cx="1304452" cy="40379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73" name="Google Shape;73;p15"/>
            <p:cNvGrpSpPr/>
            <p:nvPr/>
          </p:nvGrpSpPr>
          <p:grpSpPr>
            <a:xfrm flipH="1">
              <a:off x="481441" y="2780775"/>
              <a:ext cx="1052400" cy="1052400"/>
              <a:chOff x="481504" y="2780750"/>
              <a:chExt cx="1052400" cy="1052400"/>
            </a:xfrm>
          </p:grpSpPr>
          <p:sp>
            <p:nvSpPr>
              <p:cNvPr id="74" name="Google Shape;74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5" name="Google Shape;75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76" name="Google Shape;76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77" name="Google Shape;77;p15"/>
            <p:cNvSpPr/>
            <p:nvPr/>
          </p:nvSpPr>
          <p:spPr>
            <a:xfrm rot="-8100000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" name="Google Shape;78;p15"/>
            <p:cNvSpPr/>
            <p:nvPr/>
          </p:nvSpPr>
          <p:spPr>
            <a:xfrm rot="8100000" flipH="1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9" name="Google Shape;79;p15"/>
          <p:cNvGrpSpPr/>
          <p:nvPr/>
        </p:nvGrpSpPr>
        <p:grpSpPr>
          <a:xfrm rot="900175" flipH="1">
            <a:off x="4140642" y="373622"/>
            <a:ext cx="1042969" cy="1042932"/>
            <a:chOff x="481441" y="2780750"/>
            <a:chExt cx="1052463" cy="1052425"/>
          </a:xfrm>
        </p:grpSpPr>
        <p:grpSp>
          <p:nvGrpSpPr>
            <p:cNvPr id="80" name="Google Shape;80;p15"/>
            <p:cNvGrpSpPr/>
            <p:nvPr/>
          </p:nvGrpSpPr>
          <p:grpSpPr>
            <a:xfrm>
              <a:off x="481504" y="2780750"/>
              <a:ext cx="1052400" cy="1052400"/>
              <a:chOff x="481504" y="2780750"/>
              <a:chExt cx="1052400" cy="1052400"/>
            </a:xfrm>
          </p:grpSpPr>
          <p:sp>
            <p:nvSpPr>
              <p:cNvPr id="81" name="Google Shape;81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2" name="Google Shape;82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84" name="Google Shape;84;p15"/>
            <p:cNvGrpSpPr/>
            <p:nvPr/>
          </p:nvGrpSpPr>
          <p:grpSpPr>
            <a:xfrm flipH="1">
              <a:off x="481441" y="2780775"/>
              <a:ext cx="1052400" cy="1052400"/>
              <a:chOff x="481504" y="2780750"/>
              <a:chExt cx="1052400" cy="1052400"/>
            </a:xfrm>
          </p:grpSpPr>
          <p:sp>
            <p:nvSpPr>
              <p:cNvPr id="85" name="Google Shape;85;p15"/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6" name="Google Shape;86;p15"/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87" name="Google Shape;87;p15"/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88" name="Google Shape;88;p15"/>
            <p:cNvSpPr/>
            <p:nvPr/>
          </p:nvSpPr>
          <p:spPr>
            <a:xfrm rot="-8100000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89;p15"/>
            <p:cNvSpPr/>
            <p:nvPr/>
          </p:nvSpPr>
          <p:spPr>
            <a:xfrm rot="8100000" flipH="1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0" name="Google Shape;90;p15"/>
          <p:cNvGrpSpPr/>
          <p:nvPr/>
        </p:nvGrpSpPr>
        <p:grpSpPr>
          <a:xfrm>
            <a:off x="615129" y="307200"/>
            <a:ext cx="816400" cy="785600"/>
            <a:chOff x="461347" y="230400"/>
            <a:chExt cx="612300" cy="589200"/>
          </a:xfrm>
        </p:grpSpPr>
        <p:sp>
          <p:nvSpPr>
            <p:cNvPr id="91" name="Google Shape;91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2" name="Google Shape;92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38100" cap="flat" cmpd="sng">
              <a:solidFill>
                <a:srgbClr val="FFD4F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285750" algn="bl" rotWithShape="0">
                <a:schemeClr val="dk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 rot="1800429">
              <a:off x="531748" y="320973"/>
              <a:ext cx="471498" cy="408053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4" name="Group 21">
            <a:extLst>
              <a:ext uri="{FF2B5EF4-FFF2-40B4-BE49-F238E27FC236}">
                <a16:creationId xmlns:a16="http://schemas.microsoft.com/office/drawing/2014/main" id="{4B3182F3-27C0-4E49-AAC1-076D3F54BD4D}"/>
              </a:ext>
            </a:extLst>
          </p:cNvPr>
          <p:cNvGrpSpPr/>
          <p:nvPr/>
        </p:nvGrpSpPr>
        <p:grpSpPr>
          <a:xfrm>
            <a:off x="5135695" y="1372550"/>
            <a:ext cx="6283615" cy="4440671"/>
            <a:chOff x="2636838" y="1416050"/>
            <a:chExt cx="6911976" cy="4884738"/>
          </a:xfrm>
        </p:grpSpPr>
        <p:sp>
          <p:nvSpPr>
            <p:cNvPr id="95" name="Freeform 11">
              <a:extLst>
                <a:ext uri="{FF2B5EF4-FFF2-40B4-BE49-F238E27FC236}">
                  <a16:creationId xmlns:a16="http://schemas.microsoft.com/office/drawing/2014/main" id="{A15D601F-0328-453D-BAB5-3DEAEDE91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788" y="4614863"/>
              <a:ext cx="2786063" cy="1584325"/>
            </a:xfrm>
            <a:custGeom>
              <a:avLst/>
              <a:gdLst>
                <a:gd name="T0" fmla="*/ 136 w 739"/>
                <a:gd name="T1" fmla="*/ 51 h 420"/>
                <a:gd name="T2" fmla="*/ 80 w 739"/>
                <a:gd name="T3" fmla="*/ 351 h 420"/>
                <a:gd name="T4" fmla="*/ 279 w 739"/>
                <a:gd name="T5" fmla="*/ 411 h 420"/>
                <a:gd name="T6" fmla="*/ 739 w 739"/>
                <a:gd name="T7" fmla="*/ 356 h 420"/>
                <a:gd name="T8" fmla="*/ 288 w 739"/>
                <a:gd name="T9" fmla="*/ 256 h 420"/>
                <a:gd name="T10" fmla="*/ 192 w 739"/>
                <a:gd name="T11" fmla="*/ 0 h 420"/>
                <a:gd name="T12" fmla="*/ 136 w 739"/>
                <a:gd name="T13" fmla="*/ 51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9" h="420">
                  <a:moveTo>
                    <a:pt x="136" y="51"/>
                  </a:moveTo>
                  <a:cubicBezTo>
                    <a:pt x="136" y="51"/>
                    <a:pt x="0" y="224"/>
                    <a:pt x="80" y="351"/>
                  </a:cubicBezTo>
                  <a:cubicBezTo>
                    <a:pt x="80" y="351"/>
                    <a:pt x="143" y="415"/>
                    <a:pt x="279" y="411"/>
                  </a:cubicBezTo>
                  <a:cubicBezTo>
                    <a:pt x="279" y="411"/>
                    <a:pt x="392" y="420"/>
                    <a:pt x="739" y="356"/>
                  </a:cubicBezTo>
                  <a:cubicBezTo>
                    <a:pt x="739" y="356"/>
                    <a:pt x="393" y="345"/>
                    <a:pt x="288" y="256"/>
                  </a:cubicBezTo>
                  <a:cubicBezTo>
                    <a:pt x="183" y="167"/>
                    <a:pt x="196" y="137"/>
                    <a:pt x="192" y="0"/>
                  </a:cubicBezTo>
                  <a:lnTo>
                    <a:pt x="136" y="51"/>
                  </a:lnTo>
                  <a:close/>
                </a:path>
              </a:pathLst>
            </a:custGeom>
            <a:gradFill>
              <a:gsLst>
                <a:gs pos="1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6000">
                  <a:srgbClr val="1D568E">
                    <a:lumMod val="60000"/>
                    <a:lumOff val="40000"/>
                  </a:srgbClr>
                </a:gs>
              </a:gsLst>
              <a:lin ang="96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  <p:sp>
          <p:nvSpPr>
            <p:cNvPr id="96" name="Freeform 12">
              <a:extLst>
                <a:ext uri="{FF2B5EF4-FFF2-40B4-BE49-F238E27FC236}">
                  <a16:creationId xmlns:a16="http://schemas.microsoft.com/office/drawing/2014/main" id="{0334DC8D-4B75-43A8-9A92-3C466747D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2426" y="2174875"/>
              <a:ext cx="6656388" cy="4125913"/>
            </a:xfrm>
            <a:custGeom>
              <a:avLst/>
              <a:gdLst>
                <a:gd name="T0" fmla="*/ 700 w 1766"/>
                <a:gd name="T1" fmla="*/ 1003 h 1094"/>
                <a:gd name="T2" fmla="*/ 231 w 1766"/>
                <a:gd name="T3" fmla="*/ 1067 h 1094"/>
                <a:gd name="T4" fmla="*/ 5 w 1766"/>
                <a:gd name="T5" fmla="*/ 956 h 1094"/>
                <a:gd name="T6" fmla="*/ 473 w 1766"/>
                <a:gd name="T7" fmla="*/ 615 h 1094"/>
                <a:gd name="T8" fmla="*/ 1057 w 1766"/>
                <a:gd name="T9" fmla="*/ 412 h 1094"/>
                <a:gd name="T10" fmla="*/ 1067 w 1766"/>
                <a:gd name="T11" fmla="*/ 446 h 1094"/>
                <a:gd name="T12" fmla="*/ 1113 w 1766"/>
                <a:gd name="T13" fmla="*/ 544 h 1094"/>
                <a:gd name="T14" fmla="*/ 1735 w 1766"/>
                <a:gd name="T15" fmla="*/ 0 h 1094"/>
                <a:gd name="T16" fmla="*/ 1766 w 1766"/>
                <a:gd name="T17" fmla="*/ 37 h 1094"/>
                <a:gd name="T18" fmla="*/ 1153 w 1766"/>
                <a:gd name="T19" fmla="*/ 614 h 1094"/>
                <a:gd name="T20" fmla="*/ 1107 w 1766"/>
                <a:gd name="T21" fmla="*/ 605 h 1094"/>
                <a:gd name="T22" fmla="*/ 1067 w 1766"/>
                <a:gd name="T23" fmla="*/ 446 h 1094"/>
                <a:gd name="T24" fmla="*/ 719 w 1766"/>
                <a:gd name="T25" fmla="*/ 564 h 1094"/>
                <a:gd name="T26" fmla="*/ 297 w 1766"/>
                <a:gd name="T27" fmla="*/ 736 h 1094"/>
                <a:gd name="T28" fmla="*/ 55 w 1766"/>
                <a:gd name="T29" fmla="*/ 953 h 1094"/>
                <a:gd name="T30" fmla="*/ 700 w 1766"/>
                <a:gd name="T31" fmla="*/ 1003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66" h="1094">
                  <a:moveTo>
                    <a:pt x="700" y="1003"/>
                  </a:moveTo>
                  <a:cubicBezTo>
                    <a:pt x="700" y="1003"/>
                    <a:pt x="375" y="1066"/>
                    <a:pt x="231" y="1067"/>
                  </a:cubicBezTo>
                  <a:cubicBezTo>
                    <a:pt x="93" y="1069"/>
                    <a:pt x="9" y="1034"/>
                    <a:pt x="5" y="956"/>
                  </a:cubicBezTo>
                  <a:cubicBezTo>
                    <a:pt x="0" y="869"/>
                    <a:pt x="89" y="770"/>
                    <a:pt x="473" y="615"/>
                  </a:cubicBezTo>
                  <a:cubicBezTo>
                    <a:pt x="764" y="498"/>
                    <a:pt x="1057" y="412"/>
                    <a:pt x="1057" y="412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1113" y="544"/>
                    <a:pt x="1113" y="544"/>
                    <a:pt x="1113" y="544"/>
                  </a:cubicBezTo>
                  <a:cubicBezTo>
                    <a:pt x="1735" y="0"/>
                    <a:pt x="1735" y="0"/>
                    <a:pt x="1735" y="0"/>
                  </a:cubicBezTo>
                  <a:cubicBezTo>
                    <a:pt x="1766" y="37"/>
                    <a:pt x="1766" y="37"/>
                    <a:pt x="1766" y="37"/>
                  </a:cubicBezTo>
                  <a:cubicBezTo>
                    <a:pt x="1153" y="614"/>
                    <a:pt x="1153" y="614"/>
                    <a:pt x="1153" y="614"/>
                  </a:cubicBezTo>
                  <a:cubicBezTo>
                    <a:pt x="1107" y="605"/>
                    <a:pt x="1107" y="605"/>
                    <a:pt x="1107" y="605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719" y="564"/>
                    <a:pt x="719" y="564"/>
                    <a:pt x="719" y="564"/>
                  </a:cubicBezTo>
                  <a:cubicBezTo>
                    <a:pt x="719" y="564"/>
                    <a:pt x="391" y="692"/>
                    <a:pt x="297" y="736"/>
                  </a:cubicBezTo>
                  <a:cubicBezTo>
                    <a:pt x="188" y="787"/>
                    <a:pt x="47" y="873"/>
                    <a:pt x="55" y="953"/>
                  </a:cubicBezTo>
                  <a:cubicBezTo>
                    <a:pt x="63" y="1033"/>
                    <a:pt x="181" y="1094"/>
                    <a:pt x="700" y="1003"/>
                  </a:cubicBezTo>
                  <a:close/>
                </a:path>
              </a:pathLst>
            </a:custGeom>
            <a:solidFill>
              <a:srgbClr val="1D568E">
                <a:lumMod val="75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  <p:sp>
          <p:nvSpPr>
            <p:cNvPr id="97" name="Freeform 13">
              <a:extLst>
                <a:ext uri="{FF2B5EF4-FFF2-40B4-BE49-F238E27FC236}">
                  <a16:creationId xmlns:a16="http://schemas.microsoft.com/office/drawing/2014/main" id="{22FE0A77-B859-4F56-8AB6-C4F3ABC37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838" y="1416050"/>
              <a:ext cx="6794500" cy="4391025"/>
            </a:xfrm>
            <a:custGeom>
              <a:avLst/>
              <a:gdLst>
                <a:gd name="T0" fmla="*/ 1803 w 1803"/>
                <a:gd name="T1" fmla="*/ 201 h 1164"/>
                <a:gd name="T2" fmla="*/ 1175 w 1803"/>
                <a:gd name="T3" fmla="*/ 806 h 1164"/>
                <a:gd name="T4" fmla="*/ 1122 w 1803"/>
                <a:gd name="T5" fmla="*/ 617 h 1164"/>
                <a:gd name="T6" fmla="*/ 339 w 1803"/>
                <a:gd name="T7" fmla="*/ 911 h 1164"/>
                <a:gd name="T8" fmla="*/ 74 w 1803"/>
                <a:gd name="T9" fmla="*/ 1164 h 1164"/>
                <a:gd name="T10" fmla="*/ 2 w 1803"/>
                <a:gd name="T11" fmla="*/ 802 h 1164"/>
                <a:gd name="T12" fmla="*/ 44 w 1803"/>
                <a:gd name="T13" fmla="*/ 691 h 1164"/>
                <a:gd name="T14" fmla="*/ 363 w 1803"/>
                <a:gd name="T15" fmla="*/ 448 h 1164"/>
                <a:gd name="T16" fmla="*/ 993 w 1803"/>
                <a:gd name="T17" fmla="*/ 181 h 1164"/>
                <a:gd name="T18" fmla="*/ 937 w 1803"/>
                <a:gd name="T19" fmla="*/ 0 h 1164"/>
                <a:gd name="T20" fmla="*/ 1803 w 1803"/>
                <a:gd name="T21" fmla="*/ 2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03" h="1164">
                  <a:moveTo>
                    <a:pt x="1803" y="201"/>
                  </a:moveTo>
                  <a:cubicBezTo>
                    <a:pt x="1175" y="806"/>
                    <a:pt x="1175" y="806"/>
                    <a:pt x="1175" y="806"/>
                  </a:cubicBezTo>
                  <a:cubicBezTo>
                    <a:pt x="1122" y="617"/>
                    <a:pt x="1122" y="617"/>
                    <a:pt x="1122" y="617"/>
                  </a:cubicBezTo>
                  <a:cubicBezTo>
                    <a:pt x="1122" y="617"/>
                    <a:pt x="683" y="748"/>
                    <a:pt x="339" y="911"/>
                  </a:cubicBezTo>
                  <a:cubicBezTo>
                    <a:pt x="264" y="947"/>
                    <a:pt x="77" y="1032"/>
                    <a:pt x="74" y="1164"/>
                  </a:cubicBezTo>
                  <a:cubicBezTo>
                    <a:pt x="2" y="802"/>
                    <a:pt x="2" y="802"/>
                    <a:pt x="2" y="802"/>
                  </a:cubicBezTo>
                  <a:cubicBezTo>
                    <a:pt x="2" y="802"/>
                    <a:pt x="0" y="750"/>
                    <a:pt x="44" y="691"/>
                  </a:cubicBezTo>
                  <a:cubicBezTo>
                    <a:pt x="88" y="632"/>
                    <a:pt x="205" y="532"/>
                    <a:pt x="363" y="448"/>
                  </a:cubicBezTo>
                  <a:cubicBezTo>
                    <a:pt x="520" y="364"/>
                    <a:pt x="789" y="247"/>
                    <a:pt x="993" y="181"/>
                  </a:cubicBezTo>
                  <a:cubicBezTo>
                    <a:pt x="937" y="0"/>
                    <a:pt x="937" y="0"/>
                    <a:pt x="937" y="0"/>
                  </a:cubicBezTo>
                  <a:lnTo>
                    <a:pt x="1803" y="201"/>
                  </a:lnTo>
                  <a:close/>
                </a:path>
              </a:pathLst>
            </a:custGeom>
            <a:gradFill flip="none" rotWithShape="1">
              <a:gsLst>
                <a:gs pos="3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7000">
                  <a:srgbClr val="1D568E">
                    <a:lumMod val="60000"/>
                    <a:lumOff val="40000"/>
                  </a:srgbClr>
                </a:gs>
              </a:gsLst>
              <a:lin ang="960000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</p:grpSp>
      <p:sp>
        <p:nvSpPr>
          <p:cNvPr id="98" name="TextBox 2">
            <a:extLst>
              <a:ext uri="{FF2B5EF4-FFF2-40B4-BE49-F238E27FC236}">
                <a16:creationId xmlns:a16="http://schemas.microsoft.com/office/drawing/2014/main" id="{4B4EB3EA-E9A4-4B84-B9B7-6E48750D5B99}"/>
              </a:ext>
            </a:extLst>
          </p:cNvPr>
          <p:cNvSpPr txBox="1"/>
          <p:nvPr/>
        </p:nvSpPr>
        <p:spPr>
          <a:xfrm rot="20323293">
            <a:off x="5769403" y="3098865"/>
            <a:ext cx="3649752" cy="689476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0940379"/>
              </a:avLst>
            </a:prstTxWarp>
            <a:spAutoFit/>
          </a:bodyPr>
          <a:lstStyle/>
          <a:p>
            <a:pPr algn="ctr" defTabSz="1218987"/>
            <a:r>
              <a:rPr lang="en-IN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</a:t>
            </a:r>
            <a:r>
              <a:rPr lang="en-IN" sz="32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segunda</a:t>
            </a:r>
            <a:r>
              <a:rPr lang="en-IN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IN" sz="32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instancia</a:t>
            </a:r>
            <a:endParaRPr lang="en-IN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A5B2C709-435E-43EF-BEEE-9A4E8DCA47F2}"/>
              </a:ext>
            </a:extLst>
          </p:cNvPr>
          <p:cNvGrpSpPr/>
          <p:nvPr/>
        </p:nvGrpSpPr>
        <p:grpSpPr>
          <a:xfrm>
            <a:off x="1017360" y="1816101"/>
            <a:ext cx="9711600" cy="4314733"/>
            <a:chOff x="1940469" y="1633222"/>
            <a:chExt cx="5417461" cy="2216997"/>
          </a:xfrm>
        </p:grpSpPr>
        <p:sp>
          <p:nvSpPr>
            <p:cNvPr id="863" name="Google Shape;863;p35"/>
            <p:cNvSpPr/>
            <p:nvPr/>
          </p:nvSpPr>
          <p:spPr>
            <a:xfrm>
              <a:off x="1940469" y="1688888"/>
              <a:ext cx="2523820" cy="2161331"/>
            </a:xfrm>
            <a:custGeom>
              <a:avLst/>
              <a:gdLst/>
              <a:ahLst/>
              <a:cxnLst/>
              <a:rect l="l" t="t" r="r" b="b"/>
              <a:pathLst>
                <a:path w="66011" h="56530" extrusionOk="0">
                  <a:moveTo>
                    <a:pt x="31606" y="793"/>
                  </a:moveTo>
                  <a:cubicBezTo>
                    <a:pt x="32081" y="856"/>
                    <a:pt x="32556" y="919"/>
                    <a:pt x="33063" y="983"/>
                  </a:cubicBezTo>
                  <a:cubicBezTo>
                    <a:pt x="31637" y="2566"/>
                    <a:pt x="30181" y="4118"/>
                    <a:pt x="28692" y="5638"/>
                  </a:cubicBezTo>
                  <a:lnTo>
                    <a:pt x="28249" y="5638"/>
                  </a:lnTo>
                  <a:cubicBezTo>
                    <a:pt x="27742" y="5638"/>
                    <a:pt x="27235" y="5670"/>
                    <a:pt x="26729" y="5701"/>
                  </a:cubicBezTo>
                  <a:cubicBezTo>
                    <a:pt x="28344" y="4054"/>
                    <a:pt x="29959" y="2408"/>
                    <a:pt x="31606" y="793"/>
                  </a:cubicBezTo>
                  <a:close/>
                  <a:moveTo>
                    <a:pt x="33316" y="1046"/>
                  </a:moveTo>
                  <a:cubicBezTo>
                    <a:pt x="33633" y="1109"/>
                    <a:pt x="33949" y="1173"/>
                    <a:pt x="34298" y="1236"/>
                  </a:cubicBezTo>
                  <a:cubicBezTo>
                    <a:pt x="32873" y="2724"/>
                    <a:pt x="31511" y="4213"/>
                    <a:pt x="30086" y="5701"/>
                  </a:cubicBezTo>
                  <a:cubicBezTo>
                    <a:pt x="29737" y="5701"/>
                    <a:pt x="29357" y="5670"/>
                    <a:pt x="29009" y="5638"/>
                  </a:cubicBezTo>
                  <a:cubicBezTo>
                    <a:pt x="30466" y="4149"/>
                    <a:pt x="31891" y="2598"/>
                    <a:pt x="33316" y="1046"/>
                  </a:cubicBezTo>
                  <a:close/>
                  <a:moveTo>
                    <a:pt x="29864" y="634"/>
                  </a:moveTo>
                  <a:cubicBezTo>
                    <a:pt x="30276" y="634"/>
                    <a:pt x="30687" y="666"/>
                    <a:pt x="31099" y="729"/>
                  </a:cubicBezTo>
                  <a:cubicBezTo>
                    <a:pt x="29389" y="2408"/>
                    <a:pt x="27679" y="4086"/>
                    <a:pt x="25937" y="5765"/>
                  </a:cubicBezTo>
                  <a:cubicBezTo>
                    <a:pt x="25525" y="5796"/>
                    <a:pt x="25114" y="5860"/>
                    <a:pt x="24702" y="5923"/>
                  </a:cubicBezTo>
                  <a:cubicBezTo>
                    <a:pt x="26412" y="4149"/>
                    <a:pt x="28122" y="2376"/>
                    <a:pt x="29864" y="634"/>
                  </a:cubicBezTo>
                  <a:close/>
                  <a:moveTo>
                    <a:pt x="34583" y="1299"/>
                  </a:moveTo>
                  <a:cubicBezTo>
                    <a:pt x="35121" y="1426"/>
                    <a:pt x="35659" y="1584"/>
                    <a:pt x="36198" y="1743"/>
                  </a:cubicBezTo>
                  <a:cubicBezTo>
                    <a:pt x="34773" y="3136"/>
                    <a:pt x="33379" y="4561"/>
                    <a:pt x="31954" y="5955"/>
                  </a:cubicBezTo>
                  <a:cubicBezTo>
                    <a:pt x="31447" y="5860"/>
                    <a:pt x="30909" y="5796"/>
                    <a:pt x="30402" y="5733"/>
                  </a:cubicBezTo>
                  <a:cubicBezTo>
                    <a:pt x="31796" y="4276"/>
                    <a:pt x="33189" y="2788"/>
                    <a:pt x="34583" y="1299"/>
                  </a:cubicBezTo>
                  <a:close/>
                  <a:moveTo>
                    <a:pt x="28249" y="571"/>
                  </a:moveTo>
                  <a:cubicBezTo>
                    <a:pt x="28724" y="571"/>
                    <a:pt x="29199" y="571"/>
                    <a:pt x="29674" y="603"/>
                  </a:cubicBezTo>
                  <a:cubicBezTo>
                    <a:pt x="28439" y="1964"/>
                    <a:pt x="27172" y="3294"/>
                    <a:pt x="25905" y="4593"/>
                  </a:cubicBezTo>
                  <a:cubicBezTo>
                    <a:pt x="25462" y="5036"/>
                    <a:pt x="24987" y="5480"/>
                    <a:pt x="24544" y="5955"/>
                  </a:cubicBezTo>
                  <a:cubicBezTo>
                    <a:pt x="23815" y="6050"/>
                    <a:pt x="23087" y="6208"/>
                    <a:pt x="22358" y="6398"/>
                  </a:cubicBezTo>
                  <a:cubicBezTo>
                    <a:pt x="23879" y="4910"/>
                    <a:pt x="25367" y="3421"/>
                    <a:pt x="26855" y="1933"/>
                  </a:cubicBezTo>
                  <a:cubicBezTo>
                    <a:pt x="27299" y="1489"/>
                    <a:pt x="27742" y="1014"/>
                    <a:pt x="28154" y="571"/>
                  </a:cubicBezTo>
                  <a:close/>
                  <a:moveTo>
                    <a:pt x="36546" y="1838"/>
                  </a:moveTo>
                  <a:cubicBezTo>
                    <a:pt x="37116" y="2028"/>
                    <a:pt x="37686" y="2218"/>
                    <a:pt x="38225" y="2439"/>
                  </a:cubicBezTo>
                  <a:cubicBezTo>
                    <a:pt x="36895" y="3769"/>
                    <a:pt x="35501" y="5100"/>
                    <a:pt x="34108" y="6398"/>
                  </a:cubicBezTo>
                  <a:cubicBezTo>
                    <a:pt x="33474" y="6240"/>
                    <a:pt x="32841" y="6081"/>
                    <a:pt x="32176" y="5986"/>
                  </a:cubicBezTo>
                  <a:cubicBezTo>
                    <a:pt x="33633" y="4593"/>
                    <a:pt x="35089" y="3231"/>
                    <a:pt x="36546" y="1838"/>
                  </a:cubicBezTo>
                  <a:close/>
                  <a:moveTo>
                    <a:pt x="38478" y="2534"/>
                  </a:moveTo>
                  <a:cubicBezTo>
                    <a:pt x="38826" y="2661"/>
                    <a:pt x="39175" y="2819"/>
                    <a:pt x="39491" y="2946"/>
                  </a:cubicBezTo>
                  <a:cubicBezTo>
                    <a:pt x="38256" y="4244"/>
                    <a:pt x="37085" y="5606"/>
                    <a:pt x="35913" y="6968"/>
                  </a:cubicBezTo>
                  <a:cubicBezTo>
                    <a:pt x="35406" y="6778"/>
                    <a:pt x="34899" y="6620"/>
                    <a:pt x="34393" y="6493"/>
                  </a:cubicBezTo>
                  <a:cubicBezTo>
                    <a:pt x="35786" y="5195"/>
                    <a:pt x="37148" y="3864"/>
                    <a:pt x="38478" y="2534"/>
                  </a:cubicBezTo>
                  <a:close/>
                  <a:moveTo>
                    <a:pt x="27774" y="571"/>
                  </a:moveTo>
                  <a:lnTo>
                    <a:pt x="27774" y="571"/>
                  </a:lnTo>
                  <a:cubicBezTo>
                    <a:pt x="27394" y="983"/>
                    <a:pt x="27045" y="1363"/>
                    <a:pt x="26665" y="1743"/>
                  </a:cubicBezTo>
                  <a:cubicBezTo>
                    <a:pt x="25050" y="3358"/>
                    <a:pt x="23435" y="4973"/>
                    <a:pt x="21852" y="6556"/>
                  </a:cubicBezTo>
                  <a:cubicBezTo>
                    <a:pt x="20997" y="6810"/>
                    <a:pt x="20205" y="7095"/>
                    <a:pt x="19413" y="7443"/>
                  </a:cubicBezTo>
                  <a:cubicBezTo>
                    <a:pt x="21725" y="5163"/>
                    <a:pt x="24005" y="2914"/>
                    <a:pt x="26317" y="634"/>
                  </a:cubicBezTo>
                  <a:cubicBezTo>
                    <a:pt x="26792" y="603"/>
                    <a:pt x="27267" y="603"/>
                    <a:pt x="27774" y="571"/>
                  </a:cubicBezTo>
                  <a:close/>
                  <a:moveTo>
                    <a:pt x="39745" y="3073"/>
                  </a:moveTo>
                  <a:cubicBezTo>
                    <a:pt x="40093" y="3231"/>
                    <a:pt x="40473" y="3421"/>
                    <a:pt x="40822" y="3611"/>
                  </a:cubicBezTo>
                  <a:cubicBezTo>
                    <a:pt x="39586" y="4878"/>
                    <a:pt x="38351" y="6145"/>
                    <a:pt x="37148" y="7443"/>
                  </a:cubicBezTo>
                  <a:cubicBezTo>
                    <a:pt x="36831" y="7316"/>
                    <a:pt x="36515" y="7190"/>
                    <a:pt x="36166" y="7063"/>
                  </a:cubicBezTo>
                  <a:cubicBezTo>
                    <a:pt x="37338" y="5701"/>
                    <a:pt x="38510" y="4339"/>
                    <a:pt x="39745" y="3073"/>
                  </a:cubicBezTo>
                  <a:close/>
                  <a:moveTo>
                    <a:pt x="41012" y="3706"/>
                  </a:moveTo>
                  <a:cubicBezTo>
                    <a:pt x="41392" y="3896"/>
                    <a:pt x="41772" y="4118"/>
                    <a:pt x="42152" y="4339"/>
                  </a:cubicBezTo>
                  <a:cubicBezTo>
                    <a:pt x="40917" y="5575"/>
                    <a:pt x="39681" y="6841"/>
                    <a:pt x="38478" y="8076"/>
                  </a:cubicBezTo>
                  <a:cubicBezTo>
                    <a:pt x="38098" y="7886"/>
                    <a:pt x="37718" y="7696"/>
                    <a:pt x="37338" y="7538"/>
                  </a:cubicBezTo>
                  <a:cubicBezTo>
                    <a:pt x="38541" y="6240"/>
                    <a:pt x="39776" y="4973"/>
                    <a:pt x="41012" y="3706"/>
                  </a:cubicBezTo>
                  <a:close/>
                  <a:moveTo>
                    <a:pt x="42405" y="4466"/>
                  </a:moveTo>
                  <a:cubicBezTo>
                    <a:pt x="42817" y="4720"/>
                    <a:pt x="43197" y="4973"/>
                    <a:pt x="43577" y="5226"/>
                  </a:cubicBezTo>
                  <a:cubicBezTo>
                    <a:pt x="42278" y="6366"/>
                    <a:pt x="41043" y="7570"/>
                    <a:pt x="39840" y="8836"/>
                  </a:cubicBezTo>
                  <a:cubicBezTo>
                    <a:pt x="39460" y="8615"/>
                    <a:pt x="39111" y="8393"/>
                    <a:pt x="38731" y="8203"/>
                  </a:cubicBezTo>
                  <a:cubicBezTo>
                    <a:pt x="39935" y="6968"/>
                    <a:pt x="41170" y="5733"/>
                    <a:pt x="42405" y="4466"/>
                  </a:cubicBezTo>
                  <a:close/>
                  <a:moveTo>
                    <a:pt x="43893" y="5416"/>
                  </a:moveTo>
                  <a:cubicBezTo>
                    <a:pt x="44242" y="5670"/>
                    <a:pt x="44558" y="5891"/>
                    <a:pt x="44907" y="6145"/>
                  </a:cubicBezTo>
                  <a:cubicBezTo>
                    <a:pt x="43545" y="7190"/>
                    <a:pt x="42247" y="8361"/>
                    <a:pt x="40980" y="9565"/>
                  </a:cubicBezTo>
                  <a:cubicBezTo>
                    <a:pt x="40695" y="9375"/>
                    <a:pt x="40378" y="9153"/>
                    <a:pt x="40061" y="8963"/>
                  </a:cubicBezTo>
                  <a:cubicBezTo>
                    <a:pt x="41328" y="7760"/>
                    <a:pt x="42595" y="6588"/>
                    <a:pt x="43893" y="5416"/>
                  </a:cubicBezTo>
                  <a:close/>
                  <a:moveTo>
                    <a:pt x="45065" y="6271"/>
                  </a:moveTo>
                  <a:cubicBezTo>
                    <a:pt x="45382" y="6525"/>
                    <a:pt x="45699" y="6778"/>
                    <a:pt x="45984" y="7031"/>
                  </a:cubicBezTo>
                  <a:cubicBezTo>
                    <a:pt x="44907" y="8298"/>
                    <a:pt x="43767" y="9533"/>
                    <a:pt x="42595" y="10768"/>
                  </a:cubicBezTo>
                  <a:cubicBezTo>
                    <a:pt x="42152" y="10388"/>
                    <a:pt x="41677" y="10040"/>
                    <a:pt x="41202" y="9723"/>
                  </a:cubicBezTo>
                  <a:cubicBezTo>
                    <a:pt x="42437" y="8520"/>
                    <a:pt x="43735" y="7348"/>
                    <a:pt x="45065" y="6271"/>
                  </a:cubicBezTo>
                  <a:close/>
                  <a:moveTo>
                    <a:pt x="25874" y="698"/>
                  </a:moveTo>
                  <a:lnTo>
                    <a:pt x="25874" y="698"/>
                  </a:lnTo>
                  <a:cubicBezTo>
                    <a:pt x="23530" y="3009"/>
                    <a:pt x="21187" y="5353"/>
                    <a:pt x="18843" y="7696"/>
                  </a:cubicBezTo>
                  <a:cubicBezTo>
                    <a:pt x="17070" y="8520"/>
                    <a:pt x="15391" y="9565"/>
                    <a:pt x="13903" y="10800"/>
                  </a:cubicBezTo>
                  <a:cubicBezTo>
                    <a:pt x="14093" y="10610"/>
                    <a:pt x="14283" y="10420"/>
                    <a:pt x="14441" y="10262"/>
                  </a:cubicBezTo>
                  <a:cubicBezTo>
                    <a:pt x="17608" y="7190"/>
                    <a:pt x="20743" y="4086"/>
                    <a:pt x="23847" y="919"/>
                  </a:cubicBezTo>
                  <a:cubicBezTo>
                    <a:pt x="24512" y="824"/>
                    <a:pt x="25177" y="729"/>
                    <a:pt x="25874" y="698"/>
                  </a:cubicBezTo>
                  <a:close/>
                  <a:moveTo>
                    <a:pt x="46079" y="7095"/>
                  </a:moveTo>
                  <a:cubicBezTo>
                    <a:pt x="46427" y="7380"/>
                    <a:pt x="46744" y="7665"/>
                    <a:pt x="47060" y="7950"/>
                  </a:cubicBezTo>
                  <a:cubicBezTo>
                    <a:pt x="45952" y="9217"/>
                    <a:pt x="44780" y="10452"/>
                    <a:pt x="43608" y="11655"/>
                  </a:cubicBezTo>
                  <a:cubicBezTo>
                    <a:pt x="43323" y="11402"/>
                    <a:pt x="43007" y="11117"/>
                    <a:pt x="42690" y="10832"/>
                  </a:cubicBezTo>
                  <a:cubicBezTo>
                    <a:pt x="43862" y="9628"/>
                    <a:pt x="45002" y="8393"/>
                    <a:pt x="46079" y="7095"/>
                  </a:cubicBezTo>
                  <a:close/>
                  <a:moveTo>
                    <a:pt x="47250" y="8140"/>
                  </a:moveTo>
                  <a:cubicBezTo>
                    <a:pt x="47599" y="8488"/>
                    <a:pt x="47947" y="8836"/>
                    <a:pt x="48295" y="9185"/>
                  </a:cubicBezTo>
                  <a:cubicBezTo>
                    <a:pt x="47155" y="10420"/>
                    <a:pt x="46015" y="11655"/>
                    <a:pt x="44843" y="12890"/>
                  </a:cubicBezTo>
                  <a:cubicBezTo>
                    <a:pt x="44527" y="12542"/>
                    <a:pt x="44210" y="12225"/>
                    <a:pt x="43893" y="11908"/>
                  </a:cubicBezTo>
                  <a:cubicBezTo>
                    <a:pt x="45034" y="10673"/>
                    <a:pt x="46174" y="9438"/>
                    <a:pt x="47250" y="8140"/>
                  </a:cubicBezTo>
                  <a:close/>
                  <a:moveTo>
                    <a:pt x="48454" y="9343"/>
                  </a:moveTo>
                  <a:cubicBezTo>
                    <a:pt x="48739" y="9628"/>
                    <a:pt x="48992" y="9913"/>
                    <a:pt x="49245" y="10230"/>
                  </a:cubicBezTo>
                  <a:cubicBezTo>
                    <a:pt x="48042" y="11433"/>
                    <a:pt x="46870" y="12637"/>
                    <a:pt x="45699" y="13840"/>
                  </a:cubicBezTo>
                  <a:cubicBezTo>
                    <a:pt x="45477" y="13618"/>
                    <a:pt x="45287" y="13365"/>
                    <a:pt x="45065" y="13143"/>
                  </a:cubicBezTo>
                  <a:cubicBezTo>
                    <a:pt x="46237" y="11877"/>
                    <a:pt x="47345" y="10642"/>
                    <a:pt x="48454" y="9343"/>
                  </a:cubicBezTo>
                  <a:close/>
                  <a:moveTo>
                    <a:pt x="49404" y="10388"/>
                  </a:moveTo>
                  <a:cubicBezTo>
                    <a:pt x="49721" y="10768"/>
                    <a:pt x="50006" y="11148"/>
                    <a:pt x="50322" y="11560"/>
                  </a:cubicBezTo>
                  <a:cubicBezTo>
                    <a:pt x="49087" y="12732"/>
                    <a:pt x="47884" y="13903"/>
                    <a:pt x="46649" y="15107"/>
                  </a:cubicBezTo>
                  <a:cubicBezTo>
                    <a:pt x="46395" y="14759"/>
                    <a:pt x="46174" y="14442"/>
                    <a:pt x="45920" y="14125"/>
                  </a:cubicBezTo>
                  <a:cubicBezTo>
                    <a:pt x="47060" y="12890"/>
                    <a:pt x="48232" y="11655"/>
                    <a:pt x="49404" y="10388"/>
                  </a:cubicBezTo>
                  <a:close/>
                  <a:moveTo>
                    <a:pt x="13111" y="5100"/>
                  </a:moveTo>
                  <a:lnTo>
                    <a:pt x="13111" y="5100"/>
                  </a:lnTo>
                  <a:cubicBezTo>
                    <a:pt x="9881" y="8393"/>
                    <a:pt x="6809" y="11813"/>
                    <a:pt x="3800" y="15297"/>
                  </a:cubicBezTo>
                  <a:cubicBezTo>
                    <a:pt x="5986" y="11148"/>
                    <a:pt x="9216" y="7665"/>
                    <a:pt x="13111" y="5100"/>
                  </a:cubicBezTo>
                  <a:close/>
                  <a:moveTo>
                    <a:pt x="50386" y="11655"/>
                  </a:moveTo>
                  <a:cubicBezTo>
                    <a:pt x="50512" y="11813"/>
                    <a:pt x="50671" y="12003"/>
                    <a:pt x="50797" y="12193"/>
                  </a:cubicBezTo>
                  <a:cubicBezTo>
                    <a:pt x="49562" y="13397"/>
                    <a:pt x="48359" y="14600"/>
                    <a:pt x="47124" y="15804"/>
                  </a:cubicBezTo>
                  <a:cubicBezTo>
                    <a:pt x="47029" y="15645"/>
                    <a:pt x="46902" y="15455"/>
                    <a:pt x="46775" y="15297"/>
                  </a:cubicBezTo>
                  <a:cubicBezTo>
                    <a:pt x="48010" y="14094"/>
                    <a:pt x="49214" y="12890"/>
                    <a:pt x="50386" y="11655"/>
                  </a:cubicBezTo>
                  <a:close/>
                  <a:moveTo>
                    <a:pt x="50892" y="12352"/>
                  </a:moveTo>
                  <a:cubicBezTo>
                    <a:pt x="51114" y="12637"/>
                    <a:pt x="51336" y="12953"/>
                    <a:pt x="51526" y="13270"/>
                  </a:cubicBezTo>
                  <a:cubicBezTo>
                    <a:pt x="50354" y="14569"/>
                    <a:pt x="49150" y="15835"/>
                    <a:pt x="47915" y="17102"/>
                  </a:cubicBezTo>
                  <a:cubicBezTo>
                    <a:pt x="47757" y="16785"/>
                    <a:pt x="47567" y="16469"/>
                    <a:pt x="47377" y="16152"/>
                  </a:cubicBezTo>
                  <a:cubicBezTo>
                    <a:pt x="48549" y="14885"/>
                    <a:pt x="49721" y="13618"/>
                    <a:pt x="50892" y="12352"/>
                  </a:cubicBezTo>
                  <a:close/>
                  <a:moveTo>
                    <a:pt x="16848" y="3041"/>
                  </a:moveTo>
                  <a:cubicBezTo>
                    <a:pt x="14916" y="5005"/>
                    <a:pt x="12921" y="6936"/>
                    <a:pt x="10958" y="8900"/>
                  </a:cubicBezTo>
                  <a:cubicBezTo>
                    <a:pt x="8044" y="11813"/>
                    <a:pt x="5257" y="14885"/>
                    <a:pt x="2534" y="17989"/>
                  </a:cubicBezTo>
                  <a:cubicBezTo>
                    <a:pt x="2819" y="17324"/>
                    <a:pt x="3104" y="16659"/>
                    <a:pt x="3420" y="16025"/>
                  </a:cubicBezTo>
                  <a:cubicBezTo>
                    <a:pt x="6492" y="12510"/>
                    <a:pt x="9564" y="9058"/>
                    <a:pt x="12794" y="5701"/>
                  </a:cubicBezTo>
                  <a:cubicBezTo>
                    <a:pt x="13174" y="5321"/>
                    <a:pt x="13554" y="4941"/>
                    <a:pt x="13934" y="4561"/>
                  </a:cubicBezTo>
                  <a:cubicBezTo>
                    <a:pt x="14885" y="3991"/>
                    <a:pt x="15866" y="3484"/>
                    <a:pt x="16848" y="3041"/>
                  </a:cubicBezTo>
                  <a:close/>
                  <a:moveTo>
                    <a:pt x="51716" y="13555"/>
                  </a:moveTo>
                  <a:cubicBezTo>
                    <a:pt x="51906" y="13872"/>
                    <a:pt x="52127" y="14220"/>
                    <a:pt x="52317" y="14569"/>
                  </a:cubicBezTo>
                  <a:cubicBezTo>
                    <a:pt x="51082" y="15804"/>
                    <a:pt x="49816" y="17070"/>
                    <a:pt x="48580" y="18305"/>
                  </a:cubicBezTo>
                  <a:cubicBezTo>
                    <a:pt x="48422" y="18020"/>
                    <a:pt x="48295" y="17735"/>
                    <a:pt x="48137" y="17450"/>
                  </a:cubicBezTo>
                  <a:cubicBezTo>
                    <a:pt x="49340" y="16184"/>
                    <a:pt x="50544" y="14885"/>
                    <a:pt x="51716" y="13555"/>
                  </a:cubicBezTo>
                  <a:close/>
                  <a:moveTo>
                    <a:pt x="52507" y="14917"/>
                  </a:moveTo>
                  <a:cubicBezTo>
                    <a:pt x="52824" y="15487"/>
                    <a:pt x="53109" y="16025"/>
                    <a:pt x="53362" y="16595"/>
                  </a:cubicBezTo>
                  <a:cubicBezTo>
                    <a:pt x="52096" y="17925"/>
                    <a:pt x="50829" y="19224"/>
                    <a:pt x="49531" y="20522"/>
                  </a:cubicBezTo>
                  <a:cubicBezTo>
                    <a:pt x="49309" y="19952"/>
                    <a:pt x="49055" y="19382"/>
                    <a:pt x="48802" y="18812"/>
                  </a:cubicBezTo>
                  <a:cubicBezTo>
                    <a:pt x="50069" y="17514"/>
                    <a:pt x="51304" y="16247"/>
                    <a:pt x="52507" y="14917"/>
                  </a:cubicBezTo>
                  <a:close/>
                  <a:moveTo>
                    <a:pt x="19667" y="1933"/>
                  </a:moveTo>
                  <a:lnTo>
                    <a:pt x="19667" y="1933"/>
                  </a:lnTo>
                  <a:cubicBezTo>
                    <a:pt x="13554" y="8298"/>
                    <a:pt x="7506" y="14790"/>
                    <a:pt x="1457" y="21219"/>
                  </a:cubicBezTo>
                  <a:cubicBezTo>
                    <a:pt x="1710" y="20364"/>
                    <a:pt x="1964" y="19541"/>
                    <a:pt x="2249" y="18717"/>
                  </a:cubicBezTo>
                  <a:cubicBezTo>
                    <a:pt x="5130" y="15424"/>
                    <a:pt x="8012" y="12162"/>
                    <a:pt x="11116" y="9058"/>
                  </a:cubicBezTo>
                  <a:cubicBezTo>
                    <a:pt x="13238" y="6905"/>
                    <a:pt x="15423" y="4846"/>
                    <a:pt x="17545" y="2724"/>
                  </a:cubicBezTo>
                  <a:cubicBezTo>
                    <a:pt x="18241" y="2439"/>
                    <a:pt x="18970" y="2154"/>
                    <a:pt x="19667" y="1933"/>
                  </a:cubicBezTo>
                  <a:close/>
                  <a:moveTo>
                    <a:pt x="53457" y="16785"/>
                  </a:moveTo>
                  <a:cubicBezTo>
                    <a:pt x="53679" y="17260"/>
                    <a:pt x="53869" y="17735"/>
                    <a:pt x="54059" y="18179"/>
                  </a:cubicBezTo>
                  <a:cubicBezTo>
                    <a:pt x="52697" y="19446"/>
                    <a:pt x="51336" y="20681"/>
                    <a:pt x="49974" y="21947"/>
                  </a:cubicBezTo>
                  <a:cubicBezTo>
                    <a:pt x="49879" y="21536"/>
                    <a:pt x="49752" y="21156"/>
                    <a:pt x="49594" y="20744"/>
                  </a:cubicBezTo>
                  <a:cubicBezTo>
                    <a:pt x="50924" y="19446"/>
                    <a:pt x="52191" y="18147"/>
                    <a:pt x="53457" y="16785"/>
                  </a:cubicBezTo>
                  <a:close/>
                  <a:moveTo>
                    <a:pt x="23467" y="983"/>
                  </a:moveTo>
                  <a:lnTo>
                    <a:pt x="23467" y="983"/>
                  </a:lnTo>
                  <a:cubicBezTo>
                    <a:pt x="20237" y="4308"/>
                    <a:pt x="16943" y="7538"/>
                    <a:pt x="13618" y="10800"/>
                  </a:cubicBezTo>
                  <a:cubicBezTo>
                    <a:pt x="9469" y="14854"/>
                    <a:pt x="5162" y="18781"/>
                    <a:pt x="1077" y="22929"/>
                  </a:cubicBezTo>
                  <a:cubicBezTo>
                    <a:pt x="1172" y="22517"/>
                    <a:pt x="1267" y="22106"/>
                    <a:pt x="1362" y="21694"/>
                  </a:cubicBezTo>
                  <a:cubicBezTo>
                    <a:pt x="7696" y="15012"/>
                    <a:pt x="13998" y="8361"/>
                    <a:pt x="20363" y="1711"/>
                  </a:cubicBezTo>
                  <a:cubicBezTo>
                    <a:pt x="21377" y="1426"/>
                    <a:pt x="22422" y="1173"/>
                    <a:pt x="23467" y="983"/>
                  </a:cubicBezTo>
                  <a:close/>
                  <a:moveTo>
                    <a:pt x="54123" y="18432"/>
                  </a:moveTo>
                  <a:cubicBezTo>
                    <a:pt x="54344" y="19002"/>
                    <a:pt x="54566" y="19604"/>
                    <a:pt x="54756" y="20206"/>
                  </a:cubicBezTo>
                  <a:cubicBezTo>
                    <a:pt x="53331" y="21536"/>
                    <a:pt x="51937" y="22897"/>
                    <a:pt x="50544" y="24259"/>
                  </a:cubicBezTo>
                  <a:cubicBezTo>
                    <a:pt x="50417" y="23563"/>
                    <a:pt x="50259" y="22866"/>
                    <a:pt x="50069" y="22201"/>
                  </a:cubicBezTo>
                  <a:cubicBezTo>
                    <a:pt x="51399" y="20934"/>
                    <a:pt x="52761" y="19699"/>
                    <a:pt x="54123" y="18432"/>
                  </a:cubicBezTo>
                  <a:close/>
                  <a:moveTo>
                    <a:pt x="11401" y="13175"/>
                  </a:moveTo>
                  <a:cubicBezTo>
                    <a:pt x="10103" y="14632"/>
                    <a:pt x="8962" y="16279"/>
                    <a:pt x="8076" y="18052"/>
                  </a:cubicBezTo>
                  <a:cubicBezTo>
                    <a:pt x="5637" y="20301"/>
                    <a:pt x="3199" y="22581"/>
                    <a:pt x="792" y="24861"/>
                  </a:cubicBezTo>
                  <a:cubicBezTo>
                    <a:pt x="855" y="24291"/>
                    <a:pt x="918" y="23753"/>
                    <a:pt x="1045" y="23214"/>
                  </a:cubicBezTo>
                  <a:cubicBezTo>
                    <a:pt x="4402" y="19762"/>
                    <a:pt x="7917" y="16500"/>
                    <a:pt x="11401" y="13175"/>
                  </a:cubicBezTo>
                  <a:close/>
                  <a:moveTo>
                    <a:pt x="59570" y="22296"/>
                  </a:moveTo>
                  <a:cubicBezTo>
                    <a:pt x="59981" y="22739"/>
                    <a:pt x="60425" y="23182"/>
                    <a:pt x="60836" y="23658"/>
                  </a:cubicBezTo>
                  <a:cubicBezTo>
                    <a:pt x="60425" y="24101"/>
                    <a:pt x="59981" y="24544"/>
                    <a:pt x="59570" y="25019"/>
                  </a:cubicBezTo>
                  <a:cubicBezTo>
                    <a:pt x="59506" y="24481"/>
                    <a:pt x="59506" y="23974"/>
                    <a:pt x="59506" y="23468"/>
                  </a:cubicBezTo>
                  <a:cubicBezTo>
                    <a:pt x="59506" y="23151"/>
                    <a:pt x="59506" y="22834"/>
                    <a:pt x="59538" y="22549"/>
                  </a:cubicBezTo>
                  <a:cubicBezTo>
                    <a:pt x="59538" y="22454"/>
                    <a:pt x="59538" y="22359"/>
                    <a:pt x="59570" y="22296"/>
                  </a:cubicBezTo>
                  <a:close/>
                  <a:moveTo>
                    <a:pt x="54851" y="20522"/>
                  </a:moveTo>
                  <a:cubicBezTo>
                    <a:pt x="54914" y="20776"/>
                    <a:pt x="54978" y="21029"/>
                    <a:pt x="55041" y="21282"/>
                  </a:cubicBezTo>
                  <a:cubicBezTo>
                    <a:pt x="53616" y="22802"/>
                    <a:pt x="52191" y="24354"/>
                    <a:pt x="50766" y="25843"/>
                  </a:cubicBezTo>
                  <a:cubicBezTo>
                    <a:pt x="50702" y="25431"/>
                    <a:pt x="50671" y="25019"/>
                    <a:pt x="50576" y="24608"/>
                  </a:cubicBezTo>
                  <a:cubicBezTo>
                    <a:pt x="52001" y="23246"/>
                    <a:pt x="53426" y="21884"/>
                    <a:pt x="54851" y="20522"/>
                  </a:cubicBezTo>
                  <a:close/>
                  <a:moveTo>
                    <a:pt x="7822" y="18559"/>
                  </a:moveTo>
                  <a:lnTo>
                    <a:pt x="7822" y="18559"/>
                  </a:lnTo>
                  <a:cubicBezTo>
                    <a:pt x="7379" y="19477"/>
                    <a:pt x="6999" y="20427"/>
                    <a:pt x="6682" y="21409"/>
                  </a:cubicBezTo>
                  <a:cubicBezTo>
                    <a:pt x="4624" y="23436"/>
                    <a:pt x="2597" y="25463"/>
                    <a:pt x="570" y="27521"/>
                  </a:cubicBezTo>
                  <a:cubicBezTo>
                    <a:pt x="602" y="26729"/>
                    <a:pt x="633" y="25969"/>
                    <a:pt x="728" y="25178"/>
                  </a:cubicBezTo>
                  <a:cubicBezTo>
                    <a:pt x="3072" y="22961"/>
                    <a:pt x="5447" y="20744"/>
                    <a:pt x="7822" y="18559"/>
                  </a:cubicBezTo>
                  <a:close/>
                  <a:moveTo>
                    <a:pt x="55136" y="21631"/>
                  </a:moveTo>
                  <a:cubicBezTo>
                    <a:pt x="55263" y="22074"/>
                    <a:pt x="55358" y="22486"/>
                    <a:pt x="55421" y="22929"/>
                  </a:cubicBezTo>
                  <a:cubicBezTo>
                    <a:pt x="53901" y="24544"/>
                    <a:pt x="52412" y="26191"/>
                    <a:pt x="50892" y="27774"/>
                  </a:cubicBezTo>
                  <a:cubicBezTo>
                    <a:pt x="50861" y="27236"/>
                    <a:pt x="50829" y="26729"/>
                    <a:pt x="50797" y="26191"/>
                  </a:cubicBezTo>
                  <a:cubicBezTo>
                    <a:pt x="52254" y="24703"/>
                    <a:pt x="53679" y="23151"/>
                    <a:pt x="55136" y="21631"/>
                  </a:cubicBezTo>
                  <a:close/>
                  <a:moveTo>
                    <a:pt x="55484" y="23214"/>
                  </a:moveTo>
                  <a:cubicBezTo>
                    <a:pt x="55548" y="23626"/>
                    <a:pt x="55611" y="24006"/>
                    <a:pt x="55674" y="24418"/>
                  </a:cubicBezTo>
                  <a:cubicBezTo>
                    <a:pt x="54091" y="25969"/>
                    <a:pt x="52476" y="27521"/>
                    <a:pt x="50861" y="29073"/>
                  </a:cubicBezTo>
                  <a:cubicBezTo>
                    <a:pt x="50892" y="28820"/>
                    <a:pt x="50892" y="28535"/>
                    <a:pt x="50892" y="28281"/>
                  </a:cubicBezTo>
                  <a:cubicBezTo>
                    <a:pt x="50892" y="28154"/>
                    <a:pt x="50892" y="28028"/>
                    <a:pt x="50892" y="27901"/>
                  </a:cubicBezTo>
                  <a:cubicBezTo>
                    <a:pt x="52412" y="26318"/>
                    <a:pt x="53933" y="24766"/>
                    <a:pt x="55484" y="23214"/>
                  </a:cubicBezTo>
                  <a:close/>
                  <a:moveTo>
                    <a:pt x="6429" y="22296"/>
                  </a:moveTo>
                  <a:lnTo>
                    <a:pt x="6429" y="22296"/>
                  </a:lnTo>
                  <a:cubicBezTo>
                    <a:pt x="6271" y="22929"/>
                    <a:pt x="6112" y="23563"/>
                    <a:pt x="5986" y="24196"/>
                  </a:cubicBezTo>
                  <a:cubicBezTo>
                    <a:pt x="4149" y="25969"/>
                    <a:pt x="2344" y="27711"/>
                    <a:pt x="602" y="29548"/>
                  </a:cubicBezTo>
                  <a:cubicBezTo>
                    <a:pt x="570" y="29136"/>
                    <a:pt x="570" y="28693"/>
                    <a:pt x="570" y="28281"/>
                  </a:cubicBezTo>
                  <a:cubicBezTo>
                    <a:pt x="570" y="28250"/>
                    <a:pt x="570" y="28218"/>
                    <a:pt x="570" y="28186"/>
                  </a:cubicBezTo>
                  <a:cubicBezTo>
                    <a:pt x="2534" y="26223"/>
                    <a:pt x="4465" y="24259"/>
                    <a:pt x="6429" y="22296"/>
                  </a:cubicBezTo>
                  <a:close/>
                  <a:moveTo>
                    <a:pt x="5891" y="24766"/>
                  </a:moveTo>
                  <a:lnTo>
                    <a:pt x="5891" y="24766"/>
                  </a:lnTo>
                  <a:cubicBezTo>
                    <a:pt x="5859" y="24988"/>
                    <a:pt x="5827" y="25209"/>
                    <a:pt x="5796" y="25431"/>
                  </a:cubicBezTo>
                  <a:cubicBezTo>
                    <a:pt x="4085" y="27141"/>
                    <a:pt x="2375" y="28883"/>
                    <a:pt x="665" y="30625"/>
                  </a:cubicBezTo>
                  <a:cubicBezTo>
                    <a:pt x="665" y="30435"/>
                    <a:pt x="633" y="30213"/>
                    <a:pt x="633" y="30023"/>
                  </a:cubicBezTo>
                  <a:cubicBezTo>
                    <a:pt x="2344" y="28218"/>
                    <a:pt x="4117" y="26476"/>
                    <a:pt x="5891" y="24766"/>
                  </a:cubicBezTo>
                  <a:close/>
                  <a:moveTo>
                    <a:pt x="61596" y="24481"/>
                  </a:moveTo>
                  <a:lnTo>
                    <a:pt x="62198" y="25146"/>
                  </a:lnTo>
                  <a:cubicBezTo>
                    <a:pt x="60520" y="26983"/>
                    <a:pt x="58936" y="28915"/>
                    <a:pt x="57258" y="30720"/>
                  </a:cubicBezTo>
                  <a:lnTo>
                    <a:pt x="55801" y="30720"/>
                  </a:lnTo>
                  <a:cubicBezTo>
                    <a:pt x="57733" y="28661"/>
                    <a:pt x="59665" y="26571"/>
                    <a:pt x="61596" y="24481"/>
                  </a:cubicBezTo>
                  <a:close/>
                  <a:moveTo>
                    <a:pt x="61090" y="23911"/>
                  </a:moveTo>
                  <a:cubicBezTo>
                    <a:pt x="61185" y="24038"/>
                    <a:pt x="61280" y="24164"/>
                    <a:pt x="61406" y="24259"/>
                  </a:cubicBezTo>
                  <a:cubicBezTo>
                    <a:pt x="59443" y="26381"/>
                    <a:pt x="57574" y="28598"/>
                    <a:pt x="55611" y="30720"/>
                  </a:cubicBezTo>
                  <a:cubicBezTo>
                    <a:pt x="55263" y="30720"/>
                    <a:pt x="54914" y="30720"/>
                    <a:pt x="54598" y="30751"/>
                  </a:cubicBezTo>
                  <a:cubicBezTo>
                    <a:pt x="56814" y="28503"/>
                    <a:pt x="59000" y="26254"/>
                    <a:pt x="61090" y="23911"/>
                  </a:cubicBezTo>
                  <a:close/>
                  <a:moveTo>
                    <a:pt x="62388" y="25368"/>
                  </a:moveTo>
                  <a:cubicBezTo>
                    <a:pt x="62642" y="25621"/>
                    <a:pt x="62863" y="25874"/>
                    <a:pt x="63117" y="26128"/>
                  </a:cubicBezTo>
                  <a:cubicBezTo>
                    <a:pt x="61596" y="27648"/>
                    <a:pt x="60108" y="29200"/>
                    <a:pt x="58651" y="30751"/>
                  </a:cubicBezTo>
                  <a:cubicBezTo>
                    <a:pt x="58303" y="30751"/>
                    <a:pt x="57954" y="30751"/>
                    <a:pt x="57606" y="30720"/>
                  </a:cubicBezTo>
                  <a:cubicBezTo>
                    <a:pt x="59253" y="28978"/>
                    <a:pt x="60773" y="27141"/>
                    <a:pt x="62388" y="25368"/>
                  </a:cubicBezTo>
                  <a:close/>
                  <a:moveTo>
                    <a:pt x="59221" y="25368"/>
                  </a:moveTo>
                  <a:cubicBezTo>
                    <a:pt x="57511" y="27204"/>
                    <a:pt x="55769" y="28978"/>
                    <a:pt x="53996" y="30751"/>
                  </a:cubicBezTo>
                  <a:cubicBezTo>
                    <a:pt x="53457" y="30751"/>
                    <a:pt x="52919" y="30783"/>
                    <a:pt x="52381" y="30783"/>
                  </a:cubicBezTo>
                  <a:cubicBezTo>
                    <a:pt x="54186" y="29010"/>
                    <a:pt x="56023" y="27204"/>
                    <a:pt x="57828" y="25399"/>
                  </a:cubicBezTo>
                  <a:cubicBezTo>
                    <a:pt x="58271" y="25399"/>
                    <a:pt x="58746" y="25368"/>
                    <a:pt x="59221" y="25368"/>
                  </a:cubicBezTo>
                  <a:close/>
                  <a:moveTo>
                    <a:pt x="55738" y="24861"/>
                  </a:moveTo>
                  <a:cubicBezTo>
                    <a:pt x="55769" y="25019"/>
                    <a:pt x="55769" y="25178"/>
                    <a:pt x="55801" y="25336"/>
                  </a:cubicBezTo>
                  <a:cubicBezTo>
                    <a:pt x="55801" y="25336"/>
                    <a:pt x="55833" y="25304"/>
                    <a:pt x="55833" y="25304"/>
                  </a:cubicBezTo>
                  <a:cubicBezTo>
                    <a:pt x="55864" y="25399"/>
                    <a:pt x="55928" y="25463"/>
                    <a:pt x="56054" y="25463"/>
                  </a:cubicBezTo>
                  <a:cubicBezTo>
                    <a:pt x="56498" y="25463"/>
                    <a:pt x="56973" y="25431"/>
                    <a:pt x="57416" y="25431"/>
                  </a:cubicBezTo>
                  <a:cubicBezTo>
                    <a:pt x="55611" y="27204"/>
                    <a:pt x="53806" y="29010"/>
                    <a:pt x="52001" y="30815"/>
                  </a:cubicBezTo>
                  <a:cubicBezTo>
                    <a:pt x="51589" y="30815"/>
                    <a:pt x="51146" y="30846"/>
                    <a:pt x="50734" y="30878"/>
                  </a:cubicBezTo>
                  <a:cubicBezTo>
                    <a:pt x="50766" y="30530"/>
                    <a:pt x="50797" y="30181"/>
                    <a:pt x="50829" y="29833"/>
                  </a:cubicBezTo>
                  <a:cubicBezTo>
                    <a:pt x="52444" y="28186"/>
                    <a:pt x="54091" y="26539"/>
                    <a:pt x="55738" y="24861"/>
                  </a:cubicBezTo>
                  <a:close/>
                  <a:moveTo>
                    <a:pt x="63307" y="26318"/>
                  </a:moveTo>
                  <a:cubicBezTo>
                    <a:pt x="63560" y="26603"/>
                    <a:pt x="63845" y="26888"/>
                    <a:pt x="64130" y="27173"/>
                  </a:cubicBezTo>
                  <a:cubicBezTo>
                    <a:pt x="63750" y="27711"/>
                    <a:pt x="63402" y="28186"/>
                    <a:pt x="63243" y="28376"/>
                  </a:cubicBezTo>
                  <a:cubicBezTo>
                    <a:pt x="62071" y="29801"/>
                    <a:pt x="60836" y="31163"/>
                    <a:pt x="59601" y="32525"/>
                  </a:cubicBezTo>
                  <a:cubicBezTo>
                    <a:pt x="59570" y="31986"/>
                    <a:pt x="59570" y="31448"/>
                    <a:pt x="59570" y="30941"/>
                  </a:cubicBezTo>
                  <a:cubicBezTo>
                    <a:pt x="59570" y="30786"/>
                    <a:pt x="59461" y="30709"/>
                    <a:pt x="59341" y="30709"/>
                  </a:cubicBezTo>
                  <a:cubicBezTo>
                    <a:pt x="59290" y="30709"/>
                    <a:pt x="59237" y="30723"/>
                    <a:pt x="59190" y="30751"/>
                  </a:cubicBezTo>
                  <a:lnTo>
                    <a:pt x="59063" y="30751"/>
                  </a:lnTo>
                  <a:cubicBezTo>
                    <a:pt x="60488" y="29263"/>
                    <a:pt x="61881" y="27806"/>
                    <a:pt x="63307" y="26318"/>
                  </a:cubicBezTo>
                  <a:close/>
                  <a:moveTo>
                    <a:pt x="5701" y="26413"/>
                  </a:moveTo>
                  <a:lnTo>
                    <a:pt x="5701" y="26413"/>
                  </a:lnTo>
                  <a:cubicBezTo>
                    <a:pt x="5669" y="27014"/>
                    <a:pt x="5637" y="27616"/>
                    <a:pt x="5637" y="28186"/>
                  </a:cubicBezTo>
                  <a:cubicBezTo>
                    <a:pt x="4054" y="29706"/>
                    <a:pt x="2502" y="31226"/>
                    <a:pt x="918" y="32778"/>
                  </a:cubicBezTo>
                  <a:cubicBezTo>
                    <a:pt x="855" y="32271"/>
                    <a:pt x="760" y="31733"/>
                    <a:pt x="728" y="31195"/>
                  </a:cubicBezTo>
                  <a:cubicBezTo>
                    <a:pt x="2375" y="29611"/>
                    <a:pt x="4054" y="28028"/>
                    <a:pt x="5701" y="26413"/>
                  </a:cubicBezTo>
                  <a:close/>
                  <a:moveTo>
                    <a:pt x="64383" y="27426"/>
                  </a:moveTo>
                  <a:cubicBezTo>
                    <a:pt x="64668" y="27711"/>
                    <a:pt x="64922" y="27964"/>
                    <a:pt x="65207" y="28250"/>
                  </a:cubicBezTo>
                  <a:cubicBezTo>
                    <a:pt x="64288" y="29263"/>
                    <a:pt x="63370" y="30245"/>
                    <a:pt x="62451" y="31226"/>
                  </a:cubicBezTo>
                  <a:cubicBezTo>
                    <a:pt x="61945" y="31796"/>
                    <a:pt x="61406" y="32303"/>
                    <a:pt x="60868" y="32810"/>
                  </a:cubicBezTo>
                  <a:cubicBezTo>
                    <a:pt x="60488" y="33158"/>
                    <a:pt x="60076" y="33475"/>
                    <a:pt x="59728" y="33855"/>
                  </a:cubicBezTo>
                  <a:cubicBezTo>
                    <a:pt x="59696" y="33570"/>
                    <a:pt x="59665" y="33253"/>
                    <a:pt x="59633" y="32937"/>
                  </a:cubicBezTo>
                  <a:cubicBezTo>
                    <a:pt x="61248" y="31131"/>
                    <a:pt x="62832" y="29295"/>
                    <a:pt x="64383" y="27426"/>
                  </a:cubicBezTo>
                  <a:close/>
                  <a:moveTo>
                    <a:pt x="5637" y="28566"/>
                  </a:moveTo>
                  <a:cubicBezTo>
                    <a:pt x="5637" y="28978"/>
                    <a:pt x="5637" y="29390"/>
                    <a:pt x="5669" y="29770"/>
                  </a:cubicBezTo>
                  <a:cubicBezTo>
                    <a:pt x="4180" y="31321"/>
                    <a:pt x="2724" y="32841"/>
                    <a:pt x="1267" y="34425"/>
                  </a:cubicBezTo>
                  <a:cubicBezTo>
                    <a:pt x="1140" y="33982"/>
                    <a:pt x="1077" y="33538"/>
                    <a:pt x="982" y="33127"/>
                  </a:cubicBezTo>
                  <a:cubicBezTo>
                    <a:pt x="2534" y="31606"/>
                    <a:pt x="4085" y="30086"/>
                    <a:pt x="5637" y="28566"/>
                  </a:cubicBezTo>
                  <a:close/>
                  <a:moveTo>
                    <a:pt x="51842" y="32873"/>
                  </a:moveTo>
                  <a:cubicBezTo>
                    <a:pt x="51209" y="33475"/>
                    <a:pt x="50576" y="34077"/>
                    <a:pt x="49942" y="34678"/>
                  </a:cubicBezTo>
                  <a:cubicBezTo>
                    <a:pt x="50132" y="34108"/>
                    <a:pt x="50259" y="33507"/>
                    <a:pt x="50386" y="32937"/>
                  </a:cubicBezTo>
                  <a:cubicBezTo>
                    <a:pt x="50861" y="32905"/>
                    <a:pt x="51367" y="32873"/>
                    <a:pt x="51842" y="32873"/>
                  </a:cubicBezTo>
                  <a:close/>
                  <a:moveTo>
                    <a:pt x="5701" y="30276"/>
                  </a:moveTo>
                  <a:cubicBezTo>
                    <a:pt x="5764" y="30656"/>
                    <a:pt x="5796" y="31036"/>
                    <a:pt x="5859" y="31416"/>
                  </a:cubicBezTo>
                  <a:cubicBezTo>
                    <a:pt x="4434" y="32905"/>
                    <a:pt x="3009" y="34393"/>
                    <a:pt x="1647" y="35882"/>
                  </a:cubicBezTo>
                  <a:cubicBezTo>
                    <a:pt x="1552" y="35533"/>
                    <a:pt x="1457" y="35217"/>
                    <a:pt x="1362" y="34868"/>
                  </a:cubicBezTo>
                  <a:cubicBezTo>
                    <a:pt x="2819" y="33348"/>
                    <a:pt x="4275" y="31828"/>
                    <a:pt x="5701" y="30276"/>
                  </a:cubicBezTo>
                  <a:close/>
                  <a:moveTo>
                    <a:pt x="53228" y="32827"/>
                  </a:moveTo>
                  <a:cubicBezTo>
                    <a:pt x="53359" y="32827"/>
                    <a:pt x="53489" y="32831"/>
                    <a:pt x="53616" y="32841"/>
                  </a:cubicBezTo>
                  <a:cubicBezTo>
                    <a:pt x="52032" y="34488"/>
                    <a:pt x="50449" y="36103"/>
                    <a:pt x="48802" y="37719"/>
                  </a:cubicBezTo>
                  <a:cubicBezTo>
                    <a:pt x="49150" y="36990"/>
                    <a:pt x="49436" y="36262"/>
                    <a:pt x="49689" y="35502"/>
                  </a:cubicBezTo>
                  <a:cubicBezTo>
                    <a:pt x="50607" y="34615"/>
                    <a:pt x="51526" y="33728"/>
                    <a:pt x="52444" y="32841"/>
                  </a:cubicBezTo>
                  <a:cubicBezTo>
                    <a:pt x="52697" y="32841"/>
                    <a:pt x="52965" y="32827"/>
                    <a:pt x="53228" y="32827"/>
                  </a:cubicBezTo>
                  <a:close/>
                  <a:moveTo>
                    <a:pt x="5922" y="31923"/>
                  </a:moveTo>
                  <a:cubicBezTo>
                    <a:pt x="6017" y="32525"/>
                    <a:pt x="6144" y="33095"/>
                    <a:pt x="6271" y="33697"/>
                  </a:cubicBezTo>
                  <a:cubicBezTo>
                    <a:pt x="4909" y="35027"/>
                    <a:pt x="3547" y="36388"/>
                    <a:pt x="2249" y="37782"/>
                  </a:cubicBezTo>
                  <a:cubicBezTo>
                    <a:pt x="2059" y="37275"/>
                    <a:pt x="1900" y="36800"/>
                    <a:pt x="1742" y="36293"/>
                  </a:cubicBezTo>
                  <a:cubicBezTo>
                    <a:pt x="3135" y="34805"/>
                    <a:pt x="4529" y="33348"/>
                    <a:pt x="5922" y="31923"/>
                  </a:cubicBezTo>
                  <a:close/>
                  <a:moveTo>
                    <a:pt x="6366" y="34077"/>
                  </a:moveTo>
                  <a:cubicBezTo>
                    <a:pt x="6492" y="34583"/>
                    <a:pt x="6651" y="35027"/>
                    <a:pt x="6809" y="35502"/>
                  </a:cubicBezTo>
                  <a:cubicBezTo>
                    <a:pt x="5479" y="36768"/>
                    <a:pt x="4149" y="38067"/>
                    <a:pt x="2882" y="39397"/>
                  </a:cubicBezTo>
                  <a:cubicBezTo>
                    <a:pt x="2724" y="38985"/>
                    <a:pt x="2534" y="38542"/>
                    <a:pt x="2375" y="38130"/>
                  </a:cubicBezTo>
                  <a:cubicBezTo>
                    <a:pt x="3674" y="36768"/>
                    <a:pt x="5035" y="35407"/>
                    <a:pt x="6366" y="34077"/>
                  </a:cubicBezTo>
                  <a:close/>
                  <a:moveTo>
                    <a:pt x="53838" y="32841"/>
                  </a:moveTo>
                  <a:cubicBezTo>
                    <a:pt x="54281" y="32841"/>
                    <a:pt x="54724" y="32873"/>
                    <a:pt x="55168" y="32937"/>
                  </a:cubicBezTo>
                  <a:cubicBezTo>
                    <a:pt x="52602" y="35533"/>
                    <a:pt x="49942" y="38035"/>
                    <a:pt x="47250" y="40537"/>
                  </a:cubicBezTo>
                  <a:cubicBezTo>
                    <a:pt x="47725" y="39777"/>
                    <a:pt x="48169" y="39017"/>
                    <a:pt x="48549" y="38225"/>
                  </a:cubicBezTo>
                  <a:cubicBezTo>
                    <a:pt x="50354" y="36452"/>
                    <a:pt x="52096" y="34647"/>
                    <a:pt x="53838" y="32841"/>
                  </a:cubicBezTo>
                  <a:close/>
                  <a:moveTo>
                    <a:pt x="6841" y="35565"/>
                  </a:moveTo>
                  <a:cubicBezTo>
                    <a:pt x="7031" y="36167"/>
                    <a:pt x="7284" y="36768"/>
                    <a:pt x="7537" y="37370"/>
                  </a:cubicBezTo>
                  <a:cubicBezTo>
                    <a:pt x="6302" y="38637"/>
                    <a:pt x="5004" y="39872"/>
                    <a:pt x="3705" y="41075"/>
                  </a:cubicBezTo>
                  <a:cubicBezTo>
                    <a:pt x="3452" y="40569"/>
                    <a:pt x="3199" y="40062"/>
                    <a:pt x="2945" y="39524"/>
                  </a:cubicBezTo>
                  <a:cubicBezTo>
                    <a:pt x="4212" y="38162"/>
                    <a:pt x="5511" y="36863"/>
                    <a:pt x="6841" y="35565"/>
                  </a:cubicBezTo>
                  <a:close/>
                  <a:moveTo>
                    <a:pt x="7632" y="37592"/>
                  </a:moveTo>
                  <a:cubicBezTo>
                    <a:pt x="7822" y="37972"/>
                    <a:pt x="7981" y="38320"/>
                    <a:pt x="8171" y="38669"/>
                  </a:cubicBezTo>
                  <a:cubicBezTo>
                    <a:pt x="6904" y="39872"/>
                    <a:pt x="5637" y="41075"/>
                    <a:pt x="4370" y="42279"/>
                  </a:cubicBezTo>
                  <a:cubicBezTo>
                    <a:pt x="4180" y="41962"/>
                    <a:pt x="3990" y="41614"/>
                    <a:pt x="3832" y="41297"/>
                  </a:cubicBezTo>
                  <a:cubicBezTo>
                    <a:pt x="5130" y="40125"/>
                    <a:pt x="6397" y="38859"/>
                    <a:pt x="7632" y="37592"/>
                  </a:cubicBezTo>
                  <a:close/>
                  <a:moveTo>
                    <a:pt x="8234" y="38827"/>
                  </a:moveTo>
                  <a:cubicBezTo>
                    <a:pt x="8456" y="39239"/>
                    <a:pt x="8677" y="39650"/>
                    <a:pt x="8931" y="40030"/>
                  </a:cubicBezTo>
                  <a:cubicBezTo>
                    <a:pt x="7696" y="41265"/>
                    <a:pt x="6492" y="42501"/>
                    <a:pt x="5289" y="43736"/>
                  </a:cubicBezTo>
                  <a:cubicBezTo>
                    <a:pt x="5035" y="43356"/>
                    <a:pt x="4782" y="42976"/>
                    <a:pt x="4560" y="42564"/>
                  </a:cubicBezTo>
                  <a:cubicBezTo>
                    <a:pt x="5827" y="41360"/>
                    <a:pt x="7031" y="40094"/>
                    <a:pt x="8234" y="38827"/>
                  </a:cubicBezTo>
                  <a:close/>
                  <a:moveTo>
                    <a:pt x="9057" y="40252"/>
                  </a:moveTo>
                  <a:cubicBezTo>
                    <a:pt x="9279" y="40600"/>
                    <a:pt x="9501" y="40917"/>
                    <a:pt x="9722" y="41234"/>
                  </a:cubicBezTo>
                  <a:cubicBezTo>
                    <a:pt x="8551" y="42501"/>
                    <a:pt x="7379" y="43736"/>
                    <a:pt x="6176" y="44971"/>
                  </a:cubicBezTo>
                  <a:cubicBezTo>
                    <a:pt x="5922" y="44654"/>
                    <a:pt x="5701" y="44306"/>
                    <a:pt x="5447" y="43957"/>
                  </a:cubicBezTo>
                  <a:cubicBezTo>
                    <a:pt x="6651" y="42722"/>
                    <a:pt x="7854" y="41487"/>
                    <a:pt x="9057" y="40252"/>
                  </a:cubicBezTo>
                  <a:close/>
                  <a:moveTo>
                    <a:pt x="9849" y="41424"/>
                  </a:moveTo>
                  <a:cubicBezTo>
                    <a:pt x="10039" y="41677"/>
                    <a:pt x="10229" y="41930"/>
                    <a:pt x="10419" y="42184"/>
                  </a:cubicBezTo>
                  <a:cubicBezTo>
                    <a:pt x="9311" y="43482"/>
                    <a:pt x="8202" y="44812"/>
                    <a:pt x="7062" y="46079"/>
                  </a:cubicBezTo>
                  <a:cubicBezTo>
                    <a:pt x="6809" y="45762"/>
                    <a:pt x="6556" y="45446"/>
                    <a:pt x="6302" y="45161"/>
                  </a:cubicBezTo>
                  <a:cubicBezTo>
                    <a:pt x="7506" y="43926"/>
                    <a:pt x="8677" y="42659"/>
                    <a:pt x="9849" y="41424"/>
                  </a:cubicBezTo>
                  <a:close/>
                  <a:moveTo>
                    <a:pt x="10609" y="42405"/>
                  </a:moveTo>
                  <a:cubicBezTo>
                    <a:pt x="10894" y="42786"/>
                    <a:pt x="11211" y="43134"/>
                    <a:pt x="11528" y="43482"/>
                  </a:cubicBezTo>
                  <a:cubicBezTo>
                    <a:pt x="10293" y="44622"/>
                    <a:pt x="9057" y="45794"/>
                    <a:pt x="7886" y="46997"/>
                  </a:cubicBezTo>
                  <a:cubicBezTo>
                    <a:pt x="7664" y="46744"/>
                    <a:pt x="7411" y="46491"/>
                    <a:pt x="7189" y="46237"/>
                  </a:cubicBezTo>
                  <a:cubicBezTo>
                    <a:pt x="8361" y="45002"/>
                    <a:pt x="9469" y="43704"/>
                    <a:pt x="10609" y="42405"/>
                  </a:cubicBezTo>
                  <a:close/>
                  <a:moveTo>
                    <a:pt x="11686" y="43672"/>
                  </a:moveTo>
                  <a:cubicBezTo>
                    <a:pt x="12066" y="44052"/>
                    <a:pt x="12446" y="44464"/>
                    <a:pt x="12858" y="44812"/>
                  </a:cubicBezTo>
                  <a:cubicBezTo>
                    <a:pt x="11623" y="45984"/>
                    <a:pt x="10388" y="47124"/>
                    <a:pt x="9184" y="48328"/>
                  </a:cubicBezTo>
                  <a:cubicBezTo>
                    <a:pt x="8804" y="47948"/>
                    <a:pt x="8424" y="47568"/>
                    <a:pt x="8076" y="47188"/>
                  </a:cubicBezTo>
                  <a:cubicBezTo>
                    <a:pt x="9247" y="45984"/>
                    <a:pt x="10451" y="44812"/>
                    <a:pt x="11686" y="43672"/>
                  </a:cubicBezTo>
                  <a:close/>
                  <a:moveTo>
                    <a:pt x="13016" y="45002"/>
                  </a:moveTo>
                  <a:cubicBezTo>
                    <a:pt x="13333" y="45287"/>
                    <a:pt x="13681" y="45572"/>
                    <a:pt x="14029" y="45857"/>
                  </a:cubicBezTo>
                  <a:cubicBezTo>
                    <a:pt x="12858" y="47092"/>
                    <a:pt x="11718" y="48328"/>
                    <a:pt x="10546" y="49531"/>
                  </a:cubicBezTo>
                  <a:cubicBezTo>
                    <a:pt x="10166" y="49214"/>
                    <a:pt x="9786" y="48898"/>
                    <a:pt x="9437" y="48581"/>
                  </a:cubicBezTo>
                  <a:cubicBezTo>
                    <a:pt x="10609" y="47378"/>
                    <a:pt x="11813" y="46174"/>
                    <a:pt x="13016" y="45002"/>
                  </a:cubicBezTo>
                  <a:close/>
                  <a:moveTo>
                    <a:pt x="14219" y="46016"/>
                  </a:moveTo>
                  <a:cubicBezTo>
                    <a:pt x="14441" y="46174"/>
                    <a:pt x="14663" y="46332"/>
                    <a:pt x="14885" y="46522"/>
                  </a:cubicBezTo>
                  <a:cubicBezTo>
                    <a:pt x="13713" y="47758"/>
                    <a:pt x="12604" y="49024"/>
                    <a:pt x="11496" y="50291"/>
                  </a:cubicBezTo>
                  <a:cubicBezTo>
                    <a:pt x="11243" y="50101"/>
                    <a:pt x="10989" y="49911"/>
                    <a:pt x="10736" y="49689"/>
                  </a:cubicBezTo>
                  <a:cubicBezTo>
                    <a:pt x="11908" y="48486"/>
                    <a:pt x="13079" y="47251"/>
                    <a:pt x="14219" y="46016"/>
                  </a:cubicBezTo>
                  <a:close/>
                  <a:moveTo>
                    <a:pt x="15043" y="46649"/>
                  </a:moveTo>
                  <a:cubicBezTo>
                    <a:pt x="15423" y="46902"/>
                    <a:pt x="15771" y="47156"/>
                    <a:pt x="16183" y="47409"/>
                  </a:cubicBezTo>
                  <a:cubicBezTo>
                    <a:pt x="14980" y="48644"/>
                    <a:pt x="13808" y="49879"/>
                    <a:pt x="12604" y="51114"/>
                  </a:cubicBezTo>
                  <a:cubicBezTo>
                    <a:pt x="12288" y="50893"/>
                    <a:pt x="11971" y="50671"/>
                    <a:pt x="11654" y="50418"/>
                  </a:cubicBezTo>
                  <a:cubicBezTo>
                    <a:pt x="12763" y="49151"/>
                    <a:pt x="13903" y="47884"/>
                    <a:pt x="15043" y="46649"/>
                  </a:cubicBezTo>
                  <a:close/>
                  <a:moveTo>
                    <a:pt x="16563" y="47663"/>
                  </a:moveTo>
                  <a:cubicBezTo>
                    <a:pt x="16816" y="47821"/>
                    <a:pt x="17101" y="47948"/>
                    <a:pt x="17355" y="48106"/>
                  </a:cubicBezTo>
                  <a:cubicBezTo>
                    <a:pt x="16151" y="49341"/>
                    <a:pt x="14916" y="50576"/>
                    <a:pt x="13713" y="51811"/>
                  </a:cubicBezTo>
                  <a:cubicBezTo>
                    <a:pt x="13459" y="51653"/>
                    <a:pt x="13206" y="51494"/>
                    <a:pt x="12953" y="51336"/>
                  </a:cubicBezTo>
                  <a:cubicBezTo>
                    <a:pt x="14156" y="50101"/>
                    <a:pt x="15360" y="48866"/>
                    <a:pt x="16563" y="47663"/>
                  </a:cubicBezTo>
                  <a:close/>
                  <a:moveTo>
                    <a:pt x="17481" y="48169"/>
                  </a:moveTo>
                  <a:cubicBezTo>
                    <a:pt x="17766" y="48328"/>
                    <a:pt x="18083" y="48486"/>
                    <a:pt x="18400" y="48644"/>
                  </a:cubicBezTo>
                  <a:cubicBezTo>
                    <a:pt x="17196" y="49911"/>
                    <a:pt x="15993" y="51209"/>
                    <a:pt x="14758" y="52445"/>
                  </a:cubicBezTo>
                  <a:cubicBezTo>
                    <a:pt x="14473" y="52286"/>
                    <a:pt x="14188" y="52128"/>
                    <a:pt x="13934" y="51970"/>
                  </a:cubicBezTo>
                  <a:cubicBezTo>
                    <a:pt x="15138" y="50703"/>
                    <a:pt x="16310" y="49436"/>
                    <a:pt x="17481" y="48169"/>
                  </a:cubicBezTo>
                  <a:close/>
                  <a:moveTo>
                    <a:pt x="51431" y="43419"/>
                  </a:moveTo>
                  <a:lnTo>
                    <a:pt x="51431" y="43419"/>
                  </a:lnTo>
                  <a:cubicBezTo>
                    <a:pt x="48929" y="47219"/>
                    <a:pt x="45540" y="50354"/>
                    <a:pt x="41518" y="52571"/>
                  </a:cubicBezTo>
                  <a:cubicBezTo>
                    <a:pt x="43513" y="50481"/>
                    <a:pt x="45857" y="48708"/>
                    <a:pt x="48010" y="46776"/>
                  </a:cubicBezTo>
                  <a:cubicBezTo>
                    <a:pt x="49214" y="45731"/>
                    <a:pt x="50322" y="44559"/>
                    <a:pt x="51431" y="43419"/>
                  </a:cubicBezTo>
                  <a:close/>
                  <a:moveTo>
                    <a:pt x="18685" y="48771"/>
                  </a:moveTo>
                  <a:cubicBezTo>
                    <a:pt x="19097" y="48993"/>
                    <a:pt x="19540" y="49151"/>
                    <a:pt x="19952" y="49309"/>
                  </a:cubicBezTo>
                  <a:cubicBezTo>
                    <a:pt x="18653" y="50608"/>
                    <a:pt x="17355" y="51874"/>
                    <a:pt x="16025" y="53110"/>
                  </a:cubicBezTo>
                  <a:cubicBezTo>
                    <a:pt x="15708" y="52951"/>
                    <a:pt x="15391" y="52793"/>
                    <a:pt x="15075" y="52635"/>
                  </a:cubicBezTo>
                  <a:cubicBezTo>
                    <a:pt x="16278" y="51368"/>
                    <a:pt x="17513" y="50069"/>
                    <a:pt x="18685" y="48771"/>
                  </a:cubicBezTo>
                  <a:close/>
                  <a:moveTo>
                    <a:pt x="53584" y="39429"/>
                  </a:moveTo>
                  <a:cubicBezTo>
                    <a:pt x="53141" y="40442"/>
                    <a:pt x="52634" y="41424"/>
                    <a:pt x="52096" y="42342"/>
                  </a:cubicBezTo>
                  <a:cubicBezTo>
                    <a:pt x="50734" y="43831"/>
                    <a:pt x="49372" y="45287"/>
                    <a:pt x="47884" y="46681"/>
                  </a:cubicBezTo>
                  <a:cubicBezTo>
                    <a:pt x="45635" y="48771"/>
                    <a:pt x="43102" y="50576"/>
                    <a:pt x="41012" y="52825"/>
                  </a:cubicBezTo>
                  <a:cubicBezTo>
                    <a:pt x="40505" y="53110"/>
                    <a:pt x="39998" y="53363"/>
                    <a:pt x="39460" y="53585"/>
                  </a:cubicBezTo>
                  <a:cubicBezTo>
                    <a:pt x="44178" y="48898"/>
                    <a:pt x="48960" y="44242"/>
                    <a:pt x="53584" y="39429"/>
                  </a:cubicBezTo>
                  <a:close/>
                  <a:moveTo>
                    <a:pt x="20268" y="49436"/>
                  </a:moveTo>
                  <a:cubicBezTo>
                    <a:pt x="20522" y="49531"/>
                    <a:pt x="20775" y="49626"/>
                    <a:pt x="21028" y="49721"/>
                  </a:cubicBezTo>
                  <a:cubicBezTo>
                    <a:pt x="19762" y="51019"/>
                    <a:pt x="18526" y="52350"/>
                    <a:pt x="17323" y="53711"/>
                  </a:cubicBezTo>
                  <a:cubicBezTo>
                    <a:pt x="16975" y="53553"/>
                    <a:pt x="16626" y="53426"/>
                    <a:pt x="16310" y="53236"/>
                  </a:cubicBezTo>
                  <a:cubicBezTo>
                    <a:pt x="17640" y="52001"/>
                    <a:pt x="18938" y="50734"/>
                    <a:pt x="20268" y="49436"/>
                  </a:cubicBezTo>
                  <a:close/>
                  <a:moveTo>
                    <a:pt x="21218" y="49784"/>
                  </a:moveTo>
                  <a:cubicBezTo>
                    <a:pt x="21947" y="50006"/>
                    <a:pt x="22675" y="50196"/>
                    <a:pt x="23404" y="50386"/>
                  </a:cubicBezTo>
                  <a:cubicBezTo>
                    <a:pt x="22010" y="51716"/>
                    <a:pt x="20648" y="53078"/>
                    <a:pt x="19255" y="54471"/>
                  </a:cubicBezTo>
                  <a:cubicBezTo>
                    <a:pt x="18653" y="54250"/>
                    <a:pt x="18051" y="54028"/>
                    <a:pt x="17481" y="53775"/>
                  </a:cubicBezTo>
                  <a:cubicBezTo>
                    <a:pt x="18685" y="52413"/>
                    <a:pt x="19952" y="51083"/>
                    <a:pt x="21218" y="49784"/>
                  </a:cubicBezTo>
                  <a:close/>
                  <a:moveTo>
                    <a:pt x="55136" y="34900"/>
                  </a:moveTo>
                  <a:lnTo>
                    <a:pt x="55136" y="34900"/>
                  </a:lnTo>
                  <a:cubicBezTo>
                    <a:pt x="54819" y="36135"/>
                    <a:pt x="54439" y="37307"/>
                    <a:pt x="53996" y="38479"/>
                  </a:cubicBezTo>
                  <a:cubicBezTo>
                    <a:pt x="52982" y="39524"/>
                    <a:pt x="51969" y="40569"/>
                    <a:pt x="50924" y="41582"/>
                  </a:cubicBezTo>
                  <a:cubicBezTo>
                    <a:pt x="46870" y="45699"/>
                    <a:pt x="42658" y="49721"/>
                    <a:pt x="38668" y="53933"/>
                  </a:cubicBezTo>
                  <a:cubicBezTo>
                    <a:pt x="37591" y="54376"/>
                    <a:pt x="36483" y="54756"/>
                    <a:pt x="35311" y="55041"/>
                  </a:cubicBezTo>
                  <a:cubicBezTo>
                    <a:pt x="39333" y="50418"/>
                    <a:pt x="43893" y="46364"/>
                    <a:pt x="48264" y="41994"/>
                  </a:cubicBezTo>
                  <a:cubicBezTo>
                    <a:pt x="50576" y="39682"/>
                    <a:pt x="52856" y="37275"/>
                    <a:pt x="55136" y="34900"/>
                  </a:cubicBezTo>
                  <a:close/>
                  <a:moveTo>
                    <a:pt x="23657" y="50449"/>
                  </a:moveTo>
                  <a:cubicBezTo>
                    <a:pt x="24290" y="50576"/>
                    <a:pt x="24924" y="50671"/>
                    <a:pt x="25557" y="50734"/>
                  </a:cubicBezTo>
                  <a:cubicBezTo>
                    <a:pt x="24132" y="52160"/>
                    <a:pt x="22738" y="53616"/>
                    <a:pt x="21377" y="55105"/>
                  </a:cubicBezTo>
                  <a:cubicBezTo>
                    <a:pt x="20743" y="54946"/>
                    <a:pt x="20110" y="54756"/>
                    <a:pt x="19477" y="54535"/>
                  </a:cubicBezTo>
                  <a:cubicBezTo>
                    <a:pt x="20870" y="53141"/>
                    <a:pt x="22263" y="51779"/>
                    <a:pt x="23657" y="50449"/>
                  </a:cubicBezTo>
                  <a:close/>
                  <a:moveTo>
                    <a:pt x="26159" y="50798"/>
                  </a:moveTo>
                  <a:cubicBezTo>
                    <a:pt x="26570" y="50829"/>
                    <a:pt x="27014" y="50861"/>
                    <a:pt x="27457" y="50893"/>
                  </a:cubicBezTo>
                  <a:cubicBezTo>
                    <a:pt x="25937" y="52381"/>
                    <a:pt x="24449" y="53901"/>
                    <a:pt x="22992" y="55453"/>
                  </a:cubicBezTo>
                  <a:cubicBezTo>
                    <a:pt x="22580" y="55390"/>
                    <a:pt x="22168" y="55295"/>
                    <a:pt x="21757" y="55200"/>
                  </a:cubicBezTo>
                  <a:cubicBezTo>
                    <a:pt x="23245" y="53743"/>
                    <a:pt x="24702" y="52286"/>
                    <a:pt x="26159" y="50798"/>
                  </a:cubicBezTo>
                  <a:close/>
                  <a:moveTo>
                    <a:pt x="28534" y="50893"/>
                  </a:moveTo>
                  <a:cubicBezTo>
                    <a:pt x="26982" y="52445"/>
                    <a:pt x="25462" y="54028"/>
                    <a:pt x="23942" y="55611"/>
                  </a:cubicBezTo>
                  <a:cubicBezTo>
                    <a:pt x="23752" y="55580"/>
                    <a:pt x="23562" y="55548"/>
                    <a:pt x="23372" y="55516"/>
                  </a:cubicBezTo>
                  <a:cubicBezTo>
                    <a:pt x="24860" y="53965"/>
                    <a:pt x="26380" y="52413"/>
                    <a:pt x="27932" y="50893"/>
                  </a:cubicBezTo>
                  <a:close/>
                  <a:moveTo>
                    <a:pt x="55453" y="32968"/>
                  </a:moveTo>
                  <a:cubicBezTo>
                    <a:pt x="55484" y="32968"/>
                    <a:pt x="55516" y="33000"/>
                    <a:pt x="55548" y="33000"/>
                  </a:cubicBezTo>
                  <a:cubicBezTo>
                    <a:pt x="55453" y="33443"/>
                    <a:pt x="55389" y="33855"/>
                    <a:pt x="55294" y="34298"/>
                  </a:cubicBezTo>
                  <a:cubicBezTo>
                    <a:pt x="52666" y="37085"/>
                    <a:pt x="50037" y="39872"/>
                    <a:pt x="47314" y="42564"/>
                  </a:cubicBezTo>
                  <a:cubicBezTo>
                    <a:pt x="43133" y="46744"/>
                    <a:pt x="38478" y="50576"/>
                    <a:pt x="34741" y="55200"/>
                  </a:cubicBezTo>
                  <a:cubicBezTo>
                    <a:pt x="34044" y="55358"/>
                    <a:pt x="33348" y="55516"/>
                    <a:pt x="32619" y="55611"/>
                  </a:cubicBezTo>
                  <a:cubicBezTo>
                    <a:pt x="35153" y="52698"/>
                    <a:pt x="37845" y="49943"/>
                    <a:pt x="40600" y="47219"/>
                  </a:cubicBezTo>
                  <a:cubicBezTo>
                    <a:pt x="42912" y="45699"/>
                    <a:pt x="44970" y="43767"/>
                    <a:pt x="46585" y="41519"/>
                  </a:cubicBezTo>
                  <a:cubicBezTo>
                    <a:pt x="46712" y="41392"/>
                    <a:pt x="46807" y="41297"/>
                    <a:pt x="46902" y="41202"/>
                  </a:cubicBezTo>
                  <a:cubicBezTo>
                    <a:pt x="49784" y="38510"/>
                    <a:pt x="52666" y="35787"/>
                    <a:pt x="55453" y="32968"/>
                  </a:cubicBezTo>
                  <a:close/>
                  <a:moveTo>
                    <a:pt x="30941" y="50734"/>
                  </a:moveTo>
                  <a:cubicBezTo>
                    <a:pt x="29199" y="52413"/>
                    <a:pt x="27521" y="54123"/>
                    <a:pt x="25842" y="55865"/>
                  </a:cubicBezTo>
                  <a:cubicBezTo>
                    <a:pt x="25367" y="55801"/>
                    <a:pt x="24892" y="55770"/>
                    <a:pt x="24449" y="55706"/>
                  </a:cubicBezTo>
                  <a:cubicBezTo>
                    <a:pt x="26127" y="54091"/>
                    <a:pt x="27806" y="52476"/>
                    <a:pt x="29484" y="50861"/>
                  </a:cubicBezTo>
                  <a:cubicBezTo>
                    <a:pt x="29991" y="50829"/>
                    <a:pt x="30466" y="50798"/>
                    <a:pt x="30941" y="50734"/>
                  </a:cubicBezTo>
                  <a:close/>
                  <a:moveTo>
                    <a:pt x="39491" y="47916"/>
                  </a:moveTo>
                  <a:lnTo>
                    <a:pt x="39491" y="47916"/>
                  </a:lnTo>
                  <a:cubicBezTo>
                    <a:pt x="36958" y="50418"/>
                    <a:pt x="34519" y="52983"/>
                    <a:pt x="32239" y="55675"/>
                  </a:cubicBezTo>
                  <a:cubicBezTo>
                    <a:pt x="31511" y="55770"/>
                    <a:pt x="30751" y="55865"/>
                    <a:pt x="29991" y="55896"/>
                  </a:cubicBezTo>
                  <a:cubicBezTo>
                    <a:pt x="32049" y="53585"/>
                    <a:pt x="34266" y="51431"/>
                    <a:pt x="36578" y="49309"/>
                  </a:cubicBezTo>
                  <a:cubicBezTo>
                    <a:pt x="37591" y="48929"/>
                    <a:pt x="38541" y="48454"/>
                    <a:pt x="39491" y="47916"/>
                  </a:cubicBezTo>
                  <a:close/>
                  <a:moveTo>
                    <a:pt x="33316" y="50323"/>
                  </a:moveTo>
                  <a:lnTo>
                    <a:pt x="33316" y="50323"/>
                  </a:lnTo>
                  <a:cubicBezTo>
                    <a:pt x="31384" y="52191"/>
                    <a:pt x="29484" y="54060"/>
                    <a:pt x="27616" y="55960"/>
                  </a:cubicBezTo>
                  <a:cubicBezTo>
                    <a:pt x="27109" y="55928"/>
                    <a:pt x="26602" y="55896"/>
                    <a:pt x="26127" y="55865"/>
                  </a:cubicBezTo>
                  <a:cubicBezTo>
                    <a:pt x="27837" y="54123"/>
                    <a:pt x="29579" y="52413"/>
                    <a:pt x="31352" y="50703"/>
                  </a:cubicBezTo>
                  <a:cubicBezTo>
                    <a:pt x="32018" y="50608"/>
                    <a:pt x="32651" y="50481"/>
                    <a:pt x="33316" y="50323"/>
                  </a:cubicBezTo>
                  <a:close/>
                  <a:moveTo>
                    <a:pt x="35754" y="49626"/>
                  </a:moveTo>
                  <a:cubicBezTo>
                    <a:pt x="33569" y="51621"/>
                    <a:pt x="31479" y="53680"/>
                    <a:pt x="29611" y="55928"/>
                  </a:cubicBezTo>
                  <a:cubicBezTo>
                    <a:pt x="29167" y="55960"/>
                    <a:pt x="28692" y="55960"/>
                    <a:pt x="28249" y="55960"/>
                  </a:cubicBezTo>
                  <a:lnTo>
                    <a:pt x="28027" y="55960"/>
                  </a:lnTo>
                  <a:cubicBezTo>
                    <a:pt x="30054" y="53996"/>
                    <a:pt x="32081" y="52065"/>
                    <a:pt x="34108" y="50133"/>
                  </a:cubicBezTo>
                  <a:cubicBezTo>
                    <a:pt x="34678" y="49974"/>
                    <a:pt x="35216" y="49816"/>
                    <a:pt x="35754" y="49626"/>
                  </a:cubicBezTo>
                  <a:close/>
                  <a:moveTo>
                    <a:pt x="28249" y="1"/>
                  </a:moveTo>
                  <a:cubicBezTo>
                    <a:pt x="15835" y="1"/>
                    <a:pt x="5289" y="8045"/>
                    <a:pt x="1489" y="19192"/>
                  </a:cubicBezTo>
                  <a:cubicBezTo>
                    <a:pt x="1457" y="19224"/>
                    <a:pt x="1425" y="19256"/>
                    <a:pt x="1394" y="19319"/>
                  </a:cubicBezTo>
                  <a:cubicBezTo>
                    <a:pt x="1362" y="19414"/>
                    <a:pt x="1362" y="19509"/>
                    <a:pt x="1330" y="19636"/>
                  </a:cubicBezTo>
                  <a:cubicBezTo>
                    <a:pt x="475" y="22359"/>
                    <a:pt x="0" y="25241"/>
                    <a:pt x="0" y="28250"/>
                  </a:cubicBezTo>
                  <a:cubicBezTo>
                    <a:pt x="0" y="43831"/>
                    <a:pt x="12668" y="56530"/>
                    <a:pt x="28249" y="56530"/>
                  </a:cubicBezTo>
                  <a:cubicBezTo>
                    <a:pt x="42342" y="56530"/>
                    <a:pt x="54091" y="46142"/>
                    <a:pt x="56181" y="32588"/>
                  </a:cubicBezTo>
                  <a:cubicBezTo>
                    <a:pt x="56118" y="32588"/>
                    <a:pt x="56054" y="32588"/>
                    <a:pt x="55991" y="32556"/>
                  </a:cubicBezTo>
                  <a:cubicBezTo>
                    <a:pt x="55928" y="32588"/>
                    <a:pt x="55864" y="32620"/>
                    <a:pt x="55801" y="32620"/>
                  </a:cubicBezTo>
                  <a:lnTo>
                    <a:pt x="55769" y="32620"/>
                  </a:lnTo>
                  <a:cubicBezTo>
                    <a:pt x="53869" y="32620"/>
                    <a:pt x="51937" y="32556"/>
                    <a:pt x="50037" y="32493"/>
                  </a:cubicBezTo>
                  <a:cubicBezTo>
                    <a:pt x="49879" y="32493"/>
                    <a:pt x="49816" y="32651"/>
                    <a:pt x="49847" y="32778"/>
                  </a:cubicBezTo>
                  <a:cubicBezTo>
                    <a:pt x="47757" y="42786"/>
                    <a:pt x="38858" y="50354"/>
                    <a:pt x="28249" y="50354"/>
                  </a:cubicBezTo>
                  <a:cubicBezTo>
                    <a:pt x="20743" y="50354"/>
                    <a:pt x="14124" y="46586"/>
                    <a:pt x="10134" y="40854"/>
                  </a:cubicBezTo>
                  <a:cubicBezTo>
                    <a:pt x="10134" y="40854"/>
                    <a:pt x="10134" y="40822"/>
                    <a:pt x="10134" y="40790"/>
                  </a:cubicBezTo>
                  <a:cubicBezTo>
                    <a:pt x="10103" y="40790"/>
                    <a:pt x="10103" y="40822"/>
                    <a:pt x="10103" y="40822"/>
                  </a:cubicBezTo>
                  <a:cubicBezTo>
                    <a:pt x="9881" y="40505"/>
                    <a:pt x="9659" y="40189"/>
                    <a:pt x="9469" y="39840"/>
                  </a:cubicBezTo>
                  <a:lnTo>
                    <a:pt x="9406" y="39745"/>
                  </a:lnTo>
                  <a:cubicBezTo>
                    <a:pt x="7347" y="36388"/>
                    <a:pt x="6176" y="32461"/>
                    <a:pt x="6176" y="28281"/>
                  </a:cubicBezTo>
                  <a:cubicBezTo>
                    <a:pt x="6176" y="16089"/>
                    <a:pt x="16088" y="6208"/>
                    <a:pt x="28249" y="6208"/>
                  </a:cubicBezTo>
                  <a:cubicBezTo>
                    <a:pt x="40410" y="6208"/>
                    <a:pt x="50322" y="16089"/>
                    <a:pt x="50322" y="28281"/>
                  </a:cubicBezTo>
                  <a:cubicBezTo>
                    <a:pt x="50322" y="29231"/>
                    <a:pt x="50259" y="30181"/>
                    <a:pt x="50132" y="31131"/>
                  </a:cubicBezTo>
                  <a:lnTo>
                    <a:pt x="50322" y="31131"/>
                  </a:lnTo>
                  <a:cubicBezTo>
                    <a:pt x="50354" y="31163"/>
                    <a:pt x="50386" y="31163"/>
                    <a:pt x="50417" y="31163"/>
                  </a:cubicBezTo>
                  <a:cubicBezTo>
                    <a:pt x="51382" y="31293"/>
                    <a:pt x="52370" y="31338"/>
                    <a:pt x="53366" y="31338"/>
                  </a:cubicBezTo>
                  <a:cubicBezTo>
                    <a:pt x="55278" y="31338"/>
                    <a:pt x="57220" y="31173"/>
                    <a:pt x="59095" y="31131"/>
                  </a:cubicBezTo>
                  <a:cubicBezTo>
                    <a:pt x="59126" y="32176"/>
                    <a:pt x="59253" y="33190"/>
                    <a:pt x="59253" y="34235"/>
                  </a:cubicBezTo>
                  <a:cubicBezTo>
                    <a:pt x="59253" y="34394"/>
                    <a:pt x="59342" y="34464"/>
                    <a:pt x="59464" y="34464"/>
                  </a:cubicBezTo>
                  <a:cubicBezTo>
                    <a:pt x="59487" y="34464"/>
                    <a:pt x="59512" y="34462"/>
                    <a:pt x="59538" y="34457"/>
                  </a:cubicBezTo>
                  <a:cubicBezTo>
                    <a:pt x="59556" y="34475"/>
                    <a:pt x="59585" y="34493"/>
                    <a:pt x="59618" y="34493"/>
                  </a:cubicBezTo>
                  <a:cubicBezTo>
                    <a:pt x="59643" y="34493"/>
                    <a:pt x="59670" y="34483"/>
                    <a:pt x="59696" y="34457"/>
                  </a:cubicBezTo>
                  <a:cubicBezTo>
                    <a:pt x="60741" y="33918"/>
                    <a:pt x="61596" y="32651"/>
                    <a:pt x="62451" y="31796"/>
                  </a:cubicBezTo>
                  <a:cubicBezTo>
                    <a:pt x="63528" y="30720"/>
                    <a:pt x="64573" y="29643"/>
                    <a:pt x="65555" y="28471"/>
                  </a:cubicBezTo>
                  <a:cubicBezTo>
                    <a:pt x="65575" y="28477"/>
                    <a:pt x="65595" y="28479"/>
                    <a:pt x="65614" y="28479"/>
                  </a:cubicBezTo>
                  <a:cubicBezTo>
                    <a:pt x="65818" y="28479"/>
                    <a:pt x="66010" y="28201"/>
                    <a:pt x="65808" y="28028"/>
                  </a:cubicBezTo>
                  <a:cubicBezTo>
                    <a:pt x="63623" y="26096"/>
                    <a:pt x="61723" y="23879"/>
                    <a:pt x="59665" y="21789"/>
                  </a:cubicBezTo>
                  <a:cubicBezTo>
                    <a:pt x="59625" y="21749"/>
                    <a:pt x="59579" y="21732"/>
                    <a:pt x="59533" y="21732"/>
                  </a:cubicBezTo>
                  <a:cubicBezTo>
                    <a:pt x="59469" y="21732"/>
                    <a:pt x="59403" y="21766"/>
                    <a:pt x="59348" y="21821"/>
                  </a:cubicBezTo>
                  <a:cubicBezTo>
                    <a:pt x="59000" y="22106"/>
                    <a:pt x="59031" y="22676"/>
                    <a:pt x="59031" y="23087"/>
                  </a:cubicBezTo>
                  <a:cubicBezTo>
                    <a:pt x="59000" y="23753"/>
                    <a:pt x="59126" y="24418"/>
                    <a:pt x="59063" y="25083"/>
                  </a:cubicBezTo>
                  <a:cubicBezTo>
                    <a:pt x="58144" y="25083"/>
                    <a:pt x="57226" y="24988"/>
                    <a:pt x="56308" y="24988"/>
                  </a:cubicBezTo>
                  <a:cubicBezTo>
                    <a:pt x="55104" y="14600"/>
                    <a:pt x="48264" y="5923"/>
                    <a:pt x="38921" y="2091"/>
                  </a:cubicBezTo>
                  <a:lnTo>
                    <a:pt x="38985" y="2059"/>
                  </a:lnTo>
                  <a:lnTo>
                    <a:pt x="38668" y="1996"/>
                  </a:lnTo>
                  <a:cubicBezTo>
                    <a:pt x="35438" y="698"/>
                    <a:pt x="31923" y="1"/>
                    <a:pt x="282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35"/>
            <p:cNvSpPr/>
            <p:nvPr/>
          </p:nvSpPr>
          <p:spPr>
            <a:xfrm>
              <a:off x="4834071" y="1688888"/>
              <a:ext cx="2523859" cy="2161331"/>
            </a:xfrm>
            <a:custGeom>
              <a:avLst/>
              <a:gdLst/>
              <a:ahLst/>
              <a:cxnLst/>
              <a:rect l="l" t="t" r="r" b="b"/>
              <a:pathLst>
                <a:path w="66012" h="56530" extrusionOk="0">
                  <a:moveTo>
                    <a:pt x="31606" y="793"/>
                  </a:moveTo>
                  <a:cubicBezTo>
                    <a:pt x="32082" y="856"/>
                    <a:pt x="32557" y="919"/>
                    <a:pt x="33063" y="983"/>
                  </a:cubicBezTo>
                  <a:cubicBezTo>
                    <a:pt x="31638" y="2566"/>
                    <a:pt x="30181" y="4118"/>
                    <a:pt x="28693" y="5638"/>
                  </a:cubicBezTo>
                  <a:lnTo>
                    <a:pt x="28250" y="5638"/>
                  </a:lnTo>
                  <a:cubicBezTo>
                    <a:pt x="27743" y="5638"/>
                    <a:pt x="27236" y="5670"/>
                    <a:pt x="26729" y="5701"/>
                  </a:cubicBezTo>
                  <a:cubicBezTo>
                    <a:pt x="28345" y="4054"/>
                    <a:pt x="29960" y="2408"/>
                    <a:pt x="31606" y="793"/>
                  </a:cubicBezTo>
                  <a:close/>
                  <a:moveTo>
                    <a:pt x="33285" y="1046"/>
                  </a:moveTo>
                  <a:cubicBezTo>
                    <a:pt x="33633" y="1109"/>
                    <a:pt x="33950" y="1173"/>
                    <a:pt x="34298" y="1236"/>
                  </a:cubicBezTo>
                  <a:cubicBezTo>
                    <a:pt x="32873" y="2724"/>
                    <a:pt x="31480" y="4213"/>
                    <a:pt x="30086" y="5701"/>
                  </a:cubicBezTo>
                  <a:cubicBezTo>
                    <a:pt x="29738" y="5701"/>
                    <a:pt x="29358" y="5670"/>
                    <a:pt x="28978" y="5638"/>
                  </a:cubicBezTo>
                  <a:cubicBezTo>
                    <a:pt x="30466" y="4149"/>
                    <a:pt x="31892" y="2598"/>
                    <a:pt x="33285" y="1046"/>
                  </a:cubicBezTo>
                  <a:close/>
                  <a:moveTo>
                    <a:pt x="29865" y="634"/>
                  </a:moveTo>
                  <a:cubicBezTo>
                    <a:pt x="30276" y="634"/>
                    <a:pt x="30688" y="666"/>
                    <a:pt x="31100" y="729"/>
                  </a:cubicBezTo>
                  <a:cubicBezTo>
                    <a:pt x="29390" y="2408"/>
                    <a:pt x="27680" y="4086"/>
                    <a:pt x="25938" y="5765"/>
                  </a:cubicBezTo>
                  <a:cubicBezTo>
                    <a:pt x="25526" y="5796"/>
                    <a:pt x="25114" y="5860"/>
                    <a:pt x="24703" y="5923"/>
                  </a:cubicBezTo>
                  <a:cubicBezTo>
                    <a:pt x="26413" y="4149"/>
                    <a:pt x="28123" y="2376"/>
                    <a:pt x="29865" y="634"/>
                  </a:cubicBezTo>
                  <a:close/>
                  <a:moveTo>
                    <a:pt x="34583" y="1299"/>
                  </a:moveTo>
                  <a:cubicBezTo>
                    <a:pt x="35122" y="1426"/>
                    <a:pt x="35660" y="1584"/>
                    <a:pt x="36199" y="1743"/>
                  </a:cubicBezTo>
                  <a:cubicBezTo>
                    <a:pt x="34773" y="3136"/>
                    <a:pt x="33380" y="4561"/>
                    <a:pt x="31923" y="5955"/>
                  </a:cubicBezTo>
                  <a:cubicBezTo>
                    <a:pt x="31416" y="5860"/>
                    <a:pt x="30910" y="5796"/>
                    <a:pt x="30403" y="5733"/>
                  </a:cubicBezTo>
                  <a:cubicBezTo>
                    <a:pt x="31797" y="4276"/>
                    <a:pt x="33190" y="2788"/>
                    <a:pt x="34583" y="1299"/>
                  </a:cubicBezTo>
                  <a:close/>
                  <a:moveTo>
                    <a:pt x="28250" y="571"/>
                  </a:moveTo>
                  <a:cubicBezTo>
                    <a:pt x="28725" y="571"/>
                    <a:pt x="29200" y="571"/>
                    <a:pt x="29675" y="603"/>
                  </a:cubicBezTo>
                  <a:cubicBezTo>
                    <a:pt x="28408" y="1964"/>
                    <a:pt x="27173" y="3294"/>
                    <a:pt x="25906" y="4593"/>
                  </a:cubicBezTo>
                  <a:cubicBezTo>
                    <a:pt x="25463" y="5036"/>
                    <a:pt x="24988" y="5480"/>
                    <a:pt x="24544" y="5955"/>
                  </a:cubicBezTo>
                  <a:cubicBezTo>
                    <a:pt x="23816" y="6050"/>
                    <a:pt x="23088" y="6208"/>
                    <a:pt x="22359" y="6398"/>
                  </a:cubicBezTo>
                  <a:cubicBezTo>
                    <a:pt x="23879" y="4910"/>
                    <a:pt x="25368" y="3421"/>
                    <a:pt x="26856" y="1933"/>
                  </a:cubicBezTo>
                  <a:cubicBezTo>
                    <a:pt x="27299" y="1489"/>
                    <a:pt x="27743" y="1014"/>
                    <a:pt x="28155" y="571"/>
                  </a:cubicBezTo>
                  <a:close/>
                  <a:moveTo>
                    <a:pt x="36547" y="1838"/>
                  </a:moveTo>
                  <a:cubicBezTo>
                    <a:pt x="37117" y="2028"/>
                    <a:pt x="37687" y="2218"/>
                    <a:pt x="38225" y="2439"/>
                  </a:cubicBezTo>
                  <a:cubicBezTo>
                    <a:pt x="36895" y="3769"/>
                    <a:pt x="35502" y="5100"/>
                    <a:pt x="34108" y="6398"/>
                  </a:cubicBezTo>
                  <a:cubicBezTo>
                    <a:pt x="33475" y="6240"/>
                    <a:pt x="32842" y="6081"/>
                    <a:pt x="32177" y="5986"/>
                  </a:cubicBezTo>
                  <a:cubicBezTo>
                    <a:pt x="33633" y="4593"/>
                    <a:pt x="35090" y="3231"/>
                    <a:pt x="36547" y="1838"/>
                  </a:cubicBezTo>
                  <a:close/>
                  <a:moveTo>
                    <a:pt x="38479" y="2534"/>
                  </a:moveTo>
                  <a:cubicBezTo>
                    <a:pt x="38827" y="2661"/>
                    <a:pt x="39175" y="2819"/>
                    <a:pt x="39492" y="2946"/>
                  </a:cubicBezTo>
                  <a:cubicBezTo>
                    <a:pt x="38257" y="4244"/>
                    <a:pt x="37085" y="5606"/>
                    <a:pt x="35913" y="6968"/>
                  </a:cubicBezTo>
                  <a:cubicBezTo>
                    <a:pt x="35407" y="6778"/>
                    <a:pt x="34900" y="6620"/>
                    <a:pt x="34362" y="6493"/>
                  </a:cubicBezTo>
                  <a:cubicBezTo>
                    <a:pt x="35787" y="5195"/>
                    <a:pt x="37149" y="3864"/>
                    <a:pt x="38479" y="2534"/>
                  </a:cubicBezTo>
                  <a:close/>
                  <a:moveTo>
                    <a:pt x="27775" y="571"/>
                  </a:moveTo>
                  <a:lnTo>
                    <a:pt x="27775" y="571"/>
                  </a:lnTo>
                  <a:cubicBezTo>
                    <a:pt x="27395" y="983"/>
                    <a:pt x="27046" y="1363"/>
                    <a:pt x="26666" y="1743"/>
                  </a:cubicBezTo>
                  <a:cubicBezTo>
                    <a:pt x="25051" y="3358"/>
                    <a:pt x="23468" y="4973"/>
                    <a:pt x="21852" y="6556"/>
                  </a:cubicBezTo>
                  <a:cubicBezTo>
                    <a:pt x="20997" y="6810"/>
                    <a:pt x="20206" y="7095"/>
                    <a:pt x="19414" y="7443"/>
                  </a:cubicBezTo>
                  <a:cubicBezTo>
                    <a:pt x="21694" y="5163"/>
                    <a:pt x="24006" y="2914"/>
                    <a:pt x="26318" y="634"/>
                  </a:cubicBezTo>
                  <a:cubicBezTo>
                    <a:pt x="26793" y="603"/>
                    <a:pt x="27268" y="603"/>
                    <a:pt x="27775" y="571"/>
                  </a:cubicBezTo>
                  <a:close/>
                  <a:moveTo>
                    <a:pt x="39714" y="3073"/>
                  </a:moveTo>
                  <a:cubicBezTo>
                    <a:pt x="40094" y="3231"/>
                    <a:pt x="40474" y="3421"/>
                    <a:pt x="40822" y="3611"/>
                  </a:cubicBezTo>
                  <a:cubicBezTo>
                    <a:pt x="39587" y="4878"/>
                    <a:pt x="38352" y="6145"/>
                    <a:pt x="37117" y="7443"/>
                  </a:cubicBezTo>
                  <a:cubicBezTo>
                    <a:pt x="36800" y="7316"/>
                    <a:pt x="36484" y="7190"/>
                    <a:pt x="36167" y="7063"/>
                  </a:cubicBezTo>
                  <a:cubicBezTo>
                    <a:pt x="37339" y="5701"/>
                    <a:pt x="38479" y="4339"/>
                    <a:pt x="39714" y="3073"/>
                  </a:cubicBezTo>
                  <a:close/>
                  <a:moveTo>
                    <a:pt x="41012" y="3706"/>
                  </a:moveTo>
                  <a:cubicBezTo>
                    <a:pt x="41392" y="3896"/>
                    <a:pt x="41772" y="4118"/>
                    <a:pt x="42152" y="4339"/>
                  </a:cubicBezTo>
                  <a:cubicBezTo>
                    <a:pt x="40917" y="5575"/>
                    <a:pt x="39682" y="6841"/>
                    <a:pt x="38447" y="8076"/>
                  </a:cubicBezTo>
                  <a:cubicBezTo>
                    <a:pt x="38099" y="7886"/>
                    <a:pt x="37719" y="7696"/>
                    <a:pt x="37339" y="7538"/>
                  </a:cubicBezTo>
                  <a:cubicBezTo>
                    <a:pt x="38542" y="6240"/>
                    <a:pt x="39777" y="4973"/>
                    <a:pt x="41012" y="3706"/>
                  </a:cubicBezTo>
                  <a:close/>
                  <a:moveTo>
                    <a:pt x="42406" y="4466"/>
                  </a:moveTo>
                  <a:cubicBezTo>
                    <a:pt x="42786" y="4720"/>
                    <a:pt x="43197" y="4973"/>
                    <a:pt x="43577" y="5226"/>
                  </a:cubicBezTo>
                  <a:cubicBezTo>
                    <a:pt x="42279" y="6366"/>
                    <a:pt x="41044" y="7570"/>
                    <a:pt x="39840" y="8836"/>
                  </a:cubicBezTo>
                  <a:cubicBezTo>
                    <a:pt x="39460" y="8615"/>
                    <a:pt x="39112" y="8393"/>
                    <a:pt x="38732" y="8203"/>
                  </a:cubicBezTo>
                  <a:cubicBezTo>
                    <a:pt x="39935" y="6968"/>
                    <a:pt x="41171" y="5733"/>
                    <a:pt x="42406" y="4466"/>
                  </a:cubicBezTo>
                  <a:close/>
                  <a:moveTo>
                    <a:pt x="43894" y="5416"/>
                  </a:moveTo>
                  <a:cubicBezTo>
                    <a:pt x="44242" y="5670"/>
                    <a:pt x="44559" y="5891"/>
                    <a:pt x="44907" y="6145"/>
                  </a:cubicBezTo>
                  <a:cubicBezTo>
                    <a:pt x="43546" y="7190"/>
                    <a:pt x="42247" y="8361"/>
                    <a:pt x="40981" y="9565"/>
                  </a:cubicBezTo>
                  <a:cubicBezTo>
                    <a:pt x="40696" y="9375"/>
                    <a:pt x="40379" y="9153"/>
                    <a:pt x="40062" y="8963"/>
                  </a:cubicBezTo>
                  <a:cubicBezTo>
                    <a:pt x="41329" y="7760"/>
                    <a:pt x="42596" y="6588"/>
                    <a:pt x="43894" y="5416"/>
                  </a:cubicBezTo>
                  <a:close/>
                  <a:moveTo>
                    <a:pt x="45066" y="6271"/>
                  </a:moveTo>
                  <a:cubicBezTo>
                    <a:pt x="45383" y="6525"/>
                    <a:pt x="45699" y="6778"/>
                    <a:pt x="45984" y="7031"/>
                  </a:cubicBezTo>
                  <a:cubicBezTo>
                    <a:pt x="44907" y="8298"/>
                    <a:pt x="43767" y="9533"/>
                    <a:pt x="42596" y="10768"/>
                  </a:cubicBezTo>
                  <a:cubicBezTo>
                    <a:pt x="42152" y="10388"/>
                    <a:pt x="41677" y="10040"/>
                    <a:pt x="41202" y="9723"/>
                  </a:cubicBezTo>
                  <a:cubicBezTo>
                    <a:pt x="42437" y="8520"/>
                    <a:pt x="43736" y="7348"/>
                    <a:pt x="45066" y="6271"/>
                  </a:cubicBezTo>
                  <a:close/>
                  <a:moveTo>
                    <a:pt x="25874" y="698"/>
                  </a:moveTo>
                  <a:lnTo>
                    <a:pt x="25874" y="698"/>
                  </a:lnTo>
                  <a:cubicBezTo>
                    <a:pt x="23499" y="3009"/>
                    <a:pt x="21187" y="5353"/>
                    <a:pt x="18844" y="7696"/>
                  </a:cubicBezTo>
                  <a:cubicBezTo>
                    <a:pt x="17070" y="8520"/>
                    <a:pt x="15392" y="9565"/>
                    <a:pt x="13903" y="10800"/>
                  </a:cubicBezTo>
                  <a:cubicBezTo>
                    <a:pt x="14093" y="10610"/>
                    <a:pt x="14252" y="10420"/>
                    <a:pt x="14442" y="10262"/>
                  </a:cubicBezTo>
                  <a:cubicBezTo>
                    <a:pt x="17609" y="7190"/>
                    <a:pt x="20744" y="4086"/>
                    <a:pt x="23848" y="919"/>
                  </a:cubicBezTo>
                  <a:cubicBezTo>
                    <a:pt x="24513" y="824"/>
                    <a:pt x="25178" y="729"/>
                    <a:pt x="25874" y="698"/>
                  </a:cubicBezTo>
                  <a:close/>
                  <a:moveTo>
                    <a:pt x="46079" y="7095"/>
                  </a:moveTo>
                  <a:cubicBezTo>
                    <a:pt x="46428" y="7380"/>
                    <a:pt x="46744" y="7665"/>
                    <a:pt x="47061" y="7950"/>
                  </a:cubicBezTo>
                  <a:cubicBezTo>
                    <a:pt x="45953" y="9217"/>
                    <a:pt x="44781" y="10452"/>
                    <a:pt x="43609" y="11655"/>
                  </a:cubicBezTo>
                  <a:cubicBezTo>
                    <a:pt x="43324" y="11402"/>
                    <a:pt x="43007" y="11117"/>
                    <a:pt x="42691" y="10832"/>
                  </a:cubicBezTo>
                  <a:cubicBezTo>
                    <a:pt x="43862" y="9628"/>
                    <a:pt x="45003" y="8393"/>
                    <a:pt x="46079" y="7095"/>
                  </a:cubicBezTo>
                  <a:close/>
                  <a:moveTo>
                    <a:pt x="47251" y="8140"/>
                  </a:moveTo>
                  <a:cubicBezTo>
                    <a:pt x="47599" y="8488"/>
                    <a:pt x="47948" y="8836"/>
                    <a:pt x="48296" y="9185"/>
                  </a:cubicBezTo>
                  <a:cubicBezTo>
                    <a:pt x="47156" y="10420"/>
                    <a:pt x="45984" y="11655"/>
                    <a:pt x="44844" y="12890"/>
                  </a:cubicBezTo>
                  <a:cubicBezTo>
                    <a:pt x="44527" y="12542"/>
                    <a:pt x="44211" y="12225"/>
                    <a:pt x="43862" y="11908"/>
                  </a:cubicBezTo>
                  <a:cubicBezTo>
                    <a:pt x="45034" y="10673"/>
                    <a:pt x="46174" y="9438"/>
                    <a:pt x="47251" y="8140"/>
                  </a:cubicBezTo>
                  <a:close/>
                  <a:moveTo>
                    <a:pt x="48454" y="9343"/>
                  </a:moveTo>
                  <a:cubicBezTo>
                    <a:pt x="48739" y="9628"/>
                    <a:pt x="48993" y="9913"/>
                    <a:pt x="49246" y="10230"/>
                  </a:cubicBezTo>
                  <a:cubicBezTo>
                    <a:pt x="48043" y="11433"/>
                    <a:pt x="46871" y="12637"/>
                    <a:pt x="45699" y="13840"/>
                  </a:cubicBezTo>
                  <a:cubicBezTo>
                    <a:pt x="45478" y="13618"/>
                    <a:pt x="45288" y="13365"/>
                    <a:pt x="45066" y="13143"/>
                  </a:cubicBezTo>
                  <a:cubicBezTo>
                    <a:pt x="46206" y="11877"/>
                    <a:pt x="47346" y="10642"/>
                    <a:pt x="48454" y="9343"/>
                  </a:cubicBezTo>
                  <a:close/>
                  <a:moveTo>
                    <a:pt x="49405" y="10388"/>
                  </a:moveTo>
                  <a:cubicBezTo>
                    <a:pt x="49721" y="10768"/>
                    <a:pt x="50006" y="11148"/>
                    <a:pt x="50323" y="11560"/>
                  </a:cubicBezTo>
                  <a:cubicBezTo>
                    <a:pt x="49088" y="12732"/>
                    <a:pt x="47853" y="13903"/>
                    <a:pt x="46649" y="15107"/>
                  </a:cubicBezTo>
                  <a:cubicBezTo>
                    <a:pt x="46396" y="14759"/>
                    <a:pt x="46174" y="14442"/>
                    <a:pt x="45889" y="14125"/>
                  </a:cubicBezTo>
                  <a:cubicBezTo>
                    <a:pt x="47061" y="12890"/>
                    <a:pt x="48233" y="11655"/>
                    <a:pt x="49405" y="10388"/>
                  </a:cubicBezTo>
                  <a:close/>
                  <a:moveTo>
                    <a:pt x="13112" y="5100"/>
                  </a:moveTo>
                  <a:lnTo>
                    <a:pt x="13112" y="5100"/>
                  </a:lnTo>
                  <a:cubicBezTo>
                    <a:pt x="9882" y="8393"/>
                    <a:pt x="6810" y="11813"/>
                    <a:pt x="3801" y="15297"/>
                  </a:cubicBezTo>
                  <a:cubicBezTo>
                    <a:pt x="5986" y="11148"/>
                    <a:pt x="9216" y="7665"/>
                    <a:pt x="13112" y="5100"/>
                  </a:cubicBezTo>
                  <a:close/>
                  <a:moveTo>
                    <a:pt x="50386" y="11655"/>
                  </a:moveTo>
                  <a:cubicBezTo>
                    <a:pt x="50513" y="11813"/>
                    <a:pt x="50671" y="12003"/>
                    <a:pt x="50798" y="12193"/>
                  </a:cubicBezTo>
                  <a:cubicBezTo>
                    <a:pt x="49563" y="13397"/>
                    <a:pt x="48359" y="14600"/>
                    <a:pt x="47124" y="15804"/>
                  </a:cubicBezTo>
                  <a:cubicBezTo>
                    <a:pt x="47029" y="15645"/>
                    <a:pt x="46903" y="15455"/>
                    <a:pt x="46776" y="15297"/>
                  </a:cubicBezTo>
                  <a:cubicBezTo>
                    <a:pt x="48011" y="14094"/>
                    <a:pt x="49183" y="12890"/>
                    <a:pt x="50386" y="11655"/>
                  </a:cubicBezTo>
                  <a:close/>
                  <a:moveTo>
                    <a:pt x="50893" y="12352"/>
                  </a:moveTo>
                  <a:cubicBezTo>
                    <a:pt x="51115" y="12637"/>
                    <a:pt x="51336" y="12953"/>
                    <a:pt x="51526" y="13270"/>
                  </a:cubicBezTo>
                  <a:cubicBezTo>
                    <a:pt x="50355" y="14569"/>
                    <a:pt x="49151" y="15835"/>
                    <a:pt x="47916" y="17102"/>
                  </a:cubicBezTo>
                  <a:cubicBezTo>
                    <a:pt x="47758" y="16785"/>
                    <a:pt x="47568" y="16469"/>
                    <a:pt x="47346" y="16152"/>
                  </a:cubicBezTo>
                  <a:cubicBezTo>
                    <a:pt x="48549" y="14885"/>
                    <a:pt x="49721" y="13618"/>
                    <a:pt x="50893" y="12352"/>
                  </a:cubicBezTo>
                  <a:close/>
                  <a:moveTo>
                    <a:pt x="16849" y="3041"/>
                  </a:moveTo>
                  <a:lnTo>
                    <a:pt x="16849" y="3041"/>
                  </a:lnTo>
                  <a:cubicBezTo>
                    <a:pt x="14917" y="5005"/>
                    <a:pt x="12922" y="6936"/>
                    <a:pt x="10958" y="8900"/>
                  </a:cubicBezTo>
                  <a:cubicBezTo>
                    <a:pt x="8045" y="11813"/>
                    <a:pt x="5258" y="14885"/>
                    <a:pt x="2534" y="17989"/>
                  </a:cubicBezTo>
                  <a:cubicBezTo>
                    <a:pt x="2819" y="17324"/>
                    <a:pt x="3104" y="16659"/>
                    <a:pt x="3421" y="16025"/>
                  </a:cubicBezTo>
                  <a:cubicBezTo>
                    <a:pt x="6493" y="12510"/>
                    <a:pt x="9565" y="9058"/>
                    <a:pt x="12795" y="5701"/>
                  </a:cubicBezTo>
                  <a:cubicBezTo>
                    <a:pt x="13175" y="5321"/>
                    <a:pt x="13555" y="4941"/>
                    <a:pt x="13935" y="4561"/>
                  </a:cubicBezTo>
                  <a:cubicBezTo>
                    <a:pt x="14885" y="3991"/>
                    <a:pt x="15867" y="3484"/>
                    <a:pt x="16849" y="3041"/>
                  </a:cubicBezTo>
                  <a:close/>
                  <a:moveTo>
                    <a:pt x="51716" y="13555"/>
                  </a:moveTo>
                  <a:cubicBezTo>
                    <a:pt x="51906" y="13872"/>
                    <a:pt x="52128" y="14220"/>
                    <a:pt x="52318" y="14569"/>
                  </a:cubicBezTo>
                  <a:cubicBezTo>
                    <a:pt x="51051" y="15804"/>
                    <a:pt x="49816" y="17070"/>
                    <a:pt x="48581" y="18305"/>
                  </a:cubicBezTo>
                  <a:cubicBezTo>
                    <a:pt x="48423" y="18020"/>
                    <a:pt x="48296" y="17735"/>
                    <a:pt x="48138" y="17450"/>
                  </a:cubicBezTo>
                  <a:cubicBezTo>
                    <a:pt x="49341" y="16184"/>
                    <a:pt x="50545" y="14885"/>
                    <a:pt x="51716" y="13555"/>
                  </a:cubicBezTo>
                  <a:close/>
                  <a:moveTo>
                    <a:pt x="52508" y="14917"/>
                  </a:moveTo>
                  <a:cubicBezTo>
                    <a:pt x="52825" y="15487"/>
                    <a:pt x="53110" y="16025"/>
                    <a:pt x="53363" y="16595"/>
                  </a:cubicBezTo>
                  <a:cubicBezTo>
                    <a:pt x="52096" y="17925"/>
                    <a:pt x="50830" y="19224"/>
                    <a:pt x="49531" y="20522"/>
                  </a:cubicBezTo>
                  <a:cubicBezTo>
                    <a:pt x="49309" y="19952"/>
                    <a:pt x="49056" y="19382"/>
                    <a:pt x="48803" y="18812"/>
                  </a:cubicBezTo>
                  <a:cubicBezTo>
                    <a:pt x="50070" y="17514"/>
                    <a:pt x="51305" y="16247"/>
                    <a:pt x="52508" y="14917"/>
                  </a:cubicBezTo>
                  <a:close/>
                  <a:moveTo>
                    <a:pt x="19667" y="1933"/>
                  </a:moveTo>
                  <a:cubicBezTo>
                    <a:pt x="13555" y="8298"/>
                    <a:pt x="7506" y="14790"/>
                    <a:pt x="1458" y="21219"/>
                  </a:cubicBezTo>
                  <a:lnTo>
                    <a:pt x="1458" y="21219"/>
                  </a:lnTo>
                  <a:cubicBezTo>
                    <a:pt x="1679" y="20364"/>
                    <a:pt x="1964" y="19541"/>
                    <a:pt x="2249" y="18717"/>
                  </a:cubicBezTo>
                  <a:cubicBezTo>
                    <a:pt x="5131" y="15424"/>
                    <a:pt x="8013" y="12162"/>
                    <a:pt x="11117" y="9058"/>
                  </a:cubicBezTo>
                  <a:cubicBezTo>
                    <a:pt x="13207" y="6905"/>
                    <a:pt x="15424" y="4846"/>
                    <a:pt x="17545" y="2724"/>
                  </a:cubicBezTo>
                  <a:cubicBezTo>
                    <a:pt x="18242" y="2439"/>
                    <a:pt x="18939" y="2154"/>
                    <a:pt x="19667" y="1933"/>
                  </a:cubicBezTo>
                  <a:close/>
                  <a:moveTo>
                    <a:pt x="53458" y="16785"/>
                  </a:moveTo>
                  <a:cubicBezTo>
                    <a:pt x="53648" y="17260"/>
                    <a:pt x="53870" y="17735"/>
                    <a:pt x="54028" y="18179"/>
                  </a:cubicBezTo>
                  <a:cubicBezTo>
                    <a:pt x="52698" y="19446"/>
                    <a:pt x="51336" y="20681"/>
                    <a:pt x="49975" y="21947"/>
                  </a:cubicBezTo>
                  <a:cubicBezTo>
                    <a:pt x="49848" y="21536"/>
                    <a:pt x="49721" y="21156"/>
                    <a:pt x="49595" y="20744"/>
                  </a:cubicBezTo>
                  <a:cubicBezTo>
                    <a:pt x="50893" y="19446"/>
                    <a:pt x="52191" y="18147"/>
                    <a:pt x="53458" y="16785"/>
                  </a:cubicBezTo>
                  <a:close/>
                  <a:moveTo>
                    <a:pt x="23468" y="983"/>
                  </a:moveTo>
                  <a:cubicBezTo>
                    <a:pt x="20237" y="4308"/>
                    <a:pt x="16944" y="7538"/>
                    <a:pt x="13618" y="10800"/>
                  </a:cubicBezTo>
                  <a:cubicBezTo>
                    <a:pt x="9438" y="14854"/>
                    <a:pt x="5131" y="18781"/>
                    <a:pt x="1078" y="22929"/>
                  </a:cubicBezTo>
                  <a:cubicBezTo>
                    <a:pt x="1141" y="22517"/>
                    <a:pt x="1236" y="22106"/>
                    <a:pt x="1363" y="21694"/>
                  </a:cubicBezTo>
                  <a:cubicBezTo>
                    <a:pt x="7696" y="15012"/>
                    <a:pt x="13998" y="8361"/>
                    <a:pt x="20364" y="1711"/>
                  </a:cubicBezTo>
                  <a:cubicBezTo>
                    <a:pt x="21377" y="1426"/>
                    <a:pt x="22422" y="1173"/>
                    <a:pt x="23468" y="983"/>
                  </a:cubicBezTo>
                  <a:close/>
                  <a:moveTo>
                    <a:pt x="54123" y="18432"/>
                  </a:moveTo>
                  <a:cubicBezTo>
                    <a:pt x="54345" y="19002"/>
                    <a:pt x="54567" y="19604"/>
                    <a:pt x="54757" y="20206"/>
                  </a:cubicBezTo>
                  <a:cubicBezTo>
                    <a:pt x="53331" y="21536"/>
                    <a:pt x="51906" y="22897"/>
                    <a:pt x="50513" y="24259"/>
                  </a:cubicBezTo>
                  <a:cubicBezTo>
                    <a:pt x="50386" y="23563"/>
                    <a:pt x="50228" y="22866"/>
                    <a:pt x="50070" y="22201"/>
                  </a:cubicBezTo>
                  <a:cubicBezTo>
                    <a:pt x="51400" y="20934"/>
                    <a:pt x="52761" y="19699"/>
                    <a:pt x="54123" y="18432"/>
                  </a:cubicBezTo>
                  <a:close/>
                  <a:moveTo>
                    <a:pt x="11402" y="13175"/>
                  </a:moveTo>
                  <a:lnTo>
                    <a:pt x="11402" y="13175"/>
                  </a:lnTo>
                  <a:cubicBezTo>
                    <a:pt x="10103" y="14632"/>
                    <a:pt x="8963" y="16279"/>
                    <a:pt x="8076" y="18052"/>
                  </a:cubicBezTo>
                  <a:cubicBezTo>
                    <a:pt x="5638" y="20301"/>
                    <a:pt x="3199" y="22581"/>
                    <a:pt x="761" y="24861"/>
                  </a:cubicBezTo>
                  <a:cubicBezTo>
                    <a:pt x="856" y="24291"/>
                    <a:pt x="919" y="23753"/>
                    <a:pt x="1014" y="23214"/>
                  </a:cubicBezTo>
                  <a:cubicBezTo>
                    <a:pt x="4403" y="19762"/>
                    <a:pt x="7918" y="16500"/>
                    <a:pt x="11402" y="13175"/>
                  </a:cubicBezTo>
                  <a:close/>
                  <a:moveTo>
                    <a:pt x="59570" y="22296"/>
                  </a:moveTo>
                  <a:cubicBezTo>
                    <a:pt x="59982" y="22739"/>
                    <a:pt x="60425" y="23182"/>
                    <a:pt x="60837" y="23658"/>
                  </a:cubicBezTo>
                  <a:cubicBezTo>
                    <a:pt x="60425" y="24101"/>
                    <a:pt x="59982" y="24544"/>
                    <a:pt x="59570" y="25019"/>
                  </a:cubicBezTo>
                  <a:cubicBezTo>
                    <a:pt x="59507" y="24481"/>
                    <a:pt x="59507" y="23974"/>
                    <a:pt x="59507" y="23468"/>
                  </a:cubicBezTo>
                  <a:cubicBezTo>
                    <a:pt x="59507" y="23151"/>
                    <a:pt x="59507" y="22834"/>
                    <a:pt x="59539" y="22549"/>
                  </a:cubicBezTo>
                  <a:cubicBezTo>
                    <a:pt x="59539" y="22454"/>
                    <a:pt x="59539" y="22359"/>
                    <a:pt x="59570" y="22296"/>
                  </a:cubicBezTo>
                  <a:close/>
                  <a:moveTo>
                    <a:pt x="54852" y="20522"/>
                  </a:moveTo>
                  <a:cubicBezTo>
                    <a:pt x="54915" y="20776"/>
                    <a:pt x="54978" y="21029"/>
                    <a:pt x="55042" y="21282"/>
                  </a:cubicBezTo>
                  <a:cubicBezTo>
                    <a:pt x="53616" y="22802"/>
                    <a:pt x="52191" y="24354"/>
                    <a:pt x="50766" y="25843"/>
                  </a:cubicBezTo>
                  <a:cubicBezTo>
                    <a:pt x="50703" y="25431"/>
                    <a:pt x="50671" y="25019"/>
                    <a:pt x="50576" y="24608"/>
                  </a:cubicBezTo>
                  <a:cubicBezTo>
                    <a:pt x="52001" y="23246"/>
                    <a:pt x="53426" y="21884"/>
                    <a:pt x="54852" y="20522"/>
                  </a:cubicBezTo>
                  <a:close/>
                  <a:moveTo>
                    <a:pt x="7823" y="18559"/>
                  </a:moveTo>
                  <a:lnTo>
                    <a:pt x="7823" y="18559"/>
                  </a:lnTo>
                  <a:cubicBezTo>
                    <a:pt x="7380" y="19477"/>
                    <a:pt x="7000" y="20427"/>
                    <a:pt x="6683" y="21409"/>
                  </a:cubicBezTo>
                  <a:cubicBezTo>
                    <a:pt x="4624" y="23436"/>
                    <a:pt x="2566" y="25463"/>
                    <a:pt x="571" y="27521"/>
                  </a:cubicBezTo>
                  <a:cubicBezTo>
                    <a:pt x="602" y="26729"/>
                    <a:pt x="634" y="25969"/>
                    <a:pt x="729" y="25178"/>
                  </a:cubicBezTo>
                  <a:cubicBezTo>
                    <a:pt x="3073" y="22961"/>
                    <a:pt x="5448" y="20744"/>
                    <a:pt x="7823" y="18559"/>
                  </a:cubicBezTo>
                  <a:close/>
                  <a:moveTo>
                    <a:pt x="55137" y="21631"/>
                  </a:moveTo>
                  <a:cubicBezTo>
                    <a:pt x="55263" y="22074"/>
                    <a:pt x="55358" y="22486"/>
                    <a:pt x="55422" y="22929"/>
                  </a:cubicBezTo>
                  <a:cubicBezTo>
                    <a:pt x="53902" y="24544"/>
                    <a:pt x="52413" y="26191"/>
                    <a:pt x="50893" y="27774"/>
                  </a:cubicBezTo>
                  <a:cubicBezTo>
                    <a:pt x="50861" y="27236"/>
                    <a:pt x="50830" y="26729"/>
                    <a:pt x="50798" y="26191"/>
                  </a:cubicBezTo>
                  <a:cubicBezTo>
                    <a:pt x="52255" y="24703"/>
                    <a:pt x="53680" y="23151"/>
                    <a:pt x="55137" y="21631"/>
                  </a:cubicBezTo>
                  <a:close/>
                  <a:moveTo>
                    <a:pt x="55485" y="23214"/>
                  </a:moveTo>
                  <a:cubicBezTo>
                    <a:pt x="55548" y="23626"/>
                    <a:pt x="55612" y="24006"/>
                    <a:pt x="55675" y="24418"/>
                  </a:cubicBezTo>
                  <a:cubicBezTo>
                    <a:pt x="54060" y="25969"/>
                    <a:pt x="52476" y="27521"/>
                    <a:pt x="50861" y="29073"/>
                  </a:cubicBezTo>
                  <a:cubicBezTo>
                    <a:pt x="50861" y="28820"/>
                    <a:pt x="50893" y="28535"/>
                    <a:pt x="50893" y="28281"/>
                  </a:cubicBezTo>
                  <a:cubicBezTo>
                    <a:pt x="50893" y="28154"/>
                    <a:pt x="50893" y="28028"/>
                    <a:pt x="50893" y="27901"/>
                  </a:cubicBezTo>
                  <a:cubicBezTo>
                    <a:pt x="52413" y="26318"/>
                    <a:pt x="53933" y="24766"/>
                    <a:pt x="55485" y="23214"/>
                  </a:cubicBezTo>
                  <a:close/>
                  <a:moveTo>
                    <a:pt x="6430" y="22296"/>
                  </a:moveTo>
                  <a:cubicBezTo>
                    <a:pt x="6240" y="22929"/>
                    <a:pt x="6113" y="23563"/>
                    <a:pt x="5986" y="24196"/>
                  </a:cubicBezTo>
                  <a:cubicBezTo>
                    <a:pt x="4149" y="25969"/>
                    <a:pt x="2344" y="27711"/>
                    <a:pt x="571" y="29548"/>
                  </a:cubicBezTo>
                  <a:cubicBezTo>
                    <a:pt x="571" y="29136"/>
                    <a:pt x="571" y="28693"/>
                    <a:pt x="571" y="28281"/>
                  </a:cubicBezTo>
                  <a:cubicBezTo>
                    <a:pt x="571" y="28250"/>
                    <a:pt x="571" y="28218"/>
                    <a:pt x="571" y="28186"/>
                  </a:cubicBezTo>
                  <a:cubicBezTo>
                    <a:pt x="2503" y="26223"/>
                    <a:pt x="4466" y="24259"/>
                    <a:pt x="6430" y="22296"/>
                  </a:cubicBezTo>
                  <a:close/>
                  <a:moveTo>
                    <a:pt x="5891" y="24766"/>
                  </a:moveTo>
                  <a:cubicBezTo>
                    <a:pt x="5860" y="24988"/>
                    <a:pt x="5828" y="25209"/>
                    <a:pt x="5796" y="25431"/>
                  </a:cubicBezTo>
                  <a:cubicBezTo>
                    <a:pt x="4086" y="27141"/>
                    <a:pt x="2376" y="28883"/>
                    <a:pt x="666" y="30625"/>
                  </a:cubicBezTo>
                  <a:cubicBezTo>
                    <a:pt x="634" y="30435"/>
                    <a:pt x="634" y="30213"/>
                    <a:pt x="602" y="30023"/>
                  </a:cubicBezTo>
                  <a:cubicBezTo>
                    <a:pt x="2344" y="28218"/>
                    <a:pt x="4118" y="26476"/>
                    <a:pt x="5891" y="24766"/>
                  </a:cubicBezTo>
                  <a:close/>
                  <a:moveTo>
                    <a:pt x="61597" y="24481"/>
                  </a:moveTo>
                  <a:lnTo>
                    <a:pt x="62199" y="25146"/>
                  </a:lnTo>
                  <a:cubicBezTo>
                    <a:pt x="60520" y="26983"/>
                    <a:pt x="58937" y="28915"/>
                    <a:pt x="57258" y="30720"/>
                  </a:cubicBezTo>
                  <a:lnTo>
                    <a:pt x="55802" y="30720"/>
                  </a:lnTo>
                  <a:cubicBezTo>
                    <a:pt x="57733" y="28661"/>
                    <a:pt x="59665" y="26571"/>
                    <a:pt x="61597" y="24481"/>
                  </a:cubicBezTo>
                  <a:close/>
                  <a:moveTo>
                    <a:pt x="61059" y="23911"/>
                  </a:moveTo>
                  <a:cubicBezTo>
                    <a:pt x="61185" y="24038"/>
                    <a:pt x="61280" y="24164"/>
                    <a:pt x="61407" y="24259"/>
                  </a:cubicBezTo>
                  <a:cubicBezTo>
                    <a:pt x="59444" y="26381"/>
                    <a:pt x="57575" y="28598"/>
                    <a:pt x="55580" y="30720"/>
                  </a:cubicBezTo>
                  <a:cubicBezTo>
                    <a:pt x="55263" y="30720"/>
                    <a:pt x="54915" y="30720"/>
                    <a:pt x="54598" y="30751"/>
                  </a:cubicBezTo>
                  <a:cubicBezTo>
                    <a:pt x="56815" y="28503"/>
                    <a:pt x="59000" y="26254"/>
                    <a:pt x="61059" y="23911"/>
                  </a:cubicBezTo>
                  <a:close/>
                  <a:moveTo>
                    <a:pt x="62389" y="25368"/>
                  </a:moveTo>
                  <a:cubicBezTo>
                    <a:pt x="62611" y="25621"/>
                    <a:pt x="62864" y="25874"/>
                    <a:pt x="63117" y="26128"/>
                  </a:cubicBezTo>
                  <a:cubicBezTo>
                    <a:pt x="61597" y="27648"/>
                    <a:pt x="60109" y="29200"/>
                    <a:pt x="58652" y="30751"/>
                  </a:cubicBezTo>
                  <a:cubicBezTo>
                    <a:pt x="58304" y="30751"/>
                    <a:pt x="57955" y="30751"/>
                    <a:pt x="57607" y="30720"/>
                  </a:cubicBezTo>
                  <a:cubicBezTo>
                    <a:pt x="59254" y="28978"/>
                    <a:pt x="60774" y="27141"/>
                    <a:pt x="62389" y="25368"/>
                  </a:cubicBezTo>
                  <a:close/>
                  <a:moveTo>
                    <a:pt x="59222" y="25368"/>
                  </a:moveTo>
                  <a:cubicBezTo>
                    <a:pt x="57512" y="27204"/>
                    <a:pt x="55770" y="28978"/>
                    <a:pt x="53965" y="30751"/>
                  </a:cubicBezTo>
                  <a:cubicBezTo>
                    <a:pt x="53426" y="30751"/>
                    <a:pt x="52920" y="30783"/>
                    <a:pt x="52381" y="30783"/>
                  </a:cubicBezTo>
                  <a:cubicBezTo>
                    <a:pt x="54187" y="29010"/>
                    <a:pt x="55992" y="27204"/>
                    <a:pt x="57828" y="25399"/>
                  </a:cubicBezTo>
                  <a:cubicBezTo>
                    <a:pt x="58272" y="25399"/>
                    <a:pt x="58747" y="25368"/>
                    <a:pt x="59222" y="25368"/>
                  </a:cubicBezTo>
                  <a:close/>
                  <a:moveTo>
                    <a:pt x="55738" y="24861"/>
                  </a:moveTo>
                  <a:cubicBezTo>
                    <a:pt x="55770" y="25019"/>
                    <a:pt x="55770" y="25178"/>
                    <a:pt x="55802" y="25336"/>
                  </a:cubicBezTo>
                  <a:cubicBezTo>
                    <a:pt x="55802" y="25336"/>
                    <a:pt x="55833" y="25304"/>
                    <a:pt x="55833" y="25304"/>
                  </a:cubicBezTo>
                  <a:cubicBezTo>
                    <a:pt x="55865" y="25399"/>
                    <a:pt x="55928" y="25463"/>
                    <a:pt x="56055" y="25463"/>
                  </a:cubicBezTo>
                  <a:cubicBezTo>
                    <a:pt x="56498" y="25463"/>
                    <a:pt x="56973" y="25431"/>
                    <a:pt x="57417" y="25431"/>
                  </a:cubicBezTo>
                  <a:cubicBezTo>
                    <a:pt x="55612" y="27204"/>
                    <a:pt x="53807" y="29010"/>
                    <a:pt x="52001" y="30815"/>
                  </a:cubicBezTo>
                  <a:cubicBezTo>
                    <a:pt x="51590" y="30815"/>
                    <a:pt x="51146" y="30846"/>
                    <a:pt x="50735" y="30878"/>
                  </a:cubicBezTo>
                  <a:cubicBezTo>
                    <a:pt x="50766" y="30530"/>
                    <a:pt x="50798" y="30181"/>
                    <a:pt x="50830" y="29833"/>
                  </a:cubicBezTo>
                  <a:cubicBezTo>
                    <a:pt x="52476" y="28186"/>
                    <a:pt x="54092" y="26539"/>
                    <a:pt x="55738" y="24861"/>
                  </a:cubicBezTo>
                  <a:close/>
                  <a:moveTo>
                    <a:pt x="63307" y="26318"/>
                  </a:moveTo>
                  <a:cubicBezTo>
                    <a:pt x="63561" y="26603"/>
                    <a:pt x="63846" y="26888"/>
                    <a:pt x="64131" y="27173"/>
                  </a:cubicBezTo>
                  <a:cubicBezTo>
                    <a:pt x="63719" y="27711"/>
                    <a:pt x="63402" y="28186"/>
                    <a:pt x="63244" y="28376"/>
                  </a:cubicBezTo>
                  <a:cubicBezTo>
                    <a:pt x="62072" y="29801"/>
                    <a:pt x="60837" y="31163"/>
                    <a:pt x="59602" y="32525"/>
                  </a:cubicBezTo>
                  <a:cubicBezTo>
                    <a:pt x="59570" y="31986"/>
                    <a:pt x="59570" y="31448"/>
                    <a:pt x="59570" y="30941"/>
                  </a:cubicBezTo>
                  <a:cubicBezTo>
                    <a:pt x="59570" y="30786"/>
                    <a:pt x="59446" y="30709"/>
                    <a:pt x="59328" y="30709"/>
                  </a:cubicBezTo>
                  <a:cubicBezTo>
                    <a:pt x="59278" y="30709"/>
                    <a:pt x="59228" y="30723"/>
                    <a:pt x="59190" y="30751"/>
                  </a:cubicBezTo>
                  <a:lnTo>
                    <a:pt x="59064" y="30751"/>
                  </a:lnTo>
                  <a:cubicBezTo>
                    <a:pt x="60489" y="29263"/>
                    <a:pt x="61882" y="27806"/>
                    <a:pt x="63307" y="26318"/>
                  </a:cubicBezTo>
                  <a:close/>
                  <a:moveTo>
                    <a:pt x="5701" y="26413"/>
                  </a:moveTo>
                  <a:lnTo>
                    <a:pt x="5701" y="26413"/>
                  </a:lnTo>
                  <a:cubicBezTo>
                    <a:pt x="5638" y="27014"/>
                    <a:pt x="5638" y="27616"/>
                    <a:pt x="5606" y="28186"/>
                  </a:cubicBezTo>
                  <a:cubicBezTo>
                    <a:pt x="4054" y="29706"/>
                    <a:pt x="2471" y="31226"/>
                    <a:pt x="919" y="32778"/>
                  </a:cubicBezTo>
                  <a:cubicBezTo>
                    <a:pt x="824" y="32271"/>
                    <a:pt x="761" y="31733"/>
                    <a:pt x="697" y="31195"/>
                  </a:cubicBezTo>
                  <a:cubicBezTo>
                    <a:pt x="2376" y="29611"/>
                    <a:pt x="4054" y="28028"/>
                    <a:pt x="5701" y="26413"/>
                  </a:cubicBezTo>
                  <a:close/>
                  <a:moveTo>
                    <a:pt x="64384" y="27426"/>
                  </a:moveTo>
                  <a:cubicBezTo>
                    <a:pt x="64637" y="27711"/>
                    <a:pt x="64922" y="27964"/>
                    <a:pt x="65207" y="28250"/>
                  </a:cubicBezTo>
                  <a:cubicBezTo>
                    <a:pt x="64289" y="29263"/>
                    <a:pt x="63371" y="30245"/>
                    <a:pt x="62420" y="31226"/>
                  </a:cubicBezTo>
                  <a:cubicBezTo>
                    <a:pt x="61945" y="31796"/>
                    <a:pt x="61407" y="32303"/>
                    <a:pt x="60869" y="32810"/>
                  </a:cubicBezTo>
                  <a:cubicBezTo>
                    <a:pt x="60489" y="33158"/>
                    <a:pt x="60077" y="33475"/>
                    <a:pt x="59729" y="33855"/>
                  </a:cubicBezTo>
                  <a:cubicBezTo>
                    <a:pt x="59665" y="33570"/>
                    <a:pt x="59634" y="33253"/>
                    <a:pt x="59634" y="32937"/>
                  </a:cubicBezTo>
                  <a:cubicBezTo>
                    <a:pt x="61249" y="31131"/>
                    <a:pt x="62832" y="29295"/>
                    <a:pt x="64384" y="27426"/>
                  </a:cubicBezTo>
                  <a:close/>
                  <a:moveTo>
                    <a:pt x="5638" y="28566"/>
                  </a:moveTo>
                  <a:cubicBezTo>
                    <a:pt x="5638" y="28978"/>
                    <a:pt x="5638" y="29390"/>
                    <a:pt x="5670" y="29770"/>
                  </a:cubicBezTo>
                  <a:cubicBezTo>
                    <a:pt x="4181" y="31321"/>
                    <a:pt x="2724" y="32841"/>
                    <a:pt x="1268" y="34425"/>
                  </a:cubicBezTo>
                  <a:cubicBezTo>
                    <a:pt x="1141" y="33982"/>
                    <a:pt x="1078" y="33538"/>
                    <a:pt x="982" y="33127"/>
                  </a:cubicBezTo>
                  <a:cubicBezTo>
                    <a:pt x="2534" y="31606"/>
                    <a:pt x="4086" y="30086"/>
                    <a:pt x="5638" y="28566"/>
                  </a:cubicBezTo>
                  <a:close/>
                  <a:moveTo>
                    <a:pt x="51843" y="32873"/>
                  </a:moveTo>
                  <a:cubicBezTo>
                    <a:pt x="51210" y="33475"/>
                    <a:pt x="50576" y="34077"/>
                    <a:pt x="49943" y="34678"/>
                  </a:cubicBezTo>
                  <a:cubicBezTo>
                    <a:pt x="50133" y="34108"/>
                    <a:pt x="50260" y="33507"/>
                    <a:pt x="50386" y="32937"/>
                  </a:cubicBezTo>
                  <a:cubicBezTo>
                    <a:pt x="50861" y="32905"/>
                    <a:pt x="51368" y="32873"/>
                    <a:pt x="51843" y="32873"/>
                  </a:cubicBezTo>
                  <a:close/>
                  <a:moveTo>
                    <a:pt x="5701" y="30276"/>
                  </a:moveTo>
                  <a:cubicBezTo>
                    <a:pt x="5765" y="30656"/>
                    <a:pt x="5796" y="31036"/>
                    <a:pt x="5860" y="31416"/>
                  </a:cubicBezTo>
                  <a:cubicBezTo>
                    <a:pt x="4434" y="32905"/>
                    <a:pt x="3009" y="34393"/>
                    <a:pt x="1648" y="35882"/>
                  </a:cubicBezTo>
                  <a:cubicBezTo>
                    <a:pt x="1553" y="35533"/>
                    <a:pt x="1458" y="35217"/>
                    <a:pt x="1363" y="34868"/>
                  </a:cubicBezTo>
                  <a:cubicBezTo>
                    <a:pt x="2819" y="33348"/>
                    <a:pt x="4276" y="31828"/>
                    <a:pt x="5701" y="30276"/>
                  </a:cubicBezTo>
                  <a:close/>
                  <a:moveTo>
                    <a:pt x="53214" y="32827"/>
                  </a:moveTo>
                  <a:cubicBezTo>
                    <a:pt x="53346" y="32827"/>
                    <a:pt x="53479" y="32831"/>
                    <a:pt x="53616" y="32841"/>
                  </a:cubicBezTo>
                  <a:cubicBezTo>
                    <a:pt x="52033" y="34488"/>
                    <a:pt x="50418" y="36103"/>
                    <a:pt x="48803" y="37719"/>
                  </a:cubicBezTo>
                  <a:cubicBezTo>
                    <a:pt x="49151" y="36990"/>
                    <a:pt x="49436" y="36262"/>
                    <a:pt x="49690" y="35502"/>
                  </a:cubicBezTo>
                  <a:cubicBezTo>
                    <a:pt x="50608" y="34615"/>
                    <a:pt x="51526" y="33728"/>
                    <a:pt x="52445" y="32841"/>
                  </a:cubicBezTo>
                  <a:cubicBezTo>
                    <a:pt x="52698" y="32841"/>
                    <a:pt x="52951" y="32827"/>
                    <a:pt x="53214" y="32827"/>
                  </a:cubicBezTo>
                  <a:close/>
                  <a:moveTo>
                    <a:pt x="5923" y="31923"/>
                  </a:moveTo>
                  <a:cubicBezTo>
                    <a:pt x="6018" y="32525"/>
                    <a:pt x="6145" y="33095"/>
                    <a:pt x="6271" y="33697"/>
                  </a:cubicBezTo>
                  <a:cubicBezTo>
                    <a:pt x="4909" y="35027"/>
                    <a:pt x="3548" y="36388"/>
                    <a:pt x="2249" y="37782"/>
                  </a:cubicBezTo>
                  <a:cubicBezTo>
                    <a:pt x="2059" y="37275"/>
                    <a:pt x="1901" y="36800"/>
                    <a:pt x="1743" y="36293"/>
                  </a:cubicBezTo>
                  <a:cubicBezTo>
                    <a:pt x="3136" y="34805"/>
                    <a:pt x="4529" y="33348"/>
                    <a:pt x="5923" y="31923"/>
                  </a:cubicBezTo>
                  <a:close/>
                  <a:moveTo>
                    <a:pt x="6366" y="34077"/>
                  </a:moveTo>
                  <a:cubicBezTo>
                    <a:pt x="6493" y="34583"/>
                    <a:pt x="6651" y="35027"/>
                    <a:pt x="6810" y="35502"/>
                  </a:cubicBezTo>
                  <a:cubicBezTo>
                    <a:pt x="5480" y="36768"/>
                    <a:pt x="4149" y="38067"/>
                    <a:pt x="2883" y="39397"/>
                  </a:cubicBezTo>
                  <a:cubicBezTo>
                    <a:pt x="2724" y="38985"/>
                    <a:pt x="2534" y="38542"/>
                    <a:pt x="2376" y="38130"/>
                  </a:cubicBezTo>
                  <a:cubicBezTo>
                    <a:pt x="3706" y="36768"/>
                    <a:pt x="5036" y="35407"/>
                    <a:pt x="6366" y="34077"/>
                  </a:cubicBezTo>
                  <a:close/>
                  <a:moveTo>
                    <a:pt x="53838" y="32841"/>
                  </a:moveTo>
                  <a:cubicBezTo>
                    <a:pt x="54282" y="32841"/>
                    <a:pt x="54725" y="32873"/>
                    <a:pt x="55168" y="32937"/>
                  </a:cubicBezTo>
                  <a:cubicBezTo>
                    <a:pt x="52603" y="35533"/>
                    <a:pt x="49943" y="38035"/>
                    <a:pt x="47251" y="40537"/>
                  </a:cubicBezTo>
                  <a:cubicBezTo>
                    <a:pt x="47726" y="39777"/>
                    <a:pt x="48169" y="39017"/>
                    <a:pt x="48549" y="38225"/>
                  </a:cubicBezTo>
                  <a:cubicBezTo>
                    <a:pt x="50355" y="36452"/>
                    <a:pt x="52096" y="34647"/>
                    <a:pt x="53838" y="32841"/>
                  </a:cubicBezTo>
                  <a:close/>
                  <a:moveTo>
                    <a:pt x="6841" y="35565"/>
                  </a:moveTo>
                  <a:cubicBezTo>
                    <a:pt x="7031" y="36167"/>
                    <a:pt x="7285" y="36768"/>
                    <a:pt x="7538" y="37370"/>
                  </a:cubicBezTo>
                  <a:cubicBezTo>
                    <a:pt x="6303" y="38637"/>
                    <a:pt x="5004" y="39872"/>
                    <a:pt x="3706" y="41075"/>
                  </a:cubicBezTo>
                  <a:cubicBezTo>
                    <a:pt x="3453" y="40569"/>
                    <a:pt x="3199" y="40062"/>
                    <a:pt x="2946" y="39524"/>
                  </a:cubicBezTo>
                  <a:cubicBezTo>
                    <a:pt x="4213" y="38162"/>
                    <a:pt x="5511" y="36863"/>
                    <a:pt x="6841" y="35565"/>
                  </a:cubicBezTo>
                  <a:close/>
                  <a:moveTo>
                    <a:pt x="7633" y="37592"/>
                  </a:moveTo>
                  <a:cubicBezTo>
                    <a:pt x="7791" y="37972"/>
                    <a:pt x="7981" y="38320"/>
                    <a:pt x="8140" y="38669"/>
                  </a:cubicBezTo>
                  <a:cubicBezTo>
                    <a:pt x="6905" y="39872"/>
                    <a:pt x="5638" y="41075"/>
                    <a:pt x="4371" y="42279"/>
                  </a:cubicBezTo>
                  <a:cubicBezTo>
                    <a:pt x="4181" y="41962"/>
                    <a:pt x="3991" y="41614"/>
                    <a:pt x="3833" y="41297"/>
                  </a:cubicBezTo>
                  <a:cubicBezTo>
                    <a:pt x="5131" y="40125"/>
                    <a:pt x="6398" y="38859"/>
                    <a:pt x="7633" y="37592"/>
                  </a:cubicBezTo>
                  <a:close/>
                  <a:moveTo>
                    <a:pt x="8235" y="38827"/>
                  </a:moveTo>
                  <a:cubicBezTo>
                    <a:pt x="8456" y="39239"/>
                    <a:pt x="8678" y="39650"/>
                    <a:pt x="8931" y="40030"/>
                  </a:cubicBezTo>
                  <a:cubicBezTo>
                    <a:pt x="7696" y="41265"/>
                    <a:pt x="6493" y="42501"/>
                    <a:pt x="5289" y="43736"/>
                  </a:cubicBezTo>
                  <a:cubicBezTo>
                    <a:pt x="5036" y="43356"/>
                    <a:pt x="4783" y="42976"/>
                    <a:pt x="4561" y="42564"/>
                  </a:cubicBezTo>
                  <a:cubicBezTo>
                    <a:pt x="5828" y="41360"/>
                    <a:pt x="7031" y="40094"/>
                    <a:pt x="8235" y="38827"/>
                  </a:cubicBezTo>
                  <a:close/>
                  <a:moveTo>
                    <a:pt x="9058" y="40252"/>
                  </a:moveTo>
                  <a:cubicBezTo>
                    <a:pt x="9280" y="40600"/>
                    <a:pt x="9501" y="40917"/>
                    <a:pt x="9723" y="41234"/>
                  </a:cubicBezTo>
                  <a:cubicBezTo>
                    <a:pt x="8551" y="42501"/>
                    <a:pt x="7380" y="43736"/>
                    <a:pt x="6176" y="44971"/>
                  </a:cubicBezTo>
                  <a:cubicBezTo>
                    <a:pt x="5923" y="44654"/>
                    <a:pt x="5670" y="44306"/>
                    <a:pt x="5448" y="43957"/>
                  </a:cubicBezTo>
                  <a:cubicBezTo>
                    <a:pt x="6651" y="42722"/>
                    <a:pt x="7855" y="41487"/>
                    <a:pt x="9058" y="40252"/>
                  </a:cubicBezTo>
                  <a:close/>
                  <a:moveTo>
                    <a:pt x="9850" y="41424"/>
                  </a:moveTo>
                  <a:cubicBezTo>
                    <a:pt x="10040" y="41677"/>
                    <a:pt x="10230" y="41930"/>
                    <a:pt x="10420" y="42184"/>
                  </a:cubicBezTo>
                  <a:cubicBezTo>
                    <a:pt x="9280" y="43482"/>
                    <a:pt x="8203" y="44812"/>
                    <a:pt x="7063" y="46079"/>
                  </a:cubicBezTo>
                  <a:cubicBezTo>
                    <a:pt x="6810" y="45762"/>
                    <a:pt x="6556" y="45446"/>
                    <a:pt x="6303" y="45161"/>
                  </a:cubicBezTo>
                  <a:cubicBezTo>
                    <a:pt x="7506" y="43926"/>
                    <a:pt x="8678" y="42659"/>
                    <a:pt x="9850" y="41424"/>
                  </a:cubicBezTo>
                  <a:close/>
                  <a:moveTo>
                    <a:pt x="10610" y="42405"/>
                  </a:moveTo>
                  <a:cubicBezTo>
                    <a:pt x="10895" y="42786"/>
                    <a:pt x="11180" y="43134"/>
                    <a:pt x="11497" y="43482"/>
                  </a:cubicBezTo>
                  <a:cubicBezTo>
                    <a:pt x="10262" y="44622"/>
                    <a:pt x="9058" y="45794"/>
                    <a:pt x="7886" y="46997"/>
                  </a:cubicBezTo>
                  <a:cubicBezTo>
                    <a:pt x="7633" y="46744"/>
                    <a:pt x="7411" y="46491"/>
                    <a:pt x="7190" y="46237"/>
                  </a:cubicBezTo>
                  <a:cubicBezTo>
                    <a:pt x="8361" y="45002"/>
                    <a:pt x="9470" y="43704"/>
                    <a:pt x="10610" y="42405"/>
                  </a:cubicBezTo>
                  <a:close/>
                  <a:moveTo>
                    <a:pt x="11687" y="43672"/>
                  </a:moveTo>
                  <a:cubicBezTo>
                    <a:pt x="12067" y="44052"/>
                    <a:pt x="12447" y="44464"/>
                    <a:pt x="12827" y="44812"/>
                  </a:cubicBezTo>
                  <a:cubicBezTo>
                    <a:pt x="11623" y="45984"/>
                    <a:pt x="10388" y="47124"/>
                    <a:pt x="9185" y="48328"/>
                  </a:cubicBezTo>
                  <a:cubicBezTo>
                    <a:pt x="8805" y="47948"/>
                    <a:pt x="8425" y="47568"/>
                    <a:pt x="8045" y="47188"/>
                  </a:cubicBezTo>
                  <a:cubicBezTo>
                    <a:pt x="9248" y="45984"/>
                    <a:pt x="10452" y="44812"/>
                    <a:pt x="11687" y="43672"/>
                  </a:cubicBezTo>
                  <a:close/>
                  <a:moveTo>
                    <a:pt x="13017" y="45002"/>
                  </a:moveTo>
                  <a:cubicBezTo>
                    <a:pt x="13333" y="45287"/>
                    <a:pt x="13682" y="45572"/>
                    <a:pt x="14030" y="45857"/>
                  </a:cubicBezTo>
                  <a:cubicBezTo>
                    <a:pt x="12858" y="47092"/>
                    <a:pt x="11718" y="48328"/>
                    <a:pt x="10515" y="49531"/>
                  </a:cubicBezTo>
                  <a:cubicBezTo>
                    <a:pt x="10167" y="49214"/>
                    <a:pt x="9786" y="48898"/>
                    <a:pt x="9438" y="48581"/>
                  </a:cubicBezTo>
                  <a:cubicBezTo>
                    <a:pt x="10610" y="47378"/>
                    <a:pt x="11813" y="46174"/>
                    <a:pt x="13017" y="45002"/>
                  </a:cubicBezTo>
                  <a:close/>
                  <a:moveTo>
                    <a:pt x="14220" y="46016"/>
                  </a:moveTo>
                  <a:cubicBezTo>
                    <a:pt x="14442" y="46174"/>
                    <a:pt x="14632" y="46332"/>
                    <a:pt x="14854" y="46522"/>
                  </a:cubicBezTo>
                  <a:cubicBezTo>
                    <a:pt x="13713" y="47758"/>
                    <a:pt x="12573" y="49024"/>
                    <a:pt x="11497" y="50291"/>
                  </a:cubicBezTo>
                  <a:cubicBezTo>
                    <a:pt x="11243" y="50101"/>
                    <a:pt x="10990" y="49911"/>
                    <a:pt x="10737" y="49689"/>
                  </a:cubicBezTo>
                  <a:cubicBezTo>
                    <a:pt x="11908" y="48486"/>
                    <a:pt x="13080" y="47251"/>
                    <a:pt x="14220" y="46016"/>
                  </a:cubicBezTo>
                  <a:close/>
                  <a:moveTo>
                    <a:pt x="15044" y="46649"/>
                  </a:moveTo>
                  <a:cubicBezTo>
                    <a:pt x="15424" y="46902"/>
                    <a:pt x="15772" y="47156"/>
                    <a:pt x="16184" y="47409"/>
                  </a:cubicBezTo>
                  <a:cubicBezTo>
                    <a:pt x="14980" y="48644"/>
                    <a:pt x="13808" y="49879"/>
                    <a:pt x="12605" y="51114"/>
                  </a:cubicBezTo>
                  <a:cubicBezTo>
                    <a:pt x="12288" y="50893"/>
                    <a:pt x="11972" y="50671"/>
                    <a:pt x="11655" y="50418"/>
                  </a:cubicBezTo>
                  <a:cubicBezTo>
                    <a:pt x="12763" y="49151"/>
                    <a:pt x="13903" y="47884"/>
                    <a:pt x="15044" y="46649"/>
                  </a:cubicBezTo>
                  <a:close/>
                  <a:moveTo>
                    <a:pt x="16564" y="47663"/>
                  </a:moveTo>
                  <a:cubicBezTo>
                    <a:pt x="16817" y="47821"/>
                    <a:pt x="17070" y="47948"/>
                    <a:pt x="17355" y="48106"/>
                  </a:cubicBezTo>
                  <a:cubicBezTo>
                    <a:pt x="16120" y="49341"/>
                    <a:pt x="14917" y="50576"/>
                    <a:pt x="13682" y="51811"/>
                  </a:cubicBezTo>
                  <a:cubicBezTo>
                    <a:pt x="13428" y="51653"/>
                    <a:pt x="13175" y="51494"/>
                    <a:pt x="12922" y="51336"/>
                  </a:cubicBezTo>
                  <a:cubicBezTo>
                    <a:pt x="14157" y="50101"/>
                    <a:pt x="15360" y="48866"/>
                    <a:pt x="16564" y="47663"/>
                  </a:cubicBezTo>
                  <a:close/>
                  <a:moveTo>
                    <a:pt x="17482" y="48169"/>
                  </a:moveTo>
                  <a:cubicBezTo>
                    <a:pt x="17767" y="48328"/>
                    <a:pt x="18084" y="48486"/>
                    <a:pt x="18400" y="48644"/>
                  </a:cubicBezTo>
                  <a:cubicBezTo>
                    <a:pt x="17197" y="49911"/>
                    <a:pt x="15994" y="51209"/>
                    <a:pt x="14759" y="52445"/>
                  </a:cubicBezTo>
                  <a:cubicBezTo>
                    <a:pt x="14474" y="52286"/>
                    <a:pt x="14188" y="52128"/>
                    <a:pt x="13935" y="51970"/>
                  </a:cubicBezTo>
                  <a:cubicBezTo>
                    <a:pt x="15139" y="50703"/>
                    <a:pt x="16310" y="49436"/>
                    <a:pt x="17482" y="48169"/>
                  </a:cubicBezTo>
                  <a:close/>
                  <a:moveTo>
                    <a:pt x="51431" y="43419"/>
                  </a:moveTo>
                  <a:lnTo>
                    <a:pt x="51431" y="43419"/>
                  </a:lnTo>
                  <a:cubicBezTo>
                    <a:pt x="48929" y="47219"/>
                    <a:pt x="45541" y="50354"/>
                    <a:pt x="41519" y="52571"/>
                  </a:cubicBezTo>
                  <a:cubicBezTo>
                    <a:pt x="43514" y="50481"/>
                    <a:pt x="45858" y="48708"/>
                    <a:pt x="48011" y="46776"/>
                  </a:cubicBezTo>
                  <a:cubicBezTo>
                    <a:pt x="49214" y="45731"/>
                    <a:pt x="50323" y="44559"/>
                    <a:pt x="51431" y="43419"/>
                  </a:cubicBezTo>
                  <a:close/>
                  <a:moveTo>
                    <a:pt x="18686" y="48771"/>
                  </a:moveTo>
                  <a:cubicBezTo>
                    <a:pt x="19097" y="48993"/>
                    <a:pt x="19541" y="49151"/>
                    <a:pt x="19952" y="49309"/>
                  </a:cubicBezTo>
                  <a:cubicBezTo>
                    <a:pt x="18654" y="50608"/>
                    <a:pt x="17355" y="51874"/>
                    <a:pt x="16025" y="53110"/>
                  </a:cubicBezTo>
                  <a:cubicBezTo>
                    <a:pt x="15709" y="52951"/>
                    <a:pt x="15392" y="52793"/>
                    <a:pt x="15075" y="52635"/>
                  </a:cubicBezTo>
                  <a:cubicBezTo>
                    <a:pt x="16279" y="51368"/>
                    <a:pt x="17482" y="50069"/>
                    <a:pt x="18686" y="48771"/>
                  </a:cubicBezTo>
                  <a:close/>
                  <a:moveTo>
                    <a:pt x="53585" y="39429"/>
                  </a:moveTo>
                  <a:lnTo>
                    <a:pt x="53585" y="39429"/>
                  </a:lnTo>
                  <a:cubicBezTo>
                    <a:pt x="53141" y="40442"/>
                    <a:pt x="52635" y="41424"/>
                    <a:pt x="52096" y="42342"/>
                  </a:cubicBezTo>
                  <a:cubicBezTo>
                    <a:pt x="50735" y="43831"/>
                    <a:pt x="49373" y="45287"/>
                    <a:pt x="47884" y="46681"/>
                  </a:cubicBezTo>
                  <a:cubicBezTo>
                    <a:pt x="45636" y="48771"/>
                    <a:pt x="43102" y="50576"/>
                    <a:pt x="41012" y="52825"/>
                  </a:cubicBezTo>
                  <a:cubicBezTo>
                    <a:pt x="40505" y="53110"/>
                    <a:pt x="39999" y="53363"/>
                    <a:pt x="39460" y="53585"/>
                  </a:cubicBezTo>
                  <a:cubicBezTo>
                    <a:pt x="44179" y="48898"/>
                    <a:pt x="48961" y="44242"/>
                    <a:pt x="53585" y="39429"/>
                  </a:cubicBezTo>
                  <a:close/>
                  <a:moveTo>
                    <a:pt x="20237" y="49436"/>
                  </a:moveTo>
                  <a:cubicBezTo>
                    <a:pt x="20522" y="49531"/>
                    <a:pt x="20776" y="49626"/>
                    <a:pt x="21029" y="49721"/>
                  </a:cubicBezTo>
                  <a:cubicBezTo>
                    <a:pt x="19762" y="51019"/>
                    <a:pt x="18527" y="52350"/>
                    <a:pt x="17324" y="53711"/>
                  </a:cubicBezTo>
                  <a:cubicBezTo>
                    <a:pt x="16975" y="53553"/>
                    <a:pt x="16627" y="53426"/>
                    <a:pt x="16310" y="53236"/>
                  </a:cubicBezTo>
                  <a:cubicBezTo>
                    <a:pt x="17640" y="52001"/>
                    <a:pt x="18939" y="50734"/>
                    <a:pt x="20237" y="49436"/>
                  </a:cubicBezTo>
                  <a:close/>
                  <a:moveTo>
                    <a:pt x="21219" y="49784"/>
                  </a:moveTo>
                  <a:cubicBezTo>
                    <a:pt x="21947" y="50006"/>
                    <a:pt x="22676" y="50196"/>
                    <a:pt x="23404" y="50386"/>
                  </a:cubicBezTo>
                  <a:cubicBezTo>
                    <a:pt x="22011" y="51716"/>
                    <a:pt x="20617" y="53078"/>
                    <a:pt x="19256" y="54471"/>
                  </a:cubicBezTo>
                  <a:cubicBezTo>
                    <a:pt x="18654" y="54250"/>
                    <a:pt x="18052" y="54028"/>
                    <a:pt x="17482" y="53775"/>
                  </a:cubicBezTo>
                  <a:cubicBezTo>
                    <a:pt x="18686" y="52413"/>
                    <a:pt x="19921" y="51083"/>
                    <a:pt x="21219" y="49784"/>
                  </a:cubicBezTo>
                  <a:close/>
                  <a:moveTo>
                    <a:pt x="55137" y="34900"/>
                  </a:moveTo>
                  <a:lnTo>
                    <a:pt x="55137" y="34900"/>
                  </a:lnTo>
                  <a:cubicBezTo>
                    <a:pt x="54820" y="36135"/>
                    <a:pt x="54440" y="37307"/>
                    <a:pt x="53997" y="38479"/>
                  </a:cubicBezTo>
                  <a:cubicBezTo>
                    <a:pt x="52983" y="39524"/>
                    <a:pt x="51938" y="40569"/>
                    <a:pt x="50925" y="41582"/>
                  </a:cubicBezTo>
                  <a:cubicBezTo>
                    <a:pt x="46871" y="45699"/>
                    <a:pt x="42659" y="49721"/>
                    <a:pt x="38669" y="53933"/>
                  </a:cubicBezTo>
                  <a:cubicBezTo>
                    <a:pt x="37592" y="54376"/>
                    <a:pt x="36484" y="54756"/>
                    <a:pt x="35312" y="55041"/>
                  </a:cubicBezTo>
                  <a:cubicBezTo>
                    <a:pt x="39334" y="50418"/>
                    <a:pt x="43894" y="46364"/>
                    <a:pt x="48264" y="41994"/>
                  </a:cubicBezTo>
                  <a:cubicBezTo>
                    <a:pt x="50576" y="39682"/>
                    <a:pt x="52856" y="37275"/>
                    <a:pt x="55137" y="34900"/>
                  </a:cubicBezTo>
                  <a:close/>
                  <a:moveTo>
                    <a:pt x="23658" y="50449"/>
                  </a:moveTo>
                  <a:cubicBezTo>
                    <a:pt x="24291" y="50576"/>
                    <a:pt x="24924" y="50671"/>
                    <a:pt x="25558" y="50734"/>
                  </a:cubicBezTo>
                  <a:cubicBezTo>
                    <a:pt x="24133" y="52160"/>
                    <a:pt x="22739" y="53616"/>
                    <a:pt x="21377" y="55105"/>
                  </a:cubicBezTo>
                  <a:cubicBezTo>
                    <a:pt x="20744" y="54946"/>
                    <a:pt x="20111" y="54756"/>
                    <a:pt x="19477" y="54535"/>
                  </a:cubicBezTo>
                  <a:cubicBezTo>
                    <a:pt x="20871" y="53141"/>
                    <a:pt x="22264" y="51779"/>
                    <a:pt x="23658" y="50449"/>
                  </a:cubicBezTo>
                  <a:close/>
                  <a:moveTo>
                    <a:pt x="26159" y="50798"/>
                  </a:moveTo>
                  <a:cubicBezTo>
                    <a:pt x="26571" y="50829"/>
                    <a:pt x="27014" y="50861"/>
                    <a:pt x="27458" y="50893"/>
                  </a:cubicBezTo>
                  <a:cubicBezTo>
                    <a:pt x="25938" y="52381"/>
                    <a:pt x="24449" y="53901"/>
                    <a:pt x="22993" y="55453"/>
                  </a:cubicBezTo>
                  <a:cubicBezTo>
                    <a:pt x="22581" y="55390"/>
                    <a:pt x="22169" y="55295"/>
                    <a:pt x="21757" y="55200"/>
                  </a:cubicBezTo>
                  <a:cubicBezTo>
                    <a:pt x="23246" y="53743"/>
                    <a:pt x="24703" y="52286"/>
                    <a:pt x="26159" y="50798"/>
                  </a:cubicBezTo>
                  <a:close/>
                  <a:moveTo>
                    <a:pt x="28535" y="50893"/>
                  </a:moveTo>
                  <a:cubicBezTo>
                    <a:pt x="26983" y="52445"/>
                    <a:pt x="25463" y="54028"/>
                    <a:pt x="23943" y="55611"/>
                  </a:cubicBezTo>
                  <a:cubicBezTo>
                    <a:pt x="23753" y="55580"/>
                    <a:pt x="23563" y="55548"/>
                    <a:pt x="23373" y="55516"/>
                  </a:cubicBezTo>
                  <a:cubicBezTo>
                    <a:pt x="24861" y="53965"/>
                    <a:pt x="26381" y="52413"/>
                    <a:pt x="27933" y="50893"/>
                  </a:cubicBezTo>
                  <a:close/>
                  <a:moveTo>
                    <a:pt x="55453" y="32968"/>
                  </a:moveTo>
                  <a:cubicBezTo>
                    <a:pt x="55485" y="32968"/>
                    <a:pt x="55517" y="33000"/>
                    <a:pt x="55548" y="33000"/>
                  </a:cubicBezTo>
                  <a:cubicBezTo>
                    <a:pt x="55453" y="33443"/>
                    <a:pt x="55390" y="33855"/>
                    <a:pt x="55295" y="34298"/>
                  </a:cubicBezTo>
                  <a:cubicBezTo>
                    <a:pt x="52666" y="37085"/>
                    <a:pt x="50038" y="39872"/>
                    <a:pt x="47314" y="42564"/>
                  </a:cubicBezTo>
                  <a:cubicBezTo>
                    <a:pt x="43134" y="46744"/>
                    <a:pt x="38479" y="50576"/>
                    <a:pt x="34742" y="55200"/>
                  </a:cubicBezTo>
                  <a:cubicBezTo>
                    <a:pt x="34045" y="55358"/>
                    <a:pt x="33348" y="55516"/>
                    <a:pt x="32620" y="55611"/>
                  </a:cubicBezTo>
                  <a:cubicBezTo>
                    <a:pt x="35153" y="52698"/>
                    <a:pt x="37814" y="49943"/>
                    <a:pt x="40601" y="47219"/>
                  </a:cubicBezTo>
                  <a:cubicBezTo>
                    <a:pt x="42912" y="45699"/>
                    <a:pt x="44971" y="43767"/>
                    <a:pt x="46586" y="41519"/>
                  </a:cubicBezTo>
                  <a:cubicBezTo>
                    <a:pt x="46713" y="41392"/>
                    <a:pt x="46808" y="41297"/>
                    <a:pt x="46903" y="41202"/>
                  </a:cubicBezTo>
                  <a:cubicBezTo>
                    <a:pt x="49785" y="38510"/>
                    <a:pt x="52666" y="35787"/>
                    <a:pt x="55453" y="32968"/>
                  </a:cubicBezTo>
                  <a:close/>
                  <a:moveTo>
                    <a:pt x="30941" y="50734"/>
                  </a:moveTo>
                  <a:cubicBezTo>
                    <a:pt x="29200" y="52413"/>
                    <a:pt x="27521" y="54123"/>
                    <a:pt x="25843" y="55865"/>
                  </a:cubicBezTo>
                  <a:cubicBezTo>
                    <a:pt x="25368" y="55801"/>
                    <a:pt x="24893" y="55770"/>
                    <a:pt x="24418" y="55706"/>
                  </a:cubicBezTo>
                  <a:cubicBezTo>
                    <a:pt x="26128" y="54091"/>
                    <a:pt x="27806" y="52476"/>
                    <a:pt x="29485" y="50861"/>
                  </a:cubicBezTo>
                  <a:cubicBezTo>
                    <a:pt x="29960" y="50829"/>
                    <a:pt x="30466" y="50798"/>
                    <a:pt x="30941" y="50734"/>
                  </a:cubicBezTo>
                  <a:close/>
                  <a:moveTo>
                    <a:pt x="39492" y="47916"/>
                  </a:moveTo>
                  <a:cubicBezTo>
                    <a:pt x="36959" y="50418"/>
                    <a:pt x="34520" y="52983"/>
                    <a:pt x="32240" y="55675"/>
                  </a:cubicBezTo>
                  <a:cubicBezTo>
                    <a:pt x="31511" y="55770"/>
                    <a:pt x="30751" y="55865"/>
                    <a:pt x="29991" y="55896"/>
                  </a:cubicBezTo>
                  <a:cubicBezTo>
                    <a:pt x="32050" y="53585"/>
                    <a:pt x="34267" y="51431"/>
                    <a:pt x="36579" y="49309"/>
                  </a:cubicBezTo>
                  <a:cubicBezTo>
                    <a:pt x="37560" y="48929"/>
                    <a:pt x="38542" y="48454"/>
                    <a:pt x="39492" y="47916"/>
                  </a:cubicBezTo>
                  <a:close/>
                  <a:moveTo>
                    <a:pt x="33285" y="50323"/>
                  </a:moveTo>
                  <a:lnTo>
                    <a:pt x="33285" y="50323"/>
                  </a:lnTo>
                  <a:cubicBezTo>
                    <a:pt x="31385" y="52191"/>
                    <a:pt x="29485" y="54060"/>
                    <a:pt x="27616" y="55960"/>
                  </a:cubicBezTo>
                  <a:cubicBezTo>
                    <a:pt x="27109" y="55928"/>
                    <a:pt x="26603" y="55896"/>
                    <a:pt x="26128" y="55865"/>
                  </a:cubicBezTo>
                  <a:cubicBezTo>
                    <a:pt x="27838" y="54123"/>
                    <a:pt x="29580" y="52413"/>
                    <a:pt x="31321" y="50703"/>
                  </a:cubicBezTo>
                  <a:cubicBezTo>
                    <a:pt x="31987" y="50608"/>
                    <a:pt x="32652" y="50481"/>
                    <a:pt x="33285" y="50323"/>
                  </a:cubicBezTo>
                  <a:close/>
                  <a:moveTo>
                    <a:pt x="35755" y="49626"/>
                  </a:moveTo>
                  <a:lnTo>
                    <a:pt x="35755" y="49626"/>
                  </a:lnTo>
                  <a:cubicBezTo>
                    <a:pt x="33570" y="51621"/>
                    <a:pt x="31480" y="53680"/>
                    <a:pt x="29611" y="55928"/>
                  </a:cubicBezTo>
                  <a:cubicBezTo>
                    <a:pt x="29168" y="55960"/>
                    <a:pt x="28693" y="55960"/>
                    <a:pt x="28250" y="55960"/>
                  </a:cubicBezTo>
                  <a:lnTo>
                    <a:pt x="28028" y="55960"/>
                  </a:lnTo>
                  <a:cubicBezTo>
                    <a:pt x="30055" y="53996"/>
                    <a:pt x="32082" y="52065"/>
                    <a:pt x="34108" y="50133"/>
                  </a:cubicBezTo>
                  <a:cubicBezTo>
                    <a:pt x="34678" y="49974"/>
                    <a:pt x="35217" y="49816"/>
                    <a:pt x="35755" y="49626"/>
                  </a:cubicBezTo>
                  <a:close/>
                  <a:moveTo>
                    <a:pt x="28250" y="1"/>
                  </a:moveTo>
                  <a:cubicBezTo>
                    <a:pt x="15835" y="1"/>
                    <a:pt x="5289" y="8045"/>
                    <a:pt x="1489" y="19192"/>
                  </a:cubicBezTo>
                  <a:cubicBezTo>
                    <a:pt x="1458" y="19224"/>
                    <a:pt x="1426" y="19256"/>
                    <a:pt x="1394" y="19319"/>
                  </a:cubicBezTo>
                  <a:cubicBezTo>
                    <a:pt x="1394" y="19414"/>
                    <a:pt x="1363" y="19509"/>
                    <a:pt x="1363" y="19636"/>
                  </a:cubicBezTo>
                  <a:cubicBezTo>
                    <a:pt x="476" y="22359"/>
                    <a:pt x="1" y="25241"/>
                    <a:pt x="1" y="28250"/>
                  </a:cubicBezTo>
                  <a:cubicBezTo>
                    <a:pt x="1" y="43831"/>
                    <a:pt x="12668" y="56530"/>
                    <a:pt x="28250" y="56530"/>
                  </a:cubicBezTo>
                  <a:cubicBezTo>
                    <a:pt x="42374" y="56530"/>
                    <a:pt x="54092" y="46142"/>
                    <a:pt x="56182" y="32588"/>
                  </a:cubicBezTo>
                  <a:cubicBezTo>
                    <a:pt x="56118" y="32588"/>
                    <a:pt x="56055" y="32588"/>
                    <a:pt x="55992" y="32556"/>
                  </a:cubicBezTo>
                  <a:cubicBezTo>
                    <a:pt x="55928" y="32588"/>
                    <a:pt x="55865" y="32620"/>
                    <a:pt x="55802" y="32620"/>
                  </a:cubicBezTo>
                  <a:lnTo>
                    <a:pt x="55770" y="32620"/>
                  </a:lnTo>
                  <a:cubicBezTo>
                    <a:pt x="53870" y="32620"/>
                    <a:pt x="51938" y="32556"/>
                    <a:pt x="50038" y="32493"/>
                  </a:cubicBezTo>
                  <a:cubicBezTo>
                    <a:pt x="49880" y="32493"/>
                    <a:pt x="49816" y="32651"/>
                    <a:pt x="49848" y="32778"/>
                  </a:cubicBezTo>
                  <a:cubicBezTo>
                    <a:pt x="47758" y="42786"/>
                    <a:pt x="38859" y="50354"/>
                    <a:pt x="28250" y="50354"/>
                  </a:cubicBezTo>
                  <a:cubicBezTo>
                    <a:pt x="20744" y="50354"/>
                    <a:pt x="14125" y="46586"/>
                    <a:pt x="10135" y="40854"/>
                  </a:cubicBezTo>
                  <a:cubicBezTo>
                    <a:pt x="10135" y="40854"/>
                    <a:pt x="10135" y="40822"/>
                    <a:pt x="10135" y="40790"/>
                  </a:cubicBezTo>
                  <a:lnTo>
                    <a:pt x="10103" y="40822"/>
                  </a:lnTo>
                  <a:cubicBezTo>
                    <a:pt x="9882" y="40505"/>
                    <a:pt x="9660" y="40189"/>
                    <a:pt x="9470" y="39840"/>
                  </a:cubicBezTo>
                  <a:lnTo>
                    <a:pt x="9406" y="39745"/>
                  </a:lnTo>
                  <a:cubicBezTo>
                    <a:pt x="7348" y="36388"/>
                    <a:pt x="6176" y="32461"/>
                    <a:pt x="6176" y="28281"/>
                  </a:cubicBezTo>
                  <a:cubicBezTo>
                    <a:pt x="6176" y="16089"/>
                    <a:pt x="16089" y="6208"/>
                    <a:pt x="28250" y="6208"/>
                  </a:cubicBezTo>
                  <a:cubicBezTo>
                    <a:pt x="40410" y="6208"/>
                    <a:pt x="50323" y="16089"/>
                    <a:pt x="50323" y="28281"/>
                  </a:cubicBezTo>
                  <a:cubicBezTo>
                    <a:pt x="50323" y="29231"/>
                    <a:pt x="50260" y="30181"/>
                    <a:pt x="50133" y="31131"/>
                  </a:cubicBezTo>
                  <a:lnTo>
                    <a:pt x="50323" y="31131"/>
                  </a:lnTo>
                  <a:cubicBezTo>
                    <a:pt x="50355" y="31163"/>
                    <a:pt x="50386" y="31163"/>
                    <a:pt x="50418" y="31163"/>
                  </a:cubicBezTo>
                  <a:cubicBezTo>
                    <a:pt x="51383" y="31293"/>
                    <a:pt x="52371" y="31338"/>
                    <a:pt x="53366" y="31338"/>
                  </a:cubicBezTo>
                  <a:cubicBezTo>
                    <a:pt x="55278" y="31338"/>
                    <a:pt x="57221" y="31173"/>
                    <a:pt x="59095" y="31131"/>
                  </a:cubicBezTo>
                  <a:cubicBezTo>
                    <a:pt x="59127" y="32176"/>
                    <a:pt x="59254" y="33190"/>
                    <a:pt x="59254" y="34235"/>
                  </a:cubicBezTo>
                  <a:cubicBezTo>
                    <a:pt x="59254" y="34394"/>
                    <a:pt x="59342" y="34464"/>
                    <a:pt x="59464" y="34464"/>
                  </a:cubicBezTo>
                  <a:cubicBezTo>
                    <a:pt x="59488" y="34464"/>
                    <a:pt x="59513" y="34462"/>
                    <a:pt x="59539" y="34457"/>
                  </a:cubicBezTo>
                  <a:cubicBezTo>
                    <a:pt x="59557" y="34475"/>
                    <a:pt x="59586" y="34493"/>
                    <a:pt x="59619" y="34493"/>
                  </a:cubicBezTo>
                  <a:cubicBezTo>
                    <a:pt x="59643" y="34493"/>
                    <a:pt x="59670" y="34483"/>
                    <a:pt x="59697" y="34457"/>
                  </a:cubicBezTo>
                  <a:cubicBezTo>
                    <a:pt x="60742" y="33918"/>
                    <a:pt x="61597" y="32651"/>
                    <a:pt x="62452" y="31796"/>
                  </a:cubicBezTo>
                  <a:cubicBezTo>
                    <a:pt x="63529" y="30720"/>
                    <a:pt x="64574" y="29643"/>
                    <a:pt x="65556" y="28471"/>
                  </a:cubicBezTo>
                  <a:cubicBezTo>
                    <a:pt x="65575" y="28477"/>
                    <a:pt x="65595" y="28479"/>
                    <a:pt x="65615" y="28479"/>
                  </a:cubicBezTo>
                  <a:cubicBezTo>
                    <a:pt x="65819" y="28479"/>
                    <a:pt x="66011" y="28201"/>
                    <a:pt x="65809" y="28028"/>
                  </a:cubicBezTo>
                  <a:cubicBezTo>
                    <a:pt x="63624" y="26096"/>
                    <a:pt x="61724" y="23879"/>
                    <a:pt x="59665" y="21789"/>
                  </a:cubicBezTo>
                  <a:cubicBezTo>
                    <a:pt x="59625" y="21749"/>
                    <a:pt x="59580" y="21732"/>
                    <a:pt x="59534" y="21732"/>
                  </a:cubicBezTo>
                  <a:cubicBezTo>
                    <a:pt x="59470" y="21732"/>
                    <a:pt x="59404" y="21766"/>
                    <a:pt x="59349" y="21821"/>
                  </a:cubicBezTo>
                  <a:cubicBezTo>
                    <a:pt x="59000" y="22106"/>
                    <a:pt x="59032" y="22676"/>
                    <a:pt x="59032" y="23087"/>
                  </a:cubicBezTo>
                  <a:cubicBezTo>
                    <a:pt x="59000" y="23753"/>
                    <a:pt x="59127" y="24418"/>
                    <a:pt x="59095" y="25083"/>
                  </a:cubicBezTo>
                  <a:cubicBezTo>
                    <a:pt x="58145" y="25083"/>
                    <a:pt x="57227" y="24988"/>
                    <a:pt x="56308" y="24988"/>
                  </a:cubicBezTo>
                  <a:cubicBezTo>
                    <a:pt x="55105" y="14600"/>
                    <a:pt x="48264" y="5923"/>
                    <a:pt x="38922" y="2091"/>
                  </a:cubicBezTo>
                  <a:lnTo>
                    <a:pt x="38985" y="2059"/>
                  </a:lnTo>
                  <a:lnTo>
                    <a:pt x="38669" y="1996"/>
                  </a:lnTo>
                  <a:cubicBezTo>
                    <a:pt x="35438" y="698"/>
                    <a:pt x="31923" y="1"/>
                    <a:pt x="282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35"/>
            <p:cNvSpPr/>
            <p:nvPr/>
          </p:nvSpPr>
          <p:spPr>
            <a:xfrm>
              <a:off x="3596851" y="1633222"/>
              <a:ext cx="550943" cy="540045"/>
            </a:xfrm>
            <a:custGeom>
              <a:avLst/>
              <a:gdLst/>
              <a:ahLst/>
              <a:cxnLst/>
              <a:rect l="l" t="t" r="r" b="b"/>
              <a:pathLst>
                <a:path w="14410" h="14125" extrusionOk="0">
                  <a:moveTo>
                    <a:pt x="7221" y="0"/>
                  </a:moveTo>
                  <a:cubicBezTo>
                    <a:pt x="3231" y="0"/>
                    <a:pt x="0" y="3167"/>
                    <a:pt x="0" y="7062"/>
                  </a:cubicBezTo>
                  <a:cubicBezTo>
                    <a:pt x="0" y="10989"/>
                    <a:pt x="3231" y="14124"/>
                    <a:pt x="7221" y="14124"/>
                  </a:cubicBezTo>
                  <a:cubicBezTo>
                    <a:pt x="11180" y="14124"/>
                    <a:pt x="14410" y="10989"/>
                    <a:pt x="14410" y="7062"/>
                  </a:cubicBezTo>
                  <a:cubicBezTo>
                    <a:pt x="14410" y="3167"/>
                    <a:pt x="11180" y="0"/>
                    <a:pt x="722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endParaRPr sz="3200" kern="0" dirty="0">
                <a:solidFill>
                  <a:srgbClr val="FFFFFF"/>
                </a:solidFill>
                <a:latin typeface="Sue Ellen Francisco"/>
                <a:ea typeface="Sue Ellen Francisco"/>
                <a:cs typeface="Sue Ellen Francisco"/>
                <a:sym typeface="Sue Ellen Francisco"/>
              </a:endParaRPr>
            </a:p>
          </p:txBody>
        </p:sp>
        <p:sp>
          <p:nvSpPr>
            <p:cNvPr id="871" name="Google Shape;871;p35"/>
            <p:cNvSpPr/>
            <p:nvPr/>
          </p:nvSpPr>
          <p:spPr>
            <a:xfrm>
              <a:off x="6497757" y="1633222"/>
              <a:ext cx="550943" cy="540045"/>
            </a:xfrm>
            <a:custGeom>
              <a:avLst/>
              <a:gdLst/>
              <a:ahLst/>
              <a:cxnLst/>
              <a:rect l="l" t="t" r="r" b="b"/>
              <a:pathLst>
                <a:path w="14410" h="14125" extrusionOk="0">
                  <a:moveTo>
                    <a:pt x="7189" y="0"/>
                  </a:moveTo>
                  <a:cubicBezTo>
                    <a:pt x="3230" y="0"/>
                    <a:pt x="0" y="3167"/>
                    <a:pt x="0" y="7062"/>
                  </a:cubicBezTo>
                  <a:cubicBezTo>
                    <a:pt x="0" y="10989"/>
                    <a:pt x="3230" y="14124"/>
                    <a:pt x="7189" y="14124"/>
                  </a:cubicBezTo>
                  <a:cubicBezTo>
                    <a:pt x="11179" y="14124"/>
                    <a:pt x="14409" y="10989"/>
                    <a:pt x="14409" y="7062"/>
                  </a:cubicBezTo>
                  <a:cubicBezTo>
                    <a:pt x="14409" y="3167"/>
                    <a:pt x="11179" y="0"/>
                    <a:pt x="718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endParaRPr sz="3200" kern="0" dirty="0">
                <a:solidFill>
                  <a:srgbClr val="FFFFFF"/>
                </a:solidFill>
                <a:latin typeface="Sue Ellen Francisco"/>
                <a:ea typeface="Sue Ellen Francisco"/>
                <a:cs typeface="Sue Ellen Francisco"/>
                <a:sym typeface="Sue Ellen Francisco"/>
              </a:endParaRPr>
            </a:p>
          </p:txBody>
        </p:sp>
      </p:grpSp>
      <p:pic>
        <p:nvPicPr>
          <p:cNvPr id="28" name="Imagen 27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36791F78-39BC-4B7E-B182-44201D722F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A7E810E4-6A5B-4624-BAF1-A32AAA7BE930}"/>
              </a:ext>
            </a:extLst>
          </p:cNvPr>
          <p:cNvSpPr txBox="1"/>
          <p:nvPr/>
        </p:nvSpPr>
        <p:spPr>
          <a:xfrm>
            <a:off x="1755693" y="2860451"/>
            <a:ext cx="250331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Cualquier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procedimiento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judicial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cuenta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con una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segunda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instancia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o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instancia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revisora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,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como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garantía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de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legalidad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de las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decisiones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y para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asegurar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el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pleno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derecho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de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acceso</a:t>
            </a:r>
            <a:r>
              <a:rPr kumimoji="0" lang="en-IN" sz="18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 a la </a:t>
            </a:r>
            <a:r>
              <a:rPr kumimoji="0" lang="en-IN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</a:rPr>
              <a:t>justicia</a:t>
            </a:r>
            <a:endParaRPr kumimoji="0" lang="en-IN" sz="1800" b="1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D04FEF74-92E2-4846-B142-2374BA6771A2}"/>
              </a:ext>
            </a:extLst>
          </p:cNvPr>
          <p:cNvSpPr txBox="1"/>
          <p:nvPr/>
        </p:nvSpPr>
        <p:spPr>
          <a:xfrm>
            <a:off x="7053944" y="3211433"/>
            <a:ext cx="22381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En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el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caso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del DAI hay un peculiar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procedimiento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: </a:t>
            </a:r>
          </a:p>
          <a:p>
            <a:pPr algn="ctr" defTabSz="1218987"/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la Segunda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Instancia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en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sede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del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Órgano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IN" sz="1800" b="1" kern="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Garante</a:t>
            </a:r>
            <a:r>
              <a:rPr lang="en-IN" sz="1800" b="1" kern="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Narrow" panose="020B0606020202030204" pitchFamily="34" charset="0"/>
              </a:rPr>
              <a:t> Nacional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495694A-75AC-421D-96B9-0E98A3F146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7135" y="1919390"/>
            <a:ext cx="886715" cy="10560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DD7A39A-F24F-4F02-89E1-D25BA42033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9068" y="1816101"/>
            <a:ext cx="1123455" cy="12151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/>
          <p:nvPr/>
        </p:nvSpPr>
        <p:spPr>
          <a:xfrm rot="5400000">
            <a:off x="2459933" y="2684365"/>
            <a:ext cx="4470400" cy="2327600"/>
          </a:xfrm>
          <a:prstGeom prst="homePlate">
            <a:avLst>
              <a:gd name="adj" fmla="val 27822"/>
            </a:avLst>
          </a:pr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128588" dist="9525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3531333" y="2854388"/>
            <a:ext cx="23276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OGN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3600450" y="3311815"/>
            <a:ext cx="2143125" cy="212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7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El</a:t>
            </a:r>
            <a:r>
              <a:rPr kumimoji="0" lang="en" sz="17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Organismo Garante Nacional conocerá de los </a:t>
            </a:r>
            <a:r>
              <a:rPr kumimoji="0" lang="en" sz="1700" b="1" i="0" u="none" strike="noStrike" kern="0" cap="none" spc="0" normalizeH="0" baseline="0" noProof="0" dirty="0" err="1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recursos</a:t>
            </a:r>
            <a:r>
              <a:rPr kumimoji="0" lang="en" sz="17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que interpongan los particulares respecto de las resoluciones de los organismos autónomos especializados de los estados y la cdmx</a:t>
            </a:r>
            <a:endParaRPr kumimoji="0" sz="170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114" name="Google Shape;114;p17"/>
          <p:cNvSpPr/>
          <p:nvPr/>
        </p:nvSpPr>
        <p:spPr>
          <a:xfrm rot="5400000">
            <a:off x="5261572" y="2684365"/>
            <a:ext cx="4470400" cy="2327600"/>
          </a:xfrm>
          <a:prstGeom prst="homePlate">
            <a:avLst>
              <a:gd name="adj" fmla="val 27822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128588" dist="9525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6332967" y="3521900"/>
            <a:ext cx="23276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2667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P</a:t>
            </a: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ero…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6571044" y="3873429"/>
            <a:ext cx="1851600" cy="137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No se trata de una jurisdicción total, abierta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grpSp>
        <p:nvGrpSpPr>
          <p:cNvPr id="120" name="Google Shape;120;p17"/>
          <p:cNvGrpSpPr/>
          <p:nvPr/>
        </p:nvGrpSpPr>
        <p:grpSpPr>
          <a:xfrm>
            <a:off x="7142746" y="2277137"/>
            <a:ext cx="765197" cy="760449"/>
            <a:chOff x="-61354075" y="1940500"/>
            <a:chExt cx="314275" cy="312325"/>
          </a:xfrm>
        </p:grpSpPr>
        <p:sp>
          <p:nvSpPr>
            <p:cNvPr id="121" name="Google Shape;121;p17"/>
            <p:cNvSpPr/>
            <p:nvPr/>
          </p:nvSpPr>
          <p:spPr>
            <a:xfrm>
              <a:off x="-61354075" y="1940500"/>
              <a:ext cx="314275" cy="312325"/>
            </a:xfrm>
            <a:custGeom>
              <a:avLst/>
              <a:gdLst/>
              <a:ahLst/>
              <a:cxnLst/>
              <a:rect l="l" t="t" r="r" b="b"/>
              <a:pathLst>
                <a:path w="12571" h="12493" extrusionOk="0">
                  <a:moveTo>
                    <a:pt x="6270" y="1001"/>
                  </a:moveTo>
                  <a:lnTo>
                    <a:pt x="7687" y="2419"/>
                  </a:lnTo>
                  <a:cubicBezTo>
                    <a:pt x="7750" y="2482"/>
                    <a:pt x="7876" y="2513"/>
                    <a:pt x="7971" y="2513"/>
                  </a:cubicBezTo>
                  <a:lnTo>
                    <a:pt x="9956" y="2513"/>
                  </a:lnTo>
                  <a:lnTo>
                    <a:pt x="9956" y="4529"/>
                  </a:lnTo>
                  <a:cubicBezTo>
                    <a:pt x="9956" y="4655"/>
                    <a:pt x="10019" y="4718"/>
                    <a:pt x="10082" y="4813"/>
                  </a:cubicBezTo>
                  <a:lnTo>
                    <a:pt x="11499" y="6231"/>
                  </a:lnTo>
                  <a:lnTo>
                    <a:pt x="10082" y="7648"/>
                  </a:lnTo>
                  <a:cubicBezTo>
                    <a:pt x="10019" y="7711"/>
                    <a:pt x="9956" y="7837"/>
                    <a:pt x="9956" y="7900"/>
                  </a:cubicBezTo>
                  <a:lnTo>
                    <a:pt x="9956" y="9917"/>
                  </a:lnTo>
                  <a:lnTo>
                    <a:pt x="7971" y="9917"/>
                  </a:lnTo>
                  <a:cubicBezTo>
                    <a:pt x="7845" y="9917"/>
                    <a:pt x="7750" y="9948"/>
                    <a:pt x="7687" y="10043"/>
                  </a:cubicBezTo>
                  <a:lnTo>
                    <a:pt x="6270" y="11460"/>
                  </a:lnTo>
                  <a:lnTo>
                    <a:pt x="4852" y="10043"/>
                  </a:lnTo>
                  <a:cubicBezTo>
                    <a:pt x="4757" y="9948"/>
                    <a:pt x="4631" y="9917"/>
                    <a:pt x="4568" y="9917"/>
                  </a:cubicBezTo>
                  <a:lnTo>
                    <a:pt x="2552" y="9917"/>
                  </a:lnTo>
                  <a:lnTo>
                    <a:pt x="2552" y="7900"/>
                  </a:lnTo>
                  <a:cubicBezTo>
                    <a:pt x="2552" y="7806"/>
                    <a:pt x="2521" y="7711"/>
                    <a:pt x="2426" y="7648"/>
                  </a:cubicBezTo>
                  <a:lnTo>
                    <a:pt x="1008" y="6231"/>
                  </a:lnTo>
                  <a:lnTo>
                    <a:pt x="2426" y="4813"/>
                  </a:lnTo>
                  <a:cubicBezTo>
                    <a:pt x="2521" y="4718"/>
                    <a:pt x="2552" y="4624"/>
                    <a:pt x="2552" y="4529"/>
                  </a:cubicBezTo>
                  <a:lnTo>
                    <a:pt x="2552" y="2513"/>
                  </a:lnTo>
                  <a:lnTo>
                    <a:pt x="4568" y="2513"/>
                  </a:lnTo>
                  <a:cubicBezTo>
                    <a:pt x="4694" y="2513"/>
                    <a:pt x="4757" y="2482"/>
                    <a:pt x="4852" y="2419"/>
                  </a:cubicBezTo>
                  <a:lnTo>
                    <a:pt x="6270" y="1001"/>
                  </a:lnTo>
                  <a:close/>
                  <a:moveTo>
                    <a:pt x="6285" y="1"/>
                  </a:moveTo>
                  <a:cubicBezTo>
                    <a:pt x="6175" y="1"/>
                    <a:pt x="6065" y="40"/>
                    <a:pt x="5986" y="119"/>
                  </a:cubicBezTo>
                  <a:lnTo>
                    <a:pt x="4411" y="1694"/>
                  </a:lnTo>
                  <a:lnTo>
                    <a:pt x="2174" y="1694"/>
                  </a:lnTo>
                  <a:cubicBezTo>
                    <a:pt x="1922" y="1694"/>
                    <a:pt x="1733" y="1883"/>
                    <a:pt x="1733" y="2135"/>
                  </a:cubicBezTo>
                  <a:lnTo>
                    <a:pt x="1733" y="4372"/>
                  </a:lnTo>
                  <a:lnTo>
                    <a:pt x="158" y="5947"/>
                  </a:lnTo>
                  <a:cubicBezTo>
                    <a:pt x="0" y="6105"/>
                    <a:pt x="0" y="6388"/>
                    <a:pt x="158" y="6546"/>
                  </a:cubicBezTo>
                  <a:lnTo>
                    <a:pt x="1733" y="8121"/>
                  </a:lnTo>
                  <a:lnTo>
                    <a:pt x="1733" y="10358"/>
                  </a:lnTo>
                  <a:cubicBezTo>
                    <a:pt x="1733" y="10578"/>
                    <a:pt x="1922" y="10736"/>
                    <a:pt x="2174" y="10736"/>
                  </a:cubicBezTo>
                  <a:lnTo>
                    <a:pt x="4411" y="10736"/>
                  </a:lnTo>
                  <a:lnTo>
                    <a:pt x="5986" y="12374"/>
                  </a:lnTo>
                  <a:cubicBezTo>
                    <a:pt x="6065" y="12453"/>
                    <a:pt x="6175" y="12492"/>
                    <a:pt x="6285" y="12492"/>
                  </a:cubicBezTo>
                  <a:cubicBezTo>
                    <a:pt x="6396" y="12492"/>
                    <a:pt x="6506" y="12453"/>
                    <a:pt x="6585" y="12374"/>
                  </a:cubicBezTo>
                  <a:lnTo>
                    <a:pt x="8160" y="10736"/>
                  </a:lnTo>
                  <a:lnTo>
                    <a:pt x="10397" y="10736"/>
                  </a:lnTo>
                  <a:cubicBezTo>
                    <a:pt x="10617" y="10736"/>
                    <a:pt x="10775" y="10547"/>
                    <a:pt x="10775" y="10358"/>
                  </a:cubicBezTo>
                  <a:lnTo>
                    <a:pt x="10775" y="8121"/>
                  </a:lnTo>
                  <a:lnTo>
                    <a:pt x="12413" y="6546"/>
                  </a:lnTo>
                  <a:cubicBezTo>
                    <a:pt x="12571" y="6388"/>
                    <a:pt x="12571" y="6105"/>
                    <a:pt x="12413" y="5947"/>
                  </a:cubicBezTo>
                  <a:lnTo>
                    <a:pt x="10775" y="4372"/>
                  </a:lnTo>
                  <a:lnTo>
                    <a:pt x="10775" y="2135"/>
                  </a:lnTo>
                  <a:cubicBezTo>
                    <a:pt x="10775" y="1883"/>
                    <a:pt x="10586" y="1694"/>
                    <a:pt x="10397" y="1694"/>
                  </a:cubicBezTo>
                  <a:lnTo>
                    <a:pt x="8160" y="1694"/>
                  </a:lnTo>
                  <a:lnTo>
                    <a:pt x="6585" y="119"/>
                  </a:lnTo>
                  <a:cubicBezTo>
                    <a:pt x="6506" y="40"/>
                    <a:pt x="6396" y="1"/>
                    <a:pt x="6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2857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2" name="Google Shape;122;p17"/>
            <p:cNvSpPr/>
            <p:nvPr/>
          </p:nvSpPr>
          <p:spPr>
            <a:xfrm>
              <a:off x="-61268225" y="2024575"/>
              <a:ext cx="60650" cy="61475"/>
            </a:xfrm>
            <a:custGeom>
              <a:avLst/>
              <a:gdLst/>
              <a:ahLst/>
              <a:cxnLst/>
              <a:rect l="l" t="t" r="r" b="b"/>
              <a:pathLst>
                <a:path w="2426" h="2459" extrusionOk="0">
                  <a:moveTo>
                    <a:pt x="1197" y="820"/>
                  </a:moveTo>
                  <a:cubicBezTo>
                    <a:pt x="1449" y="820"/>
                    <a:pt x="1607" y="1009"/>
                    <a:pt x="1607" y="1261"/>
                  </a:cubicBezTo>
                  <a:cubicBezTo>
                    <a:pt x="1607" y="1481"/>
                    <a:pt x="1418" y="1639"/>
                    <a:pt x="1197" y="1639"/>
                  </a:cubicBezTo>
                  <a:cubicBezTo>
                    <a:pt x="1008" y="1639"/>
                    <a:pt x="819" y="1450"/>
                    <a:pt x="819" y="1261"/>
                  </a:cubicBezTo>
                  <a:cubicBezTo>
                    <a:pt x="788" y="977"/>
                    <a:pt x="977" y="820"/>
                    <a:pt x="1197" y="820"/>
                  </a:cubicBezTo>
                  <a:close/>
                  <a:moveTo>
                    <a:pt x="1197" y="1"/>
                  </a:moveTo>
                  <a:cubicBezTo>
                    <a:pt x="536" y="1"/>
                    <a:pt x="0" y="536"/>
                    <a:pt x="0" y="1261"/>
                  </a:cubicBezTo>
                  <a:cubicBezTo>
                    <a:pt x="0" y="1954"/>
                    <a:pt x="504" y="2458"/>
                    <a:pt x="1197" y="2458"/>
                  </a:cubicBezTo>
                  <a:cubicBezTo>
                    <a:pt x="1890" y="2458"/>
                    <a:pt x="2426" y="1922"/>
                    <a:pt x="2426" y="1261"/>
                  </a:cubicBezTo>
                  <a:cubicBezTo>
                    <a:pt x="2426" y="568"/>
                    <a:pt x="1890" y="1"/>
                    <a:pt x="11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2857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-61187100" y="2107275"/>
              <a:ext cx="61450" cy="61475"/>
            </a:xfrm>
            <a:custGeom>
              <a:avLst/>
              <a:gdLst/>
              <a:ahLst/>
              <a:cxnLst/>
              <a:rect l="l" t="t" r="r" b="b"/>
              <a:pathLst>
                <a:path w="2458" h="2459" extrusionOk="0">
                  <a:moveTo>
                    <a:pt x="1229" y="788"/>
                  </a:moveTo>
                  <a:cubicBezTo>
                    <a:pt x="1512" y="820"/>
                    <a:pt x="1670" y="977"/>
                    <a:pt x="1670" y="1198"/>
                  </a:cubicBezTo>
                  <a:cubicBezTo>
                    <a:pt x="1670" y="1450"/>
                    <a:pt x="1481" y="1639"/>
                    <a:pt x="1229" y="1639"/>
                  </a:cubicBezTo>
                  <a:cubicBezTo>
                    <a:pt x="1008" y="1639"/>
                    <a:pt x="851" y="1450"/>
                    <a:pt x="851" y="1198"/>
                  </a:cubicBezTo>
                  <a:cubicBezTo>
                    <a:pt x="851" y="977"/>
                    <a:pt x="1040" y="788"/>
                    <a:pt x="1229" y="788"/>
                  </a:cubicBezTo>
                  <a:close/>
                  <a:moveTo>
                    <a:pt x="1229" y="1"/>
                  </a:moveTo>
                  <a:cubicBezTo>
                    <a:pt x="567" y="1"/>
                    <a:pt x="0" y="536"/>
                    <a:pt x="0" y="1198"/>
                  </a:cubicBezTo>
                  <a:cubicBezTo>
                    <a:pt x="0" y="1891"/>
                    <a:pt x="567" y="2458"/>
                    <a:pt x="1229" y="2458"/>
                  </a:cubicBezTo>
                  <a:cubicBezTo>
                    <a:pt x="1922" y="2458"/>
                    <a:pt x="2458" y="1922"/>
                    <a:pt x="2458" y="1198"/>
                  </a:cubicBezTo>
                  <a:cubicBezTo>
                    <a:pt x="2458" y="536"/>
                    <a:pt x="1922" y="1"/>
                    <a:pt x="1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2857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32" name="Google Shape;132;p17"/>
          <p:cNvSpPr/>
          <p:nvPr/>
        </p:nvSpPr>
        <p:spPr>
          <a:xfrm>
            <a:off x="4307725" y="1953461"/>
            <a:ext cx="774815" cy="703901"/>
          </a:xfrm>
          <a:custGeom>
            <a:avLst/>
            <a:gdLst/>
            <a:ahLst/>
            <a:cxnLst/>
            <a:rect l="l" t="t" r="r" b="b"/>
            <a:pathLst>
              <a:path w="12729" h="11564" extrusionOk="0">
                <a:moveTo>
                  <a:pt x="3750" y="851"/>
                </a:moveTo>
                <a:cubicBezTo>
                  <a:pt x="5420" y="851"/>
                  <a:pt x="6617" y="1513"/>
                  <a:pt x="6617" y="2112"/>
                </a:cubicBezTo>
                <a:cubicBezTo>
                  <a:pt x="6617" y="2679"/>
                  <a:pt x="5420" y="3309"/>
                  <a:pt x="3750" y="3309"/>
                </a:cubicBezTo>
                <a:cubicBezTo>
                  <a:pt x="2206" y="3309"/>
                  <a:pt x="851" y="2679"/>
                  <a:pt x="851" y="2112"/>
                </a:cubicBezTo>
                <a:cubicBezTo>
                  <a:pt x="851" y="1481"/>
                  <a:pt x="2112" y="851"/>
                  <a:pt x="3750" y="851"/>
                </a:cubicBezTo>
                <a:close/>
                <a:moveTo>
                  <a:pt x="6617" y="3403"/>
                </a:moveTo>
                <a:lnTo>
                  <a:pt x="6617" y="3781"/>
                </a:lnTo>
                <a:cubicBezTo>
                  <a:pt x="5829" y="4222"/>
                  <a:pt x="5199" y="4884"/>
                  <a:pt x="4821" y="5672"/>
                </a:cubicBezTo>
                <a:cubicBezTo>
                  <a:pt x="4475" y="5766"/>
                  <a:pt x="4096" y="5766"/>
                  <a:pt x="3750" y="5766"/>
                </a:cubicBezTo>
                <a:cubicBezTo>
                  <a:pt x="2206" y="5766"/>
                  <a:pt x="851" y="5136"/>
                  <a:pt x="851" y="4506"/>
                </a:cubicBezTo>
                <a:lnTo>
                  <a:pt x="851" y="3403"/>
                </a:lnTo>
                <a:cubicBezTo>
                  <a:pt x="1639" y="3939"/>
                  <a:pt x="2742" y="4159"/>
                  <a:pt x="3750" y="4159"/>
                </a:cubicBezTo>
                <a:cubicBezTo>
                  <a:pt x="4727" y="4159"/>
                  <a:pt x="5829" y="3939"/>
                  <a:pt x="6617" y="3403"/>
                </a:cubicBezTo>
                <a:close/>
                <a:moveTo>
                  <a:pt x="883" y="5913"/>
                </a:moveTo>
                <a:cubicBezTo>
                  <a:pt x="1396" y="6254"/>
                  <a:pt x="2361" y="6617"/>
                  <a:pt x="3750" y="6617"/>
                </a:cubicBezTo>
                <a:cubicBezTo>
                  <a:pt x="4033" y="6617"/>
                  <a:pt x="4254" y="6617"/>
                  <a:pt x="4538" y="6585"/>
                </a:cubicBezTo>
                <a:lnTo>
                  <a:pt x="4538" y="6585"/>
                </a:lnTo>
                <a:cubicBezTo>
                  <a:pt x="4475" y="6869"/>
                  <a:pt x="4475" y="7184"/>
                  <a:pt x="4475" y="7467"/>
                </a:cubicBezTo>
                <a:cubicBezTo>
                  <a:pt x="4475" y="7719"/>
                  <a:pt x="4506" y="7971"/>
                  <a:pt x="4538" y="8255"/>
                </a:cubicBezTo>
                <a:cubicBezTo>
                  <a:pt x="4317" y="8287"/>
                  <a:pt x="4033" y="8287"/>
                  <a:pt x="3781" y="8287"/>
                </a:cubicBezTo>
                <a:cubicBezTo>
                  <a:pt x="2269" y="8287"/>
                  <a:pt x="883" y="7656"/>
                  <a:pt x="883" y="7026"/>
                </a:cubicBezTo>
                <a:lnTo>
                  <a:pt x="883" y="5913"/>
                </a:lnTo>
                <a:close/>
                <a:moveTo>
                  <a:pt x="851" y="8350"/>
                </a:moveTo>
                <a:cubicBezTo>
                  <a:pt x="1639" y="8917"/>
                  <a:pt x="2773" y="9106"/>
                  <a:pt x="3750" y="9106"/>
                </a:cubicBezTo>
                <a:cubicBezTo>
                  <a:pt x="4096" y="9106"/>
                  <a:pt x="4412" y="9074"/>
                  <a:pt x="4727" y="9043"/>
                </a:cubicBezTo>
                <a:cubicBezTo>
                  <a:pt x="4979" y="9547"/>
                  <a:pt x="5294" y="10019"/>
                  <a:pt x="5672" y="10397"/>
                </a:cubicBezTo>
                <a:cubicBezTo>
                  <a:pt x="5136" y="10649"/>
                  <a:pt x="4475" y="10775"/>
                  <a:pt x="3750" y="10775"/>
                </a:cubicBezTo>
                <a:cubicBezTo>
                  <a:pt x="2112" y="10775"/>
                  <a:pt x="851" y="10082"/>
                  <a:pt x="851" y="9547"/>
                </a:cubicBezTo>
                <a:lnTo>
                  <a:pt x="851" y="8350"/>
                </a:lnTo>
                <a:close/>
                <a:moveTo>
                  <a:pt x="8570" y="4159"/>
                </a:moveTo>
                <a:cubicBezTo>
                  <a:pt x="10366" y="4159"/>
                  <a:pt x="11878" y="5640"/>
                  <a:pt x="11878" y="7467"/>
                </a:cubicBezTo>
                <a:cubicBezTo>
                  <a:pt x="11878" y="9263"/>
                  <a:pt x="10366" y="10775"/>
                  <a:pt x="8570" y="10775"/>
                </a:cubicBezTo>
                <a:cubicBezTo>
                  <a:pt x="6743" y="10775"/>
                  <a:pt x="5262" y="9263"/>
                  <a:pt x="5262" y="7467"/>
                </a:cubicBezTo>
                <a:cubicBezTo>
                  <a:pt x="5262" y="5609"/>
                  <a:pt x="6743" y="4159"/>
                  <a:pt x="8570" y="4159"/>
                </a:cubicBezTo>
                <a:close/>
                <a:moveTo>
                  <a:pt x="3781" y="1"/>
                </a:moveTo>
                <a:cubicBezTo>
                  <a:pt x="1797" y="1"/>
                  <a:pt x="64" y="851"/>
                  <a:pt x="64" y="2112"/>
                </a:cubicBezTo>
                <a:lnTo>
                  <a:pt x="64" y="9547"/>
                </a:lnTo>
                <a:cubicBezTo>
                  <a:pt x="1" y="10082"/>
                  <a:pt x="442" y="10649"/>
                  <a:pt x="1230" y="11027"/>
                </a:cubicBezTo>
                <a:cubicBezTo>
                  <a:pt x="1891" y="11405"/>
                  <a:pt x="2805" y="11563"/>
                  <a:pt x="3750" y="11563"/>
                </a:cubicBezTo>
                <a:cubicBezTo>
                  <a:pt x="4790" y="11563"/>
                  <a:pt x="5735" y="11311"/>
                  <a:pt x="6428" y="10964"/>
                </a:cubicBezTo>
                <a:cubicBezTo>
                  <a:pt x="7058" y="11342"/>
                  <a:pt x="7814" y="11563"/>
                  <a:pt x="8602" y="11563"/>
                </a:cubicBezTo>
                <a:cubicBezTo>
                  <a:pt x="10870" y="11563"/>
                  <a:pt x="12729" y="9704"/>
                  <a:pt x="12729" y="7404"/>
                </a:cubicBezTo>
                <a:cubicBezTo>
                  <a:pt x="12729" y="5136"/>
                  <a:pt x="10870" y="3277"/>
                  <a:pt x="8602" y="3277"/>
                </a:cubicBezTo>
                <a:cubicBezTo>
                  <a:pt x="8192" y="3277"/>
                  <a:pt x="7846" y="3309"/>
                  <a:pt x="7499" y="3435"/>
                </a:cubicBezTo>
                <a:lnTo>
                  <a:pt x="7499" y="2049"/>
                </a:lnTo>
                <a:cubicBezTo>
                  <a:pt x="7499" y="1481"/>
                  <a:pt x="7058" y="914"/>
                  <a:pt x="6302" y="536"/>
                </a:cubicBezTo>
                <a:cubicBezTo>
                  <a:pt x="5640" y="158"/>
                  <a:pt x="4727" y="1"/>
                  <a:pt x="378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34" name="Imagen 33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79180989-0981-40A8-A9BC-BAA097473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4"/>
          <p:cNvSpPr/>
          <p:nvPr/>
        </p:nvSpPr>
        <p:spPr>
          <a:xfrm flipH="1">
            <a:off x="5481260" y="3970219"/>
            <a:ext cx="5950000" cy="940400"/>
          </a:xfrm>
          <a:prstGeom prst="homePlate">
            <a:avLst>
              <a:gd name="adj" fmla="val 50000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4"/>
          <p:cNvSpPr txBox="1"/>
          <p:nvPr/>
        </p:nvSpPr>
        <p:spPr>
          <a:xfrm flipH="1">
            <a:off x="8534335" y="4264088"/>
            <a:ext cx="2627200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Tx/>
              <a:buNone/>
              <a:tabLst/>
              <a:defRPr/>
            </a:pPr>
            <a:r>
              <a:rPr lang="en" sz="2400" b="1" kern="0" dirty="0">
                <a:solidFill>
                  <a:srgbClr val="36FFF4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NEGATIVA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66" name="Google Shape;366;p24"/>
          <p:cNvSpPr txBox="1"/>
          <p:nvPr/>
        </p:nvSpPr>
        <p:spPr>
          <a:xfrm flipH="1">
            <a:off x="5715000" y="4264088"/>
            <a:ext cx="3562349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Tx/>
              <a:buNone/>
              <a:tabLst/>
              <a:defRPr/>
            </a:pPr>
            <a:r>
              <a:rPr lang="en" sz="2400" b="1" kern="0" dirty="0">
                <a:solidFill>
                  <a:srgbClr val="36FFF4"/>
                </a:solidFill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Determinen la negativa de la información…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68" name="Google Shape;368;p24"/>
          <p:cNvSpPr/>
          <p:nvPr/>
        </p:nvSpPr>
        <p:spPr>
          <a:xfrm flipH="1">
            <a:off x="3388460" y="1523067"/>
            <a:ext cx="8042800" cy="940400"/>
          </a:xfrm>
          <a:prstGeom prst="homePlate">
            <a:avLst>
              <a:gd name="adj" fmla="val 50000"/>
            </a:avLst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4"/>
          <p:cNvSpPr txBox="1"/>
          <p:nvPr/>
        </p:nvSpPr>
        <p:spPr>
          <a:xfrm flipH="1">
            <a:off x="8401050" y="1817067"/>
            <a:ext cx="2760485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CLASIFICACIÓN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70" name="Google Shape;370;p24"/>
          <p:cNvSpPr txBox="1"/>
          <p:nvPr/>
        </p:nvSpPr>
        <p:spPr>
          <a:xfrm flipH="1">
            <a:off x="3939715" y="1817067"/>
            <a:ext cx="4312568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Determinen la reserva, confidencialidad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72" name="Google Shape;372;p24"/>
          <p:cNvSpPr/>
          <p:nvPr/>
        </p:nvSpPr>
        <p:spPr>
          <a:xfrm flipH="1">
            <a:off x="6548460" y="5193795"/>
            <a:ext cx="4882800" cy="940400"/>
          </a:xfrm>
          <a:prstGeom prst="homePlate">
            <a:avLst>
              <a:gd name="adj" fmla="val 50000"/>
            </a:avLst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4"/>
          <p:cNvSpPr txBox="1"/>
          <p:nvPr/>
        </p:nvSpPr>
        <p:spPr>
          <a:xfrm flipH="1">
            <a:off x="8534335" y="5487667"/>
            <a:ext cx="2627200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Tx/>
              <a:buNone/>
              <a:tabLst/>
              <a:defRPr/>
            </a:pPr>
            <a:r>
              <a:rPr kumimoji="0" lang="en" sz="2667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LEY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74" name="Google Shape;374;p24"/>
          <p:cNvSpPr txBox="1"/>
          <p:nvPr/>
        </p:nvSpPr>
        <p:spPr>
          <a:xfrm flipH="1">
            <a:off x="6802545" y="5487664"/>
            <a:ext cx="2836754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B0F052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…en los términos de la ley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B0F052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76" name="Google Shape;376;p24"/>
          <p:cNvSpPr txBox="1"/>
          <p:nvPr/>
        </p:nvSpPr>
        <p:spPr>
          <a:xfrm flipH="1">
            <a:off x="760740" y="2746643"/>
            <a:ext cx="2576000" cy="1059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7EFEF8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Articulo sexto constitucional, Apartado A, fracc. VIII, párrafo cuarto 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7EFEF8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377" name="Google Shape;377;p24"/>
          <p:cNvSpPr/>
          <p:nvPr/>
        </p:nvSpPr>
        <p:spPr>
          <a:xfrm flipH="1">
            <a:off x="4455260" y="2746643"/>
            <a:ext cx="6976000" cy="940400"/>
          </a:xfrm>
          <a:prstGeom prst="homePlate">
            <a:avLst>
              <a:gd name="adj" fmla="val 50000"/>
            </a:avLst>
          </a:pr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4"/>
          <p:cNvSpPr txBox="1"/>
          <p:nvPr/>
        </p:nvSpPr>
        <p:spPr>
          <a:xfrm flipH="1">
            <a:off x="8534335" y="3040643"/>
            <a:ext cx="2627200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Tx/>
              <a:buNone/>
              <a:tabLst/>
              <a:defRPr/>
            </a:pP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INEXISTENCIA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379" name="Google Shape;379;p24"/>
          <p:cNvSpPr txBox="1"/>
          <p:nvPr/>
        </p:nvSpPr>
        <p:spPr>
          <a:xfrm flipH="1">
            <a:off x="4932046" y="3040643"/>
            <a:ext cx="3426744" cy="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Tx/>
              <a:buNone/>
              <a:tabLst/>
              <a:defRPr/>
            </a:pPr>
            <a:r>
              <a:rPr kumimoji="0" lang="es-MX" sz="24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Determinen</a:t>
            </a:r>
            <a:r>
              <a:rPr kumimoji="0" lang="en" sz="24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 la inexistencia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Imagen 20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065F01CE-CFDA-407B-80AA-C3CAD107B2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grpSp>
        <p:nvGrpSpPr>
          <p:cNvPr id="22" name="Google Shape;64;p15">
            <a:extLst>
              <a:ext uri="{FF2B5EF4-FFF2-40B4-BE49-F238E27FC236}">
                <a16:creationId xmlns:a16="http://schemas.microsoft.com/office/drawing/2014/main" id="{8188C57D-7ABF-441C-83D3-A32CA54133BC}"/>
              </a:ext>
            </a:extLst>
          </p:cNvPr>
          <p:cNvGrpSpPr/>
          <p:nvPr/>
        </p:nvGrpSpPr>
        <p:grpSpPr>
          <a:xfrm flipH="1">
            <a:off x="1509879" y="2377527"/>
            <a:ext cx="1077721" cy="85940"/>
            <a:chOff x="2706675" y="573609"/>
            <a:chExt cx="1551000" cy="73500"/>
          </a:xfrm>
        </p:grpSpPr>
        <p:sp>
          <p:nvSpPr>
            <p:cNvPr id="23" name="Google Shape;65;p15">
              <a:extLst>
                <a:ext uri="{FF2B5EF4-FFF2-40B4-BE49-F238E27FC236}">
                  <a16:creationId xmlns:a16="http://schemas.microsoft.com/office/drawing/2014/main" id="{DF8E1214-F3C9-4DE6-AA1A-07F234EDBAC5}"/>
                </a:ext>
              </a:extLst>
            </p:cNvPr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66;p15">
              <a:extLst>
                <a:ext uri="{FF2B5EF4-FFF2-40B4-BE49-F238E27FC236}">
                  <a16:creationId xmlns:a16="http://schemas.microsoft.com/office/drawing/2014/main" id="{AD596CCF-2A12-4981-A7A4-CAC7E4E58285}"/>
                </a:ext>
              </a:extLst>
            </p:cNvPr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67;p15">
              <a:extLst>
                <a:ext uri="{FF2B5EF4-FFF2-40B4-BE49-F238E27FC236}">
                  <a16:creationId xmlns:a16="http://schemas.microsoft.com/office/drawing/2014/main" id="{E22AEBB9-AD84-4EBD-B26B-E60A01C6C883}"/>
                </a:ext>
              </a:extLst>
            </p:cNvPr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376;p24">
            <a:extLst>
              <a:ext uri="{FF2B5EF4-FFF2-40B4-BE49-F238E27FC236}">
                <a16:creationId xmlns:a16="http://schemas.microsoft.com/office/drawing/2014/main" id="{6A697CE8-621F-4BC0-A687-4F195E00FF73}"/>
              </a:ext>
            </a:extLst>
          </p:cNvPr>
          <p:cNvSpPr txBox="1"/>
          <p:nvPr/>
        </p:nvSpPr>
        <p:spPr>
          <a:xfrm flipH="1">
            <a:off x="746382" y="4079888"/>
            <a:ext cx="2576000" cy="1760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Establece los límites o restricciones de jurisdicción de la segunda instancia a las resoluciones que: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grpSp>
        <p:nvGrpSpPr>
          <p:cNvPr id="27" name="Google Shape;64;p15">
            <a:extLst>
              <a:ext uri="{FF2B5EF4-FFF2-40B4-BE49-F238E27FC236}">
                <a16:creationId xmlns:a16="http://schemas.microsoft.com/office/drawing/2014/main" id="{764B272F-1969-44AC-B32C-F7C542A223B6}"/>
              </a:ext>
            </a:extLst>
          </p:cNvPr>
          <p:cNvGrpSpPr/>
          <p:nvPr/>
        </p:nvGrpSpPr>
        <p:grpSpPr>
          <a:xfrm flipH="1">
            <a:off x="1480903" y="6071119"/>
            <a:ext cx="1077721" cy="85940"/>
            <a:chOff x="2706675" y="573609"/>
            <a:chExt cx="1551000" cy="73500"/>
          </a:xfrm>
        </p:grpSpPr>
        <p:sp>
          <p:nvSpPr>
            <p:cNvPr id="28" name="Google Shape;65;p15">
              <a:extLst>
                <a:ext uri="{FF2B5EF4-FFF2-40B4-BE49-F238E27FC236}">
                  <a16:creationId xmlns:a16="http://schemas.microsoft.com/office/drawing/2014/main" id="{C6BA256D-45CE-47CE-B359-58F7DB70E294}"/>
                </a:ext>
              </a:extLst>
            </p:cNvPr>
            <p:cNvSpPr/>
            <p:nvPr/>
          </p:nvSpPr>
          <p:spPr>
            <a:xfrm>
              <a:off x="2706675" y="573609"/>
              <a:ext cx="1551000" cy="735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66;p15">
              <a:extLst>
                <a:ext uri="{FF2B5EF4-FFF2-40B4-BE49-F238E27FC236}">
                  <a16:creationId xmlns:a16="http://schemas.microsoft.com/office/drawing/2014/main" id="{87727D35-FAFD-427C-A3D7-40721AED8815}"/>
                </a:ext>
              </a:extLst>
            </p:cNvPr>
            <p:cNvSpPr/>
            <p:nvPr/>
          </p:nvSpPr>
          <p:spPr>
            <a:xfrm rot="10800000" flipH="1">
              <a:off x="2722575" y="580650"/>
              <a:ext cx="1519200" cy="59400"/>
            </a:xfrm>
            <a:prstGeom prst="roundRect">
              <a:avLst>
                <a:gd name="adj" fmla="val 50000"/>
              </a:avLst>
            </a:prstGeom>
            <a:solidFill>
              <a:srgbClr val="91FEF8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67;p15">
              <a:extLst>
                <a:ext uri="{FF2B5EF4-FFF2-40B4-BE49-F238E27FC236}">
                  <a16:creationId xmlns:a16="http://schemas.microsoft.com/office/drawing/2014/main" id="{13E240EF-0842-41D7-8430-75ACB1088718}"/>
                </a:ext>
              </a:extLst>
            </p:cNvPr>
            <p:cNvSpPr/>
            <p:nvPr/>
          </p:nvSpPr>
          <p:spPr>
            <a:xfrm rot="10800000" flipH="1">
              <a:off x="2748375" y="596850"/>
              <a:ext cx="1467600" cy="270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ffectLst>
              <a:outerShdw blurRad="171450" algn="bl" rotWithShape="0">
                <a:schemeClr val="accent1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41"/>
          <p:cNvSpPr/>
          <p:nvPr/>
        </p:nvSpPr>
        <p:spPr>
          <a:xfrm>
            <a:off x="667810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3977" y="1"/>
                </a:moveTo>
                <a:cubicBezTo>
                  <a:pt x="1786" y="1"/>
                  <a:pt x="0" y="2382"/>
                  <a:pt x="0" y="5311"/>
                </a:cubicBezTo>
                <a:cubicBezTo>
                  <a:pt x="0" y="8228"/>
                  <a:pt x="1786" y="10621"/>
                  <a:pt x="3977" y="10621"/>
                </a:cubicBez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970" name="Google Shape;970;p41"/>
          <p:cNvSpPr/>
          <p:nvPr/>
        </p:nvSpPr>
        <p:spPr>
          <a:xfrm>
            <a:off x="1264535" y="2376617"/>
            <a:ext cx="1600431" cy="1600431"/>
          </a:xfrm>
          <a:custGeom>
            <a:avLst/>
            <a:gdLst/>
            <a:ahLst/>
            <a:cxnLst/>
            <a:rect l="l" t="t" r="r" b="b"/>
            <a:pathLst>
              <a:path w="38160" h="38160" extrusionOk="0">
                <a:moveTo>
                  <a:pt x="19086" y="0"/>
                </a:moveTo>
                <a:cubicBezTo>
                  <a:pt x="13049" y="0"/>
                  <a:pt x="7489" y="2763"/>
                  <a:pt x="3846" y="7597"/>
                </a:cubicBezTo>
                <a:cubicBezTo>
                  <a:pt x="3715" y="7763"/>
                  <a:pt x="3751" y="8001"/>
                  <a:pt x="3917" y="8120"/>
                </a:cubicBezTo>
                <a:cubicBezTo>
                  <a:pt x="3986" y="8174"/>
                  <a:pt x="4068" y="8200"/>
                  <a:pt x="4150" y="8200"/>
                </a:cubicBezTo>
                <a:cubicBezTo>
                  <a:pt x="4267" y="8200"/>
                  <a:pt x="4383" y="8147"/>
                  <a:pt x="4453" y="8049"/>
                </a:cubicBezTo>
                <a:cubicBezTo>
                  <a:pt x="7953" y="3417"/>
                  <a:pt x="13287" y="762"/>
                  <a:pt x="19086" y="762"/>
                </a:cubicBezTo>
                <a:cubicBezTo>
                  <a:pt x="29182" y="762"/>
                  <a:pt x="37398" y="8978"/>
                  <a:pt x="37398" y="19074"/>
                </a:cubicBezTo>
                <a:cubicBezTo>
                  <a:pt x="37398" y="29183"/>
                  <a:pt x="29182" y="37398"/>
                  <a:pt x="19086" y="37398"/>
                </a:cubicBezTo>
                <a:cubicBezTo>
                  <a:pt x="8977" y="37398"/>
                  <a:pt x="762" y="29183"/>
                  <a:pt x="762" y="19074"/>
                </a:cubicBezTo>
                <a:cubicBezTo>
                  <a:pt x="762" y="18872"/>
                  <a:pt x="595" y="18693"/>
                  <a:pt x="381" y="18693"/>
                </a:cubicBezTo>
                <a:cubicBezTo>
                  <a:pt x="167" y="18693"/>
                  <a:pt x="0" y="18872"/>
                  <a:pt x="0" y="19074"/>
                </a:cubicBezTo>
                <a:cubicBezTo>
                  <a:pt x="0" y="29599"/>
                  <a:pt x="8561" y="38160"/>
                  <a:pt x="19086" y="38160"/>
                </a:cubicBezTo>
                <a:cubicBezTo>
                  <a:pt x="29599" y="38160"/>
                  <a:pt x="38160" y="29599"/>
                  <a:pt x="38160" y="19074"/>
                </a:cubicBezTo>
                <a:cubicBezTo>
                  <a:pt x="38160" y="8561"/>
                  <a:pt x="29599" y="0"/>
                  <a:pt x="19086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1" name="Google Shape;971;p41"/>
          <p:cNvSpPr/>
          <p:nvPr/>
        </p:nvSpPr>
        <p:spPr>
          <a:xfrm>
            <a:off x="2048755" y="3945048"/>
            <a:ext cx="32000" cy="397045"/>
          </a:xfrm>
          <a:custGeom>
            <a:avLst/>
            <a:gdLst/>
            <a:ahLst/>
            <a:cxnLst/>
            <a:rect l="l" t="t" r="r" b="b"/>
            <a:pathLst>
              <a:path w="763" h="9467" extrusionOk="0">
                <a:moveTo>
                  <a:pt x="382" y="1"/>
                </a:moveTo>
                <a:cubicBezTo>
                  <a:pt x="168" y="1"/>
                  <a:pt x="1" y="168"/>
                  <a:pt x="1" y="382"/>
                </a:cubicBezTo>
                <a:lnTo>
                  <a:pt x="1" y="9085"/>
                </a:lnTo>
                <a:cubicBezTo>
                  <a:pt x="1" y="9300"/>
                  <a:pt x="168" y="9466"/>
                  <a:pt x="382" y="9466"/>
                </a:cubicBezTo>
                <a:cubicBezTo>
                  <a:pt x="584" y="9466"/>
                  <a:pt x="763" y="9300"/>
                  <a:pt x="763" y="9085"/>
                </a:cubicBezTo>
                <a:lnTo>
                  <a:pt x="763" y="382"/>
                </a:lnTo>
                <a:cubicBezTo>
                  <a:pt x="763" y="168"/>
                  <a:pt x="584" y="1"/>
                  <a:pt x="382" y="1"/>
                </a:cubicBezTo>
                <a:close/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2" name="Google Shape;972;p41"/>
          <p:cNvSpPr txBox="1"/>
          <p:nvPr/>
        </p:nvSpPr>
        <p:spPr>
          <a:xfrm>
            <a:off x="928845" y="4907415"/>
            <a:ext cx="2271600" cy="12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Confirmen</a:t>
            </a: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 o modifiquen la clasificación de la información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</p:txBody>
      </p:sp>
      <p:sp>
        <p:nvSpPr>
          <p:cNvPr id="973" name="Google Shape;973;p41"/>
          <p:cNvSpPr/>
          <p:nvPr/>
        </p:nvSpPr>
        <p:spPr>
          <a:xfrm>
            <a:off x="3381762" y="4377179"/>
            <a:ext cx="2713519" cy="445487"/>
          </a:xfrm>
          <a:custGeom>
            <a:avLst/>
            <a:gdLst/>
            <a:ahLst/>
            <a:cxnLst/>
            <a:rect l="l" t="t" r="r" b="b"/>
            <a:pathLst>
              <a:path w="64700" h="10622" extrusionOk="0">
                <a:moveTo>
                  <a:pt x="1" y="1"/>
                </a:moveTo>
                <a:lnTo>
                  <a:pt x="1" y="10621"/>
                </a:ln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974" name="Google Shape;974;p41"/>
          <p:cNvSpPr/>
          <p:nvPr/>
        </p:nvSpPr>
        <p:spPr>
          <a:xfrm>
            <a:off x="3938561" y="2376617"/>
            <a:ext cx="1600431" cy="1600431"/>
          </a:xfrm>
          <a:custGeom>
            <a:avLst/>
            <a:gdLst/>
            <a:ahLst/>
            <a:cxnLst/>
            <a:rect l="l" t="t" r="r" b="b"/>
            <a:pathLst>
              <a:path w="38160" h="38160" extrusionOk="0">
                <a:moveTo>
                  <a:pt x="19074" y="0"/>
                </a:moveTo>
                <a:cubicBezTo>
                  <a:pt x="13037" y="0"/>
                  <a:pt x="7489" y="2763"/>
                  <a:pt x="3846" y="7597"/>
                </a:cubicBezTo>
                <a:cubicBezTo>
                  <a:pt x="3715" y="7763"/>
                  <a:pt x="3751" y="8001"/>
                  <a:pt x="3917" y="8120"/>
                </a:cubicBezTo>
                <a:cubicBezTo>
                  <a:pt x="3986" y="8174"/>
                  <a:pt x="4066" y="8200"/>
                  <a:pt x="4147" y="8200"/>
                </a:cubicBezTo>
                <a:cubicBezTo>
                  <a:pt x="4262" y="8200"/>
                  <a:pt x="4376" y="8147"/>
                  <a:pt x="4453" y="8049"/>
                </a:cubicBezTo>
                <a:cubicBezTo>
                  <a:pt x="7953" y="3417"/>
                  <a:pt x="13287" y="762"/>
                  <a:pt x="19074" y="762"/>
                </a:cubicBezTo>
                <a:cubicBezTo>
                  <a:pt x="29182" y="762"/>
                  <a:pt x="37398" y="8978"/>
                  <a:pt x="37398" y="19074"/>
                </a:cubicBezTo>
                <a:cubicBezTo>
                  <a:pt x="37398" y="29183"/>
                  <a:pt x="29182" y="37398"/>
                  <a:pt x="19074" y="37398"/>
                </a:cubicBezTo>
                <a:cubicBezTo>
                  <a:pt x="8977" y="37398"/>
                  <a:pt x="762" y="29183"/>
                  <a:pt x="762" y="19074"/>
                </a:cubicBezTo>
                <a:cubicBezTo>
                  <a:pt x="762" y="18872"/>
                  <a:pt x="595" y="18693"/>
                  <a:pt x="381" y="18693"/>
                </a:cubicBezTo>
                <a:cubicBezTo>
                  <a:pt x="167" y="18693"/>
                  <a:pt x="0" y="18872"/>
                  <a:pt x="0" y="19074"/>
                </a:cubicBezTo>
                <a:cubicBezTo>
                  <a:pt x="0" y="29599"/>
                  <a:pt x="8561" y="38160"/>
                  <a:pt x="19074" y="38160"/>
                </a:cubicBezTo>
                <a:cubicBezTo>
                  <a:pt x="29599" y="38160"/>
                  <a:pt x="38160" y="29599"/>
                  <a:pt x="38160" y="19074"/>
                </a:cubicBezTo>
                <a:cubicBezTo>
                  <a:pt x="38160" y="8561"/>
                  <a:pt x="29599" y="0"/>
                  <a:pt x="19074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5" name="Google Shape;975;p41"/>
          <p:cNvSpPr/>
          <p:nvPr/>
        </p:nvSpPr>
        <p:spPr>
          <a:xfrm>
            <a:off x="4722528" y="3945048"/>
            <a:ext cx="32504" cy="397045"/>
          </a:xfrm>
          <a:custGeom>
            <a:avLst/>
            <a:gdLst/>
            <a:ahLst/>
            <a:cxnLst/>
            <a:rect l="l" t="t" r="r" b="b"/>
            <a:pathLst>
              <a:path w="775" h="9467" extrusionOk="0">
                <a:moveTo>
                  <a:pt x="382" y="1"/>
                </a:moveTo>
                <a:cubicBezTo>
                  <a:pt x="179" y="1"/>
                  <a:pt x="1" y="168"/>
                  <a:pt x="1" y="382"/>
                </a:cubicBezTo>
                <a:lnTo>
                  <a:pt x="1" y="9085"/>
                </a:lnTo>
                <a:cubicBezTo>
                  <a:pt x="1" y="9300"/>
                  <a:pt x="179" y="9466"/>
                  <a:pt x="382" y="9466"/>
                </a:cubicBezTo>
                <a:cubicBezTo>
                  <a:pt x="596" y="9466"/>
                  <a:pt x="775" y="9300"/>
                  <a:pt x="775" y="9085"/>
                </a:cubicBezTo>
                <a:lnTo>
                  <a:pt x="775" y="382"/>
                </a:lnTo>
                <a:cubicBezTo>
                  <a:pt x="775" y="168"/>
                  <a:pt x="596" y="1"/>
                  <a:pt x="382" y="1"/>
                </a:cubicBezTo>
                <a:close/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6" name="Google Shape;976;p41"/>
          <p:cNvSpPr txBox="1"/>
          <p:nvPr/>
        </p:nvSpPr>
        <p:spPr>
          <a:xfrm>
            <a:off x="3602597" y="4907415"/>
            <a:ext cx="2271600" cy="12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kern="0" dirty="0">
                <a:solidFill>
                  <a:srgbClr val="FF348C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Confirmen la inexistencia de información</a:t>
            </a:r>
            <a:endParaRPr kern="0" dirty="0">
              <a:solidFill>
                <a:srgbClr val="FF348C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Roboto Light"/>
              <a:cs typeface="Roboto Light"/>
              <a:sym typeface="Roboto Light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77" name="Google Shape;977;p41"/>
          <p:cNvSpPr/>
          <p:nvPr/>
        </p:nvSpPr>
        <p:spPr>
          <a:xfrm>
            <a:off x="6096259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0" y="1"/>
                </a:moveTo>
                <a:lnTo>
                  <a:pt x="0" y="10621"/>
                </a:ln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978" name="Google Shape;978;p41"/>
          <p:cNvSpPr/>
          <p:nvPr/>
        </p:nvSpPr>
        <p:spPr>
          <a:xfrm>
            <a:off x="6652512" y="2376617"/>
            <a:ext cx="1600933" cy="1600431"/>
          </a:xfrm>
          <a:custGeom>
            <a:avLst/>
            <a:gdLst/>
            <a:ahLst/>
            <a:cxnLst/>
            <a:rect l="l" t="t" r="r" b="b"/>
            <a:pathLst>
              <a:path w="38172" h="38160" extrusionOk="0">
                <a:moveTo>
                  <a:pt x="19086" y="0"/>
                </a:moveTo>
                <a:cubicBezTo>
                  <a:pt x="13050" y="0"/>
                  <a:pt x="7490" y="2763"/>
                  <a:pt x="3846" y="7597"/>
                </a:cubicBezTo>
                <a:cubicBezTo>
                  <a:pt x="3727" y="7763"/>
                  <a:pt x="3751" y="8001"/>
                  <a:pt x="3930" y="8120"/>
                </a:cubicBezTo>
                <a:cubicBezTo>
                  <a:pt x="3998" y="8174"/>
                  <a:pt x="4079" y="8200"/>
                  <a:pt x="4159" y="8200"/>
                </a:cubicBezTo>
                <a:cubicBezTo>
                  <a:pt x="4274" y="8200"/>
                  <a:pt x="4388" y="8147"/>
                  <a:pt x="4465" y="8049"/>
                </a:cubicBezTo>
                <a:cubicBezTo>
                  <a:pt x="7954" y="3417"/>
                  <a:pt x="13288" y="762"/>
                  <a:pt x="19086" y="762"/>
                </a:cubicBezTo>
                <a:cubicBezTo>
                  <a:pt x="29183" y="762"/>
                  <a:pt x="37410" y="8978"/>
                  <a:pt x="37410" y="19074"/>
                </a:cubicBezTo>
                <a:cubicBezTo>
                  <a:pt x="37410" y="29183"/>
                  <a:pt x="29183" y="37398"/>
                  <a:pt x="19086" y="37398"/>
                </a:cubicBezTo>
                <a:cubicBezTo>
                  <a:pt x="8990" y="37398"/>
                  <a:pt x="774" y="29183"/>
                  <a:pt x="774" y="19074"/>
                </a:cubicBezTo>
                <a:cubicBezTo>
                  <a:pt x="774" y="18872"/>
                  <a:pt x="596" y="18693"/>
                  <a:pt x="382" y="18693"/>
                </a:cubicBezTo>
                <a:cubicBezTo>
                  <a:pt x="179" y="18693"/>
                  <a:pt x="1" y="18872"/>
                  <a:pt x="1" y="19074"/>
                </a:cubicBezTo>
                <a:cubicBezTo>
                  <a:pt x="1" y="29599"/>
                  <a:pt x="8561" y="38160"/>
                  <a:pt x="19086" y="38160"/>
                </a:cubicBezTo>
                <a:cubicBezTo>
                  <a:pt x="29611" y="38160"/>
                  <a:pt x="38172" y="29599"/>
                  <a:pt x="38172" y="19074"/>
                </a:cubicBezTo>
                <a:cubicBezTo>
                  <a:pt x="38172" y="8561"/>
                  <a:pt x="29611" y="0"/>
                  <a:pt x="19086" y="0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9" name="Google Shape;979;p41"/>
          <p:cNvSpPr/>
          <p:nvPr/>
        </p:nvSpPr>
        <p:spPr>
          <a:xfrm>
            <a:off x="7436983" y="3945048"/>
            <a:ext cx="32000" cy="397045"/>
          </a:xfrm>
          <a:custGeom>
            <a:avLst/>
            <a:gdLst/>
            <a:ahLst/>
            <a:cxnLst/>
            <a:rect l="l" t="t" r="r" b="b"/>
            <a:pathLst>
              <a:path w="763" h="9467" extrusionOk="0">
                <a:moveTo>
                  <a:pt x="381" y="1"/>
                </a:moveTo>
                <a:cubicBezTo>
                  <a:pt x="167" y="1"/>
                  <a:pt x="0" y="168"/>
                  <a:pt x="0" y="382"/>
                </a:cubicBezTo>
                <a:lnTo>
                  <a:pt x="0" y="9085"/>
                </a:lnTo>
                <a:cubicBezTo>
                  <a:pt x="0" y="9300"/>
                  <a:pt x="167" y="9466"/>
                  <a:pt x="381" y="9466"/>
                </a:cubicBezTo>
                <a:cubicBezTo>
                  <a:pt x="596" y="9466"/>
                  <a:pt x="762" y="9300"/>
                  <a:pt x="762" y="9085"/>
                </a:cubicBezTo>
                <a:lnTo>
                  <a:pt x="762" y="382"/>
                </a:lnTo>
                <a:cubicBezTo>
                  <a:pt x="762" y="168"/>
                  <a:pt x="596" y="1"/>
                  <a:pt x="381" y="1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0" name="Google Shape;980;p41"/>
          <p:cNvSpPr txBox="1"/>
          <p:nvPr/>
        </p:nvSpPr>
        <p:spPr>
          <a:xfrm>
            <a:off x="6317075" y="4907415"/>
            <a:ext cx="2271600" cy="12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kern="0" dirty="0">
                <a:solidFill>
                  <a:srgbClr val="36FFF4"/>
                </a:solidFill>
                <a:latin typeface="Arial Narrow" panose="020B0606020202030204" pitchFamily="34" charset="0"/>
                <a:ea typeface="Roboto Light"/>
                <a:sym typeface="Roboto Light"/>
              </a:rPr>
              <a:t>Confirmen la negativa de la Información</a:t>
            </a:r>
            <a:endParaRPr kern="0" dirty="0">
              <a:solidFill>
                <a:srgbClr val="36FFF4"/>
              </a:solidFill>
              <a:latin typeface="Arial Narrow" panose="020B0606020202030204" pitchFamily="34" charset="0"/>
              <a:ea typeface="Roboto Light"/>
              <a:sym typeface="Roboto Light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81" name="Google Shape;981;p41"/>
          <p:cNvSpPr/>
          <p:nvPr/>
        </p:nvSpPr>
        <p:spPr>
          <a:xfrm>
            <a:off x="8810715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0" y="1"/>
                </a:moveTo>
                <a:lnTo>
                  <a:pt x="0" y="10621"/>
                </a:lnTo>
                <a:lnTo>
                  <a:pt x="60722" y="10621"/>
                </a:lnTo>
                <a:cubicBezTo>
                  <a:pt x="62901" y="10621"/>
                  <a:pt x="64699" y="8228"/>
                  <a:pt x="64699" y="5311"/>
                </a:cubicBezTo>
                <a:cubicBezTo>
                  <a:pt x="64699" y="2382"/>
                  <a:pt x="62901" y="1"/>
                  <a:pt x="60722" y="1"/>
                </a:cubicBezTo>
                <a:close/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984" name="Google Shape;984;p41"/>
          <p:cNvSpPr txBox="1"/>
          <p:nvPr/>
        </p:nvSpPr>
        <p:spPr>
          <a:xfrm>
            <a:off x="8809735" y="4907415"/>
            <a:ext cx="2713476" cy="12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90FAAB"/>
                </a:solidFill>
                <a:effectLst/>
                <a:uLnTx/>
                <a:uFillTx/>
                <a:latin typeface="Arial Narrow" panose="020B0606020202030204" pitchFamily="34" charset="0"/>
                <a:ea typeface="Roboto Light"/>
                <a:cs typeface="Roboto Light"/>
                <a:sym typeface="Roboto Light"/>
              </a:rPr>
              <a:t>Se entenderá como negativa de acceso a la información la falta de resolución de los organismos garantes de las entidades federativas dentro del plazo previsto para ello.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90FAAB"/>
              </a:solidFill>
              <a:effectLst/>
              <a:uLnTx/>
              <a:uFillTx/>
              <a:latin typeface="Arial Narrow" panose="020B0606020202030204" pitchFamily="34" charset="0"/>
              <a:ea typeface="Roboto Light"/>
              <a:cs typeface="Roboto Light"/>
              <a:sym typeface="Roboto Light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85" name="Google Shape;985;p41"/>
          <p:cNvSpPr/>
          <p:nvPr/>
        </p:nvSpPr>
        <p:spPr>
          <a:xfrm>
            <a:off x="667810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3977" y="1"/>
                </a:moveTo>
                <a:cubicBezTo>
                  <a:pt x="1786" y="1"/>
                  <a:pt x="0" y="2382"/>
                  <a:pt x="0" y="5311"/>
                </a:cubicBezTo>
                <a:cubicBezTo>
                  <a:pt x="0" y="8228"/>
                  <a:pt x="1786" y="10621"/>
                  <a:pt x="3977" y="10621"/>
                </a:cubicBez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CONFIRMAR-MODIFICAR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986" name="Google Shape;986;p41"/>
          <p:cNvSpPr/>
          <p:nvPr/>
        </p:nvSpPr>
        <p:spPr>
          <a:xfrm>
            <a:off x="3381762" y="4377179"/>
            <a:ext cx="2713519" cy="445487"/>
          </a:xfrm>
          <a:custGeom>
            <a:avLst/>
            <a:gdLst/>
            <a:ahLst/>
            <a:cxnLst/>
            <a:rect l="l" t="t" r="r" b="b"/>
            <a:pathLst>
              <a:path w="64700" h="10622" extrusionOk="0">
                <a:moveTo>
                  <a:pt x="1" y="1"/>
                </a:moveTo>
                <a:lnTo>
                  <a:pt x="1" y="10621"/>
                </a:ln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r>
              <a:rPr kumimoji="0" lang="es-MX" sz="1700" b="1" i="0" u="none" strike="noStrike" kern="0" cap="none" spc="0" normalizeH="0" baseline="0" noProof="0" dirty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CONFIRMAR</a:t>
            </a:r>
          </a:p>
        </p:txBody>
      </p:sp>
      <p:sp>
        <p:nvSpPr>
          <p:cNvPr id="987" name="Google Shape;987;p41"/>
          <p:cNvSpPr/>
          <p:nvPr/>
        </p:nvSpPr>
        <p:spPr>
          <a:xfrm>
            <a:off x="6096259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0" y="1"/>
                </a:moveTo>
                <a:lnTo>
                  <a:pt x="0" y="10621"/>
                </a:lnTo>
                <a:lnTo>
                  <a:pt x="64699" y="10621"/>
                </a:lnTo>
                <a:lnTo>
                  <a:pt x="64699" y="1"/>
                </a:ln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CONFIRMAR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988" name="Google Shape;988;p41"/>
          <p:cNvSpPr/>
          <p:nvPr/>
        </p:nvSpPr>
        <p:spPr>
          <a:xfrm>
            <a:off x="8810715" y="4377179"/>
            <a:ext cx="2713476" cy="445487"/>
          </a:xfrm>
          <a:custGeom>
            <a:avLst/>
            <a:gdLst/>
            <a:ahLst/>
            <a:cxnLst/>
            <a:rect l="l" t="t" r="r" b="b"/>
            <a:pathLst>
              <a:path w="64699" h="10622" extrusionOk="0">
                <a:moveTo>
                  <a:pt x="0" y="1"/>
                </a:moveTo>
                <a:lnTo>
                  <a:pt x="0" y="10621"/>
                </a:lnTo>
                <a:lnTo>
                  <a:pt x="60722" y="10621"/>
                </a:lnTo>
                <a:cubicBezTo>
                  <a:pt x="62901" y="10621"/>
                  <a:pt x="64699" y="8228"/>
                  <a:pt x="64699" y="5311"/>
                </a:cubicBezTo>
                <a:cubicBezTo>
                  <a:pt x="64699" y="2382"/>
                  <a:pt x="62901" y="1"/>
                  <a:pt x="60722" y="1"/>
                </a:cubicBezTo>
                <a:close/>
              </a:path>
            </a:pathLst>
          </a:cu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100"/>
              <a:buFontTx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75F8A0"/>
                </a:solidFill>
                <a:effectLst/>
                <a:uLnTx/>
                <a:uFillTx/>
                <a:latin typeface="Arial Narrow" panose="020B0606020202030204" pitchFamily="34" charset="0"/>
                <a:ea typeface="Varela Round"/>
                <a:cs typeface="Varela Round"/>
                <a:sym typeface="Varela Round"/>
              </a:rPr>
              <a:t>NEGATIVA ACCESO </a:t>
            </a:r>
            <a:endParaRPr kumimoji="0" sz="2667" b="1" i="0" u="none" strike="noStrike" kern="0" cap="none" spc="0" normalizeH="0" baseline="0" noProof="0" dirty="0">
              <a:ln>
                <a:noFill/>
              </a:ln>
              <a:solidFill>
                <a:srgbClr val="75F8A0"/>
              </a:solidFill>
              <a:effectLst/>
              <a:uLnTx/>
              <a:uFillTx/>
              <a:latin typeface="Arial Narrow" panose="020B0606020202030204" pitchFamily="34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989" name="Google Shape;989;p41"/>
          <p:cNvSpPr txBox="1"/>
          <p:nvPr/>
        </p:nvSpPr>
        <p:spPr>
          <a:xfrm>
            <a:off x="1274788" y="2864631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dk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FFADE7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01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FFADE7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0" name="Google Shape;990;p41"/>
          <p:cNvSpPr txBox="1"/>
          <p:nvPr/>
        </p:nvSpPr>
        <p:spPr>
          <a:xfrm>
            <a:off x="6657815" y="2864631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accent1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36FFF4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03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36FFF4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1" name="Google Shape;991;p41"/>
          <p:cNvSpPr txBox="1"/>
          <p:nvPr/>
        </p:nvSpPr>
        <p:spPr>
          <a:xfrm>
            <a:off x="3943465" y="2864631"/>
            <a:ext cx="1590400" cy="624400"/>
          </a:xfrm>
          <a:prstGeom prst="rect">
            <a:avLst/>
          </a:prstGeom>
          <a:noFill/>
          <a:ln>
            <a:noFill/>
          </a:ln>
          <a:effectLst>
            <a:outerShdw blurRad="285750" algn="bl" rotWithShape="0">
              <a:schemeClr val="l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4267" b="0" i="0" u="none" strike="noStrike" kern="0" cap="none" spc="0" normalizeH="0" baseline="0" noProof="0">
                <a:ln>
                  <a:noFill/>
                </a:ln>
                <a:solidFill>
                  <a:srgbClr val="FF348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02</a:t>
            </a:r>
            <a:endParaRPr kumimoji="0" sz="4267" b="0" i="0" u="none" strike="noStrike" kern="0" cap="none" spc="0" normalizeH="0" baseline="0" noProof="0">
              <a:ln>
                <a:noFill/>
              </a:ln>
              <a:solidFill>
                <a:srgbClr val="FF348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9" name="Imagen 28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87D145BB-0420-43B1-B064-880D23E2B2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2A3D06-E475-4A1F-8E80-7EFF5A8348CC}"/>
              </a:ext>
            </a:extLst>
          </p:cNvPr>
          <p:cNvSpPr txBox="1"/>
          <p:nvPr/>
        </p:nvSpPr>
        <p:spPr>
          <a:xfrm>
            <a:off x="951781" y="1313065"/>
            <a:ext cx="1028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srgbClr val="FFFF00"/>
                </a:solidFill>
              </a:rPr>
              <a:t>El Art. 160 de la LGTyAIP, establece esas causales, en los siguientes términos. Resoluciones que: </a:t>
            </a:r>
          </a:p>
        </p:txBody>
      </p:sp>
      <p:grpSp>
        <p:nvGrpSpPr>
          <p:cNvPr id="31" name="Google Shape;79;p15">
            <a:extLst>
              <a:ext uri="{FF2B5EF4-FFF2-40B4-BE49-F238E27FC236}">
                <a16:creationId xmlns:a16="http://schemas.microsoft.com/office/drawing/2014/main" id="{15E475C8-F2DF-4815-BB61-7360EF599F08}"/>
              </a:ext>
            </a:extLst>
          </p:cNvPr>
          <p:cNvGrpSpPr/>
          <p:nvPr/>
        </p:nvGrpSpPr>
        <p:grpSpPr>
          <a:xfrm flipH="1">
            <a:off x="9644988" y="2716773"/>
            <a:ext cx="1042969" cy="1042932"/>
            <a:chOff x="481441" y="2780750"/>
            <a:chExt cx="1052463" cy="1052425"/>
          </a:xfrm>
        </p:grpSpPr>
        <p:grpSp>
          <p:nvGrpSpPr>
            <p:cNvPr id="32" name="Google Shape;80;p15">
              <a:extLst>
                <a:ext uri="{FF2B5EF4-FFF2-40B4-BE49-F238E27FC236}">
                  <a16:creationId xmlns:a16="http://schemas.microsoft.com/office/drawing/2014/main" id="{279225A8-D820-48E5-A4FB-10E483F821B5}"/>
                </a:ext>
              </a:extLst>
            </p:cNvPr>
            <p:cNvGrpSpPr/>
            <p:nvPr/>
          </p:nvGrpSpPr>
          <p:grpSpPr>
            <a:xfrm>
              <a:off x="481504" y="2780750"/>
              <a:ext cx="1052400" cy="1052400"/>
              <a:chOff x="481504" y="2780750"/>
              <a:chExt cx="1052400" cy="1052400"/>
            </a:xfrm>
          </p:grpSpPr>
          <p:sp>
            <p:nvSpPr>
              <p:cNvPr id="39" name="Google Shape;81;p15">
                <a:extLst>
                  <a:ext uri="{FF2B5EF4-FFF2-40B4-BE49-F238E27FC236}">
                    <a16:creationId xmlns:a16="http://schemas.microsoft.com/office/drawing/2014/main" id="{20F221DF-207E-4D31-8FEA-BECB25297395}"/>
                  </a:ext>
                </a:extLst>
              </p:cNvPr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82;p15">
                <a:extLst>
                  <a:ext uri="{FF2B5EF4-FFF2-40B4-BE49-F238E27FC236}">
                    <a16:creationId xmlns:a16="http://schemas.microsoft.com/office/drawing/2014/main" id="{2CCD997D-8C0B-4CD2-8ADF-2E9C237C5BC9}"/>
                  </a:ext>
                </a:extLst>
              </p:cNvPr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83;p15">
                <a:extLst>
                  <a:ext uri="{FF2B5EF4-FFF2-40B4-BE49-F238E27FC236}">
                    <a16:creationId xmlns:a16="http://schemas.microsoft.com/office/drawing/2014/main" id="{1F6FF454-28C9-45FD-9E9C-593EE0F8DA62}"/>
                  </a:ext>
                </a:extLst>
              </p:cNvPr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" name="Google Shape;84;p15">
              <a:extLst>
                <a:ext uri="{FF2B5EF4-FFF2-40B4-BE49-F238E27FC236}">
                  <a16:creationId xmlns:a16="http://schemas.microsoft.com/office/drawing/2014/main" id="{EAF4A053-4DB4-478A-9834-CF86C94BEE74}"/>
                </a:ext>
              </a:extLst>
            </p:cNvPr>
            <p:cNvGrpSpPr/>
            <p:nvPr/>
          </p:nvGrpSpPr>
          <p:grpSpPr>
            <a:xfrm flipH="1">
              <a:off x="481441" y="2780775"/>
              <a:ext cx="1052400" cy="1052400"/>
              <a:chOff x="481504" y="2780750"/>
              <a:chExt cx="1052400" cy="1052400"/>
            </a:xfrm>
          </p:grpSpPr>
          <p:sp>
            <p:nvSpPr>
              <p:cNvPr id="36" name="Google Shape;85;p15">
                <a:extLst>
                  <a:ext uri="{FF2B5EF4-FFF2-40B4-BE49-F238E27FC236}">
                    <a16:creationId xmlns:a16="http://schemas.microsoft.com/office/drawing/2014/main" id="{7915964B-6D00-4817-B456-7BB56C1F04F3}"/>
                  </a:ext>
                </a:extLst>
              </p:cNvPr>
              <p:cNvSpPr/>
              <p:nvPr/>
            </p:nvSpPr>
            <p:spPr>
              <a:xfrm rot="2700000" flipH="1">
                <a:off x="318487" y="3252008"/>
                <a:ext cx="1378434" cy="109884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71450" algn="bl" rotWithShape="0">
                  <a:schemeClr val="accent2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86;p15">
                <a:extLst>
                  <a:ext uri="{FF2B5EF4-FFF2-40B4-BE49-F238E27FC236}">
                    <a16:creationId xmlns:a16="http://schemas.microsoft.com/office/drawing/2014/main" id="{B91AF0CC-2681-4127-A9CA-4FE4BE04E145}"/>
                  </a:ext>
                </a:extLst>
              </p:cNvPr>
              <p:cNvSpPr/>
              <p:nvPr/>
            </p:nvSpPr>
            <p:spPr>
              <a:xfrm rot="-8100000">
                <a:off x="332333" y="3262582"/>
                <a:ext cx="1350433" cy="88671"/>
              </a:xfrm>
              <a:prstGeom prst="roundRect">
                <a:avLst>
                  <a:gd name="adj" fmla="val 50000"/>
                </a:avLst>
              </a:prstGeom>
              <a:solidFill>
                <a:srgbClr val="E0FFB2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87;p15">
                <a:extLst>
                  <a:ext uri="{FF2B5EF4-FFF2-40B4-BE49-F238E27FC236}">
                    <a16:creationId xmlns:a16="http://schemas.microsoft.com/office/drawing/2014/main" id="{CCE5EB85-6CE8-4710-B391-9060BD947D4A}"/>
                  </a:ext>
                </a:extLst>
              </p:cNvPr>
              <p:cNvSpPr/>
              <p:nvPr/>
            </p:nvSpPr>
            <p:spPr>
              <a:xfrm rot="-8100000">
                <a:off x="355260" y="3286719"/>
                <a:ext cx="1304612" cy="40305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171450" algn="bl" rotWithShape="0">
                  <a:schemeClr val="accent1"/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4" name="Google Shape;88;p15">
              <a:extLst>
                <a:ext uri="{FF2B5EF4-FFF2-40B4-BE49-F238E27FC236}">
                  <a16:creationId xmlns:a16="http://schemas.microsoft.com/office/drawing/2014/main" id="{E1CF46C3-8BBF-4593-AC6F-29A3E49B1D44}"/>
                </a:ext>
              </a:extLst>
            </p:cNvPr>
            <p:cNvSpPr/>
            <p:nvPr/>
          </p:nvSpPr>
          <p:spPr>
            <a:xfrm rot="-8100000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89;p15">
              <a:extLst>
                <a:ext uri="{FF2B5EF4-FFF2-40B4-BE49-F238E27FC236}">
                  <a16:creationId xmlns:a16="http://schemas.microsoft.com/office/drawing/2014/main" id="{0F9F0208-1AE5-4E0B-BB5E-9488BA62BE3B}"/>
                </a:ext>
              </a:extLst>
            </p:cNvPr>
            <p:cNvSpPr/>
            <p:nvPr/>
          </p:nvSpPr>
          <p:spPr>
            <a:xfrm rot="8100000" flipH="1">
              <a:off x="355322" y="3286756"/>
              <a:ext cx="1304612" cy="403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9" name="Google Shape;2229;p53"/>
          <p:cNvSpPr/>
          <p:nvPr/>
        </p:nvSpPr>
        <p:spPr>
          <a:xfrm>
            <a:off x="2990994" y="3378026"/>
            <a:ext cx="679505" cy="633135"/>
          </a:xfrm>
          <a:custGeom>
            <a:avLst/>
            <a:gdLst/>
            <a:ahLst/>
            <a:cxnLst/>
            <a:rect l="l" t="t" r="r" b="b"/>
            <a:pathLst>
              <a:path w="16207" h="15101" extrusionOk="0">
                <a:moveTo>
                  <a:pt x="15740" y="1"/>
                </a:moveTo>
                <a:cubicBezTo>
                  <a:pt x="15730" y="1"/>
                  <a:pt x="15719" y="1"/>
                  <a:pt x="15709" y="2"/>
                </a:cubicBezTo>
                <a:cubicBezTo>
                  <a:pt x="9787" y="698"/>
                  <a:pt x="4846" y="4657"/>
                  <a:pt x="2123" y="9787"/>
                </a:cubicBezTo>
                <a:cubicBezTo>
                  <a:pt x="2123" y="9217"/>
                  <a:pt x="2123" y="8647"/>
                  <a:pt x="2123" y="8109"/>
                </a:cubicBezTo>
                <a:cubicBezTo>
                  <a:pt x="2123" y="7617"/>
                  <a:pt x="1732" y="7349"/>
                  <a:pt x="1342" y="7349"/>
                </a:cubicBezTo>
                <a:cubicBezTo>
                  <a:pt x="1029" y="7349"/>
                  <a:pt x="715" y="7521"/>
                  <a:pt x="603" y="7887"/>
                </a:cubicBezTo>
                <a:cubicBezTo>
                  <a:pt x="1" y="9787"/>
                  <a:pt x="1" y="11529"/>
                  <a:pt x="571" y="13398"/>
                </a:cubicBezTo>
                <a:lnTo>
                  <a:pt x="571" y="14316"/>
                </a:lnTo>
                <a:cubicBezTo>
                  <a:pt x="571" y="14727"/>
                  <a:pt x="957" y="15100"/>
                  <a:pt x="1366" y="15100"/>
                </a:cubicBezTo>
                <a:cubicBezTo>
                  <a:pt x="1493" y="15100"/>
                  <a:pt x="1622" y="15064"/>
                  <a:pt x="1743" y="14981"/>
                </a:cubicBezTo>
                <a:cubicBezTo>
                  <a:pt x="4149" y="13366"/>
                  <a:pt x="6556" y="11783"/>
                  <a:pt x="8932" y="10167"/>
                </a:cubicBezTo>
                <a:cubicBezTo>
                  <a:pt x="9592" y="9692"/>
                  <a:pt x="9172" y="8709"/>
                  <a:pt x="8537" y="8709"/>
                </a:cubicBezTo>
                <a:cubicBezTo>
                  <a:pt x="8411" y="8709"/>
                  <a:pt x="8276" y="8748"/>
                  <a:pt x="8140" y="8837"/>
                </a:cubicBezTo>
                <a:cubicBezTo>
                  <a:pt x="6240" y="10072"/>
                  <a:pt x="4371" y="11339"/>
                  <a:pt x="2471" y="12606"/>
                </a:cubicBezTo>
                <a:cubicBezTo>
                  <a:pt x="4720" y="6621"/>
                  <a:pt x="9692" y="2694"/>
                  <a:pt x="15804" y="793"/>
                </a:cubicBezTo>
                <a:cubicBezTo>
                  <a:pt x="16206" y="670"/>
                  <a:pt x="16185" y="1"/>
                  <a:pt x="1574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0" name="Google Shape;2230;p53"/>
          <p:cNvSpPr/>
          <p:nvPr/>
        </p:nvSpPr>
        <p:spPr>
          <a:xfrm>
            <a:off x="8182217" y="3348593"/>
            <a:ext cx="794468" cy="554312"/>
          </a:xfrm>
          <a:custGeom>
            <a:avLst/>
            <a:gdLst/>
            <a:ahLst/>
            <a:cxnLst/>
            <a:rect l="l" t="t" r="r" b="b"/>
            <a:pathLst>
              <a:path w="18949" h="13221" extrusionOk="0">
                <a:moveTo>
                  <a:pt x="658" y="1"/>
                </a:moveTo>
                <a:cubicBezTo>
                  <a:pt x="120" y="1"/>
                  <a:pt x="0" y="961"/>
                  <a:pt x="576" y="1052"/>
                </a:cubicBezTo>
                <a:cubicBezTo>
                  <a:pt x="6308" y="2192"/>
                  <a:pt x="11153" y="5454"/>
                  <a:pt x="14130" y="10394"/>
                </a:cubicBezTo>
                <a:cubicBezTo>
                  <a:pt x="13719" y="10141"/>
                  <a:pt x="13339" y="9919"/>
                  <a:pt x="12959" y="9666"/>
                </a:cubicBezTo>
                <a:cubicBezTo>
                  <a:pt x="12834" y="9594"/>
                  <a:pt x="12708" y="9562"/>
                  <a:pt x="12586" y="9562"/>
                </a:cubicBezTo>
                <a:cubicBezTo>
                  <a:pt x="11960" y="9562"/>
                  <a:pt x="11452" y="10398"/>
                  <a:pt x="12008" y="10901"/>
                </a:cubicBezTo>
                <a:cubicBezTo>
                  <a:pt x="12737" y="11503"/>
                  <a:pt x="13370" y="11946"/>
                  <a:pt x="14162" y="12200"/>
                </a:cubicBezTo>
                <a:cubicBezTo>
                  <a:pt x="14637" y="12516"/>
                  <a:pt x="15144" y="12801"/>
                  <a:pt x="15650" y="13118"/>
                </a:cubicBezTo>
                <a:cubicBezTo>
                  <a:pt x="15761" y="13188"/>
                  <a:pt x="15884" y="13220"/>
                  <a:pt x="16007" y="13220"/>
                </a:cubicBezTo>
                <a:cubicBezTo>
                  <a:pt x="16274" y="13220"/>
                  <a:pt x="16544" y="13071"/>
                  <a:pt x="16695" y="12833"/>
                </a:cubicBezTo>
                <a:cubicBezTo>
                  <a:pt x="17329" y="11788"/>
                  <a:pt x="17994" y="10743"/>
                  <a:pt x="18596" y="9666"/>
                </a:cubicBezTo>
                <a:cubicBezTo>
                  <a:pt x="18948" y="9093"/>
                  <a:pt x="18441" y="8565"/>
                  <a:pt x="17919" y="8565"/>
                </a:cubicBezTo>
                <a:cubicBezTo>
                  <a:pt x="17691" y="8565"/>
                  <a:pt x="17461" y="8666"/>
                  <a:pt x="17297" y="8906"/>
                </a:cubicBezTo>
                <a:cubicBezTo>
                  <a:pt x="16917" y="9539"/>
                  <a:pt x="16505" y="10173"/>
                  <a:pt x="16125" y="10806"/>
                </a:cubicBezTo>
                <a:cubicBezTo>
                  <a:pt x="13054" y="4852"/>
                  <a:pt x="7448" y="830"/>
                  <a:pt x="734" y="7"/>
                </a:cubicBezTo>
                <a:cubicBezTo>
                  <a:pt x="708" y="3"/>
                  <a:pt x="683" y="1"/>
                  <a:pt x="65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1" name="Google Shape;2231;p53"/>
          <p:cNvSpPr/>
          <p:nvPr/>
        </p:nvSpPr>
        <p:spPr>
          <a:xfrm>
            <a:off x="5874736" y="3535244"/>
            <a:ext cx="376669" cy="660848"/>
          </a:xfrm>
          <a:custGeom>
            <a:avLst/>
            <a:gdLst/>
            <a:ahLst/>
            <a:cxnLst/>
            <a:rect l="l" t="t" r="r" b="b"/>
            <a:pathLst>
              <a:path w="8984" h="15762" extrusionOk="0">
                <a:moveTo>
                  <a:pt x="4385" y="0"/>
                </a:moveTo>
                <a:cubicBezTo>
                  <a:pt x="4209" y="0"/>
                  <a:pt x="4041" y="119"/>
                  <a:pt x="4025" y="369"/>
                </a:cubicBezTo>
                <a:cubicBezTo>
                  <a:pt x="3803" y="4391"/>
                  <a:pt x="3677" y="8413"/>
                  <a:pt x="3297" y="12435"/>
                </a:cubicBezTo>
                <a:cubicBezTo>
                  <a:pt x="2695" y="11865"/>
                  <a:pt x="2188" y="11263"/>
                  <a:pt x="1682" y="10566"/>
                </a:cubicBezTo>
                <a:cubicBezTo>
                  <a:pt x="1506" y="10323"/>
                  <a:pt x="1266" y="10220"/>
                  <a:pt x="1031" y="10220"/>
                </a:cubicBezTo>
                <a:cubicBezTo>
                  <a:pt x="501" y="10220"/>
                  <a:pt x="0" y="10743"/>
                  <a:pt x="351" y="11358"/>
                </a:cubicBezTo>
                <a:cubicBezTo>
                  <a:pt x="953" y="12466"/>
                  <a:pt x="1903" y="15665"/>
                  <a:pt x="3487" y="15760"/>
                </a:cubicBezTo>
                <a:cubicBezTo>
                  <a:pt x="3509" y="15761"/>
                  <a:pt x="3531" y="15762"/>
                  <a:pt x="3553" y="15762"/>
                </a:cubicBezTo>
                <a:cubicBezTo>
                  <a:pt x="5229" y="15762"/>
                  <a:pt x="7616" y="12263"/>
                  <a:pt x="8522" y="11263"/>
                </a:cubicBezTo>
                <a:cubicBezTo>
                  <a:pt x="8984" y="10728"/>
                  <a:pt x="8550" y="10082"/>
                  <a:pt x="8023" y="10082"/>
                </a:cubicBezTo>
                <a:cubicBezTo>
                  <a:pt x="7863" y="10082"/>
                  <a:pt x="7695" y="10141"/>
                  <a:pt x="7540" y="10281"/>
                </a:cubicBezTo>
                <a:cubicBezTo>
                  <a:pt x="7129" y="10598"/>
                  <a:pt x="5798" y="12245"/>
                  <a:pt x="4753" y="13258"/>
                </a:cubicBezTo>
                <a:cubicBezTo>
                  <a:pt x="5197" y="8983"/>
                  <a:pt x="5355" y="4644"/>
                  <a:pt x="4785" y="369"/>
                </a:cubicBezTo>
                <a:cubicBezTo>
                  <a:pt x="4753" y="127"/>
                  <a:pt x="4565" y="0"/>
                  <a:pt x="438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2" name="Google Shape;2232;p53"/>
          <p:cNvSpPr/>
          <p:nvPr/>
        </p:nvSpPr>
        <p:spPr>
          <a:xfrm>
            <a:off x="644900" y="4340042"/>
            <a:ext cx="3397821" cy="1734884"/>
          </a:xfrm>
          <a:custGeom>
            <a:avLst/>
            <a:gdLst/>
            <a:ahLst/>
            <a:cxnLst/>
            <a:rect l="l" t="t" r="r" b="b"/>
            <a:pathLst>
              <a:path w="81042" h="41379" extrusionOk="0">
                <a:moveTo>
                  <a:pt x="77495" y="6603"/>
                </a:moveTo>
                <a:cubicBezTo>
                  <a:pt x="77970" y="7490"/>
                  <a:pt x="78445" y="8376"/>
                  <a:pt x="78952" y="9263"/>
                </a:cubicBezTo>
                <a:cubicBezTo>
                  <a:pt x="78857" y="9611"/>
                  <a:pt x="78667" y="11638"/>
                  <a:pt x="78445" y="14045"/>
                </a:cubicBezTo>
                <a:lnTo>
                  <a:pt x="77115" y="12557"/>
                </a:lnTo>
                <a:cubicBezTo>
                  <a:pt x="77305" y="9706"/>
                  <a:pt x="77463" y="7141"/>
                  <a:pt x="77495" y="6603"/>
                </a:cubicBezTo>
                <a:close/>
                <a:moveTo>
                  <a:pt x="77051" y="14013"/>
                </a:moveTo>
                <a:lnTo>
                  <a:pt x="78350" y="15628"/>
                </a:lnTo>
                <a:cubicBezTo>
                  <a:pt x="78033" y="19239"/>
                  <a:pt x="77685" y="22849"/>
                  <a:pt x="77621" y="23324"/>
                </a:cubicBezTo>
                <a:cubicBezTo>
                  <a:pt x="77336" y="22912"/>
                  <a:pt x="77083" y="22469"/>
                  <a:pt x="76766" y="22057"/>
                </a:cubicBezTo>
                <a:cubicBezTo>
                  <a:pt x="76703" y="21962"/>
                  <a:pt x="76608" y="21899"/>
                  <a:pt x="76513" y="21867"/>
                </a:cubicBezTo>
                <a:cubicBezTo>
                  <a:pt x="76545" y="21202"/>
                  <a:pt x="76798" y="17719"/>
                  <a:pt x="77051" y="14013"/>
                </a:cubicBezTo>
                <a:close/>
                <a:moveTo>
                  <a:pt x="76450" y="23197"/>
                </a:moveTo>
                <a:cubicBezTo>
                  <a:pt x="76576" y="23451"/>
                  <a:pt x="76703" y="23704"/>
                  <a:pt x="76830" y="23989"/>
                </a:cubicBezTo>
                <a:cubicBezTo>
                  <a:pt x="77020" y="24337"/>
                  <a:pt x="77178" y="24686"/>
                  <a:pt x="77368" y="25034"/>
                </a:cubicBezTo>
                <a:cubicBezTo>
                  <a:pt x="77178" y="26934"/>
                  <a:pt x="77083" y="28866"/>
                  <a:pt x="77083" y="30798"/>
                </a:cubicBezTo>
                <a:cubicBezTo>
                  <a:pt x="76735" y="30355"/>
                  <a:pt x="76355" y="29943"/>
                  <a:pt x="75975" y="29499"/>
                </a:cubicBezTo>
                <a:cubicBezTo>
                  <a:pt x="76006" y="29214"/>
                  <a:pt x="76038" y="28929"/>
                  <a:pt x="76070" y="28644"/>
                </a:cubicBezTo>
                <a:cubicBezTo>
                  <a:pt x="76228" y="26839"/>
                  <a:pt x="76323" y="25034"/>
                  <a:pt x="76450" y="23197"/>
                </a:cubicBezTo>
                <a:close/>
                <a:moveTo>
                  <a:pt x="72299" y="2294"/>
                </a:moveTo>
                <a:cubicBezTo>
                  <a:pt x="72764" y="2294"/>
                  <a:pt x="73229" y="2295"/>
                  <a:pt x="73695" y="2296"/>
                </a:cubicBezTo>
                <a:cubicBezTo>
                  <a:pt x="73883" y="2539"/>
                  <a:pt x="74165" y="2690"/>
                  <a:pt x="74518" y="2690"/>
                </a:cubicBezTo>
                <a:cubicBezTo>
                  <a:pt x="74579" y="2690"/>
                  <a:pt x="74643" y="2685"/>
                  <a:pt x="74708" y="2676"/>
                </a:cubicBezTo>
                <a:lnTo>
                  <a:pt x="75753" y="2486"/>
                </a:lnTo>
                <a:lnTo>
                  <a:pt x="75753" y="2486"/>
                </a:lnTo>
                <a:cubicBezTo>
                  <a:pt x="75405" y="5716"/>
                  <a:pt x="74518" y="20379"/>
                  <a:pt x="74391" y="23641"/>
                </a:cubicBezTo>
                <a:cubicBezTo>
                  <a:pt x="74265" y="26713"/>
                  <a:pt x="74708" y="30861"/>
                  <a:pt x="73156" y="33743"/>
                </a:cubicBezTo>
                <a:lnTo>
                  <a:pt x="72966" y="33616"/>
                </a:lnTo>
                <a:cubicBezTo>
                  <a:pt x="72837" y="33513"/>
                  <a:pt x="72655" y="33462"/>
                  <a:pt x="72465" y="33462"/>
                </a:cubicBezTo>
                <a:cubicBezTo>
                  <a:pt x="72190" y="33462"/>
                  <a:pt x="71900" y="33569"/>
                  <a:pt x="71731" y="33775"/>
                </a:cubicBezTo>
                <a:cubicBezTo>
                  <a:pt x="71699" y="33838"/>
                  <a:pt x="71636" y="33901"/>
                  <a:pt x="71573" y="33996"/>
                </a:cubicBezTo>
                <a:cubicBezTo>
                  <a:pt x="69855" y="34512"/>
                  <a:pt x="67814" y="34675"/>
                  <a:pt x="65683" y="34675"/>
                </a:cubicBezTo>
                <a:cubicBezTo>
                  <a:pt x="61996" y="34675"/>
                  <a:pt x="58041" y="34186"/>
                  <a:pt x="55030" y="34186"/>
                </a:cubicBezTo>
                <a:cubicBezTo>
                  <a:pt x="54970" y="34186"/>
                  <a:pt x="54910" y="34186"/>
                  <a:pt x="54851" y="34186"/>
                </a:cubicBezTo>
                <a:cubicBezTo>
                  <a:pt x="48771" y="34281"/>
                  <a:pt x="42690" y="34345"/>
                  <a:pt x="36610" y="34408"/>
                </a:cubicBezTo>
                <a:cubicBezTo>
                  <a:pt x="30941" y="34471"/>
                  <a:pt x="25272" y="34535"/>
                  <a:pt x="19604" y="34630"/>
                </a:cubicBezTo>
                <a:cubicBezTo>
                  <a:pt x="19241" y="34634"/>
                  <a:pt x="18876" y="34636"/>
                  <a:pt x="18511" y="34636"/>
                </a:cubicBezTo>
                <a:cubicBezTo>
                  <a:pt x="16777" y="34636"/>
                  <a:pt x="15017" y="34595"/>
                  <a:pt x="13258" y="34595"/>
                </a:cubicBezTo>
                <a:cubicBezTo>
                  <a:pt x="10019" y="34595"/>
                  <a:pt x="6782" y="34733"/>
                  <a:pt x="3706" y="35517"/>
                </a:cubicBezTo>
                <a:cubicBezTo>
                  <a:pt x="3643" y="35517"/>
                  <a:pt x="3611" y="35548"/>
                  <a:pt x="3579" y="35580"/>
                </a:cubicBezTo>
                <a:cubicBezTo>
                  <a:pt x="2566" y="29024"/>
                  <a:pt x="3421" y="11670"/>
                  <a:pt x="3579" y="5114"/>
                </a:cubicBezTo>
                <a:cubicBezTo>
                  <a:pt x="26518" y="3811"/>
                  <a:pt x="49306" y="2294"/>
                  <a:pt x="72299" y="2294"/>
                </a:cubicBezTo>
                <a:close/>
                <a:moveTo>
                  <a:pt x="75785" y="30988"/>
                </a:moveTo>
                <a:cubicBezTo>
                  <a:pt x="75975" y="31241"/>
                  <a:pt x="76165" y="31495"/>
                  <a:pt x="76355" y="31748"/>
                </a:cubicBezTo>
                <a:cubicBezTo>
                  <a:pt x="76505" y="31941"/>
                  <a:pt x="76684" y="32018"/>
                  <a:pt x="76853" y="32018"/>
                </a:cubicBezTo>
                <a:cubicBezTo>
                  <a:pt x="76933" y="32018"/>
                  <a:pt x="77012" y="32000"/>
                  <a:pt x="77083" y="31970"/>
                </a:cubicBezTo>
                <a:cubicBezTo>
                  <a:pt x="77115" y="33426"/>
                  <a:pt x="77241" y="34883"/>
                  <a:pt x="77400" y="36308"/>
                </a:cubicBezTo>
                <a:cubicBezTo>
                  <a:pt x="76735" y="35358"/>
                  <a:pt x="75880" y="34661"/>
                  <a:pt x="74708" y="34091"/>
                </a:cubicBezTo>
                <a:cubicBezTo>
                  <a:pt x="75278" y="33141"/>
                  <a:pt x="75563" y="32096"/>
                  <a:pt x="75785" y="30988"/>
                </a:cubicBezTo>
                <a:close/>
                <a:moveTo>
                  <a:pt x="73473" y="35707"/>
                </a:moveTo>
                <a:cubicBezTo>
                  <a:pt x="75660" y="37712"/>
                  <a:pt x="75878" y="38732"/>
                  <a:pt x="74108" y="38732"/>
                </a:cubicBezTo>
                <a:cubicBezTo>
                  <a:pt x="73725" y="38732"/>
                  <a:pt x="73250" y="38684"/>
                  <a:pt x="72681" y="38588"/>
                </a:cubicBezTo>
                <a:lnTo>
                  <a:pt x="72459" y="38588"/>
                </a:lnTo>
                <a:cubicBezTo>
                  <a:pt x="71573" y="37892"/>
                  <a:pt x="70654" y="37258"/>
                  <a:pt x="69704" y="36593"/>
                </a:cubicBezTo>
                <a:cubicBezTo>
                  <a:pt x="70876" y="36498"/>
                  <a:pt x="71953" y="36277"/>
                  <a:pt x="72871" y="35833"/>
                </a:cubicBezTo>
                <a:cubicBezTo>
                  <a:pt x="72931" y="35853"/>
                  <a:pt x="72995" y="35864"/>
                  <a:pt x="73059" y="35864"/>
                </a:cubicBezTo>
                <a:cubicBezTo>
                  <a:pt x="73198" y="35864"/>
                  <a:pt x="73343" y="35815"/>
                  <a:pt x="73473" y="35707"/>
                </a:cubicBezTo>
                <a:close/>
                <a:moveTo>
                  <a:pt x="62040" y="36467"/>
                </a:moveTo>
                <a:cubicBezTo>
                  <a:pt x="63790" y="36576"/>
                  <a:pt x="65705" y="36733"/>
                  <a:pt x="67561" y="36733"/>
                </a:cubicBezTo>
                <a:cubicBezTo>
                  <a:pt x="67855" y="36733"/>
                  <a:pt x="68147" y="36729"/>
                  <a:pt x="68437" y="36720"/>
                </a:cubicBezTo>
                <a:cubicBezTo>
                  <a:pt x="69197" y="37353"/>
                  <a:pt x="69958" y="38018"/>
                  <a:pt x="70718" y="38652"/>
                </a:cubicBezTo>
                <a:cubicBezTo>
                  <a:pt x="69704" y="38715"/>
                  <a:pt x="68722" y="38747"/>
                  <a:pt x="67709" y="38778"/>
                </a:cubicBezTo>
                <a:cubicBezTo>
                  <a:pt x="66886" y="38810"/>
                  <a:pt x="66062" y="38842"/>
                  <a:pt x="65239" y="38873"/>
                </a:cubicBezTo>
                <a:cubicBezTo>
                  <a:pt x="65207" y="38778"/>
                  <a:pt x="65144" y="38715"/>
                  <a:pt x="65081" y="38652"/>
                </a:cubicBezTo>
                <a:cubicBezTo>
                  <a:pt x="64162" y="37860"/>
                  <a:pt x="63117" y="37132"/>
                  <a:pt x="62040" y="36467"/>
                </a:cubicBezTo>
                <a:close/>
                <a:moveTo>
                  <a:pt x="60013" y="36403"/>
                </a:moveTo>
                <a:cubicBezTo>
                  <a:pt x="61090" y="37290"/>
                  <a:pt x="62199" y="38177"/>
                  <a:pt x="63370" y="38937"/>
                </a:cubicBezTo>
                <a:cubicBezTo>
                  <a:pt x="62325" y="38968"/>
                  <a:pt x="61280" y="39000"/>
                  <a:pt x="60267" y="39032"/>
                </a:cubicBezTo>
                <a:cubicBezTo>
                  <a:pt x="59633" y="39063"/>
                  <a:pt x="59032" y="39063"/>
                  <a:pt x="58398" y="39095"/>
                </a:cubicBezTo>
                <a:cubicBezTo>
                  <a:pt x="58367" y="38968"/>
                  <a:pt x="58303" y="38842"/>
                  <a:pt x="58145" y="38715"/>
                </a:cubicBezTo>
                <a:cubicBezTo>
                  <a:pt x="57005" y="37923"/>
                  <a:pt x="55865" y="37227"/>
                  <a:pt x="54756" y="36467"/>
                </a:cubicBezTo>
                <a:lnTo>
                  <a:pt x="59728" y="36403"/>
                </a:lnTo>
                <a:close/>
                <a:moveTo>
                  <a:pt x="52951" y="36467"/>
                </a:moveTo>
                <a:cubicBezTo>
                  <a:pt x="54060" y="37448"/>
                  <a:pt x="55231" y="38398"/>
                  <a:pt x="56467" y="39127"/>
                </a:cubicBezTo>
                <a:cubicBezTo>
                  <a:pt x="54345" y="39190"/>
                  <a:pt x="52191" y="39253"/>
                  <a:pt x="50069" y="39317"/>
                </a:cubicBezTo>
                <a:cubicBezTo>
                  <a:pt x="50418" y="39158"/>
                  <a:pt x="50576" y="38588"/>
                  <a:pt x="50164" y="38303"/>
                </a:cubicBezTo>
                <a:cubicBezTo>
                  <a:pt x="49341" y="37670"/>
                  <a:pt x="48454" y="37100"/>
                  <a:pt x="47568" y="36530"/>
                </a:cubicBezTo>
                <a:lnTo>
                  <a:pt x="52951" y="36467"/>
                </a:lnTo>
                <a:close/>
                <a:moveTo>
                  <a:pt x="45699" y="36562"/>
                </a:moveTo>
                <a:cubicBezTo>
                  <a:pt x="46966" y="37512"/>
                  <a:pt x="48264" y="38430"/>
                  <a:pt x="49594" y="39253"/>
                </a:cubicBezTo>
                <a:cubicBezTo>
                  <a:pt x="49658" y="39285"/>
                  <a:pt x="49689" y="39285"/>
                  <a:pt x="49753" y="39317"/>
                </a:cubicBezTo>
                <a:cubicBezTo>
                  <a:pt x="47441" y="39348"/>
                  <a:pt x="45129" y="39412"/>
                  <a:pt x="42817" y="39443"/>
                </a:cubicBezTo>
                <a:cubicBezTo>
                  <a:pt x="42785" y="39317"/>
                  <a:pt x="42722" y="39222"/>
                  <a:pt x="42627" y="39127"/>
                </a:cubicBezTo>
                <a:cubicBezTo>
                  <a:pt x="41392" y="38208"/>
                  <a:pt x="40030" y="37417"/>
                  <a:pt x="38669" y="36625"/>
                </a:cubicBezTo>
                <a:lnTo>
                  <a:pt x="40284" y="36625"/>
                </a:lnTo>
                <a:lnTo>
                  <a:pt x="45699" y="36562"/>
                </a:lnTo>
                <a:close/>
                <a:moveTo>
                  <a:pt x="37148" y="36657"/>
                </a:moveTo>
                <a:cubicBezTo>
                  <a:pt x="38478" y="37575"/>
                  <a:pt x="39777" y="38588"/>
                  <a:pt x="41170" y="39475"/>
                </a:cubicBezTo>
                <a:cubicBezTo>
                  <a:pt x="39207" y="39475"/>
                  <a:pt x="37243" y="39507"/>
                  <a:pt x="35312" y="39507"/>
                </a:cubicBezTo>
                <a:cubicBezTo>
                  <a:pt x="34045" y="38493"/>
                  <a:pt x="32651" y="37575"/>
                  <a:pt x="31258" y="36688"/>
                </a:cubicBezTo>
                <a:cubicBezTo>
                  <a:pt x="33221" y="36688"/>
                  <a:pt x="35185" y="36657"/>
                  <a:pt x="37148" y="36657"/>
                </a:cubicBezTo>
                <a:close/>
                <a:moveTo>
                  <a:pt x="29674" y="36720"/>
                </a:moveTo>
                <a:cubicBezTo>
                  <a:pt x="30878" y="37638"/>
                  <a:pt x="32050" y="38620"/>
                  <a:pt x="33285" y="39507"/>
                </a:cubicBezTo>
                <a:cubicBezTo>
                  <a:pt x="31606" y="39538"/>
                  <a:pt x="29928" y="39538"/>
                  <a:pt x="28249" y="39538"/>
                </a:cubicBezTo>
                <a:cubicBezTo>
                  <a:pt x="28313" y="39348"/>
                  <a:pt x="28281" y="39127"/>
                  <a:pt x="28028" y="38968"/>
                </a:cubicBezTo>
                <a:cubicBezTo>
                  <a:pt x="26761" y="38272"/>
                  <a:pt x="25558" y="37543"/>
                  <a:pt x="24386" y="36783"/>
                </a:cubicBezTo>
                <a:cubicBezTo>
                  <a:pt x="26159" y="36752"/>
                  <a:pt x="27901" y="36752"/>
                  <a:pt x="29674" y="36720"/>
                </a:cubicBezTo>
                <a:close/>
                <a:moveTo>
                  <a:pt x="3516" y="36150"/>
                </a:moveTo>
                <a:cubicBezTo>
                  <a:pt x="3548" y="36213"/>
                  <a:pt x="3611" y="36277"/>
                  <a:pt x="3706" y="36308"/>
                </a:cubicBezTo>
                <a:cubicBezTo>
                  <a:pt x="5416" y="36688"/>
                  <a:pt x="7189" y="36878"/>
                  <a:pt x="8963" y="36973"/>
                </a:cubicBezTo>
                <a:cubicBezTo>
                  <a:pt x="10008" y="37828"/>
                  <a:pt x="11053" y="38747"/>
                  <a:pt x="12162" y="39570"/>
                </a:cubicBezTo>
                <a:lnTo>
                  <a:pt x="6398" y="39570"/>
                </a:lnTo>
                <a:cubicBezTo>
                  <a:pt x="6366" y="39412"/>
                  <a:pt x="6303" y="39285"/>
                  <a:pt x="6144" y="39190"/>
                </a:cubicBezTo>
                <a:cubicBezTo>
                  <a:pt x="5416" y="38588"/>
                  <a:pt x="4719" y="37955"/>
                  <a:pt x="4054" y="37290"/>
                </a:cubicBezTo>
                <a:cubicBezTo>
                  <a:pt x="3801" y="37005"/>
                  <a:pt x="3548" y="36720"/>
                  <a:pt x="3262" y="36435"/>
                </a:cubicBezTo>
                <a:cubicBezTo>
                  <a:pt x="3357" y="36372"/>
                  <a:pt x="3453" y="36277"/>
                  <a:pt x="3516" y="36150"/>
                </a:cubicBezTo>
                <a:close/>
                <a:moveTo>
                  <a:pt x="15677" y="36973"/>
                </a:moveTo>
                <a:cubicBezTo>
                  <a:pt x="16880" y="37797"/>
                  <a:pt x="18052" y="38683"/>
                  <a:pt x="19255" y="39570"/>
                </a:cubicBezTo>
                <a:lnTo>
                  <a:pt x="13555" y="39570"/>
                </a:lnTo>
                <a:cubicBezTo>
                  <a:pt x="12542" y="38652"/>
                  <a:pt x="11401" y="37828"/>
                  <a:pt x="10261" y="37037"/>
                </a:cubicBezTo>
                <a:lnTo>
                  <a:pt x="10261" y="37037"/>
                </a:lnTo>
                <a:cubicBezTo>
                  <a:pt x="10745" y="37045"/>
                  <a:pt x="11229" y="37049"/>
                  <a:pt x="11712" y="37049"/>
                </a:cubicBezTo>
                <a:cubicBezTo>
                  <a:pt x="13034" y="37049"/>
                  <a:pt x="14355" y="37020"/>
                  <a:pt x="15677" y="36973"/>
                </a:cubicBezTo>
                <a:close/>
                <a:moveTo>
                  <a:pt x="22739" y="36783"/>
                </a:moveTo>
                <a:cubicBezTo>
                  <a:pt x="24006" y="37828"/>
                  <a:pt x="25368" y="38778"/>
                  <a:pt x="26824" y="39538"/>
                </a:cubicBezTo>
                <a:cubicBezTo>
                  <a:pt x="24829" y="39570"/>
                  <a:pt x="22802" y="39570"/>
                  <a:pt x="20807" y="39570"/>
                </a:cubicBezTo>
                <a:cubicBezTo>
                  <a:pt x="19667" y="38557"/>
                  <a:pt x="18400" y="37702"/>
                  <a:pt x="17070" y="36910"/>
                </a:cubicBezTo>
                <a:cubicBezTo>
                  <a:pt x="18337" y="36847"/>
                  <a:pt x="19604" y="36815"/>
                  <a:pt x="20839" y="36815"/>
                </a:cubicBezTo>
                <a:cubicBezTo>
                  <a:pt x="21472" y="36815"/>
                  <a:pt x="22106" y="36783"/>
                  <a:pt x="22739" y="36783"/>
                </a:cubicBezTo>
                <a:close/>
                <a:moveTo>
                  <a:pt x="66875" y="1"/>
                </a:moveTo>
                <a:cubicBezTo>
                  <a:pt x="45550" y="1"/>
                  <a:pt x="24034" y="730"/>
                  <a:pt x="2946" y="3531"/>
                </a:cubicBezTo>
                <a:cubicBezTo>
                  <a:pt x="2502" y="3594"/>
                  <a:pt x="2249" y="3911"/>
                  <a:pt x="2186" y="4259"/>
                </a:cubicBezTo>
                <a:cubicBezTo>
                  <a:pt x="1996" y="4386"/>
                  <a:pt x="1806" y="4544"/>
                  <a:pt x="1742" y="4829"/>
                </a:cubicBezTo>
                <a:cubicBezTo>
                  <a:pt x="286" y="10910"/>
                  <a:pt x="1" y="29436"/>
                  <a:pt x="1837" y="35390"/>
                </a:cubicBezTo>
                <a:cubicBezTo>
                  <a:pt x="1552" y="35453"/>
                  <a:pt x="1362" y="35770"/>
                  <a:pt x="1521" y="36055"/>
                </a:cubicBezTo>
                <a:cubicBezTo>
                  <a:pt x="1711" y="36435"/>
                  <a:pt x="1774" y="36752"/>
                  <a:pt x="2027" y="37100"/>
                </a:cubicBezTo>
                <a:cubicBezTo>
                  <a:pt x="2344" y="37480"/>
                  <a:pt x="2629" y="37828"/>
                  <a:pt x="2946" y="38208"/>
                </a:cubicBezTo>
                <a:cubicBezTo>
                  <a:pt x="3548" y="38905"/>
                  <a:pt x="4213" y="39538"/>
                  <a:pt x="4878" y="40140"/>
                </a:cubicBezTo>
                <a:cubicBezTo>
                  <a:pt x="4846" y="40520"/>
                  <a:pt x="5068" y="40932"/>
                  <a:pt x="5543" y="40964"/>
                </a:cubicBezTo>
                <a:cubicBezTo>
                  <a:pt x="14768" y="41339"/>
                  <a:pt x="32245" y="41378"/>
                  <a:pt x="39194" y="41378"/>
                </a:cubicBezTo>
                <a:cubicBezTo>
                  <a:pt x="41047" y="41378"/>
                  <a:pt x="42152" y="41375"/>
                  <a:pt x="42152" y="41375"/>
                </a:cubicBezTo>
                <a:cubicBezTo>
                  <a:pt x="42152" y="41375"/>
                  <a:pt x="65841" y="40774"/>
                  <a:pt x="77653" y="40235"/>
                </a:cubicBezTo>
                <a:cubicBezTo>
                  <a:pt x="78001" y="40235"/>
                  <a:pt x="78318" y="40014"/>
                  <a:pt x="78477" y="39728"/>
                </a:cubicBezTo>
                <a:cubicBezTo>
                  <a:pt x="78698" y="39665"/>
                  <a:pt x="78920" y="39475"/>
                  <a:pt x="78920" y="39190"/>
                </a:cubicBezTo>
                <a:cubicBezTo>
                  <a:pt x="78888" y="32286"/>
                  <a:pt x="80282" y="14298"/>
                  <a:pt x="81010" y="7458"/>
                </a:cubicBezTo>
                <a:cubicBezTo>
                  <a:pt x="81042" y="7046"/>
                  <a:pt x="80820" y="6825"/>
                  <a:pt x="80503" y="6698"/>
                </a:cubicBezTo>
                <a:cubicBezTo>
                  <a:pt x="79997" y="5811"/>
                  <a:pt x="79427" y="4924"/>
                  <a:pt x="78857" y="4069"/>
                </a:cubicBezTo>
                <a:cubicBezTo>
                  <a:pt x="78413" y="3373"/>
                  <a:pt x="78001" y="2613"/>
                  <a:pt x="77495" y="1979"/>
                </a:cubicBezTo>
                <a:cubicBezTo>
                  <a:pt x="78065" y="1377"/>
                  <a:pt x="77685" y="47"/>
                  <a:pt x="76671" y="47"/>
                </a:cubicBezTo>
                <a:cubicBezTo>
                  <a:pt x="73412" y="18"/>
                  <a:pt x="70146" y="1"/>
                  <a:pt x="6687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3" name="Google Shape;2233;p53"/>
          <p:cNvSpPr/>
          <p:nvPr/>
        </p:nvSpPr>
        <p:spPr>
          <a:xfrm>
            <a:off x="4397082" y="4340042"/>
            <a:ext cx="3397821" cy="1734884"/>
          </a:xfrm>
          <a:custGeom>
            <a:avLst/>
            <a:gdLst/>
            <a:ahLst/>
            <a:cxnLst/>
            <a:rect l="l" t="t" r="r" b="b"/>
            <a:pathLst>
              <a:path w="81042" h="41379" extrusionOk="0">
                <a:moveTo>
                  <a:pt x="77495" y="6603"/>
                </a:moveTo>
                <a:cubicBezTo>
                  <a:pt x="77970" y="7490"/>
                  <a:pt x="78445" y="8376"/>
                  <a:pt x="78920" y="9263"/>
                </a:cubicBezTo>
                <a:cubicBezTo>
                  <a:pt x="78856" y="9611"/>
                  <a:pt x="78666" y="11638"/>
                  <a:pt x="78445" y="14045"/>
                </a:cubicBezTo>
                <a:lnTo>
                  <a:pt x="77115" y="12557"/>
                </a:lnTo>
                <a:cubicBezTo>
                  <a:pt x="77305" y="9706"/>
                  <a:pt x="77463" y="7141"/>
                  <a:pt x="77495" y="6603"/>
                </a:cubicBezTo>
                <a:close/>
                <a:moveTo>
                  <a:pt x="77051" y="14013"/>
                </a:moveTo>
                <a:lnTo>
                  <a:pt x="78350" y="15628"/>
                </a:lnTo>
                <a:cubicBezTo>
                  <a:pt x="78033" y="19239"/>
                  <a:pt x="77685" y="22849"/>
                  <a:pt x="77621" y="23324"/>
                </a:cubicBezTo>
                <a:cubicBezTo>
                  <a:pt x="77336" y="22912"/>
                  <a:pt x="77051" y="22469"/>
                  <a:pt x="76766" y="22057"/>
                </a:cubicBezTo>
                <a:cubicBezTo>
                  <a:pt x="76671" y="21962"/>
                  <a:pt x="76608" y="21899"/>
                  <a:pt x="76513" y="21867"/>
                </a:cubicBezTo>
                <a:cubicBezTo>
                  <a:pt x="76545" y="21202"/>
                  <a:pt x="76798" y="17719"/>
                  <a:pt x="77051" y="14013"/>
                </a:cubicBezTo>
                <a:close/>
                <a:moveTo>
                  <a:pt x="76418" y="23197"/>
                </a:moveTo>
                <a:cubicBezTo>
                  <a:pt x="76576" y="23451"/>
                  <a:pt x="76671" y="23704"/>
                  <a:pt x="76830" y="23989"/>
                </a:cubicBezTo>
                <a:cubicBezTo>
                  <a:pt x="76988" y="24337"/>
                  <a:pt x="77178" y="24686"/>
                  <a:pt x="77368" y="25034"/>
                </a:cubicBezTo>
                <a:cubicBezTo>
                  <a:pt x="77178" y="26934"/>
                  <a:pt x="77051" y="28866"/>
                  <a:pt x="77083" y="30798"/>
                </a:cubicBezTo>
                <a:cubicBezTo>
                  <a:pt x="76703" y="30355"/>
                  <a:pt x="76354" y="29943"/>
                  <a:pt x="75974" y="29499"/>
                </a:cubicBezTo>
                <a:cubicBezTo>
                  <a:pt x="76006" y="29214"/>
                  <a:pt x="76038" y="28929"/>
                  <a:pt x="76069" y="28644"/>
                </a:cubicBezTo>
                <a:cubicBezTo>
                  <a:pt x="76196" y="26839"/>
                  <a:pt x="76323" y="25034"/>
                  <a:pt x="76418" y="23197"/>
                </a:cubicBezTo>
                <a:close/>
                <a:moveTo>
                  <a:pt x="72269" y="2294"/>
                </a:moveTo>
                <a:cubicBezTo>
                  <a:pt x="72733" y="2294"/>
                  <a:pt x="73198" y="2295"/>
                  <a:pt x="73663" y="2296"/>
                </a:cubicBezTo>
                <a:cubicBezTo>
                  <a:pt x="73879" y="2539"/>
                  <a:pt x="74164" y="2690"/>
                  <a:pt x="74518" y="2690"/>
                </a:cubicBezTo>
                <a:cubicBezTo>
                  <a:pt x="74579" y="2690"/>
                  <a:pt x="74642" y="2685"/>
                  <a:pt x="74708" y="2676"/>
                </a:cubicBezTo>
                <a:lnTo>
                  <a:pt x="75721" y="2486"/>
                </a:lnTo>
                <a:lnTo>
                  <a:pt x="75721" y="2486"/>
                </a:lnTo>
                <a:cubicBezTo>
                  <a:pt x="75404" y="5716"/>
                  <a:pt x="74518" y="20379"/>
                  <a:pt x="74391" y="23641"/>
                </a:cubicBezTo>
                <a:cubicBezTo>
                  <a:pt x="74264" y="26713"/>
                  <a:pt x="74676" y="30861"/>
                  <a:pt x="73156" y="33743"/>
                </a:cubicBezTo>
                <a:lnTo>
                  <a:pt x="72966" y="33616"/>
                </a:lnTo>
                <a:cubicBezTo>
                  <a:pt x="72824" y="33513"/>
                  <a:pt x="72634" y="33462"/>
                  <a:pt x="72442" y="33462"/>
                </a:cubicBezTo>
                <a:cubicBezTo>
                  <a:pt x="72164" y="33462"/>
                  <a:pt x="71881" y="33569"/>
                  <a:pt x="71731" y="33775"/>
                </a:cubicBezTo>
                <a:cubicBezTo>
                  <a:pt x="71667" y="33838"/>
                  <a:pt x="71636" y="33901"/>
                  <a:pt x="71572" y="33996"/>
                </a:cubicBezTo>
                <a:cubicBezTo>
                  <a:pt x="69855" y="34512"/>
                  <a:pt x="67814" y="34675"/>
                  <a:pt x="65683" y="34675"/>
                </a:cubicBezTo>
                <a:cubicBezTo>
                  <a:pt x="61996" y="34675"/>
                  <a:pt x="58041" y="34186"/>
                  <a:pt x="55030" y="34186"/>
                </a:cubicBezTo>
                <a:cubicBezTo>
                  <a:pt x="54970" y="34186"/>
                  <a:pt x="54910" y="34186"/>
                  <a:pt x="54851" y="34186"/>
                </a:cubicBezTo>
                <a:cubicBezTo>
                  <a:pt x="48771" y="34281"/>
                  <a:pt x="42690" y="34345"/>
                  <a:pt x="36610" y="34408"/>
                </a:cubicBezTo>
                <a:cubicBezTo>
                  <a:pt x="30941" y="34471"/>
                  <a:pt x="25272" y="34535"/>
                  <a:pt x="19604" y="34630"/>
                </a:cubicBezTo>
                <a:cubicBezTo>
                  <a:pt x="19240" y="34634"/>
                  <a:pt x="18876" y="34636"/>
                  <a:pt x="18510" y="34636"/>
                </a:cubicBezTo>
                <a:cubicBezTo>
                  <a:pt x="16776" y="34636"/>
                  <a:pt x="15017" y="34595"/>
                  <a:pt x="13256" y="34595"/>
                </a:cubicBezTo>
                <a:cubicBezTo>
                  <a:pt x="10014" y="34595"/>
                  <a:pt x="6769" y="34733"/>
                  <a:pt x="3674" y="35517"/>
                </a:cubicBezTo>
                <a:cubicBezTo>
                  <a:pt x="3642" y="35517"/>
                  <a:pt x="3611" y="35548"/>
                  <a:pt x="3579" y="35580"/>
                </a:cubicBezTo>
                <a:cubicBezTo>
                  <a:pt x="2534" y="29024"/>
                  <a:pt x="3389" y="11670"/>
                  <a:pt x="3579" y="5114"/>
                </a:cubicBezTo>
                <a:cubicBezTo>
                  <a:pt x="26518" y="3811"/>
                  <a:pt x="49305" y="2294"/>
                  <a:pt x="72269" y="2294"/>
                </a:cubicBezTo>
                <a:close/>
                <a:moveTo>
                  <a:pt x="75753" y="30988"/>
                </a:moveTo>
                <a:cubicBezTo>
                  <a:pt x="75974" y="31241"/>
                  <a:pt x="76164" y="31495"/>
                  <a:pt x="76354" y="31748"/>
                </a:cubicBezTo>
                <a:cubicBezTo>
                  <a:pt x="76505" y="31941"/>
                  <a:pt x="76684" y="32018"/>
                  <a:pt x="76853" y="32018"/>
                </a:cubicBezTo>
                <a:cubicBezTo>
                  <a:pt x="76933" y="32018"/>
                  <a:pt x="77011" y="32000"/>
                  <a:pt x="77083" y="31970"/>
                </a:cubicBezTo>
                <a:cubicBezTo>
                  <a:pt x="77115" y="33426"/>
                  <a:pt x="77210" y="34883"/>
                  <a:pt x="77368" y="36308"/>
                </a:cubicBezTo>
                <a:cubicBezTo>
                  <a:pt x="76735" y="35358"/>
                  <a:pt x="75879" y="34661"/>
                  <a:pt x="74708" y="34091"/>
                </a:cubicBezTo>
                <a:cubicBezTo>
                  <a:pt x="75278" y="33141"/>
                  <a:pt x="75563" y="32096"/>
                  <a:pt x="75753" y="30988"/>
                </a:cubicBezTo>
                <a:close/>
                <a:moveTo>
                  <a:pt x="73473" y="35707"/>
                </a:moveTo>
                <a:cubicBezTo>
                  <a:pt x="75660" y="37712"/>
                  <a:pt x="75877" y="38732"/>
                  <a:pt x="74107" y="38732"/>
                </a:cubicBezTo>
                <a:cubicBezTo>
                  <a:pt x="73725" y="38732"/>
                  <a:pt x="73249" y="38684"/>
                  <a:pt x="72681" y="38588"/>
                </a:cubicBezTo>
                <a:lnTo>
                  <a:pt x="72428" y="38588"/>
                </a:lnTo>
                <a:cubicBezTo>
                  <a:pt x="71572" y="37892"/>
                  <a:pt x="70654" y="37258"/>
                  <a:pt x="69704" y="36593"/>
                </a:cubicBezTo>
                <a:cubicBezTo>
                  <a:pt x="70876" y="36498"/>
                  <a:pt x="71952" y="36277"/>
                  <a:pt x="72871" y="35833"/>
                </a:cubicBezTo>
                <a:cubicBezTo>
                  <a:pt x="72931" y="35853"/>
                  <a:pt x="72994" y="35864"/>
                  <a:pt x="73059" y="35864"/>
                </a:cubicBezTo>
                <a:cubicBezTo>
                  <a:pt x="73198" y="35864"/>
                  <a:pt x="73343" y="35815"/>
                  <a:pt x="73473" y="35707"/>
                </a:cubicBezTo>
                <a:close/>
                <a:moveTo>
                  <a:pt x="62040" y="36467"/>
                </a:moveTo>
                <a:lnTo>
                  <a:pt x="62040" y="36467"/>
                </a:lnTo>
                <a:cubicBezTo>
                  <a:pt x="63790" y="36576"/>
                  <a:pt x="65705" y="36733"/>
                  <a:pt x="67561" y="36733"/>
                </a:cubicBezTo>
                <a:cubicBezTo>
                  <a:pt x="67855" y="36733"/>
                  <a:pt x="68147" y="36729"/>
                  <a:pt x="68437" y="36720"/>
                </a:cubicBezTo>
                <a:cubicBezTo>
                  <a:pt x="69197" y="37353"/>
                  <a:pt x="69957" y="38018"/>
                  <a:pt x="70717" y="38652"/>
                </a:cubicBezTo>
                <a:cubicBezTo>
                  <a:pt x="69704" y="38715"/>
                  <a:pt x="68722" y="38747"/>
                  <a:pt x="67709" y="38778"/>
                </a:cubicBezTo>
                <a:cubicBezTo>
                  <a:pt x="66885" y="38810"/>
                  <a:pt x="66062" y="38842"/>
                  <a:pt x="65239" y="38873"/>
                </a:cubicBezTo>
                <a:cubicBezTo>
                  <a:pt x="65207" y="38778"/>
                  <a:pt x="65144" y="38715"/>
                  <a:pt x="65080" y="38652"/>
                </a:cubicBezTo>
                <a:cubicBezTo>
                  <a:pt x="64130" y="37860"/>
                  <a:pt x="63085" y="37132"/>
                  <a:pt x="62040" y="36467"/>
                </a:cubicBezTo>
                <a:close/>
                <a:moveTo>
                  <a:pt x="60013" y="36403"/>
                </a:moveTo>
                <a:cubicBezTo>
                  <a:pt x="61090" y="37290"/>
                  <a:pt x="62198" y="38177"/>
                  <a:pt x="63339" y="38937"/>
                </a:cubicBezTo>
                <a:cubicBezTo>
                  <a:pt x="62325" y="38968"/>
                  <a:pt x="61280" y="39000"/>
                  <a:pt x="60235" y="39032"/>
                </a:cubicBezTo>
                <a:cubicBezTo>
                  <a:pt x="59633" y="39063"/>
                  <a:pt x="59000" y="39063"/>
                  <a:pt x="58398" y="39095"/>
                </a:cubicBezTo>
                <a:cubicBezTo>
                  <a:pt x="58366" y="38968"/>
                  <a:pt x="58271" y="38842"/>
                  <a:pt x="58145" y="38715"/>
                </a:cubicBezTo>
                <a:cubicBezTo>
                  <a:pt x="57005" y="37923"/>
                  <a:pt x="55865" y="37227"/>
                  <a:pt x="54756" y="36467"/>
                </a:cubicBezTo>
                <a:lnTo>
                  <a:pt x="59728" y="36403"/>
                </a:lnTo>
                <a:close/>
                <a:moveTo>
                  <a:pt x="52951" y="36467"/>
                </a:moveTo>
                <a:cubicBezTo>
                  <a:pt x="54059" y="37448"/>
                  <a:pt x="55231" y="38398"/>
                  <a:pt x="56466" y="39127"/>
                </a:cubicBezTo>
                <a:cubicBezTo>
                  <a:pt x="54344" y="39190"/>
                  <a:pt x="52191" y="39253"/>
                  <a:pt x="50069" y="39317"/>
                </a:cubicBezTo>
                <a:cubicBezTo>
                  <a:pt x="50418" y="39158"/>
                  <a:pt x="50576" y="38588"/>
                  <a:pt x="50164" y="38303"/>
                </a:cubicBezTo>
                <a:cubicBezTo>
                  <a:pt x="49341" y="37670"/>
                  <a:pt x="48454" y="37100"/>
                  <a:pt x="47567" y="36530"/>
                </a:cubicBezTo>
                <a:lnTo>
                  <a:pt x="52951" y="36467"/>
                </a:lnTo>
                <a:close/>
                <a:moveTo>
                  <a:pt x="45699" y="36562"/>
                </a:moveTo>
                <a:cubicBezTo>
                  <a:pt x="46966" y="37512"/>
                  <a:pt x="48264" y="38430"/>
                  <a:pt x="49594" y="39253"/>
                </a:cubicBezTo>
                <a:cubicBezTo>
                  <a:pt x="49657" y="39285"/>
                  <a:pt x="49689" y="39285"/>
                  <a:pt x="49752" y="39317"/>
                </a:cubicBezTo>
                <a:cubicBezTo>
                  <a:pt x="47441" y="39348"/>
                  <a:pt x="45129" y="39412"/>
                  <a:pt x="42817" y="39443"/>
                </a:cubicBezTo>
                <a:cubicBezTo>
                  <a:pt x="42785" y="39317"/>
                  <a:pt x="42722" y="39222"/>
                  <a:pt x="42595" y="39127"/>
                </a:cubicBezTo>
                <a:cubicBezTo>
                  <a:pt x="41360" y="38208"/>
                  <a:pt x="39998" y="37417"/>
                  <a:pt x="38668" y="36625"/>
                </a:cubicBezTo>
                <a:lnTo>
                  <a:pt x="40283" y="36625"/>
                </a:lnTo>
                <a:lnTo>
                  <a:pt x="45699" y="36562"/>
                </a:lnTo>
                <a:close/>
                <a:moveTo>
                  <a:pt x="37148" y="36657"/>
                </a:moveTo>
                <a:cubicBezTo>
                  <a:pt x="38478" y="37575"/>
                  <a:pt x="39777" y="38588"/>
                  <a:pt x="41138" y="39475"/>
                </a:cubicBezTo>
                <a:cubicBezTo>
                  <a:pt x="39207" y="39475"/>
                  <a:pt x="37243" y="39507"/>
                  <a:pt x="35280" y="39507"/>
                </a:cubicBezTo>
                <a:cubicBezTo>
                  <a:pt x="34045" y="38493"/>
                  <a:pt x="32651" y="37575"/>
                  <a:pt x="31258" y="36688"/>
                </a:cubicBezTo>
                <a:cubicBezTo>
                  <a:pt x="33221" y="36688"/>
                  <a:pt x="35185" y="36657"/>
                  <a:pt x="37148" y="36657"/>
                </a:cubicBezTo>
                <a:close/>
                <a:moveTo>
                  <a:pt x="29674" y="36720"/>
                </a:moveTo>
                <a:cubicBezTo>
                  <a:pt x="30846" y="37638"/>
                  <a:pt x="32049" y="38620"/>
                  <a:pt x="33285" y="39507"/>
                </a:cubicBezTo>
                <a:cubicBezTo>
                  <a:pt x="31606" y="39538"/>
                  <a:pt x="29928" y="39538"/>
                  <a:pt x="28249" y="39538"/>
                </a:cubicBezTo>
                <a:cubicBezTo>
                  <a:pt x="28313" y="39348"/>
                  <a:pt x="28249" y="39127"/>
                  <a:pt x="27996" y="38968"/>
                </a:cubicBezTo>
                <a:cubicBezTo>
                  <a:pt x="26761" y="38272"/>
                  <a:pt x="25557" y="37543"/>
                  <a:pt x="24386" y="36783"/>
                </a:cubicBezTo>
                <a:cubicBezTo>
                  <a:pt x="26127" y="36752"/>
                  <a:pt x="27901" y="36752"/>
                  <a:pt x="29674" y="36720"/>
                </a:cubicBezTo>
                <a:close/>
                <a:moveTo>
                  <a:pt x="3516" y="36150"/>
                </a:moveTo>
                <a:cubicBezTo>
                  <a:pt x="3547" y="36213"/>
                  <a:pt x="3611" y="36277"/>
                  <a:pt x="3706" y="36308"/>
                </a:cubicBezTo>
                <a:cubicBezTo>
                  <a:pt x="5416" y="36688"/>
                  <a:pt x="7189" y="36878"/>
                  <a:pt x="8963" y="36973"/>
                </a:cubicBezTo>
                <a:cubicBezTo>
                  <a:pt x="10008" y="37828"/>
                  <a:pt x="11053" y="38747"/>
                  <a:pt x="12161" y="39570"/>
                </a:cubicBezTo>
                <a:lnTo>
                  <a:pt x="6366" y="39570"/>
                </a:lnTo>
                <a:cubicBezTo>
                  <a:pt x="6334" y="39412"/>
                  <a:pt x="6271" y="39285"/>
                  <a:pt x="6144" y="39190"/>
                </a:cubicBezTo>
                <a:cubicBezTo>
                  <a:pt x="5416" y="38588"/>
                  <a:pt x="4719" y="37955"/>
                  <a:pt x="4054" y="37290"/>
                </a:cubicBezTo>
                <a:cubicBezTo>
                  <a:pt x="3801" y="37005"/>
                  <a:pt x="3516" y="36720"/>
                  <a:pt x="3262" y="36435"/>
                </a:cubicBezTo>
                <a:cubicBezTo>
                  <a:pt x="3357" y="36372"/>
                  <a:pt x="3452" y="36277"/>
                  <a:pt x="3516" y="36150"/>
                </a:cubicBezTo>
                <a:close/>
                <a:moveTo>
                  <a:pt x="15645" y="36973"/>
                </a:moveTo>
                <a:cubicBezTo>
                  <a:pt x="16880" y="37797"/>
                  <a:pt x="18052" y="38683"/>
                  <a:pt x="19223" y="39570"/>
                </a:cubicBezTo>
                <a:lnTo>
                  <a:pt x="13555" y="39570"/>
                </a:lnTo>
                <a:cubicBezTo>
                  <a:pt x="12541" y="38652"/>
                  <a:pt x="11401" y="37828"/>
                  <a:pt x="10261" y="37037"/>
                </a:cubicBezTo>
                <a:lnTo>
                  <a:pt x="10261" y="37037"/>
                </a:lnTo>
                <a:cubicBezTo>
                  <a:pt x="10736" y="37045"/>
                  <a:pt x="11216" y="37049"/>
                  <a:pt x="11698" y="37049"/>
                </a:cubicBezTo>
                <a:cubicBezTo>
                  <a:pt x="13014" y="37049"/>
                  <a:pt x="14347" y="37020"/>
                  <a:pt x="15645" y="36973"/>
                </a:cubicBezTo>
                <a:close/>
                <a:moveTo>
                  <a:pt x="22739" y="36783"/>
                </a:moveTo>
                <a:cubicBezTo>
                  <a:pt x="24006" y="37828"/>
                  <a:pt x="25367" y="38778"/>
                  <a:pt x="26824" y="39538"/>
                </a:cubicBezTo>
                <a:cubicBezTo>
                  <a:pt x="24797" y="39570"/>
                  <a:pt x="22802" y="39570"/>
                  <a:pt x="20807" y="39570"/>
                </a:cubicBezTo>
                <a:cubicBezTo>
                  <a:pt x="19667" y="38557"/>
                  <a:pt x="18400" y="37702"/>
                  <a:pt x="17070" y="36910"/>
                </a:cubicBezTo>
                <a:cubicBezTo>
                  <a:pt x="18337" y="36847"/>
                  <a:pt x="19604" y="36815"/>
                  <a:pt x="20839" y="36815"/>
                </a:cubicBezTo>
                <a:cubicBezTo>
                  <a:pt x="21472" y="36815"/>
                  <a:pt x="22105" y="36783"/>
                  <a:pt x="22739" y="36783"/>
                </a:cubicBezTo>
                <a:close/>
                <a:moveTo>
                  <a:pt x="66875" y="1"/>
                </a:moveTo>
                <a:cubicBezTo>
                  <a:pt x="45550" y="1"/>
                  <a:pt x="24033" y="730"/>
                  <a:pt x="2946" y="3531"/>
                </a:cubicBezTo>
                <a:cubicBezTo>
                  <a:pt x="2502" y="3594"/>
                  <a:pt x="2249" y="3911"/>
                  <a:pt x="2186" y="4259"/>
                </a:cubicBezTo>
                <a:cubicBezTo>
                  <a:pt x="1996" y="4386"/>
                  <a:pt x="1806" y="4544"/>
                  <a:pt x="1742" y="4829"/>
                </a:cubicBezTo>
                <a:cubicBezTo>
                  <a:pt x="285" y="10910"/>
                  <a:pt x="0" y="29436"/>
                  <a:pt x="1837" y="35390"/>
                </a:cubicBezTo>
                <a:cubicBezTo>
                  <a:pt x="1552" y="35453"/>
                  <a:pt x="1362" y="35770"/>
                  <a:pt x="1520" y="36055"/>
                </a:cubicBezTo>
                <a:cubicBezTo>
                  <a:pt x="1710" y="36435"/>
                  <a:pt x="1774" y="36752"/>
                  <a:pt x="2027" y="37100"/>
                </a:cubicBezTo>
                <a:cubicBezTo>
                  <a:pt x="2312" y="37480"/>
                  <a:pt x="2629" y="37828"/>
                  <a:pt x="2946" y="38208"/>
                </a:cubicBezTo>
                <a:cubicBezTo>
                  <a:pt x="3547" y="38905"/>
                  <a:pt x="4212" y="39538"/>
                  <a:pt x="4877" y="40140"/>
                </a:cubicBezTo>
                <a:cubicBezTo>
                  <a:pt x="4846" y="40520"/>
                  <a:pt x="5067" y="40932"/>
                  <a:pt x="5542" y="40964"/>
                </a:cubicBezTo>
                <a:cubicBezTo>
                  <a:pt x="14768" y="41339"/>
                  <a:pt x="32225" y="41378"/>
                  <a:pt x="39166" y="41378"/>
                </a:cubicBezTo>
                <a:cubicBezTo>
                  <a:pt x="41017" y="41378"/>
                  <a:pt x="42120" y="41375"/>
                  <a:pt x="42120" y="41375"/>
                </a:cubicBezTo>
                <a:cubicBezTo>
                  <a:pt x="42120" y="41375"/>
                  <a:pt x="65809" y="40774"/>
                  <a:pt x="77653" y="40235"/>
                </a:cubicBezTo>
                <a:cubicBezTo>
                  <a:pt x="78001" y="40235"/>
                  <a:pt x="78286" y="40014"/>
                  <a:pt x="78445" y="39728"/>
                </a:cubicBezTo>
                <a:cubicBezTo>
                  <a:pt x="78698" y="39665"/>
                  <a:pt x="78888" y="39475"/>
                  <a:pt x="78888" y="39190"/>
                </a:cubicBezTo>
                <a:cubicBezTo>
                  <a:pt x="78856" y="32286"/>
                  <a:pt x="80281" y="14298"/>
                  <a:pt x="81010" y="7458"/>
                </a:cubicBezTo>
                <a:cubicBezTo>
                  <a:pt x="81042" y="7046"/>
                  <a:pt x="80820" y="6825"/>
                  <a:pt x="80503" y="6698"/>
                </a:cubicBezTo>
                <a:cubicBezTo>
                  <a:pt x="79996" y="5811"/>
                  <a:pt x="79426" y="4924"/>
                  <a:pt x="78856" y="4069"/>
                </a:cubicBezTo>
                <a:cubicBezTo>
                  <a:pt x="78413" y="3373"/>
                  <a:pt x="78001" y="2613"/>
                  <a:pt x="77463" y="1979"/>
                </a:cubicBezTo>
                <a:cubicBezTo>
                  <a:pt x="78065" y="1377"/>
                  <a:pt x="77685" y="47"/>
                  <a:pt x="76671" y="47"/>
                </a:cubicBezTo>
                <a:cubicBezTo>
                  <a:pt x="73412" y="18"/>
                  <a:pt x="70146" y="1"/>
                  <a:pt x="6687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4" name="Google Shape;2234;p53"/>
          <p:cNvSpPr/>
          <p:nvPr/>
        </p:nvSpPr>
        <p:spPr>
          <a:xfrm>
            <a:off x="4397082" y="1656701"/>
            <a:ext cx="3397821" cy="1734884"/>
          </a:xfrm>
          <a:custGeom>
            <a:avLst/>
            <a:gdLst/>
            <a:ahLst/>
            <a:cxnLst/>
            <a:rect l="l" t="t" r="r" b="b"/>
            <a:pathLst>
              <a:path w="81042" h="41379" extrusionOk="0">
                <a:moveTo>
                  <a:pt x="77495" y="6603"/>
                </a:moveTo>
                <a:cubicBezTo>
                  <a:pt x="77970" y="7490"/>
                  <a:pt x="78445" y="8408"/>
                  <a:pt x="78920" y="9295"/>
                </a:cubicBezTo>
                <a:cubicBezTo>
                  <a:pt x="78856" y="9612"/>
                  <a:pt x="78666" y="11638"/>
                  <a:pt x="78445" y="14045"/>
                </a:cubicBezTo>
                <a:lnTo>
                  <a:pt x="77115" y="12557"/>
                </a:lnTo>
                <a:cubicBezTo>
                  <a:pt x="77305" y="9707"/>
                  <a:pt x="77463" y="7141"/>
                  <a:pt x="77495" y="6603"/>
                </a:cubicBezTo>
                <a:close/>
                <a:moveTo>
                  <a:pt x="77051" y="14014"/>
                </a:moveTo>
                <a:lnTo>
                  <a:pt x="78350" y="15629"/>
                </a:lnTo>
                <a:cubicBezTo>
                  <a:pt x="78033" y="19239"/>
                  <a:pt x="77685" y="22849"/>
                  <a:pt x="77621" y="23356"/>
                </a:cubicBezTo>
                <a:cubicBezTo>
                  <a:pt x="77336" y="22912"/>
                  <a:pt x="77051" y="22469"/>
                  <a:pt x="76766" y="22057"/>
                </a:cubicBezTo>
                <a:cubicBezTo>
                  <a:pt x="76671" y="21962"/>
                  <a:pt x="76608" y="21899"/>
                  <a:pt x="76513" y="21867"/>
                </a:cubicBezTo>
                <a:cubicBezTo>
                  <a:pt x="76545" y="21202"/>
                  <a:pt x="76798" y="17719"/>
                  <a:pt x="77051" y="14014"/>
                </a:cubicBezTo>
                <a:close/>
                <a:moveTo>
                  <a:pt x="76418" y="23198"/>
                </a:moveTo>
                <a:cubicBezTo>
                  <a:pt x="76576" y="23451"/>
                  <a:pt x="76671" y="23736"/>
                  <a:pt x="76830" y="23989"/>
                </a:cubicBezTo>
                <a:cubicBezTo>
                  <a:pt x="76988" y="24338"/>
                  <a:pt x="77178" y="24686"/>
                  <a:pt x="77368" y="25034"/>
                </a:cubicBezTo>
                <a:cubicBezTo>
                  <a:pt x="77178" y="26934"/>
                  <a:pt x="77051" y="28866"/>
                  <a:pt x="77083" y="30798"/>
                </a:cubicBezTo>
                <a:cubicBezTo>
                  <a:pt x="76703" y="30386"/>
                  <a:pt x="76354" y="29943"/>
                  <a:pt x="75974" y="29500"/>
                </a:cubicBezTo>
                <a:cubicBezTo>
                  <a:pt x="76006" y="29215"/>
                  <a:pt x="76038" y="28930"/>
                  <a:pt x="76069" y="28645"/>
                </a:cubicBezTo>
                <a:cubicBezTo>
                  <a:pt x="76196" y="26839"/>
                  <a:pt x="76323" y="25034"/>
                  <a:pt x="76418" y="23198"/>
                </a:cubicBezTo>
                <a:close/>
                <a:moveTo>
                  <a:pt x="72269" y="2294"/>
                </a:moveTo>
                <a:cubicBezTo>
                  <a:pt x="72733" y="2294"/>
                  <a:pt x="73198" y="2295"/>
                  <a:pt x="73663" y="2296"/>
                </a:cubicBezTo>
                <a:cubicBezTo>
                  <a:pt x="73879" y="2539"/>
                  <a:pt x="74164" y="2690"/>
                  <a:pt x="74518" y="2690"/>
                </a:cubicBezTo>
                <a:cubicBezTo>
                  <a:pt x="74579" y="2690"/>
                  <a:pt x="74642" y="2685"/>
                  <a:pt x="74708" y="2676"/>
                </a:cubicBezTo>
                <a:lnTo>
                  <a:pt x="75721" y="2486"/>
                </a:lnTo>
                <a:lnTo>
                  <a:pt x="75721" y="2486"/>
                </a:lnTo>
                <a:cubicBezTo>
                  <a:pt x="75404" y="5716"/>
                  <a:pt x="74518" y="20379"/>
                  <a:pt x="74391" y="23641"/>
                </a:cubicBezTo>
                <a:cubicBezTo>
                  <a:pt x="74264" y="26713"/>
                  <a:pt x="74676" y="30861"/>
                  <a:pt x="73156" y="33743"/>
                </a:cubicBezTo>
                <a:lnTo>
                  <a:pt x="72966" y="33617"/>
                </a:lnTo>
                <a:cubicBezTo>
                  <a:pt x="72824" y="33513"/>
                  <a:pt x="72634" y="33462"/>
                  <a:pt x="72442" y="33462"/>
                </a:cubicBezTo>
                <a:cubicBezTo>
                  <a:pt x="72164" y="33462"/>
                  <a:pt x="71881" y="33569"/>
                  <a:pt x="71731" y="33775"/>
                </a:cubicBezTo>
                <a:cubicBezTo>
                  <a:pt x="71667" y="33838"/>
                  <a:pt x="71636" y="33902"/>
                  <a:pt x="71572" y="33997"/>
                </a:cubicBezTo>
                <a:cubicBezTo>
                  <a:pt x="69855" y="34512"/>
                  <a:pt x="67814" y="34675"/>
                  <a:pt x="65683" y="34675"/>
                </a:cubicBezTo>
                <a:cubicBezTo>
                  <a:pt x="61996" y="34675"/>
                  <a:pt x="58041" y="34186"/>
                  <a:pt x="55030" y="34186"/>
                </a:cubicBezTo>
                <a:cubicBezTo>
                  <a:pt x="54970" y="34186"/>
                  <a:pt x="54910" y="34186"/>
                  <a:pt x="54851" y="34187"/>
                </a:cubicBezTo>
                <a:cubicBezTo>
                  <a:pt x="48771" y="34282"/>
                  <a:pt x="42690" y="34345"/>
                  <a:pt x="36610" y="34408"/>
                </a:cubicBezTo>
                <a:cubicBezTo>
                  <a:pt x="30941" y="34472"/>
                  <a:pt x="25272" y="34567"/>
                  <a:pt x="19604" y="34630"/>
                </a:cubicBezTo>
                <a:cubicBezTo>
                  <a:pt x="19240" y="34634"/>
                  <a:pt x="18876" y="34636"/>
                  <a:pt x="18510" y="34636"/>
                </a:cubicBezTo>
                <a:cubicBezTo>
                  <a:pt x="16776" y="34636"/>
                  <a:pt x="15017" y="34596"/>
                  <a:pt x="13256" y="34596"/>
                </a:cubicBezTo>
                <a:cubicBezTo>
                  <a:pt x="10014" y="34596"/>
                  <a:pt x="6769" y="34733"/>
                  <a:pt x="3674" y="35517"/>
                </a:cubicBezTo>
                <a:cubicBezTo>
                  <a:pt x="3642" y="35517"/>
                  <a:pt x="3611" y="35548"/>
                  <a:pt x="3579" y="35580"/>
                </a:cubicBezTo>
                <a:cubicBezTo>
                  <a:pt x="2534" y="29025"/>
                  <a:pt x="3389" y="11702"/>
                  <a:pt x="3579" y="5115"/>
                </a:cubicBezTo>
                <a:cubicBezTo>
                  <a:pt x="26518" y="3811"/>
                  <a:pt x="49305" y="2294"/>
                  <a:pt x="72269" y="2294"/>
                </a:cubicBezTo>
                <a:close/>
                <a:moveTo>
                  <a:pt x="75753" y="30988"/>
                </a:moveTo>
                <a:cubicBezTo>
                  <a:pt x="75974" y="31241"/>
                  <a:pt x="76164" y="31495"/>
                  <a:pt x="76354" y="31748"/>
                </a:cubicBezTo>
                <a:cubicBezTo>
                  <a:pt x="76505" y="31941"/>
                  <a:pt x="76684" y="32018"/>
                  <a:pt x="76853" y="32018"/>
                </a:cubicBezTo>
                <a:cubicBezTo>
                  <a:pt x="76933" y="32018"/>
                  <a:pt x="77011" y="32000"/>
                  <a:pt x="77083" y="31970"/>
                </a:cubicBezTo>
                <a:cubicBezTo>
                  <a:pt x="77115" y="33427"/>
                  <a:pt x="77210" y="34883"/>
                  <a:pt x="77368" y="36308"/>
                </a:cubicBezTo>
                <a:cubicBezTo>
                  <a:pt x="76735" y="35390"/>
                  <a:pt x="75879" y="34693"/>
                  <a:pt x="74708" y="34092"/>
                </a:cubicBezTo>
                <a:cubicBezTo>
                  <a:pt x="75278" y="33142"/>
                  <a:pt x="75563" y="32096"/>
                  <a:pt x="75753" y="30988"/>
                </a:cubicBezTo>
                <a:close/>
                <a:moveTo>
                  <a:pt x="73473" y="35707"/>
                </a:moveTo>
                <a:cubicBezTo>
                  <a:pt x="75653" y="37731"/>
                  <a:pt x="75876" y="38734"/>
                  <a:pt x="74125" y="38734"/>
                </a:cubicBezTo>
                <a:cubicBezTo>
                  <a:pt x="73740" y="38734"/>
                  <a:pt x="73258" y="38686"/>
                  <a:pt x="72681" y="38589"/>
                </a:cubicBezTo>
                <a:lnTo>
                  <a:pt x="72428" y="38589"/>
                </a:lnTo>
                <a:cubicBezTo>
                  <a:pt x="71572" y="37892"/>
                  <a:pt x="70654" y="37258"/>
                  <a:pt x="69704" y="36625"/>
                </a:cubicBezTo>
                <a:cubicBezTo>
                  <a:pt x="70876" y="36498"/>
                  <a:pt x="71952" y="36277"/>
                  <a:pt x="72871" y="35865"/>
                </a:cubicBezTo>
                <a:cubicBezTo>
                  <a:pt x="72914" y="35872"/>
                  <a:pt x="72958" y="35876"/>
                  <a:pt x="73003" y="35876"/>
                </a:cubicBezTo>
                <a:cubicBezTo>
                  <a:pt x="73159" y="35876"/>
                  <a:pt x="73325" y="35829"/>
                  <a:pt x="73473" y="35707"/>
                </a:cubicBezTo>
                <a:close/>
                <a:moveTo>
                  <a:pt x="62040" y="36467"/>
                </a:moveTo>
                <a:lnTo>
                  <a:pt x="62040" y="36467"/>
                </a:lnTo>
                <a:cubicBezTo>
                  <a:pt x="63790" y="36576"/>
                  <a:pt x="65705" y="36733"/>
                  <a:pt x="67561" y="36733"/>
                </a:cubicBezTo>
                <a:cubicBezTo>
                  <a:pt x="67855" y="36733"/>
                  <a:pt x="68147" y="36729"/>
                  <a:pt x="68437" y="36720"/>
                </a:cubicBezTo>
                <a:cubicBezTo>
                  <a:pt x="69197" y="37354"/>
                  <a:pt x="69957" y="38050"/>
                  <a:pt x="70717" y="38684"/>
                </a:cubicBezTo>
                <a:cubicBezTo>
                  <a:pt x="69704" y="38715"/>
                  <a:pt x="68722" y="38747"/>
                  <a:pt x="67709" y="38779"/>
                </a:cubicBezTo>
                <a:cubicBezTo>
                  <a:pt x="66885" y="38810"/>
                  <a:pt x="66062" y="38842"/>
                  <a:pt x="65239" y="38874"/>
                </a:cubicBezTo>
                <a:cubicBezTo>
                  <a:pt x="65207" y="38810"/>
                  <a:pt x="65144" y="38715"/>
                  <a:pt x="65080" y="38652"/>
                </a:cubicBezTo>
                <a:cubicBezTo>
                  <a:pt x="64130" y="37860"/>
                  <a:pt x="63085" y="37163"/>
                  <a:pt x="62040" y="36467"/>
                </a:cubicBezTo>
                <a:close/>
                <a:moveTo>
                  <a:pt x="60013" y="36403"/>
                </a:moveTo>
                <a:cubicBezTo>
                  <a:pt x="61090" y="37290"/>
                  <a:pt x="62198" y="38177"/>
                  <a:pt x="63339" y="38937"/>
                </a:cubicBezTo>
                <a:cubicBezTo>
                  <a:pt x="62325" y="38969"/>
                  <a:pt x="61280" y="39000"/>
                  <a:pt x="60235" y="39032"/>
                </a:cubicBezTo>
                <a:cubicBezTo>
                  <a:pt x="59633" y="39064"/>
                  <a:pt x="59000" y="39064"/>
                  <a:pt x="58398" y="39095"/>
                </a:cubicBezTo>
                <a:cubicBezTo>
                  <a:pt x="58366" y="38969"/>
                  <a:pt x="58271" y="38842"/>
                  <a:pt x="58145" y="38715"/>
                </a:cubicBezTo>
                <a:cubicBezTo>
                  <a:pt x="57005" y="37924"/>
                  <a:pt x="55865" y="37227"/>
                  <a:pt x="54756" y="36467"/>
                </a:cubicBezTo>
                <a:lnTo>
                  <a:pt x="59728" y="36403"/>
                </a:lnTo>
                <a:close/>
                <a:moveTo>
                  <a:pt x="52951" y="36467"/>
                </a:moveTo>
                <a:cubicBezTo>
                  <a:pt x="54059" y="37449"/>
                  <a:pt x="55231" y="38399"/>
                  <a:pt x="56466" y="39159"/>
                </a:cubicBezTo>
                <a:cubicBezTo>
                  <a:pt x="54344" y="39190"/>
                  <a:pt x="52191" y="39254"/>
                  <a:pt x="50069" y="39317"/>
                </a:cubicBezTo>
                <a:cubicBezTo>
                  <a:pt x="50418" y="39159"/>
                  <a:pt x="50576" y="38589"/>
                  <a:pt x="50164" y="38304"/>
                </a:cubicBezTo>
                <a:cubicBezTo>
                  <a:pt x="49341" y="37670"/>
                  <a:pt x="48454" y="37100"/>
                  <a:pt x="47567" y="36530"/>
                </a:cubicBezTo>
                <a:lnTo>
                  <a:pt x="52951" y="36467"/>
                </a:lnTo>
                <a:close/>
                <a:moveTo>
                  <a:pt x="45699" y="36562"/>
                </a:moveTo>
                <a:cubicBezTo>
                  <a:pt x="46966" y="37512"/>
                  <a:pt x="48264" y="38430"/>
                  <a:pt x="49594" y="39254"/>
                </a:cubicBezTo>
                <a:cubicBezTo>
                  <a:pt x="49657" y="39285"/>
                  <a:pt x="49689" y="39285"/>
                  <a:pt x="49752" y="39317"/>
                </a:cubicBezTo>
                <a:cubicBezTo>
                  <a:pt x="47441" y="39380"/>
                  <a:pt x="45129" y="39412"/>
                  <a:pt x="42817" y="39444"/>
                </a:cubicBezTo>
                <a:cubicBezTo>
                  <a:pt x="42785" y="39349"/>
                  <a:pt x="42722" y="39222"/>
                  <a:pt x="42595" y="39127"/>
                </a:cubicBezTo>
                <a:cubicBezTo>
                  <a:pt x="41360" y="38209"/>
                  <a:pt x="39998" y="37417"/>
                  <a:pt x="38668" y="36625"/>
                </a:cubicBezTo>
                <a:lnTo>
                  <a:pt x="40283" y="36625"/>
                </a:lnTo>
                <a:lnTo>
                  <a:pt x="45699" y="36562"/>
                </a:lnTo>
                <a:close/>
                <a:moveTo>
                  <a:pt x="37148" y="36657"/>
                </a:moveTo>
                <a:cubicBezTo>
                  <a:pt x="38478" y="37575"/>
                  <a:pt x="39777" y="38589"/>
                  <a:pt x="41138" y="39475"/>
                </a:cubicBezTo>
                <a:cubicBezTo>
                  <a:pt x="39207" y="39507"/>
                  <a:pt x="37243" y="39507"/>
                  <a:pt x="35280" y="39507"/>
                </a:cubicBezTo>
                <a:cubicBezTo>
                  <a:pt x="34045" y="38494"/>
                  <a:pt x="32651" y="37575"/>
                  <a:pt x="31258" y="36720"/>
                </a:cubicBezTo>
                <a:cubicBezTo>
                  <a:pt x="33221" y="36688"/>
                  <a:pt x="35185" y="36657"/>
                  <a:pt x="37148" y="36657"/>
                </a:cubicBezTo>
                <a:close/>
                <a:moveTo>
                  <a:pt x="3516" y="36182"/>
                </a:moveTo>
                <a:cubicBezTo>
                  <a:pt x="3547" y="36213"/>
                  <a:pt x="3611" y="36277"/>
                  <a:pt x="3706" y="36308"/>
                </a:cubicBezTo>
                <a:cubicBezTo>
                  <a:pt x="5416" y="36688"/>
                  <a:pt x="7189" y="36878"/>
                  <a:pt x="8963" y="36973"/>
                </a:cubicBezTo>
                <a:cubicBezTo>
                  <a:pt x="10008" y="37829"/>
                  <a:pt x="11053" y="38747"/>
                  <a:pt x="12161" y="39570"/>
                </a:cubicBezTo>
                <a:lnTo>
                  <a:pt x="6366" y="39570"/>
                </a:lnTo>
                <a:cubicBezTo>
                  <a:pt x="6334" y="39412"/>
                  <a:pt x="6271" y="39285"/>
                  <a:pt x="6144" y="39190"/>
                </a:cubicBezTo>
                <a:cubicBezTo>
                  <a:pt x="5416" y="38589"/>
                  <a:pt x="4719" y="37955"/>
                  <a:pt x="4054" y="37290"/>
                </a:cubicBezTo>
                <a:cubicBezTo>
                  <a:pt x="3801" y="37005"/>
                  <a:pt x="3516" y="36720"/>
                  <a:pt x="3262" y="36435"/>
                </a:cubicBezTo>
                <a:cubicBezTo>
                  <a:pt x="3357" y="36372"/>
                  <a:pt x="3452" y="36277"/>
                  <a:pt x="3516" y="36182"/>
                </a:cubicBezTo>
                <a:close/>
                <a:moveTo>
                  <a:pt x="15645" y="36973"/>
                </a:moveTo>
                <a:cubicBezTo>
                  <a:pt x="16880" y="37797"/>
                  <a:pt x="18052" y="38684"/>
                  <a:pt x="19223" y="39570"/>
                </a:cubicBezTo>
                <a:lnTo>
                  <a:pt x="13555" y="39570"/>
                </a:lnTo>
                <a:cubicBezTo>
                  <a:pt x="12541" y="38652"/>
                  <a:pt x="11401" y="37829"/>
                  <a:pt x="10261" y="37037"/>
                </a:cubicBezTo>
                <a:lnTo>
                  <a:pt x="10261" y="37037"/>
                </a:lnTo>
                <a:cubicBezTo>
                  <a:pt x="10736" y="37045"/>
                  <a:pt x="11216" y="37049"/>
                  <a:pt x="11698" y="37049"/>
                </a:cubicBezTo>
                <a:cubicBezTo>
                  <a:pt x="13014" y="37049"/>
                  <a:pt x="14347" y="37020"/>
                  <a:pt x="15645" y="36973"/>
                </a:cubicBezTo>
                <a:close/>
                <a:moveTo>
                  <a:pt x="22739" y="36783"/>
                </a:moveTo>
                <a:cubicBezTo>
                  <a:pt x="24006" y="37829"/>
                  <a:pt x="25367" y="38779"/>
                  <a:pt x="26824" y="39570"/>
                </a:cubicBezTo>
                <a:lnTo>
                  <a:pt x="20807" y="39570"/>
                </a:lnTo>
                <a:cubicBezTo>
                  <a:pt x="19667" y="38557"/>
                  <a:pt x="18400" y="37702"/>
                  <a:pt x="17070" y="36910"/>
                </a:cubicBezTo>
                <a:cubicBezTo>
                  <a:pt x="18337" y="36878"/>
                  <a:pt x="19604" y="36815"/>
                  <a:pt x="20839" y="36815"/>
                </a:cubicBezTo>
                <a:cubicBezTo>
                  <a:pt x="21472" y="36815"/>
                  <a:pt x="22105" y="36815"/>
                  <a:pt x="22739" y="36783"/>
                </a:cubicBezTo>
                <a:close/>
                <a:moveTo>
                  <a:pt x="29674" y="36720"/>
                </a:moveTo>
                <a:cubicBezTo>
                  <a:pt x="30846" y="37639"/>
                  <a:pt x="32049" y="38652"/>
                  <a:pt x="33285" y="39539"/>
                </a:cubicBezTo>
                <a:cubicBezTo>
                  <a:pt x="31606" y="39539"/>
                  <a:pt x="29928" y="39539"/>
                  <a:pt x="28249" y="39570"/>
                </a:cubicBezTo>
                <a:cubicBezTo>
                  <a:pt x="28313" y="39349"/>
                  <a:pt x="28249" y="39127"/>
                  <a:pt x="27996" y="39000"/>
                </a:cubicBezTo>
                <a:cubicBezTo>
                  <a:pt x="26761" y="38272"/>
                  <a:pt x="25557" y="37575"/>
                  <a:pt x="24386" y="36783"/>
                </a:cubicBezTo>
                <a:cubicBezTo>
                  <a:pt x="26127" y="36752"/>
                  <a:pt x="27901" y="36752"/>
                  <a:pt x="29674" y="36720"/>
                </a:cubicBezTo>
                <a:close/>
                <a:moveTo>
                  <a:pt x="66875" y="1"/>
                </a:moveTo>
                <a:cubicBezTo>
                  <a:pt x="45550" y="1"/>
                  <a:pt x="24033" y="730"/>
                  <a:pt x="2946" y="3531"/>
                </a:cubicBezTo>
                <a:cubicBezTo>
                  <a:pt x="2502" y="3594"/>
                  <a:pt x="2249" y="3943"/>
                  <a:pt x="2186" y="4291"/>
                </a:cubicBezTo>
                <a:cubicBezTo>
                  <a:pt x="1996" y="4386"/>
                  <a:pt x="1806" y="4576"/>
                  <a:pt x="1742" y="4861"/>
                </a:cubicBezTo>
                <a:cubicBezTo>
                  <a:pt x="285" y="10910"/>
                  <a:pt x="0" y="29436"/>
                  <a:pt x="1837" y="35422"/>
                </a:cubicBezTo>
                <a:cubicBezTo>
                  <a:pt x="1552" y="35485"/>
                  <a:pt x="1362" y="35770"/>
                  <a:pt x="1520" y="36087"/>
                </a:cubicBezTo>
                <a:cubicBezTo>
                  <a:pt x="1710" y="36435"/>
                  <a:pt x="1774" y="36752"/>
                  <a:pt x="2027" y="37100"/>
                </a:cubicBezTo>
                <a:cubicBezTo>
                  <a:pt x="2312" y="37480"/>
                  <a:pt x="2629" y="37860"/>
                  <a:pt x="2946" y="38209"/>
                </a:cubicBezTo>
                <a:cubicBezTo>
                  <a:pt x="3547" y="38905"/>
                  <a:pt x="4212" y="39539"/>
                  <a:pt x="4877" y="40140"/>
                </a:cubicBezTo>
                <a:cubicBezTo>
                  <a:pt x="4846" y="40520"/>
                  <a:pt x="5067" y="40932"/>
                  <a:pt x="5542" y="40964"/>
                </a:cubicBezTo>
                <a:cubicBezTo>
                  <a:pt x="14768" y="41339"/>
                  <a:pt x="32225" y="41378"/>
                  <a:pt x="39166" y="41378"/>
                </a:cubicBezTo>
                <a:cubicBezTo>
                  <a:pt x="41017" y="41378"/>
                  <a:pt x="42120" y="41375"/>
                  <a:pt x="42120" y="41375"/>
                </a:cubicBezTo>
                <a:cubicBezTo>
                  <a:pt x="42120" y="41375"/>
                  <a:pt x="65809" y="40805"/>
                  <a:pt x="77653" y="40235"/>
                </a:cubicBezTo>
                <a:cubicBezTo>
                  <a:pt x="78001" y="40235"/>
                  <a:pt x="78286" y="40014"/>
                  <a:pt x="78445" y="39729"/>
                </a:cubicBezTo>
                <a:cubicBezTo>
                  <a:pt x="78698" y="39665"/>
                  <a:pt x="78888" y="39475"/>
                  <a:pt x="78888" y="39190"/>
                </a:cubicBezTo>
                <a:cubicBezTo>
                  <a:pt x="78856" y="32286"/>
                  <a:pt x="80281" y="14299"/>
                  <a:pt x="81010" y="7458"/>
                </a:cubicBezTo>
                <a:cubicBezTo>
                  <a:pt x="81042" y="7046"/>
                  <a:pt x="80820" y="6825"/>
                  <a:pt x="80503" y="6730"/>
                </a:cubicBezTo>
                <a:cubicBezTo>
                  <a:pt x="79996" y="5811"/>
                  <a:pt x="79426" y="4956"/>
                  <a:pt x="78856" y="4070"/>
                </a:cubicBezTo>
                <a:cubicBezTo>
                  <a:pt x="78413" y="3373"/>
                  <a:pt x="78001" y="2644"/>
                  <a:pt x="77463" y="1979"/>
                </a:cubicBezTo>
                <a:cubicBezTo>
                  <a:pt x="78065" y="1378"/>
                  <a:pt x="77685" y="48"/>
                  <a:pt x="76671" y="48"/>
                </a:cubicBezTo>
                <a:cubicBezTo>
                  <a:pt x="73412" y="18"/>
                  <a:pt x="70146" y="1"/>
                  <a:pt x="6687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5" name="Google Shape;2235;p53"/>
          <p:cNvSpPr/>
          <p:nvPr/>
        </p:nvSpPr>
        <p:spPr>
          <a:xfrm>
            <a:off x="8149263" y="4340042"/>
            <a:ext cx="3397821" cy="1734884"/>
          </a:xfrm>
          <a:custGeom>
            <a:avLst/>
            <a:gdLst/>
            <a:ahLst/>
            <a:cxnLst/>
            <a:rect l="l" t="t" r="r" b="b"/>
            <a:pathLst>
              <a:path w="81042" h="41379" extrusionOk="0">
                <a:moveTo>
                  <a:pt x="77463" y="6603"/>
                </a:moveTo>
                <a:cubicBezTo>
                  <a:pt x="77938" y="7490"/>
                  <a:pt x="78413" y="8376"/>
                  <a:pt x="78919" y="9263"/>
                </a:cubicBezTo>
                <a:cubicBezTo>
                  <a:pt x="78856" y="9611"/>
                  <a:pt x="78666" y="11638"/>
                  <a:pt x="78444" y="14045"/>
                </a:cubicBezTo>
                <a:lnTo>
                  <a:pt x="77114" y="12557"/>
                </a:lnTo>
                <a:cubicBezTo>
                  <a:pt x="77304" y="9706"/>
                  <a:pt x="77463" y="7141"/>
                  <a:pt x="77463" y="6603"/>
                </a:cubicBezTo>
                <a:close/>
                <a:moveTo>
                  <a:pt x="77019" y="14013"/>
                </a:moveTo>
                <a:lnTo>
                  <a:pt x="78349" y="15628"/>
                </a:lnTo>
                <a:cubicBezTo>
                  <a:pt x="78001" y="19239"/>
                  <a:pt x="77684" y="22849"/>
                  <a:pt x="77589" y="23324"/>
                </a:cubicBezTo>
                <a:cubicBezTo>
                  <a:pt x="77336" y="22912"/>
                  <a:pt x="77051" y="22469"/>
                  <a:pt x="76766" y="22057"/>
                </a:cubicBezTo>
                <a:cubicBezTo>
                  <a:pt x="76671" y="21962"/>
                  <a:pt x="76576" y="21899"/>
                  <a:pt x="76481" y="21867"/>
                </a:cubicBezTo>
                <a:cubicBezTo>
                  <a:pt x="76513" y="21202"/>
                  <a:pt x="76798" y="17719"/>
                  <a:pt x="77019" y="14013"/>
                </a:cubicBezTo>
                <a:close/>
                <a:moveTo>
                  <a:pt x="76418" y="23197"/>
                </a:moveTo>
                <a:cubicBezTo>
                  <a:pt x="76544" y="23451"/>
                  <a:pt x="76671" y="23704"/>
                  <a:pt x="76798" y="23989"/>
                </a:cubicBezTo>
                <a:cubicBezTo>
                  <a:pt x="76988" y="24337"/>
                  <a:pt x="77178" y="24686"/>
                  <a:pt x="77368" y="25034"/>
                </a:cubicBezTo>
                <a:cubicBezTo>
                  <a:pt x="77146" y="26934"/>
                  <a:pt x="77051" y="28866"/>
                  <a:pt x="77083" y="30798"/>
                </a:cubicBezTo>
                <a:cubicBezTo>
                  <a:pt x="76703" y="30355"/>
                  <a:pt x="76323" y="29943"/>
                  <a:pt x="75974" y="29499"/>
                </a:cubicBezTo>
                <a:cubicBezTo>
                  <a:pt x="76006" y="29214"/>
                  <a:pt x="76038" y="28929"/>
                  <a:pt x="76069" y="28644"/>
                </a:cubicBezTo>
                <a:cubicBezTo>
                  <a:pt x="76196" y="26839"/>
                  <a:pt x="76323" y="25034"/>
                  <a:pt x="76418" y="23197"/>
                </a:cubicBezTo>
                <a:close/>
                <a:moveTo>
                  <a:pt x="72268" y="2294"/>
                </a:moveTo>
                <a:cubicBezTo>
                  <a:pt x="72733" y="2294"/>
                  <a:pt x="73198" y="2295"/>
                  <a:pt x="73662" y="2296"/>
                </a:cubicBezTo>
                <a:cubicBezTo>
                  <a:pt x="73878" y="2539"/>
                  <a:pt x="74163" y="2690"/>
                  <a:pt x="74517" y="2690"/>
                </a:cubicBezTo>
                <a:cubicBezTo>
                  <a:pt x="74579" y="2690"/>
                  <a:pt x="74642" y="2685"/>
                  <a:pt x="74707" y="2676"/>
                </a:cubicBezTo>
                <a:lnTo>
                  <a:pt x="75721" y="2486"/>
                </a:lnTo>
                <a:lnTo>
                  <a:pt x="75721" y="2486"/>
                </a:lnTo>
                <a:cubicBezTo>
                  <a:pt x="75404" y="5716"/>
                  <a:pt x="74517" y="20379"/>
                  <a:pt x="74359" y="23641"/>
                </a:cubicBezTo>
                <a:cubicBezTo>
                  <a:pt x="74232" y="26713"/>
                  <a:pt x="74676" y="30861"/>
                  <a:pt x="73156" y="33743"/>
                </a:cubicBezTo>
                <a:lnTo>
                  <a:pt x="72934" y="33616"/>
                </a:lnTo>
                <a:cubicBezTo>
                  <a:pt x="72805" y="33513"/>
                  <a:pt x="72623" y="33462"/>
                  <a:pt x="72435" y="33462"/>
                </a:cubicBezTo>
                <a:cubicBezTo>
                  <a:pt x="72163" y="33462"/>
                  <a:pt x="71881" y="33569"/>
                  <a:pt x="71731" y="33775"/>
                </a:cubicBezTo>
                <a:cubicBezTo>
                  <a:pt x="71667" y="33838"/>
                  <a:pt x="71636" y="33901"/>
                  <a:pt x="71572" y="33996"/>
                </a:cubicBezTo>
                <a:lnTo>
                  <a:pt x="71541" y="33996"/>
                </a:lnTo>
                <a:cubicBezTo>
                  <a:pt x="69834" y="34512"/>
                  <a:pt x="67800" y="34675"/>
                  <a:pt x="65675" y="34675"/>
                </a:cubicBezTo>
                <a:cubicBezTo>
                  <a:pt x="61996" y="34675"/>
                  <a:pt x="58041" y="34186"/>
                  <a:pt x="55029" y="34186"/>
                </a:cubicBezTo>
                <a:cubicBezTo>
                  <a:pt x="54969" y="34186"/>
                  <a:pt x="54910" y="34186"/>
                  <a:pt x="54851" y="34186"/>
                </a:cubicBezTo>
                <a:cubicBezTo>
                  <a:pt x="48771" y="34281"/>
                  <a:pt x="42690" y="34345"/>
                  <a:pt x="36610" y="34408"/>
                </a:cubicBezTo>
                <a:cubicBezTo>
                  <a:pt x="30941" y="34471"/>
                  <a:pt x="25272" y="34535"/>
                  <a:pt x="19603" y="34630"/>
                </a:cubicBezTo>
                <a:cubicBezTo>
                  <a:pt x="19240" y="34634"/>
                  <a:pt x="18876" y="34636"/>
                  <a:pt x="18510" y="34636"/>
                </a:cubicBezTo>
                <a:cubicBezTo>
                  <a:pt x="16776" y="34636"/>
                  <a:pt x="15016" y="34595"/>
                  <a:pt x="13256" y="34595"/>
                </a:cubicBezTo>
                <a:cubicBezTo>
                  <a:pt x="10014" y="34595"/>
                  <a:pt x="6769" y="34733"/>
                  <a:pt x="3674" y="35517"/>
                </a:cubicBezTo>
                <a:cubicBezTo>
                  <a:pt x="3642" y="35517"/>
                  <a:pt x="3610" y="35548"/>
                  <a:pt x="3579" y="35580"/>
                </a:cubicBezTo>
                <a:cubicBezTo>
                  <a:pt x="2534" y="29024"/>
                  <a:pt x="3389" y="11670"/>
                  <a:pt x="3579" y="5114"/>
                </a:cubicBezTo>
                <a:cubicBezTo>
                  <a:pt x="26487" y="3811"/>
                  <a:pt x="49304" y="2294"/>
                  <a:pt x="72268" y="2294"/>
                </a:cubicBezTo>
                <a:close/>
                <a:moveTo>
                  <a:pt x="75753" y="30988"/>
                </a:moveTo>
                <a:cubicBezTo>
                  <a:pt x="75943" y="31241"/>
                  <a:pt x="76164" y="31495"/>
                  <a:pt x="76354" y="31748"/>
                </a:cubicBezTo>
                <a:cubicBezTo>
                  <a:pt x="76504" y="31941"/>
                  <a:pt x="76684" y="32018"/>
                  <a:pt x="76852" y="32018"/>
                </a:cubicBezTo>
                <a:cubicBezTo>
                  <a:pt x="76933" y="32018"/>
                  <a:pt x="77011" y="32000"/>
                  <a:pt x="77083" y="31970"/>
                </a:cubicBezTo>
                <a:cubicBezTo>
                  <a:pt x="77114" y="33426"/>
                  <a:pt x="77209" y="34883"/>
                  <a:pt x="77368" y="36308"/>
                </a:cubicBezTo>
                <a:cubicBezTo>
                  <a:pt x="76734" y="35358"/>
                  <a:pt x="75879" y="34661"/>
                  <a:pt x="74707" y="34091"/>
                </a:cubicBezTo>
                <a:cubicBezTo>
                  <a:pt x="75278" y="33141"/>
                  <a:pt x="75563" y="32096"/>
                  <a:pt x="75753" y="30988"/>
                </a:cubicBezTo>
                <a:close/>
                <a:moveTo>
                  <a:pt x="73441" y="35707"/>
                </a:moveTo>
                <a:cubicBezTo>
                  <a:pt x="75654" y="37712"/>
                  <a:pt x="75876" y="38732"/>
                  <a:pt x="74107" y="38732"/>
                </a:cubicBezTo>
                <a:cubicBezTo>
                  <a:pt x="73725" y="38732"/>
                  <a:pt x="73249" y="38684"/>
                  <a:pt x="72681" y="38588"/>
                </a:cubicBezTo>
                <a:lnTo>
                  <a:pt x="72427" y="38588"/>
                </a:lnTo>
                <a:cubicBezTo>
                  <a:pt x="71572" y="37892"/>
                  <a:pt x="70622" y="37258"/>
                  <a:pt x="69704" y="36593"/>
                </a:cubicBezTo>
                <a:cubicBezTo>
                  <a:pt x="70844" y="36498"/>
                  <a:pt x="71952" y="36277"/>
                  <a:pt x="72871" y="35833"/>
                </a:cubicBezTo>
                <a:cubicBezTo>
                  <a:pt x="72931" y="35853"/>
                  <a:pt x="72991" y="35864"/>
                  <a:pt x="73051" y="35864"/>
                </a:cubicBezTo>
                <a:cubicBezTo>
                  <a:pt x="73181" y="35864"/>
                  <a:pt x="73311" y="35815"/>
                  <a:pt x="73441" y="35707"/>
                </a:cubicBezTo>
                <a:close/>
                <a:moveTo>
                  <a:pt x="62008" y="36467"/>
                </a:moveTo>
                <a:cubicBezTo>
                  <a:pt x="63758" y="36576"/>
                  <a:pt x="65697" y="36733"/>
                  <a:pt x="67559" y="36733"/>
                </a:cubicBezTo>
                <a:cubicBezTo>
                  <a:pt x="67854" y="36733"/>
                  <a:pt x="68147" y="36729"/>
                  <a:pt x="68437" y="36720"/>
                </a:cubicBezTo>
                <a:cubicBezTo>
                  <a:pt x="69197" y="37353"/>
                  <a:pt x="69925" y="38018"/>
                  <a:pt x="70717" y="38652"/>
                </a:cubicBezTo>
                <a:cubicBezTo>
                  <a:pt x="69704" y="38715"/>
                  <a:pt x="68690" y="38747"/>
                  <a:pt x="67709" y="38778"/>
                </a:cubicBezTo>
                <a:cubicBezTo>
                  <a:pt x="66885" y="38810"/>
                  <a:pt x="66030" y="38842"/>
                  <a:pt x="65207" y="38873"/>
                </a:cubicBezTo>
                <a:cubicBezTo>
                  <a:pt x="65175" y="38778"/>
                  <a:pt x="65143" y="38715"/>
                  <a:pt x="65048" y="38652"/>
                </a:cubicBezTo>
                <a:cubicBezTo>
                  <a:pt x="64130" y="37860"/>
                  <a:pt x="63085" y="37132"/>
                  <a:pt x="62008" y="36467"/>
                </a:cubicBezTo>
                <a:close/>
                <a:moveTo>
                  <a:pt x="60013" y="36403"/>
                </a:moveTo>
                <a:cubicBezTo>
                  <a:pt x="61090" y="37290"/>
                  <a:pt x="62198" y="38177"/>
                  <a:pt x="63338" y="38937"/>
                </a:cubicBezTo>
                <a:cubicBezTo>
                  <a:pt x="62325" y="38968"/>
                  <a:pt x="61280" y="39000"/>
                  <a:pt x="60235" y="39032"/>
                </a:cubicBezTo>
                <a:cubicBezTo>
                  <a:pt x="59633" y="39063"/>
                  <a:pt x="59000" y="39063"/>
                  <a:pt x="58398" y="39095"/>
                </a:cubicBezTo>
                <a:cubicBezTo>
                  <a:pt x="58366" y="38968"/>
                  <a:pt x="58271" y="38842"/>
                  <a:pt x="58145" y="38715"/>
                </a:cubicBezTo>
                <a:cubicBezTo>
                  <a:pt x="57004" y="37923"/>
                  <a:pt x="55864" y="37227"/>
                  <a:pt x="54724" y="36467"/>
                </a:cubicBezTo>
                <a:lnTo>
                  <a:pt x="59728" y="36403"/>
                </a:lnTo>
                <a:close/>
                <a:moveTo>
                  <a:pt x="52951" y="36467"/>
                </a:moveTo>
                <a:cubicBezTo>
                  <a:pt x="54059" y="37448"/>
                  <a:pt x="55231" y="38398"/>
                  <a:pt x="56466" y="39127"/>
                </a:cubicBezTo>
                <a:cubicBezTo>
                  <a:pt x="54313" y="39190"/>
                  <a:pt x="52191" y="39253"/>
                  <a:pt x="50037" y="39317"/>
                </a:cubicBezTo>
                <a:cubicBezTo>
                  <a:pt x="50386" y="39158"/>
                  <a:pt x="50544" y="38588"/>
                  <a:pt x="50164" y="38303"/>
                </a:cubicBezTo>
                <a:cubicBezTo>
                  <a:pt x="49309" y="37670"/>
                  <a:pt x="48454" y="37100"/>
                  <a:pt x="47567" y="36530"/>
                </a:cubicBezTo>
                <a:lnTo>
                  <a:pt x="52951" y="36467"/>
                </a:lnTo>
                <a:close/>
                <a:moveTo>
                  <a:pt x="45699" y="36562"/>
                </a:moveTo>
                <a:cubicBezTo>
                  <a:pt x="46965" y="37512"/>
                  <a:pt x="48264" y="38430"/>
                  <a:pt x="49594" y="39253"/>
                </a:cubicBezTo>
                <a:cubicBezTo>
                  <a:pt x="49626" y="39285"/>
                  <a:pt x="49689" y="39285"/>
                  <a:pt x="49721" y="39317"/>
                </a:cubicBezTo>
                <a:cubicBezTo>
                  <a:pt x="47409" y="39348"/>
                  <a:pt x="45097" y="39412"/>
                  <a:pt x="42785" y="39443"/>
                </a:cubicBezTo>
                <a:cubicBezTo>
                  <a:pt x="42753" y="39317"/>
                  <a:pt x="42722" y="39222"/>
                  <a:pt x="42595" y="39127"/>
                </a:cubicBezTo>
                <a:cubicBezTo>
                  <a:pt x="41360" y="38208"/>
                  <a:pt x="39998" y="37417"/>
                  <a:pt x="38668" y="36625"/>
                </a:cubicBezTo>
                <a:lnTo>
                  <a:pt x="40252" y="36625"/>
                </a:lnTo>
                <a:lnTo>
                  <a:pt x="45699" y="36562"/>
                </a:lnTo>
                <a:close/>
                <a:moveTo>
                  <a:pt x="37148" y="36657"/>
                </a:moveTo>
                <a:cubicBezTo>
                  <a:pt x="38478" y="37575"/>
                  <a:pt x="39777" y="38588"/>
                  <a:pt x="41138" y="39475"/>
                </a:cubicBezTo>
                <a:cubicBezTo>
                  <a:pt x="39206" y="39475"/>
                  <a:pt x="37243" y="39507"/>
                  <a:pt x="35279" y="39507"/>
                </a:cubicBezTo>
                <a:cubicBezTo>
                  <a:pt x="34044" y="38493"/>
                  <a:pt x="32619" y="37575"/>
                  <a:pt x="31258" y="36688"/>
                </a:cubicBezTo>
                <a:cubicBezTo>
                  <a:pt x="33221" y="36688"/>
                  <a:pt x="35153" y="36657"/>
                  <a:pt x="37148" y="36657"/>
                </a:cubicBezTo>
                <a:close/>
                <a:moveTo>
                  <a:pt x="29674" y="36720"/>
                </a:moveTo>
                <a:cubicBezTo>
                  <a:pt x="30846" y="37638"/>
                  <a:pt x="32049" y="38620"/>
                  <a:pt x="33284" y="39507"/>
                </a:cubicBezTo>
                <a:cubicBezTo>
                  <a:pt x="31606" y="39538"/>
                  <a:pt x="29927" y="39538"/>
                  <a:pt x="28249" y="39538"/>
                </a:cubicBezTo>
                <a:cubicBezTo>
                  <a:pt x="28312" y="39348"/>
                  <a:pt x="28249" y="39127"/>
                  <a:pt x="27996" y="38968"/>
                </a:cubicBezTo>
                <a:cubicBezTo>
                  <a:pt x="26761" y="38272"/>
                  <a:pt x="25557" y="37543"/>
                  <a:pt x="24354" y="36783"/>
                </a:cubicBezTo>
                <a:cubicBezTo>
                  <a:pt x="26127" y="36752"/>
                  <a:pt x="27901" y="36752"/>
                  <a:pt x="29674" y="36720"/>
                </a:cubicBezTo>
                <a:close/>
                <a:moveTo>
                  <a:pt x="3484" y="36150"/>
                </a:moveTo>
                <a:cubicBezTo>
                  <a:pt x="3547" y="36213"/>
                  <a:pt x="3610" y="36277"/>
                  <a:pt x="3674" y="36308"/>
                </a:cubicBezTo>
                <a:cubicBezTo>
                  <a:pt x="5416" y="36688"/>
                  <a:pt x="7157" y="36878"/>
                  <a:pt x="8963" y="36973"/>
                </a:cubicBezTo>
                <a:cubicBezTo>
                  <a:pt x="10008" y="37828"/>
                  <a:pt x="11053" y="38747"/>
                  <a:pt x="12129" y="39570"/>
                </a:cubicBezTo>
                <a:lnTo>
                  <a:pt x="6366" y="39570"/>
                </a:lnTo>
                <a:cubicBezTo>
                  <a:pt x="6334" y="39412"/>
                  <a:pt x="6271" y="39285"/>
                  <a:pt x="6144" y="39190"/>
                </a:cubicBezTo>
                <a:cubicBezTo>
                  <a:pt x="5416" y="38588"/>
                  <a:pt x="4719" y="37955"/>
                  <a:pt x="4054" y="37290"/>
                </a:cubicBezTo>
                <a:cubicBezTo>
                  <a:pt x="3769" y="37005"/>
                  <a:pt x="3515" y="36720"/>
                  <a:pt x="3262" y="36435"/>
                </a:cubicBezTo>
                <a:cubicBezTo>
                  <a:pt x="3357" y="36372"/>
                  <a:pt x="3420" y="36277"/>
                  <a:pt x="3484" y="36150"/>
                </a:cubicBezTo>
                <a:close/>
                <a:moveTo>
                  <a:pt x="15645" y="36973"/>
                </a:moveTo>
                <a:cubicBezTo>
                  <a:pt x="16848" y="37797"/>
                  <a:pt x="18052" y="38683"/>
                  <a:pt x="19223" y="39570"/>
                </a:cubicBezTo>
                <a:lnTo>
                  <a:pt x="13523" y="39570"/>
                </a:lnTo>
                <a:cubicBezTo>
                  <a:pt x="12541" y="38652"/>
                  <a:pt x="11369" y="37828"/>
                  <a:pt x="10261" y="37037"/>
                </a:cubicBezTo>
                <a:lnTo>
                  <a:pt x="10261" y="37037"/>
                </a:lnTo>
                <a:cubicBezTo>
                  <a:pt x="10736" y="37045"/>
                  <a:pt x="11214" y="37049"/>
                  <a:pt x="11693" y="37049"/>
                </a:cubicBezTo>
                <a:cubicBezTo>
                  <a:pt x="13002" y="37049"/>
                  <a:pt x="14323" y="37020"/>
                  <a:pt x="15645" y="36973"/>
                </a:cubicBezTo>
                <a:close/>
                <a:moveTo>
                  <a:pt x="22739" y="36783"/>
                </a:moveTo>
                <a:cubicBezTo>
                  <a:pt x="24005" y="37828"/>
                  <a:pt x="25367" y="38778"/>
                  <a:pt x="26824" y="39538"/>
                </a:cubicBezTo>
                <a:cubicBezTo>
                  <a:pt x="24797" y="39570"/>
                  <a:pt x="22802" y="39570"/>
                  <a:pt x="20775" y="39570"/>
                </a:cubicBezTo>
                <a:cubicBezTo>
                  <a:pt x="19667" y="38557"/>
                  <a:pt x="18400" y="37702"/>
                  <a:pt x="17070" y="36910"/>
                </a:cubicBezTo>
                <a:cubicBezTo>
                  <a:pt x="18337" y="36847"/>
                  <a:pt x="19572" y="36815"/>
                  <a:pt x="20807" y="36815"/>
                </a:cubicBezTo>
                <a:cubicBezTo>
                  <a:pt x="21440" y="36815"/>
                  <a:pt x="22073" y="36783"/>
                  <a:pt x="22739" y="36783"/>
                </a:cubicBezTo>
                <a:close/>
                <a:moveTo>
                  <a:pt x="66845" y="1"/>
                </a:moveTo>
                <a:cubicBezTo>
                  <a:pt x="45526" y="1"/>
                  <a:pt x="24033" y="730"/>
                  <a:pt x="2945" y="3531"/>
                </a:cubicBezTo>
                <a:cubicBezTo>
                  <a:pt x="2502" y="3594"/>
                  <a:pt x="2249" y="3911"/>
                  <a:pt x="2185" y="4259"/>
                </a:cubicBezTo>
                <a:cubicBezTo>
                  <a:pt x="1964" y="4386"/>
                  <a:pt x="1805" y="4544"/>
                  <a:pt x="1742" y="4829"/>
                </a:cubicBezTo>
                <a:cubicBezTo>
                  <a:pt x="285" y="10910"/>
                  <a:pt x="0" y="29436"/>
                  <a:pt x="1805" y="35390"/>
                </a:cubicBezTo>
                <a:cubicBezTo>
                  <a:pt x="1552" y="35453"/>
                  <a:pt x="1330" y="35770"/>
                  <a:pt x="1520" y="36055"/>
                </a:cubicBezTo>
                <a:cubicBezTo>
                  <a:pt x="1710" y="36435"/>
                  <a:pt x="1742" y="36752"/>
                  <a:pt x="2027" y="37100"/>
                </a:cubicBezTo>
                <a:cubicBezTo>
                  <a:pt x="2312" y="37480"/>
                  <a:pt x="2629" y="37828"/>
                  <a:pt x="2945" y="38208"/>
                </a:cubicBezTo>
                <a:cubicBezTo>
                  <a:pt x="3547" y="38905"/>
                  <a:pt x="4212" y="39538"/>
                  <a:pt x="4877" y="40140"/>
                </a:cubicBezTo>
                <a:cubicBezTo>
                  <a:pt x="4846" y="40520"/>
                  <a:pt x="5036" y="40932"/>
                  <a:pt x="5542" y="40964"/>
                </a:cubicBezTo>
                <a:cubicBezTo>
                  <a:pt x="14743" y="41339"/>
                  <a:pt x="32214" y="41378"/>
                  <a:pt x="39162" y="41378"/>
                </a:cubicBezTo>
                <a:cubicBezTo>
                  <a:pt x="41015" y="41378"/>
                  <a:pt x="42120" y="41375"/>
                  <a:pt x="42120" y="41375"/>
                </a:cubicBezTo>
                <a:cubicBezTo>
                  <a:pt x="42120" y="41375"/>
                  <a:pt x="65808" y="40774"/>
                  <a:pt x="77621" y="40235"/>
                </a:cubicBezTo>
                <a:cubicBezTo>
                  <a:pt x="78001" y="40235"/>
                  <a:pt x="78286" y="40014"/>
                  <a:pt x="78444" y="39728"/>
                </a:cubicBezTo>
                <a:cubicBezTo>
                  <a:pt x="78698" y="39665"/>
                  <a:pt x="78888" y="39475"/>
                  <a:pt x="78888" y="39190"/>
                </a:cubicBezTo>
                <a:cubicBezTo>
                  <a:pt x="78856" y="32286"/>
                  <a:pt x="80250" y="14298"/>
                  <a:pt x="80978" y="7458"/>
                </a:cubicBezTo>
                <a:cubicBezTo>
                  <a:pt x="81041" y="7046"/>
                  <a:pt x="80788" y="6825"/>
                  <a:pt x="80503" y="6698"/>
                </a:cubicBezTo>
                <a:cubicBezTo>
                  <a:pt x="79965" y="5811"/>
                  <a:pt x="79426" y="4924"/>
                  <a:pt x="78856" y="4069"/>
                </a:cubicBezTo>
                <a:cubicBezTo>
                  <a:pt x="78413" y="3373"/>
                  <a:pt x="78001" y="2613"/>
                  <a:pt x="77463" y="1979"/>
                </a:cubicBezTo>
                <a:cubicBezTo>
                  <a:pt x="78064" y="1377"/>
                  <a:pt x="77684" y="47"/>
                  <a:pt x="76639" y="47"/>
                </a:cubicBezTo>
                <a:cubicBezTo>
                  <a:pt x="73380" y="18"/>
                  <a:pt x="70114" y="1"/>
                  <a:pt x="6684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236" name="Google Shape;2236;p53"/>
          <p:cNvSpPr txBox="1"/>
          <p:nvPr/>
        </p:nvSpPr>
        <p:spPr>
          <a:xfrm>
            <a:off x="1015237" y="4553552"/>
            <a:ext cx="2532000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000" b="1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CLASIFICACIÓN</a:t>
            </a:r>
            <a:endParaRPr sz="2400" b="1" kern="0" dirty="0">
              <a:solidFill>
                <a:schemeClr val="accent6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237" name="Google Shape;2237;p53"/>
          <p:cNvSpPr txBox="1"/>
          <p:nvPr/>
        </p:nvSpPr>
        <p:spPr>
          <a:xfrm>
            <a:off x="790575" y="5056233"/>
            <a:ext cx="2981325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b="1" kern="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Determinen</a:t>
            </a:r>
            <a:r>
              <a:rPr lang="en" b="1" kern="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, confirmen o modifiquen la clasificación de la información</a:t>
            </a:r>
            <a:endParaRPr b="1" kern="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2238" name="Google Shape;2238;p53"/>
          <p:cNvSpPr txBox="1"/>
          <p:nvPr/>
        </p:nvSpPr>
        <p:spPr>
          <a:xfrm>
            <a:off x="4797067" y="4564683"/>
            <a:ext cx="2532000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000" b="1" kern="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INEXISTENCIA</a:t>
            </a:r>
            <a:endParaRPr b="1" kern="0" dirty="0">
              <a:solidFill>
                <a:schemeClr val="accent2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239" name="Google Shape;2239;p53"/>
          <p:cNvSpPr txBox="1"/>
          <p:nvPr/>
        </p:nvSpPr>
        <p:spPr>
          <a:xfrm>
            <a:off x="4676775" y="5056233"/>
            <a:ext cx="2652292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b="1" kern="0" dirty="0">
                <a:solidFill>
                  <a:schemeClr val="accent1"/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Determinen</a:t>
            </a:r>
            <a:r>
              <a:rPr lang="en" b="1" kern="0" dirty="0">
                <a:solidFill>
                  <a:schemeClr val="accent1"/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 o confirmen la inexistencia de la información</a:t>
            </a:r>
            <a:endParaRPr b="1" kern="0" dirty="0">
              <a:solidFill>
                <a:schemeClr val="accent1"/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2240" name="Google Shape;2240;p53"/>
          <p:cNvSpPr txBox="1"/>
          <p:nvPr/>
        </p:nvSpPr>
        <p:spPr>
          <a:xfrm>
            <a:off x="8582184" y="4564683"/>
            <a:ext cx="2532000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000" b="1" kern="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NEGATIVA</a:t>
            </a:r>
            <a:endParaRPr b="1" kern="0" dirty="0">
              <a:solidFill>
                <a:schemeClr val="accent4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241" name="Google Shape;2241;p53"/>
          <p:cNvSpPr txBox="1"/>
          <p:nvPr/>
        </p:nvSpPr>
        <p:spPr>
          <a:xfrm>
            <a:off x="8362950" y="5056233"/>
            <a:ext cx="2751234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b="1" kern="0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Determinen</a:t>
            </a:r>
            <a:r>
              <a:rPr lang="en" b="1" kern="0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 o confirmen la negativa de acceso a la información</a:t>
            </a:r>
            <a:endParaRPr b="1" kern="0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2242" name="Google Shape;2242;p53"/>
          <p:cNvSpPr txBox="1"/>
          <p:nvPr/>
        </p:nvSpPr>
        <p:spPr>
          <a:xfrm>
            <a:off x="4495800" y="1920033"/>
            <a:ext cx="3048000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b="1" kern="0" dirty="0">
                <a:solidFill>
                  <a:srgbClr val="FFE599"/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RECURSO INCONFORMIDAD</a:t>
            </a:r>
            <a:endParaRPr b="1" kern="0" dirty="0">
              <a:solidFill>
                <a:srgbClr val="FFE599"/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243" name="Google Shape;2243;p53"/>
          <p:cNvSpPr txBox="1"/>
          <p:nvPr/>
        </p:nvSpPr>
        <p:spPr>
          <a:xfrm>
            <a:off x="4591050" y="2316733"/>
            <a:ext cx="2867025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b="1" kern="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Procede</a:t>
            </a:r>
            <a:r>
              <a:rPr lang="en" b="1" kern="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 en contra de resoluciones de organismos locales, siempre que:</a:t>
            </a:r>
            <a:endParaRPr b="1" kern="0" dirty="0">
              <a:solidFill>
                <a:schemeClr val="accent2">
                  <a:lumMod val="20000"/>
                  <a:lumOff val="80000"/>
                </a:schemeClr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pic>
        <p:nvPicPr>
          <p:cNvPr id="18" name="Imagen 17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DF319593-C844-4FDE-A11A-26F057634C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1125;p43"/>
          <p:cNvSpPr/>
          <p:nvPr/>
        </p:nvSpPr>
        <p:spPr>
          <a:xfrm flipH="1">
            <a:off x="7717378" y="1856453"/>
            <a:ext cx="1293324" cy="1073164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26" name="Google Shape;1126;p43"/>
          <p:cNvSpPr/>
          <p:nvPr/>
        </p:nvSpPr>
        <p:spPr>
          <a:xfrm flipH="1">
            <a:off x="3282729" y="1856453"/>
            <a:ext cx="1293324" cy="1073164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27" name="Google Shape;1127;p43"/>
          <p:cNvSpPr/>
          <p:nvPr/>
        </p:nvSpPr>
        <p:spPr>
          <a:xfrm flipH="1">
            <a:off x="5421678" y="5206386"/>
            <a:ext cx="1293324" cy="1073164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28" name="Google Shape;1128;p43"/>
          <p:cNvSpPr/>
          <p:nvPr/>
        </p:nvSpPr>
        <p:spPr>
          <a:xfrm flipH="1">
            <a:off x="9837462" y="5206386"/>
            <a:ext cx="1293324" cy="1073164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29" name="Google Shape;1129;p43"/>
          <p:cNvSpPr/>
          <p:nvPr/>
        </p:nvSpPr>
        <p:spPr>
          <a:xfrm flipH="1">
            <a:off x="1098878" y="5206386"/>
            <a:ext cx="1293324" cy="1073164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1" name="Google Shape;1131;p43"/>
          <p:cNvSpPr/>
          <p:nvPr/>
        </p:nvSpPr>
        <p:spPr>
          <a:xfrm>
            <a:off x="9391330" y="3838357"/>
            <a:ext cx="217660" cy="242271"/>
          </a:xfrm>
          <a:custGeom>
            <a:avLst/>
            <a:gdLst/>
            <a:ahLst/>
            <a:cxnLst/>
            <a:rect l="l" t="t" r="r" b="b"/>
            <a:pathLst>
              <a:path w="5103" h="5680" extrusionOk="0">
                <a:moveTo>
                  <a:pt x="313" y="0"/>
                </a:moveTo>
                <a:cubicBezTo>
                  <a:pt x="151" y="0"/>
                  <a:pt x="0" y="103"/>
                  <a:pt x="32" y="309"/>
                </a:cubicBezTo>
                <a:cubicBezTo>
                  <a:pt x="64" y="721"/>
                  <a:pt x="95" y="1101"/>
                  <a:pt x="127" y="1512"/>
                </a:cubicBezTo>
                <a:cubicBezTo>
                  <a:pt x="159" y="1766"/>
                  <a:pt x="159" y="2019"/>
                  <a:pt x="190" y="2304"/>
                </a:cubicBezTo>
                <a:cubicBezTo>
                  <a:pt x="190" y="2431"/>
                  <a:pt x="190" y="2652"/>
                  <a:pt x="285" y="2779"/>
                </a:cubicBezTo>
                <a:cubicBezTo>
                  <a:pt x="349" y="2842"/>
                  <a:pt x="475" y="2937"/>
                  <a:pt x="539" y="2969"/>
                </a:cubicBezTo>
                <a:cubicBezTo>
                  <a:pt x="729" y="3128"/>
                  <a:pt x="919" y="3254"/>
                  <a:pt x="1109" y="3381"/>
                </a:cubicBezTo>
                <a:cubicBezTo>
                  <a:pt x="1647" y="3761"/>
                  <a:pt x="2185" y="4141"/>
                  <a:pt x="2724" y="4489"/>
                </a:cubicBezTo>
                <a:cubicBezTo>
                  <a:pt x="3294" y="4901"/>
                  <a:pt x="3864" y="5281"/>
                  <a:pt x="4466" y="5629"/>
                </a:cubicBezTo>
                <a:cubicBezTo>
                  <a:pt x="4521" y="5664"/>
                  <a:pt x="4576" y="5680"/>
                  <a:pt x="4628" y="5680"/>
                </a:cubicBezTo>
                <a:cubicBezTo>
                  <a:pt x="4906" y="5680"/>
                  <a:pt x="5102" y="5246"/>
                  <a:pt x="4782" y="5059"/>
                </a:cubicBezTo>
                <a:cubicBezTo>
                  <a:pt x="3418" y="4271"/>
                  <a:pt x="2140" y="3337"/>
                  <a:pt x="867" y="2398"/>
                </a:cubicBezTo>
                <a:lnTo>
                  <a:pt x="867" y="2398"/>
                </a:lnTo>
                <a:cubicBezTo>
                  <a:pt x="783" y="1718"/>
                  <a:pt x="724" y="1014"/>
                  <a:pt x="665" y="309"/>
                </a:cubicBezTo>
                <a:cubicBezTo>
                  <a:pt x="650" y="103"/>
                  <a:pt x="475" y="0"/>
                  <a:pt x="3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2" name="Google Shape;1132;p43"/>
          <p:cNvSpPr/>
          <p:nvPr/>
        </p:nvSpPr>
        <p:spPr>
          <a:xfrm>
            <a:off x="9392695" y="4005987"/>
            <a:ext cx="2189652" cy="474220"/>
          </a:xfrm>
          <a:custGeom>
            <a:avLst/>
            <a:gdLst/>
            <a:ahLst/>
            <a:cxnLst/>
            <a:rect l="l" t="t" r="r" b="b"/>
            <a:pathLst>
              <a:path w="51336" h="11118" extrusionOk="0">
                <a:moveTo>
                  <a:pt x="50899" y="1"/>
                </a:moveTo>
                <a:cubicBezTo>
                  <a:pt x="50736" y="1"/>
                  <a:pt x="50576" y="104"/>
                  <a:pt x="50576" y="306"/>
                </a:cubicBezTo>
                <a:lnTo>
                  <a:pt x="50576" y="2078"/>
                </a:lnTo>
                <a:lnTo>
                  <a:pt x="50576" y="2078"/>
                </a:lnTo>
                <a:cubicBezTo>
                  <a:pt x="48473" y="3315"/>
                  <a:pt x="46342" y="4581"/>
                  <a:pt x="44242" y="5848"/>
                </a:cubicBezTo>
                <a:cubicBezTo>
                  <a:pt x="42437" y="6925"/>
                  <a:pt x="40536" y="7875"/>
                  <a:pt x="38700" y="8857"/>
                </a:cubicBezTo>
                <a:cubicBezTo>
                  <a:pt x="37818" y="9338"/>
                  <a:pt x="36959" y="9796"/>
                  <a:pt x="36103" y="10251"/>
                </a:cubicBezTo>
                <a:lnTo>
                  <a:pt x="36103" y="10251"/>
                </a:lnTo>
                <a:lnTo>
                  <a:pt x="36103" y="9553"/>
                </a:lnTo>
                <a:cubicBezTo>
                  <a:pt x="36103" y="9332"/>
                  <a:pt x="36103" y="9110"/>
                  <a:pt x="36103" y="8920"/>
                </a:cubicBezTo>
                <a:cubicBezTo>
                  <a:pt x="36105" y="8909"/>
                  <a:pt x="36108" y="8901"/>
                  <a:pt x="36109" y="8894"/>
                </a:cubicBezTo>
                <a:lnTo>
                  <a:pt x="36109" y="8894"/>
                </a:lnTo>
                <a:cubicBezTo>
                  <a:pt x="36105" y="8913"/>
                  <a:pt x="36101" y="8944"/>
                  <a:pt x="36111" y="8944"/>
                </a:cubicBezTo>
                <a:cubicBezTo>
                  <a:pt x="36115" y="8944"/>
                  <a:pt x="36123" y="8938"/>
                  <a:pt x="36134" y="8920"/>
                </a:cubicBezTo>
                <a:cubicBezTo>
                  <a:pt x="36134" y="8857"/>
                  <a:pt x="36166" y="8793"/>
                  <a:pt x="36198" y="8730"/>
                </a:cubicBezTo>
                <a:cubicBezTo>
                  <a:pt x="36514" y="7906"/>
                  <a:pt x="36863" y="7083"/>
                  <a:pt x="37211" y="6260"/>
                </a:cubicBezTo>
                <a:cubicBezTo>
                  <a:pt x="37275" y="6070"/>
                  <a:pt x="37084" y="5848"/>
                  <a:pt x="36894" y="5848"/>
                </a:cubicBezTo>
                <a:lnTo>
                  <a:pt x="1330" y="5848"/>
                </a:lnTo>
                <a:cubicBezTo>
                  <a:pt x="1140" y="5848"/>
                  <a:pt x="936" y="5834"/>
                  <a:pt x="737" y="5834"/>
                </a:cubicBezTo>
                <a:cubicBezTo>
                  <a:pt x="713" y="5834"/>
                  <a:pt x="689" y="5834"/>
                  <a:pt x="665" y="5835"/>
                </a:cubicBezTo>
                <a:lnTo>
                  <a:pt x="665" y="5835"/>
                </a:lnTo>
                <a:lnTo>
                  <a:pt x="665" y="4233"/>
                </a:lnTo>
                <a:cubicBezTo>
                  <a:pt x="665" y="4027"/>
                  <a:pt x="499" y="3924"/>
                  <a:pt x="333" y="3924"/>
                </a:cubicBezTo>
                <a:cubicBezTo>
                  <a:pt x="166" y="3924"/>
                  <a:pt x="0" y="4027"/>
                  <a:pt x="0" y="4233"/>
                </a:cubicBezTo>
                <a:lnTo>
                  <a:pt x="0" y="6196"/>
                </a:lnTo>
                <a:cubicBezTo>
                  <a:pt x="0" y="6355"/>
                  <a:pt x="158" y="6513"/>
                  <a:pt x="317" y="6513"/>
                </a:cubicBezTo>
                <a:lnTo>
                  <a:pt x="35786" y="6513"/>
                </a:lnTo>
                <a:cubicBezTo>
                  <a:pt x="35982" y="6513"/>
                  <a:pt x="36190" y="6525"/>
                  <a:pt x="36395" y="6527"/>
                </a:cubicBezTo>
                <a:lnTo>
                  <a:pt x="36395" y="6527"/>
                </a:lnTo>
                <a:cubicBezTo>
                  <a:pt x="36100" y="7209"/>
                  <a:pt x="35795" y="7895"/>
                  <a:pt x="35533" y="8603"/>
                </a:cubicBezTo>
                <a:cubicBezTo>
                  <a:pt x="35438" y="8888"/>
                  <a:pt x="35469" y="9142"/>
                  <a:pt x="35469" y="9458"/>
                </a:cubicBezTo>
                <a:lnTo>
                  <a:pt x="35469" y="10788"/>
                </a:lnTo>
                <a:cubicBezTo>
                  <a:pt x="35469" y="10980"/>
                  <a:pt x="35633" y="11118"/>
                  <a:pt x="35795" y="11118"/>
                </a:cubicBezTo>
                <a:cubicBezTo>
                  <a:pt x="35847" y="11118"/>
                  <a:pt x="35898" y="11104"/>
                  <a:pt x="35944" y="11073"/>
                </a:cubicBezTo>
                <a:cubicBezTo>
                  <a:pt x="38446" y="9743"/>
                  <a:pt x="40916" y="8413"/>
                  <a:pt x="43418" y="7083"/>
                </a:cubicBezTo>
                <a:cubicBezTo>
                  <a:pt x="45635" y="5880"/>
                  <a:pt x="47789" y="4518"/>
                  <a:pt x="49974" y="3219"/>
                </a:cubicBezTo>
                <a:cubicBezTo>
                  <a:pt x="50227" y="3029"/>
                  <a:pt x="50512" y="2871"/>
                  <a:pt x="50766" y="2713"/>
                </a:cubicBezTo>
                <a:cubicBezTo>
                  <a:pt x="50892" y="2649"/>
                  <a:pt x="51051" y="2586"/>
                  <a:pt x="51146" y="2491"/>
                </a:cubicBezTo>
                <a:cubicBezTo>
                  <a:pt x="51336" y="2269"/>
                  <a:pt x="51241" y="1763"/>
                  <a:pt x="51241" y="1478"/>
                </a:cubicBezTo>
                <a:lnTo>
                  <a:pt x="51241" y="338"/>
                </a:lnTo>
                <a:cubicBezTo>
                  <a:pt x="51241" y="112"/>
                  <a:pt x="51068" y="1"/>
                  <a:pt x="5089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3" name="Google Shape;1133;p43"/>
          <p:cNvSpPr/>
          <p:nvPr/>
        </p:nvSpPr>
        <p:spPr>
          <a:xfrm>
            <a:off x="9385913" y="3640055"/>
            <a:ext cx="2196433" cy="759272"/>
          </a:xfrm>
          <a:custGeom>
            <a:avLst/>
            <a:gdLst/>
            <a:ahLst/>
            <a:cxnLst/>
            <a:rect l="l" t="t" r="r" b="b"/>
            <a:pathLst>
              <a:path w="51495" h="17801" extrusionOk="0">
                <a:moveTo>
                  <a:pt x="36679" y="1212"/>
                </a:moveTo>
                <a:cubicBezTo>
                  <a:pt x="38072" y="2008"/>
                  <a:pt x="39452" y="2786"/>
                  <a:pt x="40854" y="3565"/>
                </a:cubicBezTo>
                <a:cubicBezTo>
                  <a:pt x="43577" y="5116"/>
                  <a:pt x="46301" y="6636"/>
                  <a:pt x="48993" y="8157"/>
                </a:cubicBezTo>
                <a:cubicBezTo>
                  <a:pt x="49425" y="8416"/>
                  <a:pt x="49858" y="8661"/>
                  <a:pt x="50281" y="8901"/>
                </a:cubicBezTo>
                <a:lnTo>
                  <a:pt x="50281" y="8901"/>
                </a:lnTo>
                <a:cubicBezTo>
                  <a:pt x="48770" y="9765"/>
                  <a:pt x="47279" y="10608"/>
                  <a:pt x="45762" y="11450"/>
                </a:cubicBezTo>
                <a:cubicBezTo>
                  <a:pt x="43039" y="13002"/>
                  <a:pt x="40347" y="14522"/>
                  <a:pt x="37624" y="16042"/>
                </a:cubicBezTo>
                <a:cubicBezTo>
                  <a:pt x="37304" y="16218"/>
                  <a:pt x="36992" y="16402"/>
                  <a:pt x="36680" y="16586"/>
                </a:cubicBezTo>
                <a:lnTo>
                  <a:pt x="36680" y="16586"/>
                </a:lnTo>
                <a:cubicBezTo>
                  <a:pt x="37185" y="15358"/>
                  <a:pt x="37689" y="14143"/>
                  <a:pt x="38194" y="12907"/>
                </a:cubicBezTo>
                <a:cubicBezTo>
                  <a:pt x="38289" y="12685"/>
                  <a:pt x="38067" y="12432"/>
                  <a:pt x="37845" y="12432"/>
                </a:cubicBezTo>
                <a:lnTo>
                  <a:pt x="1996" y="12432"/>
                </a:lnTo>
                <a:cubicBezTo>
                  <a:pt x="1908" y="12432"/>
                  <a:pt x="1815" y="12428"/>
                  <a:pt x="1718" y="12423"/>
                </a:cubicBezTo>
                <a:lnTo>
                  <a:pt x="1718" y="12423"/>
                </a:lnTo>
                <a:cubicBezTo>
                  <a:pt x="3308" y="11360"/>
                  <a:pt x="4911" y="10296"/>
                  <a:pt x="6493" y="9233"/>
                </a:cubicBezTo>
                <a:cubicBezTo>
                  <a:pt x="6746" y="9075"/>
                  <a:pt x="6746" y="8727"/>
                  <a:pt x="6493" y="8568"/>
                </a:cubicBezTo>
                <a:cubicBezTo>
                  <a:pt x="4915" y="7508"/>
                  <a:pt x="3316" y="6447"/>
                  <a:pt x="1731" y="5370"/>
                </a:cubicBezTo>
                <a:lnTo>
                  <a:pt x="36325" y="5370"/>
                </a:lnTo>
                <a:cubicBezTo>
                  <a:pt x="36642" y="5370"/>
                  <a:pt x="36958" y="5384"/>
                  <a:pt x="37285" y="5384"/>
                </a:cubicBezTo>
                <a:cubicBezTo>
                  <a:pt x="37448" y="5384"/>
                  <a:pt x="37613" y="5380"/>
                  <a:pt x="37782" y="5370"/>
                </a:cubicBezTo>
                <a:lnTo>
                  <a:pt x="37845" y="5370"/>
                </a:lnTo>
                <a:cubicBezTo>
                  <a:pt x="38067" y="5370"/>
                  <a:pt x="38289" y="5116"/>
                  <a:pt x="38194" y="4895"/>
                </a:cubicBezTo>
                <a:cubicBezTo>
                  <a:pt x="37689" y="3658"/>
                  <a:pt x="37184" y="2441"/>
                  <a:pt x="36679" y="1212"/>
                </a:cubicBezTo>
                <a:close/>
                <a:moveTo>
                  <a:pt x="35957" y="1"/>
                </a:moveTo>
                <a:cubicBezTo>
                  <a:pt x="35721" y="1"/>
                  <a:pt x="35472" y="211"/>
                  <a:pt x="35597" y="461"/>
                </a:cubicBezTo>
                <a:cubicBezTo>
                  <a:pt x="36137" y="1854"/>
                  <a:pt x="36703" y="3222"/>
                  <a:pt x="37271" y="4610"/>
                </a:cubicBezTo>
                <a:lnTo>
                  <a:pt x="1996" y="4610"/>
                </a:lnTo>
                <a:cubicBezTo>
                  <a:pt x="1679" y="4610"/>
                  <a:pt x="1348" y="4596"/>
                  <a:pt x="1022" y="4596"/>
                </a:cubicBezTo>
                <a:cubicBezTo>
                  <a:pt x="878" y="4596"/>
                  <a:pt x="736" y="4598"/>
                  <a:pt x="595" y="4606"/>
                </a:cubicBezTo>
                <a:lnTo>
                  <a:pt x="595" y="4606"/>
                </a:lnTo>
                <a:cubicBezTo>
                  <a:pt x="553" y="4590"/>
                  <a:pt x="512" y="4583"/>
                  <a:pt x="473" y="4583"/>
                </a:cubicBezTo>
                <a:cubicBezTo>
                  <a:pt x="205" y="4583"/>
                  <a:pt x="12" y="4922"/>
                  <a:pt x="159" y="5172"/>
                </a:cubicBezTo>
                <a:lnTo>
                  <a:pt x="159" y="5172"/>
                </a:lnTo>
                <a:cubicBezTo>
                  <a:pt x="196" y="5252"/>
                  <a:pt x="260" y="5317"/>
                  <a:pt x="349" y="5349"/>
                </a:cubicBezTo>
                <a:lnTo>
                  <a:pt x="349" y="5349"/>
                </a:lnTo>
                <a:cubicBezTo>
                  <a:pt x="2098" y="6524"/>
                  <a:pt x="3871" y="7699"/>
                  <a:pt x="5623" y="8897"/>
                </a:cubicBezTo>
                <a:lnTo>
                  <a:pt x="5623" y="8897"/>
                </a:lnTo>
                <a:cubicBezTo>
                  <a:pt x="3850" y="10091"/>
                  <a:pt x="2055" y="11306"/>
                  <a:pt x="286" y="12495"/>
                </a:cubicBezTo>
                <a:cubicBezTo>
                  <a:pt x="1" y="12685"/>
                  <a:pt x="96" y="13192"/>
                  <a:pt x="476" y="13192"/>
                </a:cubicBezTo>
                <a:lnTo>
                  <a:pt x="36325" y="13192"/>
                </a:lnTo>
                <a:cubicBezTo>
                  <a:pt x="36605" y="13192"/>
                  <a:pt x="36936" y="13230"/>
                  <a:pt x="37254" y="13234"/>
                </a:cubicBezTo>
                <a:lnTo>
                  <a:pt x="37254" y="13234"/>
                </a:lnTo>
                <a:cubicBezTo>
                  <a:pt x="36691" y="14607"/>
                  <a:pt x="36131" y="15961"/>
                  <a:pt x="35597" y="17341"/>
                </a:cubicBezTo>
                <a:cubicBezTo>
                  <a:pt x="35472" y="17590"/>
                  <a:pt x="35721" y="17801"/>
                  <a:pt x="35957" y="17801"/>
                </a:cubicBezTo>
                <a:cubicBezTo>
                  <a:pt x="36020" y="17801"/>
                  <a:pt x="36082" y="17786"/>
                  <a:pt x="36135" y="17752"/>
                </a:cubicBezTo>
                <a:cubicBezTo>
                  <a:pt x="37845" y="16802"/>
                  <a:pt x="39555" y="15820"/>
                  <a:pt x="41234" y="14870"/>
                </a:cubicBezTo>
                <a:cubicBezTo>
                  <a:pt x="43957" y="13350"/>
                  <a:pt x="46681" y="11798"/>
                  <a:pt x="49373" y="10278"/>
                </a:cubicBezTo>
                <a:cubicBezTo>
                  <a:pt x="50006" y="9930"/>
                  <a:pt x="50640" y="9582"/>
                  <a:pt x="51241" y="9233"/>
                </a:cubicBezTo>
                <a:cubicBezTo>
                  <a:pt x="51495" y="9075"/>
                  <a:pt x="51495" y="8727"/>
                  <a:pt x="51241" y="8568"/>
                </a:cubicBezTo>
                <a:cubicBezTo>
                  <a:pt x="49563" y="7618"/>
                  <a:pt x="47853" y="6668"/>
                  <a:pt x="46142" y="5686"/>
                </a:cubicBezTo>
                <a:cubicBezTo>
                  <a:pt x="43419" y="4166"/>
                  <a:pt x="40727" y="2614"/>
                  <a:pt x="38004" y="1094"/>
                </a:cubicBezTo>
                <a:cubicBezTo>
                  <a:pt x="37370" y="746"/>
                  <a:pt x="36768" y="398"/>
                  <a:pt x="36135" y="49"/>
                </a:cubicBezTo>
                <a:cubicBezTo>
                  <a:pt x="36082" y="16"/>
                  <a:pt x="36020" y="1"/>
                  <a:pt x="359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4" name="Google Shape;1134;p43"/>
          <p:cNvSpPr/>
          <p:nvPr/>
        </p:nvSpPr>
        <p:spPr>
          <a:xfrm>
            <a:off x="9452112" y="4187524"/>
            <a:ext cx="24355" cy="92216"/>
          </a:xfrm>
          <a:custGeom>
            <a:avLst/>
            <a:gdLst/>
            <a:ahLst/>
            <a:cxnLst/>
            <a:rect l="l" t="t" r="r" b="b"/>
            <a:pathLst>
              <a:path w="571" h="2162" extrusionOk="0">
                <a:moveTo>
                  <a:pt x="257" y="0"/>
                </a:moveTo>
                <a:cubicBezTo>
                  <a:pt x="235" y="0"/>
                  <a:pt x="212" y="3"/>
                  <a:pt x="190" y="9"/>
                </a:cubicBezTo>
                <a:cubicBezTo>
                  <a:pt x="64" y="40"/>
                  <a:pt x="0" y="167"/>
                  <a:pt x="32" y="294"/>
                </a:cubicBezTo>
                <a:cubicBezTo>
                  <a:pt x="127" y="832"/>
                  <a:pt x="64" y="1402"/>
                  <a:pt x="32" y="1940"/>
                </a:cubicBezTo>
                <a:cubicBezTo>
                  <a:pt x="0" y="2067"/>
                  <a:pt x="127" y="2162"/>
                  <a:pt x="254" y="2162"/>
                </a:cubicBezTo>
                <a:cubicBezTo>
                  <a:pt x="380" y="2162"/>
                  <a:pt x="475" y="2067"/>
                  <a:pt x="475" y="1940"/>
                </a:cubicBezTo>
                <a:cubicBezTo>
                  <a:pt x="539" y="1339"/>
                  <a:pt x="570" y="769"/>
                  <a:pt x="475" y="167"/>
                </a:cubicBezTo>
                <a:cubicBezTo>
                  <a:pt x="475" y="62"/>
                  <a:pt x="367" y="0"/>
                  <a:pt x="25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5" name="Google Shape;1135;p43"/>
          <p:cNvSpPr/>
          <p:nvPr/>
        </p:nvSpPr>
        <p:spPr>
          <a:xfrm>
            <a:off x="9511530" y="4187866"/>
            <a:ext cx="23033" cy="87823"/>
          </a:xfrm>
          <a:custGeom>
            <a:avLst/>
            <a:gdLst/>
            <a:ahLst/>
            <a:cxnLst/>
            <a:rect l="l" t="t" r="r" b="b"/>
            <a:pathLst>
              <a:path w="540" h="2059" extrusionOk="0">
                <a:moveTo>
                  <a:pt x="286" y="1"/>
                </a:moveTo>
                <a:cubicBezTo>
                  <a:pt x="159" y="1"/>
                  <a:pt x="64" y="96"/>
                  <a:pt x="64" y="222"/>
                </a:cubicBezTo>
                <a:cubicBezTo>
                  <a:pt x="64" y="761"/>
                  <a:pt x="64" y="1299"/>
                  <a:pt x="1" y="1837"/>
                </a:cubicBezTo>
                <a:cubicBezTo>
                  <a:pt x="1" y="1964"/>
                  <a:pt x="128" y="2059"/>
                  <a:pt x="254" y="2059"/>
                </a:cubicBezTo>
                <a:cubicBezTo>
                  <a:pt x="381" y="2059"/>
                  <a:pt x="476" y="1964"/>
                  <a:pt x="476" y="1837"/>
                </a:cubicBezTo>
                <a:cubicBezTo>
                  <a:pt x="539" y="1299"/>
                  <a:pt x="539" y="761"/>
                  <a:pt x="539" y="222"/>
                </a:cubicBezTo>
                <a:cubicBezTo>
                  <a:pt x="539" y="96"/>
                  <a:pt x="413" y="1"/>
                  <a:pt x="28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6" name="Google Shape;1136;p43"/>
          <p:cNvSpPr/>
          <p:nvPr/>
        </p:nvSpPr>
        <p:spPr>
          <a:xfrm>
            <a:off x="9577730" y="4187866"/>
            <a:ext cx="18981" cy="87823"/>
          </a:xfrm>
          <a:custGeom>
            <a:avLst/>
            <a:gdLst/>
            <a:ahLst/>
            <a:cxnLst/>
            <a:rect l="l" t="t" r="r" b="b"/>
            <a:pathLst>
              <a:path w="445" h="2059" extrusionOk="0">
                <a:moveTo>
                  <a:pt x="222" y="1"/>
                </a:moveTo>
                <a:cubicBezTo>
                  <a:pt x="96" y="1"/>
                  <a:pt x="1" y="96"/>
                  <a:pt x="1" y="222"/>
                </a:cubicBezTo>
                <a:lnTo>
                  <a:pt x="1" y="1837"/>
                </a:lnTo>
                <a:cubicBezTo>
                  <a:pt x="1" y="1964"/>
                  <a:pt x="96" y="2059"/>
                  <a:pt x="222" y="2059"/>
                </a:cubicBezTo>
                <a:cubicBezTo>
                  <a:pt x="349" y="2059"/>
                  <a:pt x="444" y="1964"/>
                  <a:pt x="444" y="1837"/>
                </a:cubicBezTo>
                <a:lnTo>
                  <a:pt x="444" y="222"/>
                </a:lnTo>
                <a:cubicBezTo>
                  <a:pt x="444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7" name="Google Shape;1137;p43"/>
          <p:cNvSpPr/>
          <p:nvPr/>
        </p:nvSpPr>
        <p:spPr>
          <a:xfrm>
            <a:off x="9653397" y="4187652"/>
            <a:ext cx="18939" cy="83984"/>
          </a:xfrm>
          <a:custGeom>
            <a:avLst/>
            <a:gdLst/>
            <a:ahLst/>
            <a:cxnLst/>
            <a:rect l="l" t="t" r="r" b="b"/>
            <a:pathLst>
              <a:path w="444" h="1969" extrusionOk="0">
                <a:moveTo>
                  <a:pt x="261" y="1"/>
                </a:moveTo>
                <a:cubicBezTo>
                  <a:pt x="248" y="1"/>
                  <a:pt x="235" y="2"/>
                  <a:pt x="222" y="6"/>
                </a:cubicBezTo>
                <a:cubicBezTo>
                  <a:pt x="95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95" y="1969"/>
                  <a:pt x="222" y="1969"/>
                </a:cubicBezTo>
                <a:cubicBezTo>
                  <a:pt x="348" y="1969"/>
                  <a:pt x="443" y="1874"/>
                  <a:pt x="443" y="1747"/>
                </a:cubicBezTo>
                <a:lnTo>
                  <a:pt x="443" y="227"/>
                </a:lnTo>
                <a:cubicBezTo>
                  <a:pt x="443" y="114"/>
                  <a:pt x="367" y="1"/>
                  <a:pt x="26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8" name="Google Shape;1138;p43"/>
          <p:cNvSpPr/>
          <p:nvPr/>
        </p:nvSpPr>
        <p:spPr>
          <a:xfrm>
            <a:off x="9706076" y="4187652"/>
            <a:ext cx="24355" cy="83984"/>
          </a:xfrm>
          <a:custGeom>
            <a:avLst/>
            <a:gdLst/>
            <a:ahLst/>
            <a:cxnLst/>
            <a:rect l="l" t="t" r="r" b="b"/>
            <a:pathLst>
              <a:path w="571" h="1969" extrusionOk="0">
                <a:moveTo>
                  <a:pt x="324" y="1"/>
                </a:moveTo>
                <a:cubicBezTo>
                  <a:pt x="312" y="1"/>
                  <a:pt x="299" y="2"/>
                  <a:pt x="285" y="6"/>
                </a:cubicBezTo>
                <a:cubicBezTo>
                  <a:pt x="159" y="6"/>
                  <a:pt x="32" y="101"/>
                  <a:pt x="32" y="227"/>
                </a:cubicBezTo>
                <a:cubicBezTo>
                  <a:pt x="95" y="734"/>
                  <a:pt x="0" y="1241"/>
                  <a:pt x="0" y="1747"/>
                </a:cubicBezTo>
                <a:cubicBezTo>
                  <a:pt x="0" y="1842"/>
                  <a:pt x="95" y="1969"/>
                  <a:pt x="222" y="1969"/>
                </a:cubicBezTo>
                <a:cubicBezTo>
                  <a:pt x="349" y="1969"/>
                  <a:pt x="475" y="1874"/>
                  <a:pt x="475" y="1747"/>
                </a:cubicBezTo>
                <a:cubicBezTo>
                  <a:pt x="475" y="1241"/>
                  <a:pt x="570" y="734"/>
                  <a:pt x="507" y="227"/>
                </a:cubicBezTo>
                <a:cubicBezTo>
                  <a:pt x="507" y="114"/>
                  <a:pt x="431" y="1"/>
                  <a:pt x="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39" name="Google Shape;1139;p43"/>
          <p:cNvSpPr/>
          <p:nvPr/>
        </p:nvSpPr>
        <p:spPr>
          <a:xfrm>
            <a:off x="9768225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2" y="1"/>
                </a:moveTo>
                <a:cubicBezTo>
                  <a:pt x="280" y="1"/>
                  <a:pt x="267" y="2"/>
                  <a:pt x="253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3" y="734"/>
                  <a:pt x="63" y="1272"/>
                  <a:pt x="63" y="1779"/>
                </a:cubicBezTo>
                <a:cubicBezTo>
                  <a:pt x="63" y="1892"/>
                  <a:pt x="139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38" y="1906"/>
                  <a:pt x="538" y="1779"/>
                </a:cubicBezTo>
                <a:cubicBezTo>
                  <a:pt x="538" y="1272"/>
                  <a:pt x="538" y="734"/>
                  <a:pt x="475" y="227"/>
                </a:cubicBezTo>
                <a:cubicBezTo>
                  <a:pt x="475" y="114"/>
                  <a:pt x="399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0" name="Google Shape;1140;p43"/>
          <p:cNvSpPr/>
          <p:nvPr/>
        </p:nvSpPr>
        <p:spPr>
          <a:xfrm>
            <a:off x="9835745" y="4186161"/>
            <a:ext cx="24355" cy="89529"/>
          </a:xfrm>
          <a:custGeom>
            <a:avLst/>
            <a:gdLst/>
            <a:ahLst/>
            <a:cxnLst/>
            <a:rect l="l" t="t" r="r" b="b"/>
            <a:pathLst>
              <a:path w="571" h="2099" extrusionOk="0">
                <a:moveTo>
                  <a:pt x="244" y="1"/>
                </a:moveTo>
                <a:cubicBezTo>
                  <a:pt x="225" y="1"/>
                  <a:pt x="207" y="3"/>
                  <a:pt x="190" y="9"/>
                </a:cubicBezTo>
                <a:cubicBezTo>
                  <a:pt x="64" y="41"/>
                  <a:pt x="0" y="167"/>
                  <a:pt x="32" y="294"/>
                </a:cubicBezTo>
                <a:cubicBezTo>
                  <a:pt x="95" y="801"/>
                  <a:pt x="0" y="1339"/>
                  <a:pt x="0" y="1877"/>
                </a:cubicBezTo>
                <a:cubicBezTo>
                  <a:pt x="0" y="2004"/>
                  <a:pt x="127" y="2099"/>
                  <a:pt x="254" y="2099"/>
                </a:cubicBezTo>
                <a:cubicBezTo>
                  <a:pt x="380" y="2099"/>
                  <a:pt x="475" y="2004"/>
                  <a:pt x="475" y="1877"/>
                </a:cubicBezTo>
                <a:cubicBezTo>
                  <a:pt x="475" y="1307"/>
                  <a:pt x="570" y="737"/>
                  <a:pt x="475" y="167"/>
                </a:cubicBezTo>
                <a:cubicBezTo>
                  <a:pt x="449" y="62"/>
                  <a:pt x="336" y="1"/>
                  <a:pt x="2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1" name="Google Shape;1141;p43"/>
          <p:cNvSpPr/>
          <p:nvPr/>
        </p:nvSpPr>
        <p:spPr>
          <a:xfrm>
            <a:off x="9899215" y="4187866"/>
            <a:ext cx="24355" cy="81425"/>
          </a:xfrm>
          <a:custGeom>
            <a:avLst/>
            <a:gdLst/>
            <a:ahLst/>
            <a:cxnLst/>
            <a:rect l="l" t="t" r="r" b="b"/>
            <a:pathLst>
              <a:path w="571" h="1909" extrusionOk="0">
                <a:moveTo>
                  <a:pt x="286" y="1"/>
                </a:moveTo>
                <a:cubicBezTo>
                  <a:pt x="159" y="1"/>
                  <a:pt x="33" y="96"/>
                  <a:pt x="64" y="222"/>
                </a:cubicBezTo>
                <a:cubicBezTo>
                  <a:pt x="96" y="697"/>
                  <a:pt x="96" y="1172"/>
                  <a:pt x="1" y="1616"/>
                </a:cubicBezTo>
                <a:cubicBezTo>
                  <a:pt x="1" y="1742"/>
                  <a:pt x="64" y="1869"/>
                  <a:pt x="159" y="1901"/>
                </a:cubicBezTo>
                <a:cubicBezTo>
                  <a:pt x="181" y="1906"/>
                  <a:pt x="204" y="1909"/>
                  <a:pt x="226" y="1909"/>
                </a:cubicBezTo>
                <a:cubicBezTo>
                  <a:pt x="337" y="1909"/>
                  <a:pt x="450" y="1847"/>
                  <a:pt x="476" y="1742"/>
                </a:cubicBezTo>
                <a:cubicBezTo>
                  <a:pt x="571" y="1236"/>
                  <a:pt x="571" y="729"/>
                  <a:pt x="508" y="222"/>
                </a:cubicBezTo>
                <a:cubicBezTo>
                  <a:pt x="508" y="96"/>
                  <a:pt x="413" y="1"/>
                  <a:pt x="28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2" name="Google Shape;1142;p43"/>
          <p:cNvSpPr/>
          <p:nvPr/>
        </p:nvSpPr>
        <p:spPr>
          <a:xfrm>
            <a:off x="9970833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69" y="1"/>
                </a:moveTo>
                <a:cubicBezTo>
                  <a:pt x="254" y="1"/>
                  <a:pt x="239" y="2"/>
                  <a:pt x="222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07" y="1906"/>
                  <a:pt x="507" y="1779"/>
                </a:cubicBezTo>
                <a:cubicBezTo>
                  <a:pt x="507" y="1272"/>
                  <a:pt x="507" y="734"/>
                  <a:pt x="475" y="227"/>
                </a:cubicBezTo>
                <a:cubicBezTo>
                  <a:pt x="447" y="114"/>
                  <a:pt x="393" y="1"/>
                  <a:pt x="26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3" name="Google Shape;1143;p43"/>
          <p:cNvSpPr/>
          <p:nvPr/>
        </p:nvSpPr>
        <p:spPr>
          <a:xfrm>
            <a:off x="10035667" y="4187866"/>
            <a:ext cx="20303" cy="89188"/>
          </a:xfrm>
          <a:custGeom>
            <a:avLst/>
            <a:gdLst/>
            <a:ahLst/>
            <a:cxnLst/>
            <a:rect l="l" t="t" r="r" b="b"/>
            <a:pathLst>
              <a:path w="476" h="2091" extrusionOk="0">
                <a:moveTo>
                  <a:pt x="254" y="1"/>
                </a:moveTo>
                <a:cubicBezTo>
                  <a:pt x="127" y="1"/>
                  <a:pt x="0" y="96"/>
                  <a:pt x="0" y="222"/>
                </a:cubicBezTo>
                <a:lnTo>
                  <a:pt x="0" y="1869"/>
                </a:lnTo>
                <a:cubicBezTo>
                  <a:pt x="0" y="1996"/>
                  <a:pt x="127" y="2091"/>
                  <a:pt x="254" y="2091"/>
                </a:cubicBezTo>
                <a:cubicBezTo>
                  <a:pt x="381" y="2091"/>
                  <a:pt x="476" y="1996"/>
                  <a:pt x="476" y="1869"/>
                </a:cubicBezTo>
                <a:lnTo>
                  <a:pt x="476" y="222"/>
                </a:ln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4" name="Google Shape;1144;p43"/>
          <p:cNvSpPr/>
          <p:nvPr/>
        </p:nvSpPr>
        <p:spPr>
          <a:xfrm>
            <a:off x="10109971" y="4186160"/>
            <a:ext cx="24355" cy="85477"/>
          </a:xfrm>
          <a:custGeom>
            <a:avLst/>
            <a:gdLst/>
            <a:ahLst/>
            <a:cxnLst/>
            <a:rect l="l" t="t" r="r" b="b"/>
            <a:pathLst>
              <a:path w="571" h="2004" extrusionOk="0">
                <a:moveTo>
                  <a:pt x="226" y="1"/>
                </a:moveTo>
                <a:cubicBezTo>
                  <a:pt x="203" y="1"/>
                  <a:pt x="180" y="3"/>
                  <a:pt x="159" y="9"/>
                </a:cubicBezTo>
                <a:cubicBezTo>
                  <a:pt x="32" y="41"/>
                  <a:pt x="0" y="167"/>
                  <a:pt x="0" y="294"/>
                </a:cubicBezTo>
                <a:cubicBezTo>
                  <a:pt x="95" y="769"/>
                  <a:pt x="64" y="1276"/>
                  <a:pt x="64" y="1782"/>
                </a:cubicBezTo>
                <a:cubicBezTo>
                  <a:pt x="64" y="1877"/>
                  <a:pt x="159" y="2004"/>
                  <a:pt x="285" y="2004"/>
                </a:cubicBezTo>
                <a:cubicBezTo>
                  <a:pt x="412" y="2004"/>
                  <a:pt x="507" y="1909"/>
                  <a:pt x="507" y="1782"/>
                </a:cubicBezTo>
                <a:cubicBezTo>
                  <a:pt x="507" y="1212"/>
                  <a:pt x="570" y="706"/>
                  <a:pt x="475" y="167"/>
                </a:cubicBezTo>
                <a:cubicBezTo>
                  <a:pt x="449" y="62"/>
                  <a:pt x="336" y="1"/>
                  <a:pt x="22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5" name="Google Shape;1145;p43"/>
          <p:cNvSpPr/>
          <p:nvPr/>
        </p:nvSpPr>
        <p:spPr>
          <a:xfrm>
            <a:off x="10162649" y="4183472"/>
            <a:ext cx="22991" cy="85691"/>
          </a:xfrm>
          <a:custGeom>
            <a:avLst/>
            <a:gdLst/>
            <a:ahLst/>
            <a:cxnLst/>
            <a:rect l="l" t="t" r="r" b="b"/>
            <a:pathLst>
              <a:path w="539" h="2009" extrusionOk="0">
                <a:moveTo>
                  <a:pt x="226" y="0"/>
                </a:moveTo>
                <a:cubicBezTo>
                  <a:pt x="203" y="0"/>
                  <a:pt x="180" y="3"/>
                  <a:pt x="159" y="9"/>
                </a:cubicBezTo>
                <a:cubicBezTo>
                  <a:pt x="32" y="40"/>
                  <a:pt x="0" y="167"/>
                  <a:pt x="0" y="294"/>
                </a:cubicBezTo>
                <a:cubicBezTo>
                  <a:pt x="95" y="769"/>
                  <a:pt x="64" y="1275"/>
                  <a:pt x="32" y="1782"/>
                </a:cubicBezTo>
                <a:cubicBezTo>
                  <a:pt x="32" y="1895"/>
                  <a:pt x="133" y="2009"/>
                  <a:pt x="245" y="2009"/>
                </a:cubicBezTo>
                <a:cubicBezTo>
                  <a:pt x="259" y="2009"/>
                  <a:pt x="272" y="2007"/>
                  <a:pt x="285" y="2004"/>
                </a:cubicBezTo>
                <a:cubicBezTo>
                  <a:pt x="412" y="2004"/>
                  <a:pt x="507" y="1909"/>
                  <a:pt x="507" y="1782"/>
                </a:cubicBezTo>
                <a:cubicBezTo>
                  <a:pt x="507" y="1244"/>
                  <a:pt x="539" y="705"/>
                  <a:pt x="444" y="167"/>
                </a:cubicBezTo>
                <a:cubicBezTo>
                  <a:pt x="444" y="62"/>
                  <a:pt x="335" y="0"/>
                  <a:pt x="2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6" name="Google Shape;1146;p43"/>
          <p:cNvSpPr/>
          <p:nvPr/>
        </p:nvSpPr>
        <p:spPr>
          <a:xfrm>
            <a:off x="10227483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59" y="2006"/>
                  <a:pt x="272" y="2004"/>
                  <a:pt x="286" y="2001"/>
                </a:cubicBezTo>
                <a:cubicBezTo>
                  <a:pt x="412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7" name="Google Shape;1147;p43"/>
          <p:cNvSpPr/>
          <p:nvPr/>
        </p:nvSpPr>
        <p:spPr>
          <a:xfrm>
            <a:off x="10282849" y="4189231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23" y="0"/>
                </a:moveTo>
                <a:cubicBezTo>
                  <a:pt x="96" y="0"/>
                  <a:pt x="1" y="95"/>
                  <a:pt x="1" y="254"/>
                </a:cubicBezTo>
                <a:lnTo>
                  <a:pt x="1" y="1742"/>
                </a:lnTo>
                <a:cubicBezTo>
                  <a:pt x="1" y="1855"/>
                  <a:pt x="77" y="1969"/>
                  <a:pt x="184" y="1969"/>
                </a:cubicBezTo>
                <a:cubicBezTo>
                  <a:pt x="196" y="1969"/>
                  <a:pt x="209" y="1967"/>
                  <a:pt x="223" y="1964"/>
                </a:cubicBezTo>
                <a:cubicBezTo>
                  <a:pt x="349" y="1964"/>
                  <a:pt x="476" y="1869"/>
                  <a:pt x="476" y="1742"/>
                </a:cubicBezTo>
                <a:lnTo>
                  <a:pt x="476" y="254"/>
                </a:lnTo>
                <a:cubicBezTo>
                  <a:pt x="476" y="127"/>
                  <a:pt x="349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8" name="Google Shape;1148;p43"/>
          <p:cNvSpPr/>
          <p:nvPr/>
        </p:nvSpPr>
        <p:spPr>
          <a:xfrm>
            <a:off x="10344997" y="4185179"/>
            <a:ext cx="23033" cy="82407"/>
          </a:xfrm>
          <a:custGeom>
            <a:avLst/>
            <a:gdLst/>
            <a:ahLst/>
            <a:cxnLst/>
            <a:rect l="l" t="t" r="r" b="b"/>
            <a:pathLst>
              <a:path w="540" h="1932" extrusionOk="0">
                <a:moveTo>
                  <a:pt x="254" y="0"/>
                </a:moveTo>
                <a:cubicBezTo>
                  <a:pt x="127" y="0"/>
                  <a:pt x="1" y="95"/>
                  <a:pt x="32" y="254"/>
                </a:cubicBezTo>
                <a:cubicBezTo>
                  <a:pt x="64" y="729"/>
                  <a:pt x="64" y="1204"/>
                  <a:pt x="64" y="1679"/>
                </a:cubicBezTo>
                <a:cubicBezTo>
                  <a:pt x="64" y="1805"/>
                  <a:pt x="159" y="1932"/>
                  <a:pt x="286" y="1932"/>
                </a:cubicBezTo>
                <a:cubicBezTo>
                  <a:pt x="412" y="1932"/>
                  <a:pt x="539" y="1837"/>
                  <a:pt x="539" y="1679"/>
                </a:cubicBezTo>
                <a:cubicBezTo>
                  <a:pt x="539" y="1204"/>
                  <a:pt x="539" y="729"/>
                  <a:pt x="476" y="254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49" name="Google Shape;1149;p43"/>
          <p:cNvSpPr/>
          <p:nvPr/>
        </p:nvSpPr>
        <p:spPr>
          <a:xfrm>
            <a:off x="10415249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62" y="1"/>
                </a:moveTo>
                <a:cubicBezTo>
                  <a:pt x="249" y="1"/>
                  <a:pt x="236" y="2"/>
                  <a:pt x="222" y="6"/>
                </a:cubicBezTo>
                <a:cubicBezTo>
                  <a:pt x="95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95" y="1969"/>
                  <a:pt x="222" y="1969"/>
                </a:cubicBezTo>
                <a:cubicBezTo>
                  <a:pt x="349" y="1969"/>
                  <a:pt x="476" y="1874"/>
                  <a:pt x="476" y="1747"/>
                </a:cubicBezTo>
                <a:lnTo>
                  <a:pt x="476" y="227"/>
                </a:lnTo>
                <a:cubicBezTo>
                  <a:pt x="476" y="114"/>
                  <a:pt x="374" y="1"/>
                  <a:pt x="26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0" name="Google Shape;1150;p43"/>
          <p:cNvSpPr/>
          <p:nvPr/>
        </p:nvSpPr>
        <p:spPr>
          <a:xfrm>
            <a:off x="10476031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44" y="0"/>
                </a:moveTo>
                <a:cubicBezTo>
                  <a:pt x="225" y="0"/>
                  <a:pt x="207" y="3"/>
                  <a:pt x="191" y="9"/>
                </a:cubicBezTo>
                <a:cubicBezTo>
                  <a:pt x="64" y="40"/>
                  <a:pt x="1" y="167"/>
                  <a:pt x="1" y="294"/>
                </a:cubicBezTo>
                <a:cubicBezTo>
                  <a:pt x="96" y="769"/>
                  <a:pt x="96" y="1275"/>
                  <a:pt x="96" y="1782"/>
                </a:cubicBezTo>
                <a:cubicBezTo>
                  <a:pt x="96" y="1895"/>
                  <a:pt x="197" y="2009"/>
                  <a:pt x="309" y="2009"/>
                </a:cubicBezTo>
                <a:cubicBezTo>
                  <a:pt x="322" y="2009"/>
                  <a:pt x="336" y="2007"/>
                  <a:pt x="349" y="2004"/>
                </a:cubicBezTo>
                <a:cubicBezTo>
                  <a:pt x="476" y="2004"/>
                  <a:pt x="571" y="1909"/>
                  <a:pt x="571" y="1782"/>
                </a:cubicBezTo>
                <a:cubicBezTo>
                  <a:pt x="571" y="1244"/>
                  <a:pt x="571" y="705"/>
                  <a:pt x="476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1" name="Google Shape;1151;p43"/>
          <p:cNvSpPr/>
          <p:nvPr/>
        </p:nvSpPr>
        <p:spPr>
          <a:xfrm>
            <a:off x="10547647" y="4185179"/>
            <a:ext cx="20303" cy="86459"/>
          </a:xfrm>
          <a:custGeom>
            <a:avLst/>
            <a:gdLst/>
            <a:ahLst/>
            <a:cxnLst/>
            <a:rect l="l" t="t" r="r" b="b"/>
            <a:pathLst>
              <a:path w="476" h="2027" extrusionOk="0">
                <a:moveTo>
                  <a:pt x="253" y="0"/>
                </a:moveTo>
                <a:cubicBezTo>
                  <a:pt x="127" y="0"/>
                  <a:pt x="0" y="95"/>
                  <a:pt x="0" y="254"/>
                </a:cubicBezTo>
                <a:lnTo>
                  <a:pt x="0" y="1805"/>
                </a:lnTo>
                <a:cubicBezTo>
                  <a:pt x="0" y="1900"/>
                  <a:pt x="127" y="2027"/>
                  <a:pt x="253" y="2027"/>
                </a:cubicBezTo>
                <a:cubicBezTo>
                  <a:pt x="380" y="2027"/>
                  <a:pt x="475" y="1932"/>
                  <a:pt x="475" y="1805"/>
                </a:cubicBezTo>
                <a:lnTo>
                  <a:pt x="475" y="254"/>
                </a:lnTo>
                <a:cubicBezTo>
                  <a:pt x="475" y="127"/>
                  <a:pt x="380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2" name="Google Shape;1152;p43"/>
          <p:cNvSpPr/>
          <p:nvPr/>
        </p:nvSpPr>
        <p:spPr>
          <a:xfrm>
            <a:off x="10604378" y="4185179"/>
            <a:ext cx="22991" cy="83984"/>
          </a:xfrm>
          <a:custGeom>
            <a:avLst/>
            <a:gdLst/>
            <a:ahLst/>
            <a:cxnLst/>
            <a:rect l="l" t="t" r="r" b="b"/>
            <a:pathLst>
              <a:path w="539" h="1969" extrusionOk="0">
                <a:moveTo>
                  <a:pt x="254" y="0"/>
                </a:moveTo>
                <a:cubicBezTo>
                  <a:pt x="127" y="0"/>
                  <a:pt x="0" y="95"/>
                  <a:pt x="0" y="254"/>
                </a:cubicBezTo>
                <a:cubicBezTo>
                  <a:pt x="0" y="729"/>
                  <a:pt x="63" y="1235"/>
                  <a:pt x="63" y="1742"/>
                </a:cubicBezTo>
                <a:cubicBezTo>
                  <a:pt x="63" y="1855"/>
                  <a:pt x="139" y="1969"/>
                  <a:pt x="246" y="1969"/>
                </a:cubicBezTo>
                <a:cubicBezTo>
                  <a:pt x="259" y="1969"/>
                  <a:pt x="272" y="1967"/>
                  <a:pt x="285" y="1964"/>
                </a:cubicBezTo>
                <a:cubicBezTo>
                  <a:pt x="412" y="1964"/>
                  <a:pt x="539" y="1869"/>
                  <a:pt x="539" y="1742"/>
                </a:cubicBezTo>
                <a:cubicBezTo>
                  <a:pt x="539" y="1235"/>
                  <a:pt x="475" y="729"/>
                  <a:pt x="475" y="254"/>
                </a:cubicBez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3" name="Google Shape;1153;p43"/>
          <p:cNvSpPr/>
          <p:nvPr/>
        </p:nvSpPr>
        <p:spPr>
          <a:xfrm>
            <a:off x="10669213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39" y="1906"/>
                  <a:pt x="539" y="1779"/>
                </a:cubicBezTo>
                <a:cubicBezTo>
                  <a:pt x="539" y="1272"/>
                  <a:pt x="539" y="734"/>
                  <a:pt x="475" y="227"/>
                </a:cubicBezTo>
                <a:cubicBezTo>
                  <a:pt x="475" y="114"/>
                  <a:pt x="399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4" name="Google Shape;1154;p43"/>
          <p:cNvSpPr/>
          <p:nvPr/>
        </p:nvSpPr>
        <p:spPr>
          <a:xfrm>
            <a:off x="10727308" y="4185179"/>
            <a:ext cx="18939" cy="82407"/>
          </a:xfrm>
          <a:custGeom>
            <a:avLst/>
            <a:gdLst/>
            <a:ahLst/>
            <a:cxnLst/>
            <a:rect l="l" t="t" r="r" b="b"/>
            <a:pathLst>
              <a:path w="444" h="1932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679"/>
                </a:lnTo>
                <a:cubicBezTo>
                  <a:pt x="0" y="1805"/>
                  <a:pt x="95" y="1932"/>
                  <a:pt x="222" y="1932"/>
                </a:cubicBezTo>
                <a:cubicBezTo>
                  <a:pt x="348" y="1932"/>
                  <a:pt x="443" y="1837"/>
                  <a:pt x="443" y="1679"/>
                </a:cubicBezTo>
                <a:lnTo>
                  <a:pt x="443" y="254"/>
                </a:lnTo>
                <a:cubicBezTo>
                  <a:pt x="443" y="127"/>
                  <a:pt x="348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5" name="Google Shape;1155;p43"/>
          <p:cNvSpPr/>
          <p:nvPr/>
        </p:nvSpPr>
        <p:spPr>
          <a:xfrm>
            <a:off x="10789413" y="4189231"/>
            <a:ext cx="23033" cy="71615"/>
          </a:xfrm>
          <a:custGeom>
            <a:avLst/>
            <a:gdLst/>
            <a:ahLst/>
            <a:cxnLst/>
            <a:rect l="l" t="t" r="r" b="b"/>
            <a:pathLst>
              <a:path w="540" h="1679" extrusionOk="0">
                <a:moveTo>
                  <a:pt x="254" y="0"/>
                </a:moveTo>
                <a:cubicBezTo>
                  <a:pt x="127" y="0"/>
                  <a:pt x="1" y="95"/>
                  <a:pt x="1" y="254"/>
                </a:cubicBezTo>
                <a:cubicBezTo>
                  <a:pt x="64" y="634"/>
                  <a:pt x="64" y="1045"/>
                  <a:pt x="64" y="1457"/>
                </a:cubicBezTo>
                <a:cubicBezTo>
                  <a:pt x="64" y="1584"/>
                  <a:pt x="159" y="1679"/>
                  <a:pt x="286" y="1679"/>
                </a:cubicBezTo>
                <a:cubicBezTo>
                  <a:pt x="413" y="1679"/>
                  <a:pt x="539" y="1584"/>
                  <a:pt x="539" y="1457"/>
                </a:cubicBezTo>
                <a:cubicBezTo>
                  <a:pt x="539" y="1045"/>
                  <a:pt x="539" y="634"/>
                  <a:pt x="476" y="254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6" name="Google Shape;1156;p43"/>
          <p:cNvSpPr/>
          <p:nvPr/>
        </p:nvSpPr>
        <p:spPr>
          <a:xfrm>
            <a:off x="10835351" y="4184923"/>
            <a:ext cx="25720" cy="78611"/>
          </a:xfrm>
          <a:custGeom>
            <a:avLst/>
            <a:gdLst/>
            <a:ahLst/>
            <a:cxnLst/>
            <a:rect l="l" t="t" r="r" b="b"/>
            <a:pathLst>
              <a:path w="603" h="1843" extrusionOk="0">
                <a:moveTo>
                  <a:pt x="240" y="0"/>
                </a:moveTo>
                <a:cubicBezTo>
                  <a:pt x="224" y="0"/>
                  <a:pt x="207" y="2"/>
                  <a:pt x="191" y="6"/>
                </a:cubicBezTo>
                <a:cubicBezTo>
                  <a:pt x="64" y="70"/>
                  <a:pt x="1" y="165"/>
                  <a:pt x="32" y="323"/>
                </a:cubicBezTo>
                <a:cubicBezTo>
                  <a:pt x="64" y="545"/>
                  <a:pt x="96" y="703"/>
                  <a:pt x="96" y="956"/>
                </a:cubicBezTo>
                <a:cubicBezTo>
                  <a:pt x="127" y="1178"/>
                  <a:pt x="127" y="1400"/>
                  <a:pt x="127" y="1590"/>
                </a:cubicBezTo>
                <a:cubicBezTo>
                  <a:pt x="127" y="1716"/>
                  <a:pt x="222" y="1843"/>
                  <a:pt x="349" y="1843"/>
                </a:cubicBezTo>
                <a:cubicBezTo>
                  <a:pt x="476" y="1843"/>
                  <a:pt x="602" y="1748"/>
                  <a:pt x="602" y="1590"/>
                </a:cubicBezTo>
                <a:cubicBezTo>
                  <a:pt x="602" y="1115"/>
                  <a:pt x="571" y="640"/>
                  <a:pt x="476" y="196"/>
                </a:cubicBezTo>
                <a:cubicBezTo>
                  <a:pt x="448" y="86"/>
                  <a:pt x="349" y="0"/>
                  <a:pt x="24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7" name="Google Shape;1157;p43"/>
          <p:cNvSpPr/>
          <p:nvPr/>
        </p:nvSpPr>
        <p:spPr>
          <a:xfrm>
            <a:off x="10900186" y="4189231"/>
            <a:ext cx="18981" cy="74303"/>
          </a:xfrm>
          <a:custGeom>
            <a:avLst/>
            <a:gdLst/>
            <a:ahLst/>
            <a:cxnLst/>
            <a:rect l="l" t="t" r="r" b="b"/>
            <a:pathLst>
              <a:path w="445" h="1742" extrusionOk="0">
                <a:moveTo>
                  <a:pt x="222" y="0"/>
                </a:moveTo>
                <a:cubicBezTo>
                  <a:pt x="96" y="0"/>
                  <a:pt x="1" y="95"/>
                  <a:pt x="1" y="254"/>
                </a:cubicBezTo>
                <a:lnTo>
                  <a:pt x="1" y="1489"/>
                </a:lnTo>
                <a:cubicBezTo>
                  <a:pt x="1" y="1615"/>
                  <a:pt x="96" y="1742"/>
                  <a:pt x="222" y="1742"/>
                </a:cubicBezTo>
                <a:cubicBezTo>
                  <a:pt x="349" y="1742"/>
                  <a:pt x="444" y="1615"/>
                  <a:pt x="444" y="1489"/>
                </a:cubicBezTo>
                <a:lnTo>
                  <a:pt x="444" y="254"/>
                </a:ln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8" name="Google Shape;1158;p43"/>
          <p:cNvSpPr/>
          <p:nvPr/>
        </p:nvSpPr>
        <p:spPr>
          <a:xfrm>
            <a:off x="10969072" y="4342872"/>
            <a:ext cx="24355" cy="93240"/>
          </a:xfrm>
          <a:custGeom>
            <a:avLst/>
            <a:gdLst/>
            <a:ahLst/>
            <a:cxnLst/>
            <a:rect l="l" t="t" r="r" b="b"/>
            <a:pathLst>
              <a:path w="571" h="2186" extrusionOk="0">
                <a:moveTo>
                  <a:pt x="226" y="0"/>
                </a:moveTo>
                <a:cubicBezTo>
                  <a:pt x="204" y="0"/>
                  <a:pt x="181" y="3"/>
                  <a:pt x="159" y="8"/>
                </a:cubicBezTo>
                <a:cubicBezTo>
                  <a:pt x="32" y="40"/>
                  <a:pt x="1" y="167"/>
                  <a:pt x="1" y="293"/>
                </a:cubicBezTo>
                <a:cubicBezTo>
                  <a:pt x="96" y="832"/>
                  <a:pt x="32" y="1402"/>
                  <a:pt x="32" y="1972"/>
                </a:cubicBezTo>
                <a:cubicBezTo>
                  <a:pt x="32" y="2114"/>
                  <a:pt x="151" y="2186"/>
                  <a:pt x="270" y="2186"/>
                </a:cubicBezTo>
                <a:cubicBezTo>
                  <a:pt x="389" y="2186"/>
                  <a:pt x="508" y="2114"/>
                  <a:pt x="508" y="1972"/>
                </a:cubicBezTo>
                <a:cubicBezTo>
                  <a:pt x="508" y="1370"/>
                  <a:pt x="571" y="769"/>
                  <a:pt x="476" y="167"/>
                </a:cubicBezTo>
                <a:cubicBezTo>
                  <a:pt x="450" y="62"/>
                  <a:pt x="336" y="0"/>
                  <a:pt x="2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59" name="Google Shape;1159;p43"/>
          <p:cNvSpPr/>
          <p:nvPr/>
        </p:nvSpPr>
        <p:spPr>
          <a:xfrm>
            <a:off x="11025803" y="4313227"/>
            <a:ext cx="24355" cy="92173"/>
          </a:xfrm>
          <a:custGeom>
            <a:avLst/>
            <a:gdLst/>
            <a:ahLst/>
            <a:cxnLst/>
            <a:rect l="l" t="t" r="r" b="b"/>
            <a:pathLst>
              <a:path w="571" h="2161" extrusionOk="0">
                <a:moveTo>
                  <a:pt x="210" y="1"/>
                </a:moveTo>
                <a:cubicBezTo>
                  <a:pt x="193" y="1"/>
                  <a:pt x="176" y="3"/>
                  <a:pt x="159" y="7"/>
                </a:cubicBezTo>
                <a:cubicBezTo>
                  <a:pt x="33" y="38"/>
                  <a:pt x="1" y="165"/>
                  <a:pt x="1" y="292"/>
                </a:cubicBezTo>
                <a:cubicBezTo>
                  <a:pt x="96" y="830"/>
                  <a:pt x="64" y="1400"/>
                  <a:pt x="64" y="1939"/>
                </a:cubicBezTo>
                <a:cubicBezTo>
                  <a:pt x="64" y="2065"/>
                  <a:pt x="159" y="2160"/>
                  <a:pt x="286" y="2160"/>
                </a:cubicBezTo>
                <a:cubicBezTo>
                  <a:pt x="413" y="2160"/>
                  <a:pt x="508" y="2065"/>
                  <a:pt x="508" y="1939"/>
                </a:cubicBezTo>
                <a:cubicBezTo>
                  <a:pt x="508" y="1337"/>
                  <a:pt x="571" y="767"/>
                  <a:pt x="444" y="197"/>
                </a:cubicBezTo>
                <a:cubicBezTo>
                  <a:pt x="444" y="87"/>
                  <a:pt x="325" y="1"/>
                  <a:pt x="2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0" name="Google Shape;1160;p43"/>
          <p:cNvSpPr/>
          <p:nvPr/>
        </p:nvSpPr>
        <p:spPr>
          <a:xfrm>
            <a:off x="11067689" y="4285118"/>
            <a:ext cx="24355" cy="97292"/>
          </a:xfrm>
          <a:custGeom>
            <a:avLst/>
            <a:gdLst/>
            <a:ahLst/>
            <a:cxnLst/>
            <a:rect l="l" t="t" r="r" b="b"/>
            <a:pathLst>
              <a:path w="571" h="2281" extrusionOk="0">
                <a:moveTo>
                  <a:pt x="254" y="1"/>
                </a:moveTo>
                <a:cubicBezTo>
                  <a:pt x="127" y="1"/>
                  <a:pt x="1" y="96"/>
                  <a:pt x="1" y="222"/>
                </a:cubicBezTo>
                <a:cubicBezTo>
                  <a:pt x="64" y="824"/>
                  <a:pt x="64" y="1457"/>
                  <a:pt x="96" y="2059"/>
                </a:cubicBezTo>
                <a:cubicBezTo>
                  <a:pt x="127" y="2186"/>
                  <a:pt x="191" y="2281"/>
                  <a:pt x="349" y="2281"/>
                </a:cubicBezTo>
                <a:cubicBezTo>
                  <a:pt x="444" y="2281"/>
                  <a:pt x="571" y="2186"/>
                  <a:pt x="571" y="2059"/>
                </a:cubicBezTo>
                <a:cubicBezTo>
                  <a:pt x="507" y="1457"/>
                  <a:pt x="507" y="824"/>
                  <a:pt x="476" y="222"/>
                </a:cubicBez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1" name="Google Shape;1161;p43"/>
          <p:cNvSpPr/>
          <p:nvPr/>
        </p:nvSpPr>
        <p:spPr>
          <a:xfrm>
            <a:off x="11124421" y="4250995"/>
            <a:ext cx="28705" cy="103179"/>
          </a:xfrm>
          <a:custGeom>
            <a:avLst/>
            <a:gdLst/>
            <a:ahLst/>
            <a:cxnLst/>
            <a:rect l="l" t="t" r="r" b="b"/>
            <a:pathLst>
              <a:path w="673" h="2419" extrusionOk="0">
                <a:moveTo>
                  <a:pt x="289" y="1"/>
                </a:moveTo>
                <a:cubicBezTo>
                  <a:pt x="267" y="1"/>
                  <a:pt x="244" y="4"/>
                  <a:pt x="222" y="9"/>
                </a:cubicBezTo>
                <a:cubicBezTo>
                  <a:pt x="96" y="72"/>
                  <a:pt x="64" y="199"/>
                  <a:pt x="64" y="294"/>
                </a:cubicBezTo>
                <a:cubicBezTo>
                  <a:pt x="159" y="959"/>
                  <a:pt x="1" y="1592"/>
                  <a:pt x="159" y="2257"/>
                </a:cubicBezTo>
                <a:cubicBezTo>
                  <a:pt x="184" y="2370"/>
                  <a:pt x="273" y="2418"/>
                  <a:pt x="368" y="2418"/>
                </a:cubicBezTo>
                <a:cubicBezTo>
                  <a:pt x="513" y="2418"/>
                  <a:pt x="673" y="2304"/>
                  <a:pt x="634" y="2131"/>
                </a:cubicBezTo>
                <a:cubicBezTo>
                  <a:pt x="539" y="1814"/>
                  <a:pt x="571" y="1497"/>
                  <a:pt x="571" y="1181"/>
                </a:cubicBezTo>
                <a:cubicBezTo>
                  <a:pt x="571" y="864"/>
                  <a:pt x="571" y="516"/>
                  <a:pt x="507" y="167"/>
                </a:cubicBezTo>
                <a:cubicBezTo>
                  <a:pt x="507" y="62"/>
                  <a:pt x="399" y="1"/>
                  <a:pt x="28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2" name="Google Shape;1162;p43"/>
          <p:cNvSpPr/>
          <p:nvPr/>
        </p:nvSpPr>
        <p:spPr>
          <a:xfrm>
            <a:off x="11186567" y="4218279"/>
            <a:ext cx="24355" cy="105055"/>
          </a:xfrm>
          <a:custGeom>
            <a:avLst/>
            <a:gdLst/>
            <a:ahLst/>
            <a:cxnLst/>
            <a:rect l="l" t="t" r="r" b="b"/>
            <a:pathLst>
              <a:path w="571" h="2463" extrusionOk="0">
                <a:moveTo>
                  <a:pt x="270" y="0"/>
                </a:moveTo>
                <a:cubicBezTo>
                  <a:pt x="151" y="0"/>
                  <a:pt x="32" y="79"/>
                  <a:pt x="32" y="238"/>
                </a:cubicBezTo>
                <a:cubicBezTo>
                  <a:pt x="32" y="934"/>
                  <a:pt x="1" y="1599"/>
                  <a:pt x="96" y="2296"/>
                </a:cubicBezTo>
                <a:cubicBezTo>
                  <a:pt x="122" y="2401"/>
                  <a:pt x="235" y="2462"/>
                  <a:pt x="327" y="2462"/>
                </a:cubicBezTo>
                <a:cubicBezTo>
                  <a:pt x="346" y="2462"/>
                  <a:pt x="364" y="2460"/>
                  <a:pt x="381" y="2454"/>
                </a:cubicBezTo>
                <a:cubicBezTo>
                  <a:pt x="507" y="2423"/>
                  <a:pt x="571" y="2296"/>
                  <a:pt x="539" y="2169"/>
                </a:cubicBezTo>
                <a:cubicBezTo>
                  <a:pt x="444" y="1536"/>
                  <a:pt x="507" y="871"/>
                  <a:pt x="507" y="238"/>
                </a:cubicBezTo>
                <a:cubicBezTo>
                  <a:pt x="507" y="79"/>
                  <a:pt x="388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3" name="Google Shape;1163;p43"/>
          <p:cNvSpPr/>
          <p:nvPr/>
        </p:nvSpPr>
        <p:spPr>
          <a:xfrm>
            <a:off x="11237880" y="4191917"/>
            <a:ext cx="24355" cy="102027"/>
          </a:xfrm>
          <a:custGeom>
            <a:avLst/>
            <a:gdLst/>
            <a:ahLst/>
            <a:cxnLst/>
            <a:rect l="l" t="t" r="r" b="b"/>
            <a:pathLst>
              <a:path w="571" h="2392" extrusionOk="0">
                <a:moveTo>
                  <a:pt x="254" y="1"/>
                </a:moveTo>
                <a:cubicBezTo>
                  <a:pt x="128" y="1"/>
                  <a:pt x="1" y="96"/>
                  <a:pt x="1" y="222"/>
                </a:cubicBezTo>
                <a:cubicBezTo>
                  <a:pt x="64" y="887"/>
                  <a:pt x="128" y="1521"/>
                  <a:pt x="128" y="2154"/>
                </a:cubicBezTo>
                <a:cubicBezTo>
                  <a:pt x="128" y="2312"/>
                  <a:pt x="238" y="2392"/>
                  <a:pt x="349" y="2392"/>
                </a:cubicBezTo>
                <a:cubicBezTo>
                  <a:pt x="460" y="2392"/>
                  <a:pt x="571" y="2312"/>
                  <a:pt x="571" y="2154"/>
                </a:cubicBezTo>
                <a:cubicBezTo>
                  <a:pt x="571" y="1521"/>
                  <a:pt x="539" y="887"/>
                  <a:pt x="476" y="222"/>
                </a:cubicBez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4" name="Google Shape;1164;p43"/>
          <p:cNvSpPr/>
          <p:nvPr/>
        </p:nvSpPr>
        <p:spPr>
          <a:xfrm>
            <a:off x="11297342" y="4164704"/>
            <a:ext cx="20303" cy="86672"/>
          </a:xfrm>
          <a:custGeom>
            <a:avLst/>
            <a:gdLst/>
            <a:ahLst/>
            <a:cxnLst/>
            <a:rect l="l" t="t" r="r" b="b"/>
            <a:pathLst>
              <a:path w="476" h="2032" extrusionOk="0">
                <a:moveTo>
                  <a:pt x="262" y="0"/>
                </a:moveTo>
                <a:cubicBezTo>
                  <a:pt x="249" y="0"/>
                  <a:pt x="235" y="2"/>
                  <a:pt x="222" y="5"/>
                </a:cubicBezTo>
                <a:cubicBezTo>
                  <a:pt x="95" y="5"/>
                  <a:pt x="0" y="100"/>
                  <a:pt x="0" y="227"/>
                </a:cubicBezTo>
                <a:lnTo>
                  <a:pt x="0" y="1779"/>
                </a:lnTo>
                <a:cubicBezTo>
                  <a:pt x="0" y="1905"/>
                  <a:pt x="95" y="2032"/>
                  <a:pt x="222" y="2032"/>
                </a:cubicBezTo>
                <a:cubicBezTo>
                  <a:pt x="349" y="2000"/>
                  <a:pt x="475" y="1905"/>
                  <a:pt x="475" y="1779"/>
                </a:cubicBezTo>
                <a:lnTo>
                  <a:pt x="475" y="227"/>
                </a:lnTo>
                <a:cubicBezTo>
                  <a:pt x="475" y="114"/>
                  <a:pt x="374" y="0"/>
                  <a:pt x="2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5" name="Google Shape;1165;p43"/>
          <p:cNvSpPr/>
          <p:nvPr/>
        </p:nvSpPr>
        <p:spPr>
          <a:xfrm>
            <a:off x="11340550" y="4131605"/>
            <a:ext cx="31137" cy="105183"/>
          </a:xfrm>
          <a:custGeom>
            <a:avLst/>
            <a:gdLst/>
            <a:ahLst/>
            <a:cxnLst/>
            <a:rect l="l" t="t" r="r" b="b"/>
            <a:pathLst>
              <a:path w="730" h="2466" extrusionOk="0">
                <a:moveTo>
                  <a:pt x="273" y="1"/>
                </a:moveTo>
                <a:cubicBezTo>
                  <a:pt x="246" y="1"/>
                  <a:pt x="219" y="7"/>
                  <a:pt x="191" y="21"/>
                </a:cubicBezTo>
                <a:cubicBezTo>
                  <a:pt x="64" y="53"/>
                  <a:pt x="1" y="179"/>
                  <a:pt x="32" y="306"/>
                </a:cubicBezTo>
                <a:cubicBezTo>
                  <a:pt x="159" y="939"/>
                  <a:pt x="96" y="1636"/>
                  <a:pt x="222" y="2270"/>
                </a:cubicBezTo>
                <a:cubicBezTo>
                  <a:pt x="250" y="2380"/>
                  <a:pt x="373" y="2466"/>
                  <a:pt x="467" y="2466"/>
                </a:cubicBezTo>
                <a:cubicBezTo>
                  <a:pt x="481" y="2466"/>
                  <a:pt x="495" y="2464"/>
                  <a:pt x="508" y="2460"/>
                </a:cubicBezTo>
                <a:cubicBezTo>
                  <a:pt x="634" y="2396"/>
                  <a:pt x="729" y="2270"/>
                  <a:pt x="698" y="2143"/>
                </a:cubicBezTo>
                <a:cubicBezTo>
                  <a:pt x="539" y="1510"/>
                  <a:pt x="634" y="813"/>
                  <a:pt x="476" y="179"/>
                </a:cubicBezTo>
                <a:cubicBezTo>
                  <a:pt x="451" y="81"/>
                  <a:pt x="368" y="1"/>
                  <a:pt x="27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6" name="Google Shape;1166;p43"/>
          <p:cNvSpPr/>
          <p:nvPr/>
        </p:nvSpPr>
        <p:spPr>
          <a:xfrm>
            <a:off x="11400009" y="4100083"/>
            <a:ext cx="27043" cy="93240"/>
          </a:xfrm>
          <a:custGeom>
            <a:avLst/>
            <a:gdLst/>
            <a:ahLst/>
            <a:cxnLst/>
            <a:rect l="l" t="t" r="r" b="b"/>
            <a:pathLst>
              <a:path w="634" h="2186" extrusionOk="0">
                <a:moveTo>
                  <a:pt x="254" y="0"/>
                </a:moveTo>
                <a:cubicBezTo>
                  <a:pt x="127" y="0"/>
                  <a:pt x="0" y="127"/>
                  <a:pt x="0" y="253"/>
                </a:cubicBezTo>
                <a:cubicBezTo>
                  <a:pt x="32" y="823"/>
                  <a:pt x="159" y="1362"/>
                  <a:pt x="127" y="1932"/>
                </a:cubicBezTo>
                <a:cubicBezTo>
                  <a:pt x="95" y="2059"/>
                  <a:pt x="222" y="2185"/>
                  <a:pt x="349" y="2185"/>
                </a:cubicBezTo>
                <a:cubicBezTo>
                  <a:pt x="475" y="2185"/>
                  <a:pt x="570" y="2059"/>
                  <a:pt x="570" y="1932"/>
                </a:cubicBezTo>
                <a:cubicBezTo>
                  <a:pt x="634" y="1393"/>
                  <a:pt x="475" y="823"/>
                  <a:pt x="475" y="253"/>
                </a:cubicBez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7" name="Google Shape;1167;p43"/>
          <p:cNvSpPr/>
          <p:nvPr/>
        </p:nvSpPr>
        <p:spPr>
          <a:xfrm>
            <a:off x="11455375" y="4071717"/>
            <a:ext cx="21668" cy="86459"/>
          </a:xfrm>
          <a:custGeom>
            <a:avLst/>
            <a:gdLst/>
            <a:ahLst/>
            <a:cxnLst/>
            <a:rect l="l" t="t" r="r" b="b"/>
            <a:pathLst>
              <a:path w="508" h="2027" extrusionOk="0">
                <a:moveTo>
                  <a:pt x="222" y="0"/>
                </a:moveTo>
                <a:cubicBezTo>
                  <a:pt x="127" y="0"/>
                  <a:pt x="1" y="95"/>
                  <a:pt x="1" y="222"/>
                </a:cubicBezTo>
                <a:cubicBezTo>
                  <a:pt x="64" y="760"/>
                  <a:pt x="64" y="1267"/>
                  <a:pt x="64" y="1773"/>
                </a:cubicBezTo>
                <a:cubicBezTo>
                  <a:pt x="64" y="1900"/>
                  <a:pt x="159" y="2027"/>
                  <a:pt x="286" y="2027"/>
                </a:cubicBezTo>
                <a:cubicBezTo>
                  <a:pt x="412" y="2027"/>
                  <a:pt x="507" y="1900"/>
                  <a:pt x="507" y="1773"/>
                </a:cubicBezTo>
                <a:cubicBezTo>
                  <a:pt x="507" y="1267"/>
                  <a:pt x="507" y="760"/>
                  <a:pt x="476" y="222"/>
                </a:cubicBezTo>
                <a:cubicBezTo>
                  <a:pt x="444" y="95"/>
                  <a:pt x="381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8" name="Google Shape;1168;p43"/>
          <p:cNvSpPr/>
          <p:nvPr/>
        </p:nvSpPr>
        <p:spPr>
          <a:xfrm>
            <a:off x="11498328" y="4043225"/>
            <a:ext cx="27341" cy="89316"/>
          </a:xfrm>
          <a:custGeom>
            <a:avLst/>
            <a:gdLst/>
            <a:ahLst/>
            <a:cxnLst/>
            <a:rect l="l" t="t" r="r" b="b"/>
            <a:pathLst>
              <a:path w="641" h="2094" extrusionOk="0">
                <a:moveTo>
                  <a:pt x="285" y="1"/>
                </a:moveTo>
                <a:cubicBezTo>
                  <a:pt x="148" y="1"/>
                  <a:pt x="0" y="115"/>
                  <a:pt x="39" y="288"/>
                </a:cubicBezTo>
                <a:cubicBezTo>
                  <a:pt x="165" y="795"/>
                  <a:pt x="134" y="1333"/>
                  <a:pt x="134" y="1871"/>
                </a:cubicBezTo>
                <a:cubicBezTo>
                  <a:pt x="134" y="1998"/>
                  <a:pt x="229" y="2093"/>
                  <a:pt x="355" y="2093"/>
                </a:cubicBezTo>
                <a:cubicBezTo>
                  <a:pt x="482" y="2093"/>
                  <a:pt x="609" y="1998"/>
                  <a:pt x="609" y="1871"/>
                </a:cubicBezTo>
                <a:cubicBezTo>
                  <a:pt x="609" y="1301"/>
                  <a:pt x="640" y="731"/>
                  <a:pt x="482" y="161"/>
                </a:cubicBezTo>
                <a:cubicBezTo>
                  <a:pt x="457" y="49"/>
                  <a:pt x="373" y="1"/>
                  <a:pt x="28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69" name="Google Shape;1169;p43"/>
          <p:cNvSpPr/>
          <p:nvPr/>
        </p:nvSpPr>
        <p:spPr>
          <a:xfrm>
            <a:off x="9452113" y="3885958"/>
            <a:ext cx="20303" cy="96268"/>
          </a:xfrm>
          <a:custGeom>
            <a:avLst/>
            <a:gdLst/>
            <a:ahLst/>
            <a:cxnLst/>
            <a:rect l="l" t="t" r="r" b="b"/>
            <a:pathLst>
              <a:path w="476" h="2257" extrusionOk="0">
                <a:moveTo>
                  <a:pt x="238" y="1"/>
                </a:moveTo>
                <a:cubicBezTo>
                  <a:pt x="119" y="1"/>
                  <a:pt x="0" y="80"/>
                  <a:pt x="0" y="238"/>
                </a:cubicBezTo>
                <a:lnTo>
                  <a:pt x="0" y="2043"/>
                </a:lnTo>
                <a:cubicBezTo>
                  <a:pt x="0" y="2186"/>
                  <a:pt x="119" y="2257"/>
                  <a:pt x="238" y="2257"/>
                </a:cubicBezTo>
                <a:cubicBezTo>
                  <a:pt x="357" y="2257"/>
                  <a:pt x="475" y="2186"/>
                  <a:pt x="475" y="2043"/>
                </a:cubicBezTo>
                <a:lnTo>
                  <a:pt x="475" y="238"/>
                </a:lnTo>
                <a:cubicBezTo>
                  <a:pt x="475" y="80"/>
                  <a:pt x="357" y="1"/>
                  <a:pt x="2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0" name="Google Shape;1170;p43"/>
          <p:cNvSpPr/>
          <p:nvPr/>
        </p:nvSpPr>
        <p:spPr>
          <a:xfrm>
            <a:off x="9508841" y="3921405"/>
            <a:ext cx="25720" cy="96993"/>
          </a:xfrm>
          <a:custGeom>
            <a:avLst/>
            <a:gdLst/>
            <a:ahLst/>
            <a:cxnLst/>
            <a:rect l="l" t="t" r="r" b="b"/>
            <a:pathLst>
              <a:path w="603" h="2274" extrusionOk="0">
                <a:moveTo>
                  <a:pt x="348" y="1"/>
                </a:moveTo>
                <a:cubicBezTo>
                  <a:pt x="245" y="1"/>
                  <a:pt x="153" y="62"/>
                  <a:pt x="127" y="167"/>
                </a:cubicBezTo>
                <a:cubicBezTo>
                  <a:pt x="1" y="800"/>
                  <a:pt x="64" y="1402"/>
                  <a:pt x="64" y="2036"/>
                </a:cubicBezTo>
                <a:cubicBezTo>
                  <a:pt x="64" y="2194"/>
                  <a:pt x="183" y="2273"/>
                  <a:pt x="301" y="2273"/>
                </a:cubicBezTo>
                <a:cubicBezTo>
                  <a:pt x="420" y="2273"/>
                  <a:pt x="539" y="2194"/>
                  <a:pt x="539" y="2036"/>
                </a:cubicBezTo>
                <a:cubicBezTo>
                  <a:pt x="539" y="1466"/>
                  <a:pt x="476" y="864"/>
                  <a:pt x="571" y="294"/>
                </a:cubicBezTo>
                <a:cubicBezTo>
                  <a:pt x="602" y="167"/>
                  <a:pt x="539" y="40"/>
                  <a:pt x="412" y="9"/>
                </a:cubicBezTo>
                <a:cubicBezTo>
                  <a:pt x="391" y="3"/>
                  <a:pt x="369" y="1"/>
                  <a:pt x="34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1" name="Google Shape;1171;p43"/>
          <p:cNvSpPr/>
          <p:nvPr/>
        </p:nvSpPr>
        <p:spPr>
          <a:xfrm>
            <a:off x="9564209" y="3970371"/>
            <a:ext cx="23033" cy="91917"/>
          </a:xfrm>
          <a:custGeom>
            <a:avLst/>
            <a:gdLst/>
            <a:ahLst/>
            <a:cxnLst/>
            <a:rect l="l" t="t" r="r" b="b"/>
            <a:pathLst>
              <a:path w="540" h="2155" extrusionOk="0">
                <a:moveTo>
                  <a:pt x="254" y="1"/>
                </a:moveTo>
                <a:cubicBezTo>
                  <a:pt x="128" y="1"/>
                  <a:pt x="1" y="128"/>
                  <a:pt x="1" y="254"/>
                </a:cubicBezTo>
                <a:cubicBezTo>
                  <a:pt x="96" y="793"/>
                  <a:pt x="64" y="1363"/>
                  <a:pt x="64" y="1933"/>
                </a:cubicBezTo>
                <a:cubicBezTo>
                  <a:pt x="64" y="2059"/>
                  <a:pt x="191" y="2154"/>
                  <a:pt x="318" y="2154"/>
                </a:cubicBezTo>
                <a:cubicBezTo>
                  <a:pt x="444" y="2154"/>
                  <a:pt x="539" y="2059"/>
                  <a:pt x="539" y="1933"/>
                </a:cubicBezTo>
                <a:cubicBezTo>
                  <a:pt x="539" y="1363"/>
                  <a:pt x="539" y="793"/>
                  <a:pt x="476" y="254"/>
                </a:cubicBezTo>
                <a:cubicBezTo>
                  <a:pt x="476" y="128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2" name="Google Shape;1172;p43"/>
          <p:cNvSpPr/>
          <p:nvPr/>
        </p:nvSpPr>
        <p:spPr>
          <a:xfrm>
            <a:off x="7196889" y="3838357"/>
            <a:ext cx="218343" cy="242271"/>
          </a:xfrm>
          <a:custGeom>
            <a:avLst/>
            <a:gdLst/>
            <a:ahLst/>
            <a:cxnLst/>
            <a:rect l="l" t="t" r="r" b="b"/>
            <a:pathLst>
              <a:path w="5119" h="5680" extrusionOk="0">
                <a:moveTo>
                  <a:pt x="326" y="0"/>
                </a:moveTo>
                <a:cubicBezTo>
                  <a:pt x="159" y="0"/>
                  <a:pt x="1" y="103"/>
                  <a:pt x="17" y="309"/>
                </a:cubicBezTo>
                <a:cubicBezTo>
                  <a:pt x="80" y="721"/>
                  <a:pt x="112" y="1101"/>
                  <a:pt x="143" y="1512"/>
                </a:cubicBezTo>
                <a:cubicBezTo>
                  <a:pt x="175" y="1766"/>
                  <a:pt x="175" y="2019"/>
                  <a:pt x="207" y="2304"/>
                </a:cubicBezTo>
                <a:cubicBezTo>
                  <a:pt x="207" y="2431"/>
                  <a:pt x="207" y="2652"/>
                  <a:pt x="302" y="2779"/>
                </a:cubicBezTo>
                <a:cubicBezTo>
                  <a:pt x="365" y="2842"/>
                  <a:pt x="492" y="2937"/>
                  <a:pt x="555" y="2969"/>
                </a:cubicBezTo>
                <a:cubicBezTo>
                  <a:pt x="745" y="3128"/>
                  <a:pt x="935" y="3254"/>
                  <a:pt x="1125" y="3381"/>
                </a:cubicBezTo>
                <a:cubicBezTo>
                  <a:pt x="1664" y="3761"/>
                  <a:pt x="2202" y="4141"/>
                  <a:pt x="2740" y="4489"/>
                </a:cubicBezTo>
                <a:cubicBezTo>
                  <a:pt x="3310" y="4901"/>
                  <a:pt x="3880" y="5281"/>
                  <a:pt x="4482" y="5629"/>
                </a:cubicBezTo>
                <a:cubicBezTo>
                  <a:pt x="4537" y="5664"/>
                  <a:pt x="4592" y="5680"/>
                  <a:pt x="4644" y="5680"/>
                </a:cubicBezTo>
                <a:cubicBezTo>
                  <a:pt x="4922" y="5680"/>
                  <a:pt x="5119" y="5246"/>
                  <a:pt x="4799" y="5059"/>
                </a:cubicBezTo>
                <a:cubicBezTo>
                  <a:pt x="3425" y="4265"/>
                  <a:pt x="2139" y="3324"/>
                  <a:pt x="856" y="2378"/>
                </a:cubicBezTo>
                <a:lnTo>
                  <a:pt x="856" y="2378"/>
                </a:lnTo>
                <a:cubicBezTo>
                  <a:pt x="798" y="1705"/>
                  <a:pt x="740" y="1007"/>
                  <a:pt x="682" y="309"/>
                </a:cubicBezTo>
                <a:cubicBezTo>
                  <a:pt x="666" y="103"/>
                  <a:pt x="492" y="0"/>
                  <a:pt x="3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3" name="Google Shape;1173;p43"/>
          <p:cNvSpPr/>
          <p:nvPr/>
        </p:nvSpPr>
        <p:spPr>
          <a:xfrm>
            <a:off x="7198937" y="4005987"/>
            <a:ext cx="2189652" cy="474220"/>
          </a:xfrm>
          <a:custGeom>
            <a:avLst/>
            <a:gdLst/>
            <a:ahLst/>
            <a:cxnLst/>
            <a:rect l="l" t="t" r="r" b="b"/>
            <a:pathLst>
              <a:path w="51336" h="11118" extrusionOk="0">
                <a:moveTo>
                  <a:pt x="50899" y="1"/>
                </a:moveTo>
                <a:cubicBezTo>
                  <a:pt x="50736" y="1"/>
                  <a:pt x="50576" y="104"/>
                  <a:pt x="50576" y="306"/>
                </a:cubicBezTo>
                <a:lnTo>
                  <a:pt x="50576" y="2076"/>
                </a:lnTo>
                <a:lnTo>
                  <a:pt x="50576" y="2076"/>
                </a:lnTo>
                <a:cubicBezTo>
                  <a:pt x="48445" y="3314"/>
                  <a:pt x="46344" y="4581"/>
                  <a:pt x="44242" y="5848"/>
                </a:cubicBezTo>
                <a:cubicBezTo>
                  <a:pt x="42437" y="6925"/>
                  <a:pt x="40537" y="7875"/>
                  <a:pt x="38700" y="8857"/>
                </a:cubicBezTo>
                <a:cubicBezTo>
                  <a:pt x="37818" y="9338"/>
                  <a:pt x="36959" y="9796"/>
                  <a:pt x="36103" y="10251"/>
                </a:cubicBezTo>
                <a:lnTo>
                  <a:pt x="36103" y="10251"/>
                </a:lnTo>
                <a:lnTo>
                  <a:pt x="36103" y="9553"/>
                </a:lnTo>
                <a:cubicBezTo>
                  <a:pt x="36103" y="9332"/>
                  <a:pt x="36103" y="9110"/>
                  <a:pt x="36103" y="8920"/>
                </a:cubicBezTo>
                <a:cubicBezTo>
                  <a:pt x="36135" y="8857"/>
                  <a:pt x="36167" y="8793"/>
                  <a:pt x="36198" y="8730"/>
                </a:cubicBezTo>
                <a:cubicBezTo>
                  <a:pt x="36515" y="7906"/>
                  <a:pt x="36863" y="7083"/>
                  <a:pt x="37180" y="6260"/>
                </a:cubicBezTo>
                <a:cubicBezTo>
                  <a:pt x="37275" y="6070"/>
                  <a:pt x="37085" y="5848"/>
                  <a:pt x="36895" y="5848"/>
                </a:cubicBezTo>
                <a:lnTo>
                  <a:pt x="1331" y="5848"/>
                </a:lnTo>
                <a:cubicBezTo>
                  <a:pt x="1141" y="5848"/>
                  <a:pt x="936" y="5834"/>
                  <a:pt x="737" y="5834"/>
                </a:cubicBezTo>
                <a:cubicBezTo>
                  <a:pt x="702" y="5834"/>
                  <a:pt x="668" y="5834"/>
                  <a:pt x="634" y="5835"/>
                </a:cubicBezTo>
                <a:lnTo>
                  <a:pt x="634" y="5835"/>
                </a:lnTo>
                <a:lnTo>
                  <a:pt x="634" y="4233"/>
                </a:lnTo>
                <a:cubicBezTo>
                  <a:pt x="634" y="4027"/>
                  <a:pt x="475" y="3924"/>
                  <a:pt x="317" y="3924"/>
                </a:cubicBezTo>
                <a:cubicBezTo>
                  <a:pt x="159" y="3924"/>
                  <a:pt x="0" y="4027"/>
                  <a:pt x="0" y="4233"/>
                </a:cubicBezTo>
                <a:lnTo>
                  <a:pt x="0" y="6196"/>
                </a:lnTo>
                <a:cubicBezTo>
                  <a:pt x="0" y="6355"/>
                  <a:pt x="127" y="6513"/>
                  <a:pt x="317" y="6513"/>
                </a:cubicBezTo>
                <a:lnTo>
                  <a:pt x="35786" y="6513"/>
                </a:lnTo>
                <a:cubicBezTo>
                  <a:pt x="35985" y="6513"/>
                  <a:pt x="36196" y="6525"/>
                  <a:pt x="36396" y="6527"/>
                </a:cubicBezTo>
                <a:lnTo>
                  <a:pt x="36396" y="6527"/>
                </a:lnTo>
                <a:cubicBezTo>
                  <a:pt x="36101" y="7209"/>
                  <a:pt x="35795" y="7895"/>
                  <a:pt x="35533" y="8603"/>
                </a:cubicBezTo>
                <a:cubicBezTo>
                  <a:pt x="35438" y="8888"/>
                  <a:pt x="35470" y="9142"/>
                  <a:pt x="35470" y="9458"/>
                </a:cubicBezTo>
                <a:lnTo>
                  <a:pt x="35470" y="10788"/>
                </a:lnTo>
                <a:cubicBezTo>
                  <a:pt x="35470" y="10980"/>
                  <a:pt x="35615" y="11118"/>
                  <a:pt x="35783" y="11118"/>
                </a:cubicBezTo>
                <a:cubicBezTo>
                  <a:pt x="35836" y="11118"/>
                  <a:pt x="35891" y="11104"/>
                  <a:pt x="35945" y="11073"/>
                </a:cubicBezTo>
                <a:cubicBezTo>
                  <a:pt x="38447" y="9743"/>
                  <a:pt x="40917" y="8413"/>
                  <a:pt x="43419" y="7083"/>
                </a:cubicBezTo>
                <a:cubicBezTo>
                  <a:pt x="45636" y="5880"/>
                  <a:pt x="47789" y="4518"/>
                  <a:pt x="49974" y="3219"/>
                </a:cubicBezTo>
                <a:cubicBezTo>
                  <a:pt x="50228" y="3029"/>
                  <a:pt x="50513" y="2871"/>
                  <a:pt x="50766" y="2713"/>
                </a:cubicBezTo>
                <a:cubicBezTo>
                  <a:pt x="50893" y="2649"/>
                  <a:pt x="51051" y="2586"/>
                  <a:pt x="51146" y="2491"/>
                </a:cubicBezTo>
                <a:cubicBezTo>
                  <a:pt x="51336" y="2269"/>
                  <a:pt x="51241" y="1763"/>
                  <a:pt x="51241" y="1478"/>
                </a:cubicBezTo>
                <a:lnTo>
                  <a:pt x="51241" y="338"/>
                </a:lnTo>
                <a:cubicBezTo>
                  <a:pt x="51241" y="112"/>
                  <a:pt x="51069" y="1"/>
                  <a:pt x="5089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4" name="Google Shape;1174;p43"/>
          <p:cNvSpPr/>
          <p:nvPr/>
        </p:nvSpPr>
        <p:spPr>
          <a:xfrm>
            <a:off x="7190833" y="3640055"/>
            <a:ext cx="2197756" cy="759272"/>
          </a:xfrm>
          <a:custGeom>
            <a:avLst/>
            <a:gdLst/>
            <a:ahLst/>
            <a:cxnLst/>
            <a:rect l="l" t="t" r="r" b="b"/>
            <a:pathLst>
              <a:path w="51526" h="17801" extrusionOk="0">
                <a:moveTo>
                  <a:pt x="36714" y="1220"/>
                </a:moveTo>
                <a:lnTo>
                  <a:pt x="36714" y="1220"/>
                </a:lnTo>
                <a:cubicBezTo>
                  <a:pt x="38093" y="2013"/>
                  <a:pt x="39489" y="2789"/>
                  <a:pt x="40885" y="3565"/>
                </a:cubicBezTo>
                <a:cubicBezTo>
                  <a:pt x="43609" y="5116"/>
                  <a:pt x="46301" y="6636"/>
                  <a:pt x="49024" y="8157"/>
                </a:cubicBezTo>
                <a:cubicBezTo>
                  <a:pt x="49459" y="8417"/>
                  <a:pt x="49879" y="8663"/>
                  <a:pt x="50304" y="8905"/>
                </a:cubicBezTo>
                <a:lnTo>
                  <a:pt x="50304" y="8905"/>
                </a:lnTo>
                <a:cubicBezTo>
                  <a:pt x="48791" y="9768"/>
                  <a:pt x="47280" y="10609"/>
                  <a:pt x="45794" y="11450"/>
                </a:cubicBezTo>
                <a:cubicBezTo>
                  <a:pt x="43070" y="13002"/>
                  <a:pt x="40347" y="14522"/>
                  <a:pt x="37655" y="16042"/>
                </a:cubicBezTo>
                <a:cubicBezTo>
                  <a:pt x="37341" y="16215"/>
                  <a:pt x="37026" y="16396"/>
                  <a:pt x="36716" y="16576"/>
                </a:cubicBezTo>
                <a:lnTo>
                  <a:pt x="36716" y="16576"/>
                </a:lnTo>
                <a:cubicBezTo>
                  <a:pt x="37219" y="15352"/>
                  <a:pt x="37722" y="14139"/>
                  <a:pt x="38225" y="12907"/>
                </a:cubicBezTo>
                <a:cubicBezTo>
                  <a:pt x="38320" y="12685"/>
                  <a:pt x="38067" y="12432"/>
                  <a:pt x="37845" y="12432"/>
                </a:cubicBezTo>
                <a:lnTo>
                  <a:pt x="2027" y="12432"/>
                </a:lnTo>
                <a:cubicBezTo>
                  <a:pt x="1938" y="12432"/>
                  <a:pt x="1844" y="12428"/>
                  <a:pt x="1748" y="12423"/>
                </a:cubicBezTo>
                <a:lnTo>
                  <a:pt x="1748" y="12423"/>
                </a:lnTo>
                <a:cubicBezTo>
                  <a:pt x="3330" y="11360"/>
                  <a:pt x="4917" y="10296"/>
                  <a:pt x="6524" y="9233"/>
                </a:cubicBezTo>
                <a:cubicBezTo>
                  <a:pt x="6746" y="9075"/>
                  <a:pt x="6746" y="8727"/>
                  <a:pt x="6524" y="8568"/>
                </a:cubicBezTo>
                <a:cubicBezTo>
                  <a:pt x="4921" y="7508"/>
                  <a:pt x="3338" y="6447"/>
                  <a:pt x="1760" y="5370"/>
                </a:cubicBezTo>
                <a:lnTo>
                  <a:pt x="36325" y="5370"/>
                </a:lnTo>
                <a:cubicBezTo>
                  <a:pt x="36642" y="5370"/>
                  <a:pt x="36972" y="5384"/>
                  <a:pt x="37298" y="5384"/>
                </a:cubicBezTo>
                <a:cubicBezTo>
                  <a:pt x="37461" y="5384"/>
                  <a:pt x="37623" y="5380"/>
                  <a:pt x="37782" y="5370"/>
                </a:cubicBezTo>
                <a:lnTo>
                  <a:pt x="37845" y="5370"/>
                </a:lnTo>
                <a:cubicBezTo>
                  <a:pt x="38067" y="5370"/>
                  <a:pt x="38320" y="5116"/>
                  <a:pt x="38225" y="4895"/>
                </a:cubicBezTo>
                <a:cubicBezTo>
                  <a:pt x="37721" y="3660"/>
                  <a:pt x="37217" y="2446"/>
                  <a:pt x="36714" y="1220"/>
                </a:cubicBezTo>
                <a:close/>
                <a:moveTo>
                  <a:pt x="35988" y="1"/>
                </a:moveTo>
                <a:cubicBezTo>
                  <a:pt x="35751" y="1"/>
                  <a:pt x="35497" y="211"/>
                  <a:pt x="35596" y="461"/>
                </a:cubicBezTo>
                <a:cubicBezTo>
                  <a:pt x="36165" y="1854"/>
                  <a:pt x="36734" y="3222"/>
                  <a:pt x="37302" y="4610"/>
                </a:cubicBezTo>
                <a:lnTo>
                  <a:pt x="2027" y="4610"/>
                </a:lnTo>
                <a:cubicBezTo>
                  <a:pt x="1711" y="4610"/>
                  <a:pt x="1380" y="4596"/>
                  <a:pt x="1054" y="4596"/>
                </a:cubicBezTo>
                <a:cubicBezTo>
                  <a:pt x="910" y="4596"/>
                  <a:pt x="767" y="4598"/>
                  <a:pt x="627" y="4606"/>
                </a:cubicBezTo>
                <a:lnTo>
                  <a:pt x="627" y="4606"/>
                </a:lnTo>
                <a:cubicBezTo>
                  <a:pt x="585" y="4590"/>
                  <a:pt x="544" y="4583"/>
                  <a:pt x="504" y="4583"/>
                </a:cubicBezTo>
                <a:cubicBezTo>
                  <a:pt x="307" y="4583"/>
                  <a:pt x="151" y="4766"/>
                  <a:pt x="140" y="4962"/>
                </a:cubicBezTo>
                <a:lnTo>
                  <a:pt x="140" y="4962"/>
                </a:lnTo>
                <a:cubicBezTo>
                  <a:pt x="127" y="5128"/>
                  <a:pt x="206" y="5301"/>
                  <a:pt x="387" y="5353"/>
                </a:cubicBezTo>
                <a:lnTo>
                  <a:pt x="387" y="5353"/>
                </a:lnTo>
                <a:cubicBezTo>
                  <a:pt x="2133" y="6527"/>
                  <a:pt x="3879" y="7700"/>
                  <a:pt x="5648" y="8897"/>
                </a:cubicBezTo>
                <a:lnTo>
                  <a:pt x="5648" y="8897"/>
                </a:lnTo>
                <a:cubicBezTo>
                  <a:pt x="3855" y="10091"/>
                  <a:pt x="2086" y="11306"/>
                  <a:pt x="317" y="12495"/>
                </a:cubicBezTo>
                <a:cubicBezTo>
                  <a:pt x="0" y="12685"/>
                  <a:pt x="95" y="13192"/>
                  <a:pt x="507" y="13192"/>
                </a:cubicBezTo>
                <a:lnTo>
                  <a:pt x="36325" y="13192"/>
                </a:lnTo>
                <a:cubicBezTo>
                  <a:pt x="36610" y="13192"/>
                  <a:pt x="36961" y="13231"/>
                  <a:pt x="37285" y="13234"/>
                </a:cubicBezTo>
                <a:lnTo>
                  <a:pt x="37285" y="13234"/>
                </a:lnTo>
                <a:cubicBezTo>
                  <a:pt x="36722" y="14607"/>
                  <a:pt x="36159" y="15961"/>
                  <a:pt x="35596" y="17341"/>
                </a:cubicBezTo>
                <a:cubicBezTo>
                  <a:pt x="35497" y="17590"/>
                  <a:pt x="35732" y="17801"/>
                  <a:pt x="35975" y="17801"/>
                </a:cubicBezTo>
                <a:cubicBezTo>
                  <a:pt x="36040" y="17801"/>
                  <a:pt x="36106" y="17786"/>
                  <a:pt x="36166" y="17752"/>
                </a:cubicBezTo>
                <a:cubicBezTo>
                  <a:pt x="37845" y="16802"/>
                  <a:pt x="39555" y="15820"/>
                  <a:pt x="41265" y="14870"/>
                </a:cubicBezTo>
                <a:cubicBezTo>
                  <a:pt x="43989" y="13350"/>
                  <a:pt x="46681" y="11798"/>
                  <a:pt x="49404" y="10278"/>
                </a:cubicBezTo>
                <a:cubicBezTo>
                  <a:pt x="50038" y="9930"/>
                  <a:pt x="50639" y="9582"/>
                  <a:pt x="51273" y="9233"/>
                </a:cubicBezTo>
                <a:cubicBezTo>
                  <a:pt x="51526" y="9075"/>
                  <a:pt x="51526" y="8727"/>
                  <a:pt x="51273" y="8568"/>
                </a:cubicBezTo>
                <a:cubicBezTo>
                  <a:pt x="49563" y="7618"/>
                  <a:pt x="47852" y="6668"/>
                  <a:pt x="46174" y="5686"/>
                </a:cubicBezTo>
                <a:cubicBezTo>
                  <a:pt x="43450" y="4166"/>
                  <a:pt x="40727" y="2614"/>
                  <a:pt x="38035" y="1094"/>
                </a:cubicBezTo>
                <a:cubicBezTo>
                  <a:pt x="37402" y="746"/>
                  <a:pt x="36768" y="398"/>
                  <a:pt x="36166" y="49"/>
                </a:cubicBezTo>
                <a:cubicBezTo>
                  <a:pt x="36113" y="16"/>
                  <a:pt x="36051" y="1"/>
                  <a:pt x="3598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5" name="Google Shape;1175;p43"/>
          <p:cNvSpPr/>
          <p:nvPr/>
        </p:nvSpPr>
        <p:spPr>
          <a:xfrm>
            <a:off x="7258353" y="4187524"/>
            <a:ext cx="24355" cy="92216"/>
          </a:xfrm>
          <a:custGeom>
            <a:avLst/>
            <a:gdLst/>
            <a:ahLst/>
            <a:cxnLst/>
            <a:rect l="l" t="t" r="r" b="b"/>
            <a:pathLst>
              <a:path w="571" h="2162" extrusionOk="0">
                <a:moveTo>
                  <a:pt x="244" y="0"/>
                </a:moveTo>
                <a:cubicBezTo>
                  <a:pt x="225" y="0"/>
                  <a:pt x="207" y="3"/>
                  <a:pt x="191" y="9"/>
                </a:cubicBezTo>
                <a:cubicBezTo>
                  <a:pt x="64" y="40"/>
                  <a:pt x="1" y="167"/>
                  <a:pt x="33" y="294"/>
                </a:cubicBezTo>
                <a:cubicBezTo>
                  <a:pt x="96" y="832"/>
                  <a:pt x="64" y="1402"/>
                  <a:pt x="1" y="1940"/>
                </a:cubicBezTo>
                <a:cubicBezTo>
                  <a:pt x="1" y="2067"/>
                  <a:pt x="128" y="2162"/>
                  <a:pt x="254" y="2162"/>
                </a:cubicBezTo>
                <a:cubicBezTo>
                  <a:pt x="381" y="2162"/>
                  <a:pt x="476" y="2067"/>
                  <a:pt x="476" y="1940"/>
                </a:cubicBezTo>
                <a:cubicBezTo>
                  <a:pt x="539" y="1339"/>
                  <a:pt x="571" y="769"/>
                  <a:pt x="476" y="167"/>
                </a:cubicBezTo>
                <a:cubicBezTo>
                  <a:pt x="450" y="62"/>
                  <a:pt x="337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6" name="Google Shape;1176;p43"/>
          <p:cNvSpPr/>
          <p:nvPr/>
        </p:nvSpPr>
        <p:spPr>
          <a:xfrm>
            <a:off x="7317814" y="4187866"/>
            <a:ext cx="21668" cy="87823"/>
          </a:xfrm>
          <a:custGeom>
            <a:avLst/>
            <a:gdLst/>
            <a:ahLst/>
            <a:cxnLst/>
            <a:rect l="l" t="t" r="r" b="b"/>
            <a:pathLst>
              <a:path w="508" h="2059" extrusionOk="0">
                <a:moveTo>
                  <a:pt x="285" y="1"/>
                </a:moveTo>
                <a:cubicBezTo>
                  <a:pt x="159" y="1"/>
                  <a:pt x="64" y="96"/>
                  <a:pt x="64" y="222"/>
                </a:cubicBezTo>
                <a:cubicBezTo>
                  <a:pt x="64" y="761"/>
                  <a:pt x="64" y="1299"/>
                  <a:pt x="0" y="1837"/>
                </a:cubicBezTo>
                <a:cubicBezTo>
                  <a:pt x="0" y="1964"/>
                  <a:pt x="127" y="2059"/>
                  <a:pt x="254" y="2059"/>
                </a:cubicBezTo>
                <a:cubicBezTo>
                  <a:pt x="380" y="2059"/>
                  <a:pt x="475" y="1964"/>
                  <a:pt x="475" y="1837"/>
                </a:cubicBezTo>
                <a:cubicBezTo>
                  <a:pt x="507" y="1299"/>
                  <a:pt x="507" y="761"/>
                  <a:pt x="507" y="222"/>
                </a:cubicBezTo>
                <a:cubicBezTo>
                  <a:pt x="507" y="96"/>
                  <a:pt x="412" y="1"/>
                  <a:pt x="28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7" name="Google Shape;1177;p43"/>
          <p:cNvSpPr/>
          <p:nvPr/>
        </p:nvSpPr>
        <p:spPr>
          <a:xfrm>
            <a:off x="7382649" y="4187866"/>
            <a:ext cx="20303" cy="87823"/>
          </a:xfrm>
          <a:custGeom>
            <a:avLst/>
            <a:gdLst/>
            <a:ahLst/>
            <a:cxnLst/>
            <a:rect l="l" t="t" r="r" b="b"/>
            <a:pathLst>
              <a:path w="476" h="2059" extrusionOk="0">
                <a:moveTo>
                  <a:pt x="254" y="1"/>
                </a:moveTo>
                <a:cubicBezTo>
                  <a:pt x="127" y="1"/>
                  <a:pt x="0" y="96"/>
                  <a:pt x="0" y="222"/>
                </a:cubicBezTo>
                <a:lnTo>
                  <a:pt x="0" y="1837"/>
                </a:lnTo>
                <a:cubicBezTo>
                  <a:pt x="0" y="1964"/>
                  <a:pt x="127" y="2059"/>
                  <a:pt x="254" y="2059"/>
                </a:cubicBezTo>
                <a:cubicBezTo>
                  <a:pt x="380" y="2059"/>
                  <a:pt x="475" y="1964"/>
                  <a:pt x="475" y="1837"/>
                </a:cubicBezTo>
                <a:lnTo>
                  <a:pt x="475" y="222"/>
                </a:lnTo>
                <a:cubicBezTo>
                  <a:pt x="475" y="96"/>
                  <a:pt x="380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8" name="Google Shape;1178;p43"/>
          <p:cNvSpPr/>
          <p:nvPr/>
        </p:nvSpPr>
        <p:spPr>
          <a:xfrm>
            <a:off x="7459640" y="4187652"/>
            <a:ext cx="18939" cy="83984"/>
          </a:xfrm>
          <a:custGeom>
            <a:avLst/>
            <a:gdLst/>
            <a:ahLst/>
            <a:cxnLst/>
            <a:rect l="l" t="t" r="r" b="b"/>
            <a:pathLst>
              <a:path w="444" h="1969" extrusionOk="0">
                <a:moveTo>
                  <a:pt x="261" y="1"/>
                </a:moveTo>
                <a:cubicBezTo>
                  <a:pt x="249" y="1"/>
                  <a:pt x="236" y="2"/>
                  <a:pt x="222" y="6"/>
                </a:cubicBezTo>
                <a:cubicBezTo>
                  <a:pt x="96" y="6"/>
                  <a:pt x="1" y="101"/>
                  <a:pt x="1" y="227"/>
                </a:cubicBezTo>
                <a:lnTo>
                  <a:pt x="1" y="1747"/>
                </a:lnTo>
                <a:cubicBezTo>
                  <a:pt x="1" y="1842"/>
                  <a:pt x="96" y="1969"/>
                  <a:pt x="222" y="1969"/>
                </a:cubicBezTo>
                <a:cubicBezTo>
                  <a:pt x="349" y="1969"/>
                  <a:pt x="444" y="1874"/>
                  <a:pt x="444" y="1747"/>
                </a:cubicBezTo>
                <a:lnTo>
                  <a:pt x="444" y="227"/>
                </a:lnTo>
                <a:cubicBezTo>
                  <a:pt x="444" y="114"/>
                  <a:pt x="368" y="1"/>
                  <a:pt x="26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79" name="Google Shape;1179;p43"/>
          <p:cNvSpPr/>
          <p:nvPr/>
        </p:nvSpPr>
        <p:spPr>
          <a:xfrm>
            <a:off x="7512318" y="4187652"/>
            <a:ext cx="23033" cy="83984"/>
          </a:xfrm>
          <a:custGeom>
            <a:avLst/>
            <a:gdLst/>
            <a:ahLst/>
            <a:cxnLst/>
            <a:rect l="l" t="t" r="r" b="b"/>
            <a:pathLst>
              <a:path w="540" h="1969" extrusionOk="0">
                <a:moveTo>
                  <a:pt x="301" y="1"/>
                </a:moveTo>
                <a:cubicBezTo>
                  <a:pt x="286" y="1"/>
                  <a:pt x="271" y="2"/>
                  <a:pt x="254" y="6"/>
                </a:cubicBezTo>
                <a:cubicBezTo>
                  <a:pt x="159" y="6"/>
                  <a:pt x="32" y="101"/>
                  <a:pt x="32" y="227"/>
                </a:cubicBezTo>
                <a:cubicBezTo>
                  <a:pt x="96" y="734"/>
                  <a:pt x="1" y="1241"/>
                  <a:pt x="1" y="1747"/>
                </a:cubicBezTo>
                <a:cubicBezTo>
                  <a:pt x="1" y="1842"/>
                  <a:pt x="96" y="1969"/>
                  <a:pt x="222" y="1969"/>
                </a:cubicBezTo>
                <a:cubicBezTo>
                  <a:pt x="349" y="1969"/>
                  <a:pt x="444" y="1874"/>
                  <a:pt x="444" y="1747"/>
                </a:cubicBezTo>
                <a:cubicBezTo>
                  <a:pt x="444" y="1241"/>
                  <a:pt x="539" y="734"/>
                  <a:pt x="507" y="227"/>
                </a:cubicBezTo>
                <a:cubicBezTo>
                  <a:pt x="479" y="114"/>
                  <a:pt x="425" y="1"/>
                  <a:pt x="30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0" name="Google Shape;1180;p43"/>
          <p:cNvSpPr/>
          <p:nvPr/>
        </p:nvSpPr>
        <p:spPr>
          <a:xfrm>
            <a:off x="7574466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07" y="1906"/>
                  <a:pt x="507" y="1779"/>
                </a:cubicBezTo>
                <a:cubicBezTo>
                  <a:pt x="507" y="1272"/>
                  <a:pt x="507" y="734"/>
                  <a:pt x="475" y="227"/>
                </a:cubicBezTo>
                <a:cubicBezTo>
                  <a:pt x="475" y="114"/>
                  <a:pt x="399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1" name="Google Shape;1181;p43"/>
          <p:cNvSpPr/>
          <p:nvPr/>
        </p:nvSpPr>
        <p:spPr>
          <a:xfrm>
            <a:off x="7641987" y="4186161"/>
            <a:ext cx="24355" cy="89529"/>
          </a:xfrm>
          <a:custGeom>
            <a:avLst/>
            <a:gdLst/>
            <a:ahLst/>
            <a:cxnLst/>
            <a:rect l="l" t="t" r="r" b="b"/>
            <a:pathLst>
              <a:path w="571" h="2099" extrusionOk="0">
                <a:moveTo>
                  <a:pt x="226" y="1"/>
                </a:moveTo>
                <a:cubicBezTo>
                  <a:pt x="204" y="1"/>
                  <a:pt x="181" y="3"/>
                  <a:pt x="159" y="9"/>
                </a:cubicBezTo>
                <a:cubicBezTo>
                  <a:pt x="33" y="41"/>
                  <a:pt x="1" y="167"/>
                  <a:pt x="1" y="294"/>
                </a:cubicBezTo>
                <a:cubicBezTo>
                  <a:pt x="96" y="801"/>
                  <a:pt x="1" y="1339"/>
                  <a:pt x="1" y="1877"/>
                </a:cubicBezTo>
                <a:cubicBezTo>
                  <a:pt x="1" y="2004"/>
                  <a:pt x="128" y="2099"/>
                  <a:pt x="254" y="2099"/>
                </a:cubicBezTo>
                <a:cubicBezTo>
                  <a:pt x="381" y="2099"/>
                  <a:pt x="476" y="2004"/>
                  <a:pt x="476" y="1877"/>
                </a:cubicBezTo>
                <a:cubicBezTo>
                  <a:pt x="476" y="1307"/>
                  <a:pt x="571" y="737"/>
                  <a:pt x="476" y="167"/>
                </a:cubicBezTo>
                <a:cubicBezTo>
                  <a:pt x="450" y="62"/>
                  <a:pt x="337" y="1"/>
                  <a:pt x="22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2" name="Google Shape;1182;p43"/>
          <p:cNvSpPr/>
          <p:nvPr/>
        </p:nvSpPr>
        <p:spPr>
          <a:xfrm>
            <a:off x="7704135" y="4187866"/>
            <a:ext cx="25720" cy="81425"/>
          </a:xfrm>
          <a:custGeom>
            <a:avLst/>
            <a:gdLst/>
            <a:ahLst/>
            <a:cxnLst/>
            <a:rect l="l" t="t" r="r" b="b"/>
            <a:pathLst>
              <a:path w="603" h="1909" extrusionOk="0">
                <a:moveTo>
                  <a:pt x="317" y="1"/>
                </a:moveTo>
                <a:cubicBezTo>
                  <a:pt x="191" y="1"/>
                  <a:pt x="64" y="96"/>
                  <a:pt x="64" y="222"/>
                </a:cubicBezTo>
                <a:cubicBezTo>
                  <a:pt x="127" y="697"/>
                  <a:pt x="127" y="1172"/>
                  <a:pt x="32" y="1616"/>
                </a:cubicBezTo>
                <a:cubicBezTo>
                  <a:pt x="1" y="1742"/>
                  <a:pt x="64" y="1869"/>
                  <a:pt x="191" y="1901"/>
                </a:cubicBezTo>
                <a:cubicBezTo>
                  <a:pt x="212" y="1906"/>
                  <a:pt x="235" y="1909"/>
                  <a:pt x="258" y="1909"/>
                </a:cubicBezTo>
                <a:cubicBezTo>
                  <a:pt x="367" y="1909"/>
                  <a:pt x="476" y="1847"/>
                  <a:pt x="476" y="1742"/>
                </a:cubicBezTo>
                <a:cubicBezTo>
                  <a:pt x="602" y="1236"/>
                  <a:pt x="602" y="729"/>
                  <a:pt x="539" y="222"/>
                </a:cubicBezTo>
                <a:cubicBezTo>
                  <a:pt x="539" y="96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3" name="Google Shape;1183;p43"/>
          <p:cNvSpPr/>
          <p:nvPr/>
        </p:nvSpPr>
        <p:spPr>
          <a:xfrm>
            <a:off x="7777074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70" y="1"/>
                </a:moveTo>
                <a:cubicBezTo>
                  <a:pt x="255" y="1"/>
                  <a:pt x="239" y="2"/>
                  <a:pt x="222" y="6"/>
                </a:cubicBezTo>
                <a:cubicBezTo>
                  <a:pt x="127" y="6"/>
                  <a:pt x="1" y="101"/>
                  <a:pt x="1" y="227"/>
                </a:cubicBezTo>
                <a:cubicBezTo>
                  <a:pt x="32" y="734"/>
                  <a:pt x="32" y="1272"/>
                  <a:pt x="32" y="1779"/>
                </a:cubicBezTo>
                <a:cubicBezTo>
                  <a:pt x="32" y="1892"/>
                  <a:pt x="134" y="2006"/>
                  <a:pt x="246" y="2006"/>
                </a:cubicBezTo>
                <a:cubicBezTo>
                  <a:pt x="259" y="2006"/>
                  <a:pt x="272" y="2004"/>
                  <a:pt x="286" y="2001"/>
                </a:cubicBezTo>
                <a:cubicBezTo>
                  <a:pt x="412" y="2001"/>
                  <a:pt x="508" y="1906"/>
                  <a:pt x="508" y="1779"/>
                </a:cubicBezTo>
                <a:cubicBezTo>
                  <a:pt x="508" y="1272"/>
                  <a:pt x="508" y="734"/>
                  <a:pt x="476" y="227"/>
                </a:cubicBezTo>
                <a:cubicBezTo>
                  <a:pt x="448" y="114"/>
                  <a:pt x="394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4" name="Google Shape;1184;p43"/>
          <p:cNvSpPr/>
          <p:nvPr/>
        </p:nvSpPr>
        <p:spPr>
          <a:xfrm>
            <a:off x="7841909" y="4187866"/>
            <a:ext cx="20303" cy="89188"/>
          </a:xfrm>
          <a:custGeom>
            <a:avLst/>
            <a:gdLst/>
            <a:ahLst/>
            <a:cxnLst/>
            <a:rect l="l" t="t" r="r" b="b"/>
            <a:pathLst>
              <a:path w="476" h="2091" extrusionOk="0">
                <a:moveTo>
                  <a:pt x="223" y="1"/>
                </a:moveTo>
                <a:cubicBezTo>
                  <a:pt x="128" y="1"/>
                  <a:pt x="1" y="96"/>
                  <a:pt x="1" y="222"/>
                </a:cubicBezTo>
                <a:lnTo>
                  <a:pt x="1" y="1869"/>
                </a:lnTo>
                <a:cubicBezTo>
                  <a:pt x="1" y="1996"/>
                  <a:pt x="96" y="2091"/>
                  <a:pt x="223" y="2091"/>
                </a:cubicBezTo>
                <a:cubicBezTo>
                  <a:pt x="349" y="2091"/>
                  <a:pt x="476" y="1996"/>
                  <a:pt x="476" y="1869"/>
                </a:cubicBezTo>
                <a:lnTo>
                  <a:pt x="476" y="222"/>
                </a:lnTo>
                <a:cubicBezTo>
                  <a:pt x="476" y="96"/>
                  <a:pt x="349" y="1"/>
                  <a:pt x="22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5" name="Google Shape;1185;p43"/>
          <p:cNvSpPr/>
          <p:nvPr/>
        </p:nvSpPr>
        <p:spPr>
          <a:xfrm>
            <a:off x="7914889" y="4186160"/>
            <a:ext cx="24355" cy="85477"/>
          </a:xfrm>
          <a:custGeom>
            <a:avLst/>
            <a:gdLst/>
            <a:ahLst/>
            <a:cxnLst/>
            <a:rect l="l" t="t" r="r" b="b"/>
            <a:pathLst>
              <a:path w="571" h="2004" extrusionOk="0">
                <a:moveTo>
                  <a:pt x="257" y="1"/>
                </a:moveTo>
                <a:cubicBezTo>
                  <a:pt x="234" y="1"/>
                  <a:pt x="212" y="3"/>
                  <a:pt x="190" y="9"/>
                </a:cubicBezTo>
                <a:cubicBezTo>
                  <a:pt x="63" y="41"/>
                  <a:pt x="0" y="167"/>
                  <a:pt x="32" y="294"/>
                </a:cubicBezTo>
                <a:cubicBezTo>
                  <a:pt x="127" y="769"/>
                  <a:pt x="63" y="1276"/>
                  <a:pt x="63" y="1782"/>
                </a:cubicBezTo>
                <a:cubicBezTo>
                  <a:pt x="63" y="1877"/>
                  <a:pt x="190" y="2004"/>
                  <a:pt x="317" y="2004"/>
                </a:cubicBezTo>
                <a:cubicBezTo>
                  <a:pt x="443" y="2004"/>
                  <a:pt x="538" y="1909"/>
                  <a:pt x="538" y="1782"/>
                </a:cubicBezTo>
                <a:cubicBezTo>
                  <a:pt x="538" y="1212"/>
                  <a:pt x="570" y="706"/>
                  <a:pt x="475" y="167"/>
                </a:cubicBezTo>
                <a:cubicBezTo>
                  <a:pt x="475" y="62"/>
                  <a:pt x="366" y="1"/>
                  <a:pt x="2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6" name="Google Shape;1186;p43"/>
          <p:cNvSpPr/>
          <p:nvPr/>
        </p:nvSpPr>
        <p:spPr>
          <a:xfrm>
            <a:off x="7967568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55" y="0"/>
                </a:moveTo>
                <a:cubicBezTo>
                  <a:pt x="234" y="0"/>
                  <a:pt x="212" y="3"/>
                  <a:pt x="190" y="9"/>
                </a:cubicBezTo>
                <a:cubicBezTo>
                  <a:pt x="63" y="40"/>
                  <a:pt x="0" y="167"/>
                  <a:pt x="32" y="294"/>
                </a:cubicBezTo>
                <a:cubicBezTo>
                  <a:pt x="127" y="769"/>
                  <a:pt x="63" y="1275"/>
                  <a:pt x="63" y="1782"/>
                </a:cubicBezTo>
                <a:cubicBezTo>
                  <a:pt x="63" y="1895"/>
                  <a:pt x="165" y="2009"/>
                  <a:pt x="277" y="2009"/>
                </a:cubicBezTo>
                <a:cubicBezTo>
                  <a:pt x="290" y="2009"/>
                  <a:pt x="303" y="2007"/>
                  <a:pt x="317" y="2004"/>
                </a:cubicBezTo>
                <a:cubicBezTo>
                  <a:pt x="444" y="2004"/>
                  <a:pt x="539" y="1909"/>
                  <a:pt x="539" y="1782"/>
                </a:cubicBezTo>
                <a:cubicBezTo>
                  <a:pt x="539" y="1244"/>
                  <a:pt x="570" y="705"/>
                  <a:pt x="475" y="167"/>
                </a:cubicBezTo>
                <a:cubicBezTo>
                  <a:pt x="449" y="62"/>
                  <a:pt x="357" y="0"/>
                  <a:pt x="25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7" name="Google Shape;1187;p43"/>
          <p:cNvSpPr/>
          <p:nvPr/>
        </p:nvSpPr>
        <p:spPr>
          <a:xfrm>
            <a:off x="8033726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70" y="1"/>
                </a:moveTo>
                <a:cubicBezTo>
                  <a:pt x="255" y="1"/>
                  <a:pt x="239" y="2"/>
                  <a:pt x="223" y="6"/>
                </a:cubicBezTo>
                <a:cubicBezTo>
                  <a:pt x="128" y="6"/>
                  <a:pt x="1" y="101"/>
                  <a:pt x="1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60" y="2006"/>
                  <a:pt x="273" y="2004"/>
                  <a:pt x="286" y="2001"/>
                </a:cubicBezTo>
                <a:cubicBezTo>
                  <a:pt x="413" y="2001"/>
                  <a:pt x="508" y="1906"/>
                  <a:pt x="508" y="1779"/>
                </a:cubicBezTo>
                <a:cubicBezTo>
                  <a:pt x="508" y="1272"/>
                  <a:pt x="508" y="734"/>
                  <a:pt x="476" y="227"/>
                </a:cubicBezTo>
                <a:cubicBezTo>
                  <a:pt x="448" y="114"/>
                  <a:pt x="394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8" name="Google Shape;1188;p43"/>
          <p:cNvSpPr/>
          <p:nvPr/>
        </p:nvSpPr>
        <p:spPr>
          <a:xfrm>
            <a:off x="8089133" y="4189231"/>
            <a:ext cx="18939" cy="83984"/>
          </a:xfrm>
          <a:custGeom>
            <a:avLst/>
            <a:gdLst/>
            <a:ahLst/>
            <a:cxnLst/>
            <a:rect l="l" t="t" r="r" b="b"/>
            <a:pathLst>
              <a:path w="444" h="1969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742"/>
                </a:lnTo>
                <a:cubicBezTo>
                  <a:pt x="0" y="1855"/>
                  <a:pt x="76" y="1969"/>
                  <a:pt x="183" y="1969"/>
                </a:cubicBezTo>
                <a:cubicBezTo>
                  <a:pt x="196" y="1969"/>
                  <a:pt x="209" y="1967"/>
                  <a:pt x="222" y="1964"/>
                </a:cubicBezTo>
                <a:cubicBezTo>
                  <a:pt x="349" y="1964"/>
                  <a:pt x="444" y="1869"/>
                  <a:pt x="444" y="1742"/>
                </a:cubicBezTo>
                <a:lnTo>
                  <a:pt x="444" y="254"/>
                </a:ln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89" name="Google Shape;1189;p43"/>
          <p:cNvSpPr/>
          <p:nvPr/>
        </p:nvSpPr>
        <p:spPr>
          <a:xfrm>
            <a:off x="8151281" y="4185179"/>
            <a:ext cx="22991" cy="82407"/>
          </a:xfrm>
          <a:custGeom>
            <a:avLst/>
            <a:gdLst/>
            <a:ahLst/>
            <a:cxnLst/>
            <a:rect l="l" t="t" r="r" b="b"/>
            <a:pathLst>
              <a:path w="539" h="1932" extrusionOk="0">
                <a:moveTo>
                  <a:pt x="253" y="0"/>
                </a:moveTo>
                <a:cubicBezTo>
                  <a:pt x="127" y="0"/>
                  <a:pt x="0" y="95"/>
                  <a:pt x="0" y="254"/>
                </a:cubicBezTo>
                <a:cubicBezTo>
                  <a:pt x="63" y="729"/>
                  <a:pt x="63" y="1204"/>
                  <a:pt x="63" y="1679"/>
                </a:cubicBezTo>
                <a:cubicBezTo>
                  <a:pt x="63" y="1805"/>
                  <a:pt x="158" y="1932"/>
                  <a:pt x="285" y="1932"/>
                </a:cubicBezTo>
                <a:cubicBezTo>
                  <a:pt x="412" y="1932"/>
                  <a:pt x="539" y="1837"/>
                  <a:pt x="539" y="1679"/>
                </a:cubicBezTo>
                <a:cubicBezTo>
                  <a:pt x="539" y="1204"/>
                  <a:pt x="539" y="729"/>
                  <a:pt x="475" y="254"/>
                </a:cubicBezTo>
                <a:cubicBezTo>
                  <a:pt x="475" y="127"/>
                  <a:pt x="380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0" name="Google Shape;1190;p43"/>
          <p:cNvSpPr/>
          <p:nvPr/>
        </p:nvSpPr>
        <p:spPr>
          <a:xfrm>
            <a:off x="8221490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63" y="1"/>
                </a:moveTo>
                <a:cubicBezTo>
                  <a:pt x="249" y="1"/>
                  <a:pt x="236" y="2"/>
                  <a:pt x="223" y="6"/>
                </a:cubicBezTo>
                <a:cubicBezTo>
                  <a:pt x="96" y="6"/>
                  <a:pt x="1" y="101"/>
                  <a:pt x="1" y="227"/>
                </a:cubicBezTo>
                <a:lnTo>
                  <a:pt x="1" y="1747"/>
                </a:lnTo>
                <a:cubicBezTo>
                  <a:pt x="1" y="1842"/>
                  <a:pt x="96" y="1969"/>
                  <a:pt x="223" y="1969"/>
                </a:cubicBezTo>
                <a:cubicBezTo>
                  <a:pt x="349" y="1969"/>
                  <a:pt x="476" y="1874"/>
                  <a:pt x="476" y="1747"/>
                </a:cubicBezTo>
                <a:lnTo>
                  <a:pt x="476" y="227"/>
                </a:lnTo>
                <a:cubicBezTo>
                  <a:pt x="476" y="114"/>
                  <a:pt x="375" y="1"/>
                  <a:pt x="26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1" name="Google Shape;1191;p43"/>
          <p:cNvSpPr/>
          <p:nvPr/>
        </p:nvSpPr>
        <p:spPr>
          <a:xfrm>
            <a:off x="8280949" y="4183472"/>
            <a:ext cx="25720" cy="85691"/>
          </a:xfrm>
          <a:custGeom>
            <a:avLst/>
            <a:gdLst/>
            <a:ahLst/>
            <a:cxnLst/>
            <a:rect l="l" t="t" r="r" b="b"/>
            <a:pathLst>
              <a:path w="603" h="2009" extrusionOk="0">
                <a:moveTo>
                  <a:pt x="258" y="0"/>
                </a:moveTo>
                <a:cubicBezTo>
                  <a:pt x="235" y="0"/>
                  <a:pt x="212" y="3"/>
                  <a:pt x="190" y="9"/>
                </a:cubicBezTo>
                <a:cubicBezTo>
                  <a:pt x="64" y="40"/>
                  <a:pt x="0" y="167"/>
                  <a:pt x="32" y="294"/>
                </a:cubicBezTo>
                <a:cubicBezTo>
                  <a:pt x="127" y="769"/>
                  <a:pt x="127" y="1275"/>
                  <a:pt x="127" y="1782"/>
                </a:cubicBezTo>
                <a:cubicBezTo>
                  <a:pt x="127" y="1895"/>
                  <a:pt x="228" y="2009"/>
                  <a:pt x="340" y="2009"/>
                </a:cubicBezTo>
                <a:cubicBezTo>
                  <a:pt x="354" y="2009"/>
                  <a:pt x="367" y="2007"/>
                  <a:pt x="380" y="2004"/>
                </a:cubicBezTo>
                <a:cubicBezTo>
                  <a:pt x="507" y="2004"/>
                  <a:pt x="602" y="1909"/>
                  <a:pt x="602" y="1782"/>
                </a:cubicBezTo>
                <a:cubicBezTo>
                  <a:pt x="602" y="1244"/>
                  <a:pt x="602" y="705"/>
                  <a:pt x="507" y="167"/>
                </a:cubicBezTo>
                <a:cubicBezTo>
                  <a:pt x="481" y="62"/>
                  <a:pt x="368" y="0"/>
                  <a:pt x="2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2" name="Google Shape;1192;p43"/>
          <p:cNvSpPr/>
          <p:nvPr/>
        </p:nvSpPr>
        <p:spPr>
          <a:xfrm>
            <a:off x="8353890" y="4185179"/>
            <a:ext cx="20303" cy="86459"/>
          </a:xfrm>
          <a:custGeom>
            <a:avLst/>
            <a:gdLst/>
            <a:ahLst/>
            <a:cxnLst/>
            <a:rect l="l" t="t" r="r" b="b"/>
            <a:pathLst>
              <a:path w="476" h="2027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805"/>
                </a:lnTo>
                <a:cubicBezTo>
                  <a:pt x="0" y="1900"/>
                  <a:pt x="95" y="2027"/>
                  <a:pt x="222" y="2027"/>
                </a:cubicBezTo>
                <a:cubicBezTo>
                  <a:pt x="349" y="2027"/>
                  <a:pt x="476" y="1932"/>
                  <a:pt x="476" y="1805"/>
                </a:cubicBezTo>
                <a:lnTo>
                  <a:pt x="476" y="254"/>
                </a:lnTo>
                <a:cubicBezTo>
                  <a:pt x="476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3" name="Google Shape;1193;p43"/>
          <p:cNvSpPr/>
          <p:nvPr/>
        </p:nvSpPr>
        <p:spPr>
          <a:xfrm>
            <a:off x="8410619" y="4185179"/>
            <a:ext cx="21668" cy="83984"/>
          </a:xfrm>
          <a:custGeom>
            <a:avLst/>
            <a:gdLst/>
            <a:ahLst/>
            <a:cxnLst/>
            <a:rect l="l" t="t" r="r" b="b"/>
            <a:pathLst>
              <a:path w="508" h="1969" extrusionOk="0">
                <a:moveTo>
                  <a:pt x="222" y="0"/>
                </a:moveTo>
                <a:cubicBezTo>
                  <a:pt x="96" y="0"/>
                  <a:pt x="1" y="95"/>
                  <a:pt x="1" y="254"/>
                </a:cubicBezTo>
                <a:cubicBezTo>
                  <a:pt x="1" y="729"/>
                  <a:pt x="64" y="1235"/>
                  <a:pt x="64" y="1742"/>
                </a:cubicBezTo>
                <a:cubicBezTo>
                  <a:pt x="64" y="1855"/>
                  <a:pt x="140" y="1969"/>
                  <a:pt x="247" y="1969"/>
                </a:cubicBezTo>
                <a:cubicBezTo>
                  <a:pt x="259" y="1969"/>
                  <a:pt x="272" y="1967"/>
                  <a:pt x="286" y="1964"/>
                </a:cubicBezTo>
                <a:cubicBezTo>
                  <a:pt x="412" y="1964"/>
                  <a:pt x="507" y="1869"/>
                  <a:pt x="507" y="1742"/>
                </a:cubicBezTo>
                <a:cubicBezTo>
                  <a:pt x="507" y="1235"/>
                  <a:pt x="476" y="729"/>
                  <a:pt x="476" y="254"/>
                </a:cubicBezTo>
                <a:cubicBezTo>
                  <a:pt x="476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4" name="Google Shape;1194;p43"/>
          <p:cNvSpPr/>
          <p:nvPr/>
        </p:nvSpPr>
        <p:spPr>
          <a:xfrm>
            <a:off x="8475454" y="4187652"/>
            <a:ext cx="23033" cy="85563"/>
          </a:xfrm>
          <a:custGeom>
            <a:avLst/>
            <a:gdLst/>
            <a:ahLst/>
            <a:cxnLst/>
            <a:rect l="l" t="t" r="r" b="b"/>
            <a:pathLst>
              <a:path w="540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1" y="101"/>
                  <a:pt x="1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59" y="2006"/>
                  <a:pt x="272" y="2004"/>
                  <a:pt x="286" y="2001"/>
                </a:cubicBezTo>
                <a:cubicBezTo>
                  <a:pt x="412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5" name="Google Shape;1195;p43"/>
          <p:cNvSpPr/>
          <p:nvPr/>
        </p:nvSpPr>
        <p:spPr>
          <a:xfrm>
            <a:off x="8532185" y="4185179"/>
            <a:ext cx="20303" cy="82407"/>
          </a:xfrm>
          <a:custGeom>
            <a:avLst/>
            <a:gdLst/>
            <a:ahLst/>
            <a:cxnLst/>
            <a:rect l="l" t="t" r="r" b="b"/>
            <a:pathLst>
              <a:path w="476" h="1932" extrusionOk="0">
                <a:moveTo>
                  <a:pt x="254" y="0"/>
                </a:moveTo>
                <a:cubicBezTo>
                  <a:pt x="127" y="0"/>
                  <a:pt x="1" y="95"/>
                  <a:pt x="1" y="254"/>
                </a:cubicBezTo>
                <a:lnTo>
                  <a:pt x="1" y="1679"/>
                </a:lnTo>
                <a:cubicBezTo>
                  <a:pt x="1" y="1805"/>
                  <a:pt x="127" y="1932"/>
                  <a:pt x="254" y="1932"/>
                </a:cubicBezTo>
                <a:cubicBezTo>
                  <a:pt x="381" y="1932"/>
                  <a:pt x="476" y="1837"/>
                  <a:pt x="476" y="1679"/>
                </a:cubicBezTo>
                <a:lnTo>
                  <a:pt x="476" y="254"/>
                </a:ln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6" name="Google Shape;1196;p43"/>
          <p:cNvSpPr/>
          <p:nvPr/>
        </p:nvSpPr>
        <p:spPr>
          <a:xfrm>
            <a:off x="8595698" y="4189231"/>
            <a:ext cx="21625" cy="71615"/>
          </a:xfrm>
          <a:custGeom>
            <a:avLst/>
            <a:gdLst/>
            <a:ahLst/>
            <a:cxnLst/>
            <a:rect l="l" t="t" r="r" b="b"/>
            <a:pathLst>
              <a:path w="507" h="1679" extrusionOk="0">
                <a:moveTo>
                  <a:pt x="254" y="0"/>
                </a:moveTo>
                <a:cubicBezTo>
                  <a:pt x="127" y="0"/>
                  <a:pt x="0" y="95"/>
                  <a:pt x="0" y="254"/>
                </a:cubicBezTo>
                <a:cubicBezTo>
                  <a:pt x="64" y="634"/>
                  <a:pt x="64" y="1045"/>
                  <a:pt x="64" y="1457"/>
                </a:cubicBezTo>
                <a:cubicBezTo>
                  <a:pt x="64" y="1584"/>
                  <a:pt x="159" y="1679"/>
                  <a:pt x="285" y="1679"/>
                </a:cubicBezTo>
                <a:cubicBezTo>
                  <a:pt x="412" y="1679"/>
                  <a:pt x="507" y="1584"/>
                  <a:pt x="507" y="1457"/>
                </a:cubicBezTo>
                <a:cubicBezTo>
                  <a:pt x="507" y="1045"/>
                  <a:pt x="507" y="634"/>
                  <a:pt x="475" y="254"/>
                </a:cubicBez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7" name="Google Shape;1197;p43"/>
          <p:cNvSpPr/>
          <p:nvPr/>
        </p:nvSpPr>
        <p:spPr>
          <a:xfrm>
            <a:off x="8641594" y="4184923"/>
            <a:ext cx="24397" cy="78611"/>
          </a:xfrm>
          <a:custGeom>
            <a:avLst/>
            <a:gdLst/>
            <a:ahLst/>
            <a:cxnLst/>
            <a:rect l="l" t="t" r="r" b="b"/>
            <a:pathLst>
              <a:path w="572" h="1843" extrusionOk="0">
                <a:moveTo>
                  <a:pt x="241" y="0"/>
                </a:moveTo>
                <a:cubicBezTo>
                  <a:pt x="224" y="0"/>
                  <a:pt x="208" y="2"/>
                  <a:pt x="191" y="6"/>
                </a:cubicBezTo>
                <a:cubicBezTo>
                  <a:pt x="64" y="70"/>
                  <a:pt x="1" y="165"/>
                  <a:pt x="33" y="323"/>
                </a:cubicBezTo>
                <a:cubicBezTo>
                  <a:pt x="64" y="545"/>
                  <a:pt x="96" y="703"/>
                  <a:pt x="96" y="956"/>
                </a:cubicBezTo>
                <a:cubicBezTo>
                  <a:pt x="128" y="1178"/>
                  <a:pt x="128" y="1400"/>
                  <a:pt x="128" y="1590"/>
                </a:cubicBezTo>
                <a:cubicBezTo>
                  <a:pt x="128" y="1716"/>
                  <a:pt x="223" y="1843"/>
                  <a:pt x="349" y="1843"/>
                </a:cubicBezTo>
                <a:cubicBezTo>
                  <a:pt x="476" y="1843"/>
                  <a:pt x="571" y="1748"/>
                  <a:pt x="571" y="1590"/>
                </a:cubicBezTo>
                <a:cubicBezTo>
                  <a:pt x="571" y="1115"/>
                  <a:pt x="571" y="640"/>
                  <a:pt x="476" y="196"/>
                </a:cubicBezTo>
                <a:cubicBezTo>
                  <a:pt x="449" y="86"/>
                  <a:pt x="349" y="0"/>
                  <a:pt x="24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8" name="Google Shape;1198;p43"/>
          <p:cNvSpPr/>
          <p:nvPr/>
        </p:nvSpPr>
        <p:spPr>
          <a:xfrm>
            <a:off x="8705106" y="4189231"/>
            <a:ext cx="20303" cy="74303"/>
          </a:xfrm>
          <a:custGeom>
            <a:avLst/>
            <a:gdLst/>
            <a:ahLst/>
            <a:cxnLst/>
            <a:rect l="l" t="t" r="r" b="b"/>
            <a:pathLst>
              <a:path w="476" h="1742" extrusionOk="0">
                <a:moveTo>
                  <a:pt x="254" y="0"/>
                </a:moveTo>
                <a:cubicBezTo>
                  <a:pt x="127" y="0"/>
                  <a:pt x="0" y="95"/>
                  <a:pt x="0" y="254"/>
                </a:cubicBezTo>
                <a:lnTo>
                  <a:pt x="0" y="1489"/>
                </a:lnTo>
                <a:cubicBezTo>
                  <a:pt x="0" y="1615"/>
                  <a:pt x="127" y="1742"/>
                  <a:pt x="254" y="1742"/>
                </a:cubicBezTo>
                <a:cubicBezTo>
                  <a:pt x="380" y="1742"/>
                  <a:pt x="475" y="1615"/>
                  <a:pt x="475" y="1489"/>
                </a:cubicBezTo>
                <a:lnTo>
                  <a:pt x="475" y="254"/>
                </a:ln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9" name="Google Shape;1199;p43"/>
          <p:cNvSpPr/>
          <p:nvPr/>
        </p:nvSpPr>
        <p:spPr>
          <a:xfrm>
            <a:off x="8773992" y="4342872"/>
            <a:ext cx="24355" cy="93240"/>
          </a:xfrm>
          <a:custGeom>
            <a:avLst/>
            <a:gdLst/>
            <a:ahLst/>
            <a:cxnLst/>
            <a:rect l="l" t="t" r="r" b="b"/>
            <a:pathLst>
              <a:path w="571" h="2186" extrusionOk="0">
                <a:moveTo>
                  <a:pt x="258" y="0"/>
                </a:moveTo>
                <a:cubicBezTo>
                  <a:pt x="235" y="0"/>
                  <a:pt x="212" y="3"/>
                  <a:pt x="191" y="8"/>
                </a:cubicBezTo>
                <a:cubicBezTo>
                  <a:pt x="64" y="40"/>
                  <a:pt x="1" y="167"/>
                  <a:pt x="32" y="293"/>
                </a:cubicBezTo>
                <a:cubicBezTo>
                  <a:pt x="127" y="832"/>
                  <a:pt x="64" y="1402"/>
                  <a:pt x="64" y="1972"/>
                </a:cubicBezTo>
                <a:cubicBezTo>
                  <a:pt x="64" y="2114"/>
                  <a:pt x="183" y="2186"/>
                  <a:pt x="301" y="2186"/>
                </a:cubicBezTo>
                <a:cubicBezTo>
                  <a:pt x="420" y="2186"/>
                  <a:pt x="539" y="2114"/>
                  <a:pt x="539" y="1972"/>
                </a:cubicBezTo>
                <a:cubicBezTo>
                  <a:pt x="539" y="1370"/>
                  <a:pt x="571" y="769"/>
                  <a:pt x="476" y="167"/>
                </a:cubicBezTo>
                <a:cubicBezTo>
                  <a:pt x="476" y="62"/>
                  <a:pt x="367" y="0"/>
                  <a:pt x="2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0" name="Google Shape;1200;p43"/>
          <p:cNvSpPr/>
          <p:nvPr/>
        </p:nvSpPr>
        <p:spPr>
          <a:xfrm>
            <a:off x="8830723" y="4313227"/>
            <a:ext cx="24355" cy="92173"/>
          </a:xfrm>
          <a:custGeom>
            <a:avLst/>
            <a:gdLst/>
            <a:ahLst/>
            <a:cxnLst/>
            <a:rect l="l" t="t" r="r" b="b"/>
            <a:pathLst>
              <a:path w="571" h="2161" extrusionOk="0">
                <a:moveTo>
                  <a:pt x="242" y="1"/>
                </a:moveTo>
                <a:cubicBezTo>
                  <a:pt x="225" y="1"/>
                  <a:pt x="207" y="3"/>
                  <a:pt x="191" y="7"/>
                </a:cubicBezTo>
                <a:cubicBezTo>
                  <a:pt x="64" y="38"/>
                  <a:pt x="1" y="165"/>
                  <a:pt x="32" y="292"/>
                </a:cubicBezTo>
                <a:cubicBezTo>
                  <a:pt x="127" y="830"/>
                  <a:pt x="64" y="1400"/>
                  <a:pt x="64" y="1939"/>
                </a:cubicBezTo>
                <a:cubicBezTo>
                  <a:pt x="64" y="2065"/>
                  <a:pt x="191" y="2160"/>
                  <a:pt x="317" y="2160"/>
                </a:cubicBezTo>
                <a:cubicBezTo>
                  <a:pt x="444" y="2160"/>
                  <a:pt x="539" y="2065"/>
                  <a:pt x="539" y="1939"/>
                </a:cubicBezTo>
                <a:cubicBezTo>
                  <a:pt x="539" y="1337"/>
                  <a:pt x="571" y="767"/>
                  <a:pt x="476" y="197"/>
                </a:cubicBezTo>
                <a:cubicBezTo>
                  <a:pt x="476" y="87"/>
                  <a:pt x="356" y="1"/>
                  <a:pt x="24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1" name="Google Shape;1201;p43"/>
          <p:cNvSpPr/>
          <p:nvPr/>
        </p:nvSpPr>
        <p:spPr>
          <a:xfrm>
            <a:off x="8873973" y="4285118"/>
            <a:ext cx="24355" cy="97292"/>
          </a:xfrm>
          <a:custGeom>
            <a:avLst/>
            <a:gdLst/>
            <a:ahLst/>
            <a:cxnLst/>
            <a:rect l="l" t="t" r="r" b="b"/>
            <a:pathLst>
              <a:path w="571" h="2281" extrusionOk="0">
                <a:moveTo>
                  <a:pt x="222" y="1"/>
                </a:moveTo>
                <a:cubicBezTo>
                  <a:pt x="127" y="1"/>
                  <a:pt x="0" y="96"/>
                  <a:pt x="0" y="222"/>
                </a:cubicBezTo>
                <a:cubicBezTo>
                  <a:pt x="32" y="824"/>
                  <a:pt x="32" y="1457"/>
                  <a:pt x="95" y="2059"/>
                </a:cubicBezTo>
                <a:cubicBezTo>
                  <a:pt x="95" y="2186"/>
                  <a:pt x="190" y="2281"/>
                  <a:pt x="317" y="2281"/>
                </a:cubicBezTo>
                <a:cubicBezTo>
                  <a:pt x="443" y="2281"/>
                  <a:pt x="570" y="2186"/>
                  <a:pt x="570" y="2059"/>
                </a:cubicBezTo>
                <a:cubicBezTo>
                  <a:pt x="507" y="1457"/>
                  <a:pt x="507" y="824"/>
                  <a:pt x="475" y="222"/>
                </a:cubicBezTo>
                <a:cubicBezTo>
                  <a:pt x="443" y="96"/>
                  <a:pt x="348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2" name="Google Shape;1202;p43"/>
          <p:cNvSpPr/>
          <p:nvPr/>
        </p:nvSpPr>
        <p:spPr>
          <a:xfrm>
            <a:off x="8930705" y="4250995"/>
            <a:ext cx="28151" cy="103179"/>
          </a:xfrm>
          <a:custGeom>
            <a:avLst/>
            <a:gdLst/>
            <a:ahLst/>
            <a:cxnLst/>
            <a:rect l="l" t="t" r="r" b="b"/>
            <a:pathLst>
              <a:path w="660" h="2419" extrusionOk="0">
                <a:moveTo>
                  <a:pt x="289" y="1"/>
                </a:moveTo>
                <a:cubicBezTo>
                  <a:pt x="266" y="1"/>
                  <a:pt x="244" y="4"/>
                  <a:pt x="222" y="9"/>
                </a:cubicBezTo>
                <a:cubicBezTo>
                  <a:pt x="95" y="72"/>
                  <a:pt x="32" y="199"/>
                  <a:pt x="64" y="294"/>
                </a:cubicBezTo>
                <a:cubicBezTo>
                  <a:pt x="159" y="959"/>
                  <a:pt x="0" y="1592"/>
                  <a:pt x="159" y="2257"/>
                </a:cubicBezTo>
                <a:cubicBezTo>
                  <a:pt x="183" y="2370"/>
                  <a:pt x="272" y="2418"/>
                  <a:pt x="365" y="2418"/>
                </a:cubicBezTo>
                <a:cubicBezTo>
                  <a:pt x="508" y="2418"/>
                  <a:pt x="659" y="2304"/>
                  <a:pt x="602" y="2131"/>
                </a:cubicBezTo>
                <a:cubicBezTo>
                  <a:pt x="539" y="1814"/>
                  <a:pt x="539" y="1497"/>
                  <a:pt x="539" y="1181"/>
                </a:cubicBezTo>
                <a:cubicBezTo>
                  <a:pt x="570" y="864"/>
                  <a:pt x="570" y="516"/>
                  <a:pt x="507" y="167"/>
                </a:cubicBezTo>
                <a:cubicBezTo>
                  <a:pt x="507" y="62"/>
                  <a:pt x="398" y="1"/>
                  <a:pt x="28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3" name="Google Shape;1203;p43"/>
          <p:cNvSpPr/>
          <p:nvPr/>
        </p:nvSpPr>
        <p:spPr>
          <a:xfrm>
            <a:off x="8991487" y="4218279"/>
            <a:ext cx="25677" cy="105055"/>
          </a:xfrm>
          <a:custGeom>
            <a:avLst/>
            <a:gdLst/>
            <a:ahLst/>
            <a:cxnLst/>
            <a:rect l="l" t="t" r="r" b="b"/>
            <a:pathLst>
              <a:path w="602" h="2463" extrusionOk="0">
                <a:moveTo>
                  <a:pt x="301" y="0"/>
                </a:moveTo>
                <a:cubicBezTo>
                  <a:pt x="182" y="0"/>
                  <a:pt x="64" y="79"/>
                  <a:pt x="64" y="238"/>
                </a:cubicBezTo>
                <a:cubicBezTo>
                  <a:pt x="64" y="934"/>
                  <a:pt x="0" y="1599"/>
                  <a:pt x="127" y="2296"/>
                </a:cubicBezTo>
                <a:cubicBezTo>
                  <a:pt x="127" y="2401"/>
                  <a:pt x="236" y="2462"/>
                  <a:pt x="345" y="2462"/>
                </a:cubicBezTo>
                <a:cubicBezTo>
                  <a:pt x="368" y="2462"/>
                  <a:pt x="390" y="2460"/>
                  <a:pt x="412" y="2454"/>
                </a:cubicBezTo>
                <a:cubicBezTo>
                  <a:pt x="539" y="2423"/>
                  <a:pt x="602" y="2296"/>
                  <a:pt x="570" y="2169"/>
                </a:cubicBezTo>
                <a:cubicBezTo>
                  <a:pt x="475" y="1536"/>
                  <a:pt x="507" y="871"/>
                  <a:pt x="539" y="238"/>
                </a:cubicBezTo>
                <a:cubicBezTo>
                  <a:pt x="539" y="79"/>
                  <a:pt x="420" y="0"/>
                  <a:pt x="3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4" name="Google Shape;1204;p43"/>
          <p:cNvSpPr/>
          <p:nvPr/>
        </p:nvSpPr>
        <p:spPr>
          <a:xfrm>
            <a:off x="9044165" y="4191917"/>
            <a:ext cx="24355" cy="102027"/>
          </a:xfrm>
          <a:custGeom>
            <a:avLst/>
            <a:gdLst/>
            <a:ahLst/>
            <a:cxnLst/>
            <a:rect l="l" t="t" r="r" b="b"/>
            <a:pathLst>
              <a:path w="571" h="2392" extrusionOk="0">
                <a:moveTo>
                  <a:pt x="254" y="1"/>
                </a:moveTo>
                <a:cubicBezTo>
                  <a:pt x="127" y="1"/>
                  <a:pt x="0" y="96"/>
                  <a:pt x="0" y="222"/>
                </a:cubicBezTo>
                <a:cubicBezTo>
                  <a:pt x="64" y="887"/>
                  <a:pt x="95" y="1521"/>
                  <a:pt x="95" y="2154"/>
                </a:cubicBezTo>
                <a:cubicBezTo>
                  <a:pt x="95" y="2312"/>
                  <a:pt x="214" y="2392"/>
                  <a:pt x="333" y="2392"/>
                </a:cubicBezTo>
                <a:cubicBezTo>
                  <a:pt x="452" y="2392"/>
                  <a:pt x="570" y="2312"/>
                  <a:pt x="570" y="2154"/>
                </a:cubicBezTo>
                <a:cubicBezTo>
                  <a:pt x="570" y="1521"/>
                  <a:pt x="539" y="887"/>
                  <a:pt x="475" y="222"/>
                </a:cubicBezTo>
                <a:cubicBezTo>
                  <a:pt x="475" y="96"/>
                  <a:pt x="380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5" name="Google Shape;1205;p43"/>
          <p:cNvSpPr/>
          <p:nvPr/>
        </p:nvSpPr>
        <p:spPr>
          <a:xfrm>
            <a:off x="9103583" y="4164704"/>
            <a:ext cx="20303" cy="86672"/>
          </a:xfrm>
          <a:custGeom>
            <a:avLst/>
            <a:gdLst/>
            <a:ahLst/>
            <a:cxnLst/>
            <a:rect l="l" t="t" r="r" b="b"/>
            <a:pathLst>
              <a:path w="476" h="2032" extrusionOk="0">
                <a:moveTo>
                  <a:pt x="262" y="0"/>
                </a:moveTo>
                <a:cubicBezTo>
                  <a:pt x="249" y="0"/>
                  <a:pt x="236" y="2"/>
                  <a:pt x="223" y="5"/>
                </a:cubicBezTo>
                <a:cubicBezTo>
                  <a:pt x="96" y="5"/>
                  <a:pt x="1" y="100"/>
                  <a:pt x="1" y="227"/>
                </a:cubicBezTo>
                <a:lnTo>
                  <a:pt x="1" y="1779"/>
                </a:lnTo>
                <a:cubicBezTo>
                  <a:pt x="1" y="1905"/>
                  <a:pt x="96" y="2032"/>
                  <a:pt x="223" y="2032"/>
                </a:cubicBezTo>
                <a:cubicBezTo>
                  <a:pt x="349" y="2000"/>
                  <a:pt x="476" y="1905"/>
                  <a:pt x="476" y="1779"/>
                </a:cubicBezTo>
                <a:lnTo>
                  <a:pt x="476" y="227"/>
                </a:lnTo>
                <a:cubicBezTo>
                  <a:pt x="476" y="114"/>
                  <a:pt x="375" y="0"/>
                  <a:pt x="2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6" name="Google Shape;1206;p43"/>
          <p:cNvSpPr/>
          <p:nvPr/>
        </p:nvSpPr>
        <p:spPr>
          <a:xfrm>
            <a:off x="9146836" y="4131605"/>
            <a:ext cx="29729" cy="105183"/>
          </a:xfrm>
          <a:custGeom>
            <a:avLst/>
            <a:gdLst/>
            <a:ahLst/>
            <a:cxnLst/>
            <a:rect l="l" t="t" r="r" b="b"/>
            <a:pathLst>
              <a:path w="697" h="2466" extrusionOk="0">
                <a:moveTo>
                  <a:pt x="273" y="1"/>
                </a:moveTo>
                <a:cubicBezTo>
                  <a:pt x="246" y="1"/>
                  <a:pt x="218" y="7"/>
                  <a:pt x="190" y="21"/>
                </a:cubicBezTo>
                <a:cubicBezTo>
                  <a:pt x="64" y="53"/>
                  <a:pt x="0" y="179"/>
                  <a:pt x="32" y="306"/>
                </a:cubicBezTo>
                <a:cubicBezTo>
                  <a:pt x="159" y="939"/>
                  <a:pt x="64" y="1636"/>
                  <a:pt x="222" y="2270"/>
                </a:cubicBezTo>
                <a:cubicBezTo>
                  <a:pt x="249" y="2380"/>
                  <a:pt x="349" y="2466"/>
                  <a:pt x="457" y="2466"/>
                </a:cubicBezTo>
                <a:cubicBezTo>
                  <a:pt x="474" y="2466"/>
                  <a:pt x="490" y="2464"/>
                  <a:pt x="507" y="2460"/>
                </a:cubicBezTo>
                <a:cubicBezTo>
                  <a:pt x="634" y="2396"/>
                  <a:pt x="697" y="2270"/>
                  <a:pt x="665" y="2143"/>
                </a:cubicBezTo>
                <a:cubicBezTo>
                  <a:pt x="539" y="1510"/>
                  <a:pt x="634" y="813"/>
                  <a:pt x="475" y="179"/>
                </a:cubicBezTo>
                <a:cubicBezTo>
                  <a:pt x="451" y="81"/>
                  <a:pt x="368" y="1"/>
                  <a:pt x="27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7" name="Google Shape;1207;p43"/>
          <p:cNvSpPr/>
          <p:nvPr/>
        </p:nvSpPr>
        <p:spPr>
          <a:xfrm>
            <a:off x="9206252" y="4100083"/>
            <a:ext cx="27085" cy="93240"/>
          </a:xfrm>
          <a:custGeom>
            <a:avLst/>
            <a:gdLst/>
            <a:ahLst/>
            <a:cxnLst/>
            <a:rect l="l" t="t" r="r" b="b"/>
            <a:pathLst>
              <a:path w="635" h="2186" extrusionOk="0">
                <a:moveTo>
                  <a:pt x="254" y="0"/>
                </a:moveTo>
                <a:cubicBezTo>
                  <a:pt x="127" y="0"/>
                  <a:pt x="1" y="127"/>
                  <a:pt x="1" y="253"/>
                </a:cubicBezTo>
                <a:cubicBezTo>
                  <a:pt x="1" y="823"/>
                  <a:pt x="159" y="1362"/>
                  <a:pt x="96" y="1932"/>
                </a:cubicBezTo>
                <a:cubicBezTo>
                  <a:pt x="96" y="2059"/>
                  <a:pt x="222" y="2185"/>
                  <a:pt x="349" y="2185"/>
                </a:cubicBezTo>
                <a:cubicBezTo>
                  <a:pt x="476" y="2185"/>
                  <a:pt x="571" y="2059"/>
                  <a:pt x="571" y="1932"/>
                </a:cubicBezTo>
                <a:cubicBezTo>
                  <a:pt x="634" y="1393"/>
                  <a:pt x="476" y="823"/>
                  <a:pt x="476" y="253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8" name="Google Shape;1208;p43"/>
          <p:cNvSpPr/>
          <p:nvPr/>
        </p:nvSpPr>
        <p:spPr>
          <a:xfrm>
            <a:off x="9260295" y="4071717"/>
            <a:ext cx="22991" cy="86459"/>
          </a:xfrm>
          <a:custGeom>
            <a:avLst/>
            <a:gdLst/>
            <a:ahLst/>
            <a:cxnLst/>
            <a:rect l="l" t="t" r="r" b="b"/>
            <a:pathLst>
              <a:path w="539" h="2027" extrusionOk="0">
                <a:moveTo>
                  <a:pt x="254" y="0"/>
                </a:moveTo>
                <a:cubicBezTo>
                  <a:pt x="127" y="0"/>
                  <a:pt x="0" y="95"/>
                  <a:pt x="32" y="222"/>
                </a:cubicBezTo>
                <a:cubicBezTo>
                  <a:pt x="64" y="760"/>
                  <a:pt x="64" y="1267"/>
                  <a:pt x="64" y="1773"/>
                </a:cubicBezTo>
                <a:cubicBezTo>
                  <a:pt x="64" y="1900"/>
                  <a:pt x="190" y="2027"/>
                  <a:pt x="317" y="2027"/>
                </a:cubicBezTo>
                <a:cubicBezTo>
                  <a:pt x="444" y="2027"/>
                  <a:pt x="539" y="1900"/>
                  <a:pt x="539" y="1773"/>
                </a:cubicBezTo>
                <a:cubicBezTo>
                  <a:pt x="539" y="1267"/>
                  <a:pt x="539" y="760"/>
                  <a:pt x="507" y="222"/>
                </a:cubicBezTo>
                <a:cubicBezTo>
                  <a:pt x="475" y="95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09" name="Google Shape;1209;p43"/>
          <p:cNvSpPr/>
          <p:nvPr/>
        </p:nvSpPr>
        <p:spPr>
          <a:xfrm>
            <a:off x="9303761" y="4043225"/>
            <a:ext cx="28151" cy="89316"/>
          </a:xfrm>
          <a:custGeom>
            <a:avLst/>
            <a:gdLst/>
            <a:ahLst/>
            <a:cxnLst/>
            <a:rect l="l" t="t" r="r" b="b"/>
            <a:pathLst>
              <a:path w="660" h="2094" extrusionOk="0">
                <a:moveTo>
                  <a:pt x="295" y="1"/>
                </a:moveTo>
                <a:cubicBezTo>
                  <a:pt x="152" y="1"/>
                  <a:pt x="1" y="115"/>
                  <a:pt x="58" y="288"/>
                </a:cubicBezTo>
                <a:cubicBezTo>
                  <a:pt x="185" y="795"/>
                  <a:pt x="153" y="1333"/>
                  <a:pt x="153" y="1871"/>
                </a:cubicBezTo>
                <a:cubicBezTo>
                  <a:pt x="153" y="1998"/>
                  <a:pt x="248" y="2093"/>
                  <a:pt x="375" y="2093"/>
                </a:cubicBezTo>
                <a:cubicBezTo>
                  <a:pt x="502" y="2093"/>
                  <a:pt x="597" y="1998"/>
                  <a:pt x="597" y="1871"/>
                </a:cubicBezTo>
                <a:cubicBezTo>
                  <a:pt x="597" y="1301"/>
                  <a:pt x="660" y="731"/>
                  <a:pt x="502" y="161"/>
                </a:cubicBezTo>
                <a:cubicBezTo>
                  <a:pt x="477" y="49"/>
                  <a:pt x="388" y="1"/>
                  <a:pt x="2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0" name="Google Shape;1210;p43"/>
          <p:cNvSpPr/>
          <p:nvPr/>
        </p:nvSpPr>
        <p:spPr>
          <a:xfrm>
            <a:off x="7258354" y="3885958"/>
            <a:ext cx="20303" cy="96268"/>
          </a:xfrm>
          <a:custGeom>
            <a:avLst/>
            <a:gdLst/>
            <a:ahLst/>
            <a:cxnLst/>
            <a:rect l="l" t="t" r="r" b="b"/>
            <a:pathLst>
              <a:path w="476" h="2257" extrusionOk="0">
                <a:moveTo>
                  <a:pt x="238" y="1"/>
                </a:moveTo>
                <a:cubicBezTo>
                  <a:pt x="120" y="1"/>
                  <a:pt x="1" y="80"/>
                  <a:pt x="1" y="238"/>
                </a:cubicBezTo>
                <a:lnTo>
                  <a:pt x="1" y="2043"/>
                </a:lnTo>
                <a:cubicBezTo>
                  <a:pt x="1" y="2186"/>
                  <a:pt x="120" y="2257"/>
                  <a:pt x="238" y="2257"/>
                </a:cubicBezTo>
                <a:cubicBezTo>
                  <a:pt x="357" y="2257"/>
                  <a:pt x="476" y="2186"/>
                  <a:pt x="476" y="2043"/>
                </a:cubicBezTo>
                <a:lnTo>
                  <a:pt x="476" y="238"/>
                </a:lnTo>
                <a:cubicBezTo>
                  <a:pt x="476" y="80"/>
                  <a:pt x="357" y="1"/>
                  <a:pt x="2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1" name="Google Shape;1211;p43"/>
          <p:cNvSpPr/>
          <p:nvPr/>
        </p:nvSpPr>
        <p:spPr>
          <a:xfrm>
            <a:off x="7315084" y="3921405"/>
            <a:ext cx="25720" cy="96993"/>
          </a:xfrm>
          <a:custGeom>
            <a:avLst/>
            <a:gdLst/>
            <a:ahLst/>
            <a:cxnLst/>
            <a:rect l="l" t="t" r="r" b="b"/>
            <a:pathLst>
              <a:path w="603" h="2274" extrusionOk="0">
                <a:moveTo>
                  <a:pt x="348" y="1"/>
                </a:moveTo>
                <a:cubicBezTo>
                  <a:pt x="245" y="1"/>
                  <a:pt x="154" y="62"/>
                  <a:pt x="128" y="167"/>
                </a:cubicBezTo>
                <a:cubicBezTo>
                  <a:pt x="1" y="800"/>
                  <a:pt x="64" y="1402"/>
                  <a:pt x="64" y="2036"/>
                </a:cubicBezTo>
                <a:cubicBezTo>
                  <a:pt x="64" y="2194"/>
                  <a:pt x="175" y="2273"/>
                  <a:pt x="286" y="2273"/>
                </a:cubicBezTo>
                <a:cubicBezTo>
                  <a:pt x="397" y="2273"/>
                  <a:pt x="508" y="2194"/>
                  <a:pt x="508" y="2036"/>
                </a:cubicBezTo>
                <a:cubicBezTo>
                  <a:pt x="508" y="1466"/>
                  <a:pt x="476" y="864"/>
                  <a:pt x="571" y="294"/>
                </a:cubicBezTo>
                <a:cubicBezTo>
                  <a:pt x="603" y="167"/>
                  <a:pt x="539" y="40"/>
                  <a:pt x="413" y="9"/>
                </a:cubicBezTo>
                <a:cubicBezTo>
                  <a:pt x="391" y="3"/>
                  <a:pt x="369" y="1"/>
                  <a:pt x="34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2" name="Google Shape;1212;p43"/>
          <p:cNvSpPr/>
          <p:nvPr/>
        </p:nvSpPr>
        <p:spPr>
          <a:xfrm>
            <a:off x="7370493" y="3970371"/>
            <a:ext cx="22991" cy="91917"/>
          </a:xfrm>
          <a:custGeom>
            <a:avLst/>
            <a:gdLst/>
            <a:ahLst/>
            <a:cxnLst/>
            <a:rect l="l" t="t" r="r" b="b"/>
            <a:pathLst>
              <a:path w="539" h="2155" extrusionOk="0">
                <a:moveTo>
                  <a:pt x="222" y="1"/>
                </a:moveTo>
                <a:cubicBezTo>
                  <a:pt x="127" y="1"/>
                  <a:pt x="0" y="128"/>
                  <a:pt x="0" y="254"/>
                </a:cubicBezTo>
                <a:cubicBezTo>
                  <a:pt x="64" y="793"/>
                  <a:pt x="64" y="1363"/>
                  <a:pt x="64" y="1933"/>
                </a:cubicBezTo>
                <a:cubicBezTo>
                  <a:pt x="64" y="2059"/>
                  <a:pt x="190" y="2154"/>
                  <a:pt x="317" y="2154"/>
                </a:cubicBezTo>
                <a:cubicBezTo>
                  <a:pt x="412" y="2154"/>
                  <a:pt x="539" y="2059"/>
                  <a:pt x="539" y="1933"/>
                </a:cubicBezTo>
                <a:cubicBezTo>
                  <a:pt x="539" y="1363"/>
                  <a:pt x="539" y="793"/>
                  <a:pt x="475" y="254"/>
                </a:cubicBezTo>
                <a:cubicBezTo>
                  <a:pt x="444" y="128"/>
                  <a:pt x="380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3" name="Google Shape;1213;p43"/>
          <p:cNvSpPr/>
          <p:nvPr/>
        </p:nvSpPr>
        <p:spPr>
          <a:xfrm>
            <a:off x="615701" y="3838357"/>
            <a:ext cx="217191" cy="242271"/>
          </a:xfrm>
          <a:custGeom>
            <a:avLst/>
            <a:gdLst/>
            <a:ahLst/>
            <a:cxnLst/>
            <a:rect l="l" t="t" r="r" b="b"/>
            <a:pathLst>
              <a:path w="5092" h="5680" extrusionOk="0">
                <a:moveTo>
                  <a:pt x="313" y="0"/>
                </a:moveTo>
                <a:cubicBezTo>
                  <a:pt x="151" y="0"/>
                  <a:pt x="0" y="103"/>
                  <a:pt x="16" y="309"/>
                </a:cubicBezTo>
                <a:cubicBezTo>
                  <a:pt x="48" y="721"/>
                  <a:pt x="79" y="1101"/>
                  <a:pt x="111" y="1512"/>
                </a:cubicBezTo>
                <a:cubicBezTo>
                  <a:pt x="143" y="1766"/>
                  <a:pt x="174" y="2019"/>
                  <a:pt x="174" y="2304"/>
                </a:cubicBezTo>
                <a:cubicBezTo>
                  <a:pt x="206" y="2431"/>
                  <a:pt x="174" y="2652"/>
                  <a:pt x="269" y="2779"/>
                </a:cubicBezTo>
                <a:cubicBezTo>
                  <a:pt x="333" y="2842"/>
                  <a:pt x="459" y="2937"/>
                  <a:pt x="554" y="2969"/>
                </a:cubicBezTo>
                <a:cubicBezTo>
                  <a:pt x="744" y="3128"/>
                  <a:pt x="903" y="3254"/>
                  <a:pt x="1093" y="3381"/>
                </a:cubicBezTo>
                <a:cubicBezTo>
                  <a:pt x="1631" y="3761"/>
                  <a:pt x="2170" y="4141"/>
                  <a:pt x="2708" y="4489"/>
                </a:cubicBezTo>
                <a:cubicBezTo>
                  <a:pt x="3278" y="4901"/>
                  <a:pt x="3848" y="5281"/>
                  <a:pt x="4450" y="5629"/>
                </a:cubicBezTo>
                <a:cubicBezTo>
                  <a:pt x="4510" y="5664"/>
                  <a:pt x="4568" y="5680"/>
                  <a:pt x="4623" y="5680"/>
                </a:cubicBezTo>
                <a:cubicBezTo>
                  <a:pt x="4913" y="5680"/>
                  <a:pt x="5091" y="5246"/>
                  <a:pt x="4798" y="5059"/>
                </a:cubicBezTo>
                <a:cubicBezTo>
                  <a:pt x="3424" y="4265"/>
                  <a:pt x="2138" y="3324"/>
                  <a:pt x="856" y="2378"/>
                </a:cubicBezTo>
                <a:lnTo>
                  <a:pt x="856" y="2378"/>
                </a:lnTo>
                <a:cubicBezTo>
                  <a:pt x="797" y="1705"/>
                  <a:pt x="739" y="1007"/>
                  <a:pt x="681" y="309"/>
                </a:cubicBezTo>
                <a:cubicBezTo>
                  <a:pt x="649" y="103"/>
                  <a:pt x="475" y="0"/>
                  <a:pt x="3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4" name="Google Shape;1214;p43"/>
          <p:cNvSpPr/>
          <p:nvPr/>
        </p:nvSpPr>
        <p:spPr>
          <a:xfrm>
            <a:off x="616383" y="4005987"/>
            <a:ext cx="2189652" cy="474220"/>
          </a:xfrm>
          <a:custGeom>
            <a:avLst/>
            <a:gdLst/>
            <a:ahLst/>
            <a:cxnLst/>
            <a:rect l="l" t="t" r="r" b="b"/>
            <a:pathLst>
              <a:path w="51336" h="11118" extrusionOk="0">
                <a:moveTo>
                  <a:pt x="50899" y="1"/>
                </a:moveTo>
                <a:cubicBezTo>
                  <a:pt x="50736" y="1"/>
                  <a:pt x="50576" y="104"/>
                  <a:pt x="50576" y="306"/>
                </a:cubicBezTo>
                <a:lnTo>
                  <a:pt x="50576" y="2078"/>
                </a:lnTo>
                <a:lnTo>
                  <a:pt x="50576" y="2078"/>
                </a:lnTo>
                <a:cubicBezTo>
                  <a:pt x="48475" y="3315"/>
                  <a:pt x="46373" y="4581"/>
                  <a:pt x="44242" y="5848"/>
                </a:cubicBezTo>
                <a:cubicBezTo>
                  <a:pt x="42437" y="6925"/>
                  <a:pt x="40568" y="7875"/>
                  <a:pt x="38700" y="8857"/>
                </a:cubicBezTo>
                <a:cubicBezTo>
                  <a:pt x="37854" y="9332"/>
                  <a:pt x="36987" y="9785"/>
                  <a:pt x="36134" y="10235"/>
                </a:cubicBezTo>
                <a:lnTo>
                  <a:pt x="36134" y="10235"/>
                </a:lnTo>
                <a:lnTo>
                  <a:pt x="36134" y="9553"/>
                </a:lnTo>
                <a:cubicBezTo>
                  <a:pt x="36134" y="9332"/>
                  <a:pt x="36103" y="9110"/>
                  <a:pt x="36134" y="8920"/>
                </a:cubicBezTo>
                <a:cubicBezTo>
                  <a:pt x="36134" y="8857"/>
                  <a:pt x="36166" y="8793"/>
                  <a:pt x="36198" y="8730"/>
                </a:cubicBezTo>
                <a:cubicBezTo>
                  <a:pt x="36546" y="7906"/>
                  <a:pt x="36863" y="7083"/>
                  <a:pt x="37211" y="6260"/>
                </a:cubicBezTo>
                <a:cubicBezTo>
                  <a:pt x="37306" y="6070"/>
                  <a:pt x="37085" y="5848"/>
                  <a:pt x="36895" y="5848"/>
                </a:cubicBezTo>
                <a:lnTo>
                  <a:pt x="1330" y="5848"/>
                </a:lnTo>
                <a:cubicBezTo>
                  <a:pt x="1140" y="5848"/>
                  <a:pt x="936" y="5834"/>
                  <a:pt x="737" y="5834"/>
                </a:cubicBezTo>
                <a:cubicBezTo>
                  <a:pt x="713" y="5834"/>
                  <a:pt x="689" y="5834"/>
                  <a:pt x="665" y="5835"/>
                </a:cubicBezTo>
                <a:lnTo>
                  <a:pt x="665" y="5835"/>
                </a:lnTo>
                <a:lnTo>
                  <a:pt x="665" y="4233"/>
                </a:lnTo>
                <a:cubicBezTo>
                  <a:pt x="665" y="4027"/>
                  <a:pt x="499" y="3924"/>
                  <a:pt x="333" y="3924"/>
                </a:cubicBezTo>
                <a:cubicBezTo>
                  <a:pt x="166" y="3924"/>
                  <a:pt x="0" y="4027"/>
                  <a:pt x="0" y="4233"/>
                </a:cubicBezTo>
                <a:lnTo>
                  <a:pt x="0" y="6196"/>
                </a:lnTo>
                <a:cubicBezTo>
                  <a:pt x="0" y="6355"/>
                  <a:pt x="158" y="6513"/>
                  <a:pt x="317" y="6513"/>
                </a:cubicBezTo>
                <a:lnTo>
                  <a:pt x="35786" y="6513"/>
                </a:lnTo>
                <a:cubicBezTo>
                  <a:pt x="35982" y="6513"/>
                  <a:pt x="36190" y="6525"/>
                  <a:pt x="36396" y="6527"/>
                </a:cubicBezTo>
                <a:lnTo>
                  <a:pt x="36396" y="6527"/>
                </a:lnTo>
                <a:cubicBezTo>
                  <a:pt x="36100" y="7209"/>
                  <a:pt x="35795" y="7895"/>
                  <a:pt x="35533" y="8603"/>
                </a:cubicBezTo>
                <a:cubicBezTo>
                  <a:pt x="35438" y="8888"/>
                  <a:pt x="35469" y="9142"/>
                  <a:pt x="35469" y="9458"/>
                </a:cubicBezTo>
                <a:lnTo>
                  <a:pt x="35469" y="10788"/>
                </a:lnTo>
                <a:cubicBezTo>
                  <a:pt x="35469" y="10980"/>
                  <a:pt x="35633" y="11118"/>
                  <a:pt x="35809" y="11118"/>
                </a:cubicBezTo>
                <a:cubicBezTo>
                  <a:pt x="35865" y="11118"/>
                  <a:pt x="35923" y="11104"/>
                  <a:pt x="35976" y="11073"/>
                </a:cubicBezTo>
                <a:cubicBezTo>
                  <a:pt x="38446" y="9743"/>
                  <a:pt x="40948" y="8413"/>
                  <a:pt x="43418" y="7083"/>
                </a:cubicBezTo>
                <a:cubicBezTo>
                  <a:pt x="45667" y="5880"/>
                  <a:pt x="47789" y="4518"/>
                  <a:pt x="49974" y="3219"/>
                </a:cubicBezTo>
                <a:cubicBezTo>
                  <a:pt x="50259" y="3029"/>
                  <a:pt x="50512" y="2871"/>
                  <a:pt x="50797" y="2713"/>
                </a:cubicBezTo>
                <a:cubicBezTo>
                  <a:pt x="50892" y="2649"/>
                  <a:pt x="51051" y="2586"/>
                  <a:pt x="51146" y="2491"/>
                </a:cubicBezTo>
                <a:cubicBezTo>
                  <a:pt x="51336" y="2269"/>
                  <a:pt x="51241" y="1763"/>
                  <a:pt x="51241" y="1478"/>
                </a:cubicBezTo>
                <a:lnTo>
                  <a:pt x="51241" y="338"/>
                </a:lnTo>
                <a:cubicBezTo>
                  <a:pt x="51241" y="112"/>
                  <a:pt x="51068" y="1"/>
                  <a:pt x="5089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5" name="Google Shape;1215;p43"/>
          <p:cNvSpPr/>
          <p:nvPr/>
        </p:nvSpPr>
        <p:spPr>
          <a:xfrm>
            <a:off x="609601" y="3640055"/>
            <a:ext cx="2196433" cy="759272"/>
          </a:xfrm>
          <a:custGeom>
            <a:avLst/>
            <a:gdLst/>
            <a:ahLst/>
            <a:cxnLst/>
            <a:rect l="l" t="t" r="r" b="b"/>
            <a:pathLst>
              <a:path w="51495" h="17801" extrusionOk="0">
                <a:moveTo>
                  <a:pt x="36699" y="1221"/>
                </a:moveTo>
                <a:cubicBezTo>
                  <a:pt x="38093" y="2014"/>
                  <a:pt x="39484" y="2789"/>
                  <a:pt x="40854" y="3565"/>
                </a:cubicBezTo>
                <a:cubicBezTo>
                  <a:pt x="43577" y="5116"/>
                  <a:pt x="46301" y="6636"/>
                  <a:pt x="48993" y="8157"/>
                </a:cubicBezTo>
                <a:cubicBezTo>
                  <a:pt x="49427" y="8417"/>
                  <a:pt x="49861" y="8663"/>
                  <a:pt x="50285" y="8903"/>
                </a:cubicBezTo>
                <a:lnTo>
                  <a:pt x="50285" y="8903"/>
                </a:lnTo>
                <a:cubicBezTo>
                  <a:pt x="48792" y="9767"/>
                  <a:pt x="47277" y="10609"/>
                  <a:pt x="45763" y="11450"/>
                </a:cubicBezTo>
                <a:cubicBezTo>
                  <a:pt x="43039" y="13002"/>
                  <a:pt x="40347" y="14522"/>
                  <a:pt x="37624" y="16042"/>
                </a:cubicBezTo>
                <a:cubicBezTo>
                  <a:pt x="37311" y="16214"/>
                  <a:pt x="37006" y="16394"/>
                  <a:pt x="36701" y="16573"/>
                </a:cubicBezTo>
                <a:lnTo>
                  <a:pt x="36701" y="16573"/>
                </a:lnTo>
                <a:cubicBezTo>
                  <a:pt x="37188" y="15350"/>
                  <a:pt x="37691" y="14138"/>
                  <a:pt x="38194" y="12907"/>
                </a:cubicBezTo>
                <a:cubicBezTo>
                  <a:pt x="38289" y="12685"/>
                  <a:pt x="38067" y="12432"/>
                  <a:pt x="37845" y="12432"/>
                </a:cubicBezTo>
                <a:lnTo>
                  <a:pt x="1996" y="12432"/>
                </a:lnTo>
                <a:cubicBezTo>
                  <a:pt x="1908" y="12432"/>
                  <a:pt x="1815" y="12428"/>
                  <a:pt x="1719" y="12423"/>
                </a:cubicBezTo>
                <a:lnTo>
                  <a:pt x="1719" y="12423"/>
                </a:lnTo>
                <a:cubicBezTo>
                  <a:pt x="3308" y="11360"/>
                  <a:pt x="4911" y="10296"/>
                  <a:pt x="6493" y="9233"/>
                </a:cubicBezTo>
                <a:cubicBezTo>
                  <a:pt x="6746" y="9075"/>
                  <a:pt x="6746" y="8727"/>
                  <a:pt x="6493" y="8568"/>
                </a:cubicBezTo>
                <a:cubicBezTo>
                  <a:pt x="4915" y="7508"/>
                  <a:pt x="3316" y="6447"/>
                  <a:pt x="1731" y="5370"/>
                </a:cubicBezTo>
                <a:lnTo>
                  <a:pt x="36325" y="5370"/>
                </a:lnTo>
                <a:cubicBezTo>
                  <a:pt x="36642" y="5370"/>
                  <a:pt x="36973" y="5384"/>
                  <a:pt x="37299" y="5384"/>
                </a:cubicBezTo>
                <a:cubicBezTo>
                  <a:pt x="37462" y="5384"/>
                  <a:pt x="37624" y="5380"/>
                  <a:pt x="37782" y="5370"/>
                </a:cubicBezTo>
                <a:lnTo>
                  <a:pt x="37845" y="5370"/>
                </a:lnTo>
                <a:cubicBezTo>
                  <a:pt x="38067" y="5370"/>
                  <a:pt x="38289" y="5116"/>
                  <a:pt x="38194" y="4895"/>
                </a:cubicBezTo>
                <a:cubicBezTo>
                  <a:pt x="37690" y="3661"/>
                  <a:pt x="37186" y="2447"/>
                  <a:pt x="36699" y="1221"/>
                </a:cubicBezTo>
                <a:close/>
                <a:moveTo>
                  <a:pt x="35957" y="1"/>
                </a:moveTo>
                <a:cubicBezTo>
                  <a:pt x="35721" y="1"/>
                  <a:pt x="35472" y="211"/>
                  <a:pt x="35597" y="461"/>
                </a:cubicBezTo>
                <a:cubicBezTo>
                  <a:pt x="36137" y="1854"/>
                  <a:pt x="36703" y="3222"/>
                  <a:pt x="37271" y="4610"/>
                </a:cubicBezTo>
                <a:lnTo>
                  <a:pt x="1996" y="4610"/>
                </a:lnTo>
                <a:cubicBezTo>
                  <a:pt x="1679" y="4610"/>
                  <a:pt x="1348" y="4596"/>
                  <a:pt x="1022" y="4596"/>
                </a:cubicBezTo>
                <a:cubicBezTo>
                  <a:pt x="879" y="4596"/>
                  <a:pt x="736" y="4598"/>
                  <a:pt x="595" y="4606"/>
                </a:cubicBezTo>
                <a:lnTo>
                  <a:pt x="595" y="4606"/>
                </a:lnTo>
                <a:cubicBezTo>
                  <a:pt x="553" y="4590"/>
                  <a:pt x="512" y="4583"/>
                  <a:pt x="473" y="4583"/>
                </a:cubicBezTo>
                <a:cubicBezTo>
                  <a:pt x="205" y="4583"/>
                  <a:pt x="13" y="4922"/>
                  <a:pt x="159" y="5172"/>
                </a:cubicBezTo>
                <a:lnTo>
                  <a:pt x="159" y="5172"/>
                </a:lnTo>
                <a:cubicBezTo>
                  <a:pt x="196" y="5252"/>
                  <a:pt x="260" y="5317"/>
                  <a:pt x="349" y="5349"/>
                </a:cubicBezTo>
                <a:lnTo>
                  <a:pt x="349" y="5349"/>
                </a:lnTo>
                <a:cubicBezTo>
                  <a:pt x="2098" y="6524"/>
                  <a:pt x="3871" y="7699"/>
                  <a:pt x="5623" y="8897"/>
                </a:cubicBezTo>
                <a:lnTo>
                  <a:pt x="5623" y="8897"/>
                </a:lnTo>
                <a:cubicBezTo>
                  <a:pt x="3850" y="10091"/>
                  <a:pt x="2055" y="11306"/>
                  <a:pt x="286" y="12495"/>
                </a:cubicBezTo>
                <a:cubicBezTo>
                  <a:pt x="1" y="12685"/>
                  <a:pt x="96" y="13192"/>
                  <a:pt x="476" y="13192"/>
                </a:cubicBezTo>
                <a:lnTo>
                  <a:pt x="36325" y="13192"/>
                </a:lnTo>
                <a:cubicBezTo>
                  <a:pt x="36605" y="13192"/>
                  <a:pt x="36936" y="13230"/>
                  <a:pt x="37254" y="13234"/>
                </a:cubicBezTo>
                <a:lnTo>
                  <a:pt x="37254" y="13234"/>
                </a:lnTo>
                <a:cubicBezTo>
                  <a:pt x="36691" y="14607"/>
                  <a:pt x="36132" y="15961"/>
                  <a:pt x="35597" y="17341"/>
                </a:cubicBezTo>
                <a:cubicBezTo>
                  <a:pt x="35472" y="17590"/>
                  <a:pt x="35721" y="17801"/>
                  <a:pt x="35957" y="17801"/>
                </a:cubicBezTo>
                <a:cubicBezTo>
                  <a:pt x="36020" y="17801"/>
                  <a:pt x="36082" y="17786"/>
                  <a:pt x="36135" y="17752"/>
                </a:cubicBezTo>
                <a:cubicBezTo>
                  <a:pt x="37845" y="16802"/>
                  <a:pt x="39555" y="15820"/>
                  <a:pt x="41234" y="14870"/>
                </a:cubicBezTo>
                <a:cubicBezTo>
                  <a:pt x="43957" y="13350"/>
                  <a:pt x="46681" y="11798"/>
                  <a:pt x="49373" y="10278"/>
                </a:cubicBezTo>
                <a:cubicBezTo>
                  <a:pt x="50006" y="9930"/>
                  <a:pt x="50640" y="9582"/>
                  <a:pt x="51241" y="9233"/>
                </a:cubicBezTo>
                <a:cubicBezTo>
                  <a:pt x="51495" y="9075"/>
                  <a:pt x="51495" y="8727"/>
                  <a:pt x="51241" y="8568"/>
                </a:cubicBezTo>
                <a:cubicBezTo>
                  <a:pt x="49563" y="7618"/>
                  <a:pt x="47853" y="6668"/>
                  <a:pt x="46143" y="5686"/>
                </a:cubicBezTo>
                <a:cubicBezTo>
                  <a:pt x="43419" y="4166"/>
                  <a:pt x="40727" y="2614"/>
                  <a:pt x="38004" y="1094"/>
                </a:cubicBezTo>
                <a:cubicBezTo>
                  <a:pt x="37370" y="746"/>
                  <a:pt x="36769" y="398"/>
                  <a:pt x="36135" y="49"/>
                </a:cubicBezTo>
                <a:cubicBezTo>
                  <a:pt x="36082" y="16"/>
                  <a:pt x="36020" y="1"/>
                  <a:pt x="359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6" name="Google Shape;1216;p43"/>
          <p:cNvSpPr/>
          <p:nvPr/>
        </p:nvSpPr>
        <p:spPr>
          <a:xfrm>
            <a:off x="675800" y="4187524"/>
            <a:ext cx="24355" cy="92216"/>
          </a:xfrm>
          <a:custGeom>
            <a:avLst/>
            <a:gdLst/>
            <a:ahLst/>
            <a:cxnLst/>
            <a:rect l="l" t="t" r="r" b="b"/>
            <a:pathLst>
              <a:path w="571" h="2162" extrusionOk="0">
                <a:moveTo>
                  <a:pt x="258" y="0"/>
                </a:moveTo>
                <a:cubicBezTo>
                  <a:pt x="235" y="0"/>
                  <a:pt x="212" y="3"/>
                  <a:pt x="191" y="9"/>
                </a:cubicBezTo>
                <a:cubicBezTo>
                  <a:pt x="64" y="40"/>
                  <a:pt x="0" y="167"/>
                  <a:pt x="32" y="294"/>
                </a:cubicBezTo>
                <a:cubicBezTo>
                  <a:pt x="127" y="832"/>
                  <a:pt x="64" y="1402"/>
                  <a:pt x="32" y="1940"/>
                </a:cubicBezTo>
                <a:cubicBezTo>
                  <a:pt x="0" y="2067"/>
                  <a:pt x="127" y="2162"/>
                  <a:pt x="254" y="2162"/>
                </a:cubicBezTo>
                <a:cubicBezTo>
                  <a:pt x="412" y="2162"/>
                  <a:pt x="476" y="2067"/>
                  <a:pt x="507" y="1940"/>
                </a:cubicBezTo>
                <a:cubicBezTo>
                  <a:pt x="539" y="1339"/>
                  <a:pt x="571" y="769"/>
                  <a:pt x="476" y="167"/>
                </a:cubicBezTo>
                <a:cubicBezTo>
                  <a:pt x="476" y="62"/>
                  <a:pt x="367" y="0"/>
                  <a:pt x="2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7" name="Google Shape;1217;p43"/>
          <p:cNvSpPr/>
          <p:nvPr/>
        </p:nvSpPr>
        <p:spPr>
          <a:xfrm>
            <a:off x="735218" y="4187866"/>
            <a:ext cx="23033" cy="87823"/>
          </a:xfrm>
          <a:custGeom>
            <a:avLst/>
            <a:gdLst/>
            <a:ahLst/>
            <a:cxnLst/>
            <a:rect l="l" t="t" r="r" b="b"/>
            <a:pathLst>
              <a:path w="540" h="2059" extrusionOk="0">
                <a:moveTo>
                  <a:pt x="286" y="1"/>
                </a:moveTo>
                <a:cubicBezTo>
                  <a:pt x="159" y="1"/>
                  <a:pt x="64" y="96"/>
                  <a:pt x="64" y="222"/>
                </a:cubicBezTo>
                <a:cubicBezTo>
                  <a:pt x="64" y="761"/>
                  <a:pt x="64" y="1299"/>
                  <a:pt x="33" y="1837"/>
                </a:cubicBezTo>
                <a:cubicBezTo>
                  <a:pt x="1" y="1964"/>
                  <a:pt x="128" y="2059"/>
                  <a:pt x="254" y="2059"/>
                </a:cubicBezTo>
                <a:cubicBezTo>
                  <a:pt x="381" y="2059"/>
                  <a:pt x="476" y="1964"/>
                  <a:pt x="476" y="1837"/>
                </a:cubicBezTo>
                <a:cubicBezTo>
                  <a:pt x="539" y="1299"/>
                  <a:pt x="539" y="761"/>
                  <a:pt x="539" y="222"/>
                </a:cubicBezTo>
                <a:cubicBezTo>
                  <a:pt x="539" y="96"/>
                  <a:pt x="413" y="1"/>
                  <a:pt x="28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8" name="Google Shape;1218;p43"/>
          <p:cNvSpPr/>
          <p:nvPr/>
        </p:nvSpPr>
        <p:spPr>
          <a:xfrm>
            <a:off x="801418" y="4187866"/>
            <a:ext cx="20303" cy="87823"/>
          </a:xfrm>
          <a:custGeom>
            <a:avLst/>
            <a:gdLst/>
            <a:ahLst/>
            <a:cxnLst/>
            <a:rect l="l" t="t" r="r" b="b"/>
            <a:pathLst>
              <a:path w="476" h="2059" extrusionOk="0">
                <a:moveTo>
                  <a:pt x="222" y="1"/>
                </a:moveTo>
                <a:cubicBezTo>
                  <a:pt x="96" y="1"/>
                  <a:pt x="1" y="96"/>
                  <a:pt x="1" y="222"/>
                </a:cubicBezTo>
                <a:lnTo>
                  <a:pt x="1" y="1837"/>
                </a:lnTo>
                <a:cubicBezTo>
                  <a:pt x="1" y="1964"/>
                  <a:pt x="96" y="2059"/>
                  <a:pt x="222" y="2059"/>
                </a:cubicBezTo>
                <a:cubicBezTo>
                  <a:pt x="349" y="2059"/>
                  <a:pt x="476" y="1964"/>
                  <a:pt x="476" y="1837"/>
                </a:cubicBezTo>
                <a:lnTo>
                  <a:pt x="476" y="222"/>
                </a:lnTo>
                <a:cubicBezTo>
                  <a:pt x="476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19" name="Google Shape;1219;p43"/>
          <p:cNvSpPr/>
          <p:nvPr/>
        </p:nvSpPr>
        <p:spPr>
          <a:xfrm>
            <a:off x="877086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62" y="1"/>
                </a:moveTo>
                <a:cubicBezTo>
                  <a:pt x="249" y="1"/>
                  <a:pt x="235" y="2"/>
                  <a:pt x="222" y="6"/>
                </a:cubicBezTo>
                <a:cubicBezTo>
                  <a:pt x="95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95" y="1969"/>
                  <a:pt x="222" y="1969"/>
                </a:cubicBezTo>
                <a:cubicBezTo>
                  <a:pt x="349" y="1969"/>
                  <a:pt x="475" y="1874"/>
                  <a:pt x="475" y="1747"/>
                </a:cubicBezTo>
                <a:lnTo>
                  <a:pt x="475" y="227"/>
                </a:lnTo>
                <a:cubicBezTo>
                  <a:pt x="475" y="114"/>
                  <a:pt x="374" y="1"/>
                  <a:pt x="26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0" name="Google Shape;1220;p43"/>
          <p:cNvSpPr/>
          <p:nvPr/>
        </p:nvSpPr>
        <p:spPr>
          <a:xfrm>
            <a:off x="929764" y="4187652"/>
            <a:ext cx="24355" cy="83984"/>
          </a:xfrm>
          <a:custGeom>
            <a:avLst/>
            <a:gdLst/>
            <a:ahLst/>
            <a:cxnLst/>
            <a:rect l="l" t="t" r="r" b="b"/>
            <a:pathLst>
              <a:path w="571" h="1969" extrusionOk="0">
                <a:moveTo>
                  <a:pt x="324" y="1"/>
                </a:moveTo>
                <a:cubicBezTo>
                  <a:pt x="312" y="1"/>
                  <a:pt x="299" y="2"/>
                  <a:pt x="285" y="6"/>
                </a:cubicBezTo>
                <a:cubicBezTo>
                  <a:pt x="159" y="6"/>
                  <a:pt x="32" y="101"/>
                  <a:pt x="32" y="227"/>
                </a:cubicBezTo>
                <a:cubicBezTo>
                  <a:pt x="95" y="734"/>
                  <a:pt x="0" y="1241"/>
                  <a:pt x="0" y="1747"/>
                </a:cubicBezTo>
                <a:cubicBezTo>
                  <a:pt x="0" y="1842"/>
                  <a:pt x="95" y="1969"/>
                  <a:pt x="222" y="1969"/>
                </a:cubicBezTo>
                <a:cubicBezTo>
                  <a:pt x="349" y="1969"/>
                  <a:pt x="475" y="1874"/>
                  <a:pt x="475" y="1747"/>
                </a:cubicBezTo>
                <a:cubicBezTo>
                  <a:pt x="475" y="1241"/>
                  <a:pt x="570" y="734"/>
                  <a:pt x="507" y="227"/>
                </a:cubicBezTo>
                <a:cubicBezTo>
                  <a:pt x="507" y="114"/>
                  <a:pt x="431" y="1"/>
                  <a:pt x="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1" name="Google Shape;1221;p43"/>
          <p:cNvSpPr/>
          <p:nvPr/>
        </p:nvSpPr>
        <p:spPr>
          <a:xfrm>
            <a:off x="991911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2" y="1"/>
                </a:moveTo>
                <a:cubicBezTo>
                  <a:pt x="280" y="1"/>
                  <a:pt x="267" y="2"/>
                  <a:pt x="253" y="6"/>
                </a:cubicBezTo>
                <a:cubicBezTo>
                  <a:pt x="127" y="6"/>
                  <a:pt x="0" y="101"/>
                  <a:pt x="32" y="227"/>
                </a:cubicBezTo>
                <a:cubicBezTo>
                  <a:pt x="63" y="734"/>
                  <a:pt x="63" y="1272"/>
                  <a:pt x="63" y="1779"/>
                </a:cubicBezTo>
                <a:cubicBezTo>
                  <a:pt x="63" y="1892"/>
                  <a:pt x="165" y="2006"/>
                  <a:pt x="277" y="2006"/>
                </a:cubicBezTo>
                <a:cubicBezTo>
                  <a:pt x="290" y="2006"/>
                  <a:pt x="303" y="2004"/>
                  <a:pt x="317" y="2001"/>
                </a:cubicBezTo>
                <a:cubicBezTo>
                  <a:pt x="443" y="2001"/>
                  <a:pt x="538" y="1906"/>
                  <a:pt x="538" y="1779"/>
                </a:cubicBezTo>
                <a:cubicBezTo>
                  <a:pt x="538" y="1272"/>
                  <a:pt x="538" y="734"/>
                  <a:pt x="475" y="227"/>
                </a:cubicBezTo>
                <a:cubicBezTo>
                  <a:pt x="475" y="114"/>
                  <a:pt x="399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2" name="Google Shape;1222;p43"/>
          <p:cNvSpPr/>
          <p:nvPr/>
        </p:nvSpPr>
        <p:spPr>
          <a:xfrm>
            <a:off x="1059433" y="4186161"/>
            <a:ext cx="24355" cy="89529"/>
          </a:xfrm>
          <a:custGeom>
            <a:avLst/>
            <a:gdLst/>
            <a:ahLst/>
            <a:cxnLst/>
            <a:rect l="l" t="t" r="r" b="b"/>
            <a:pathLst>
              <a:path w="571" h="2099" extrusionOk="0">
                <a:moveTo>
                  <a:pt x="255" y="1"/>
                </a:moveTo>
                <a:cubicBezTo>
                  <a:pt x="234" y="1"/>
                  <a:pt x="212" y="3"/>
                  <a:pt x="191" y="9"/>
                </a:cubicBezTo>
                <a:cubicBezTo>
                  <a:pt x="64" y="41"/>
                  <a:pt x="1" y="167"/>
                  <a:pt x="32" y="294"/>
                </a:cubicBezTo>
                <a:cubicBezTo>
                  <a:pt x="127" y="801"/>
                  <a:pt x="1" y="1339"/>
                  <a:pt x="1" y="1877"/>
                </a:cubicBezTo>
                <a:cubicBezTo>
                  <a:pt x="1" y="2004"/>
                  <a:pt x="127" y="2099"/>
                  <a:pt x="254" y="2099"/>
                </a:cubicBezTo>
                <a:cubicBezTo>
                  <a:pt x="381" y="2099"/>
                  <a:pt x="476" y="2004"/>
                  <a:pt x="476" y="1877"/>
                </a:cubicBezTo>
                <a:cubicBezTo>
                  <a:pt x="476" y="1307"/>
                  <a:pt x="571" y="737"/>
                  <a:pt x="476" y="167"/>
                </a:cubicBezTo>
                <a:cubicBezTo>
                  <a:pt x="449" y="62"/>
                  <a:pt x="358" y="1"/>
                  <a:pt x="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3" name="Google Shape;1223;p43"/>
          <p:cNvSpPr/>
          <p:nvPr/>
        </p:nvSpPr>
        <p:spPr>
          <a:xfrm>
            <a:off x="1122903" y="4187866"/>
            <a:ext cx="24397" cy="81425"/>
          </a:xfrm>
          <a:custGeom>
            <a:avLst/>
            <a:gdLst/>
            <a:ahLst/>
            <a:cxnLst/>
            <a:rect l="l" t="t" r="r" b="b"/>
            <a:pathLst>
              <a:path w="572" h="1909" extrusionOk="0">
                <a:moveTo>
                  <a:pt x="286" y="1"/>
                </a:moveTo>
                <a:cubicBezTo>
                  <a:pt x="191" y="1"/>
                  <a:pt x="33" y="96"/>
                  <a:pt x="64" y="222"/>
                </a:cubicBezTo>
                <a:cubicBezTo>
                  <a:pt x="96" y="697"/>
                  <a:pt x="96" y="1172"/>
                  <a:pt x="33" y="1616"/>
                </a:cubicBezTo>
                <a:cubicBezTo>
                  <a:pt x="1" y="1742"/>
                  <a:pt x="64" y="1869"/>
                  <a:pt x="191" y="1901"/>
                </a:cubicBezTo>
                <a:cubicBezTo>
                  <a:pt x="207" y="1906"/>
                  <a:pt x="225" y="1909"/>
                  <a:pt x="245" y="1909"/>
                </a:cubicBezTo>
                <a:cubicBezTo>
                  <a:pt x="337" y="1909"/>
                  <a:pt x="450" y="1847"/>
                  <a:pt x="476" y="1742"/>
                </a:cubicBezTo>
                <a:cubicBezTo>
                  <a:pt x="571" y="1236"/>
                  <a:pt x="571" y="729"/>
                  <a:pt x="539" y="222"/>
                </a:cubicBezTo>
                <a:cubicBezTo>
                  <a:pt x="508" y="96"/>
                  <a:pt x="444" y="1"/>
                  <a:pt x="28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4" name="Google Shape;1224;p43"/>
          <p:cNvSpPr/>
          <p:nvPr/>
        </p:nvSpPr>
        <p:spPr>
          <a:xfrm>
            <a:off x="1194521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39" y="1906"/>
                  <a:pt x="539" y="1779"/>
                </a:cubicBezTo>
                <a:cubicBezTo>
                  <a:pt x="539" y="1272"/>
                  <a:pt x="507" y="734"/>
                  <a:pt x="475" y="227"/>
                </a:cubicBezTo>
                <a:cubicBezTo>
                  <a:pt x="475" y="114"/>
                  <a:pt x="399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5" name="Google Shape;1225;p43"/>
          <p:cNvSpPr/>
          <p:nvPr/>
        </p:nvSpPr>
        <p:spPr>
          <a:xfrm>
            <a:off x="1260719" y="4187866"/>
            <a:ext cx="18939" cy="89188"/>
          </a:xfrm>
          <a:custGeom>
            <a:avLst/>
            <a:gdLst/>
            <a:ahLst/>
            <a:cxnLst/>
            <a:rect l="l" t="t" r="r" b="b"/>
            <a:pathLst>
              <a:path w="444" h="2091" extrusionOk="0">
                <a:moveTo>
                  <a:pt x="222" y="1"/>
                </a:moveTo>
                <a:cubicBezTo>
                  <a:pt x="95" y="1"/>
                  <a:pt x="0" y="96"/>
                  <a:pt x="0" y="222"/>
                </a:cubicBezTo>
                <a:lnTo>
                  <a:pt x="0" y="1869"/>
                </a:lnTo>
                <a:cubicBezTo>
                  <a:pt x="0" y="1996"/>
                  <a:pt x="95" y="2091"/>
                  <a:pt x="222" y="2091"/>
                </a:cubicBezTo>
                <a:cubicBezTo>
                  <a:pt x="349" y="2091"/>
                  <a:pt x="444" y="1996"/>
                  <a:pt x="444" y="1869"/>
                </a:cubicBezTo>
                <a:lnTo>
                  <a:pt x="444" y="222"/>
                </a:lnTo>
                <a:cubicBezTo>
                  <a:pt x="444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6" name="Google Shape;1226;p43"/>
          <p:cNvSpPr/>
          <p:nvPr/>
        </p:nvSpPr>
        <p:spPr>
          <a:xfrm>
            <a:off x="1333659" y="4186160"/>
            <a:ext cx="24355" cy="85477"/>
          </a:xfrm>
          <a:custGeom>
            <a:avLst/>
            <a:gdLst/>
            <a:ahLst/>
            <a:cxnLst/>
            <a:rect l="l" t="t" r="r" b="b"/>
            <a:pathLst>
              <a:path w="571" h="2004" extrusionOk="0">
                <a:moveTo>
                  <a:pt x="244" y="1"/>
                </a:moveTo>
                <a:cubicBezTo>
                  <a:pt x="225" y="1"/>
                  <a:pt x="207" y="3"/>
                  <a:pt x="190" y="9"/>
                </a:cubicBezTo>
                <a:cubicBezTo>
                  <a:pt x="32" y="41"/>
                  <a:pt x="0" y="167"/>
                  <a:pt x="0" y="294"/>
                </a:cubicBezTo>
                <a:cubicBezTo>
                  <a:pt x="95" y="769"/>
                  <a:pt x="64" y="1276"/>
                  <a:pt x="64" y="1782"/>
                </a:cubicBezTo>
                <a:cubicBezTo>
                  <a:pt x="64" y="1877"/>
                  <a:pt x="159" y="2004"/>
                  <a:pt x="285" y="2004"/>
                </a:cubicBezTo>
                <a:cubicBezTo>
                  <a:pt x="412" y="2004"/>
                  <a:pt x="507" y="1909"/>
                  <a:pt x="507" y="1782"/>
                </a:cubicBezTo>
                <a:cubicBezTo>
                  <a:pt x="507" y="1212"/>
                  <a:pt x="570" y="706"/>
                  <a:pt x="475" y="167"/>
                </a:cubicBezTo>
                <a:cubicBezTo>
                  <a:pt x="449" y="62"/>
                  <a:pt x="336" y="1"/>
                  <a:pt x="2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7" name="Google Shape;1227;p43"/>
          <p:cNvSpPr/>
          <p:nvPr/>
        </p:nvSpPr>
        <p:spPr>
          <a:xfrm>
            <a:off x="1386336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26" y="0"/>
                </a:moveTo>
                <a:cubicBezTo>
                  <a:pt x="203" y="0"/>
                  <a:pt x="181" y="3"/>
                  <a:pt x="159" y="9"/>
                </a:cubicBezTo>
                <a:cubicBezTo>
                  <a:pt x="32" y="40"/>
                  <a:pt x="0" y="167"/>
                  <a:pt x="0" y="294"/>
                </a:cubicBezTo>
                <a:cubicBezTo>
                  <a:pt x="95" y="769"/>
                  <a:pt x="64" y="1275"/>
                  <a:pt x="64" y="1782"/>
                </a:cubicBezTo>
                <a:cubicBezTo>
                  <a:pt x="64" y="1895"/>
                  <a:pt x="140" y="2009"/>
                  <a:pt x="246" y="2009"/>
                </a:cubicBezTo>
                <a:cubicBezTo>
                  <a:pt x="259" y="2009"/>
                  <a:pt x="272" y="2007"/>
                  <a:pt x="285" y="2004"/>
                </a:cubicBezTo>
                <a:cubicBezTo>
                  <a:pt x="412" y="2004"/>
                  <a:pt x="507" y="1909"/>
                  <a:pt x="507" y="1782"/>
                </a:cubicBezTo>
                <a:cubicBezTo>
                  <a:pt x="507" y="1244"/>
                  <a:pt x="570" y="705"/>
                  <a:pt x="475" y="167"/>
                </a:cubicBezTo>
                <a:cubicBezTo>
                  <a:pt x="449" y="62"/>
                  <a:pt x="336" y="0"/>
                  <a:pt x="2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8" name="Google Shape;1228;p43"/>
          <p:cNvSpPr/>
          <p:nvPr/>
        </p:nvSpPr>
        <p:spPr>
          <a:xfrm>
            <a:off x="1451171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1" y="101"/>
                  <a:pt x="1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59" y="2006"/>
                  <a:pt x="272" y="2004"/>
                  <a:pt x="286" y="2001"/>
                </a:cubicBezTo>
                <a:cubicBezTo>
                  <a:pt x="412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29" name="Google Shape;1229;p43"/>
          <p:cNvSpPr/>
          <p:nvPr/>
        </p:nvSpPr>
        <p:spPr>
          <a:xfrm>
            <a:off x="1506537" y="4189231"/>
            <a:ext cx="20345" cy="83984"/>
          </a:xfrm>
          <a:custGeom>
            <a:avLst/>
            <a:gdLst/>
            <a:ahLst/>
            <a:cxnLst/>
            <a:rect l="l" t="t" r="r" b="b"/>
            <a:pathLst>
              <a:path w="477" h="1969" extrusionOk="0">
                <a:moveTo>
                  <a:pt x="223" y="0"/>
                </a:moveTo>
                <a:cubicBezTo>
                  <a:pt x="96" y="0"/>
                  <a:pt x="1" y="95"/>
                  <a:pt x="1" y="254"/>
                </a:cubicBezTo>
                <a:lnTo>
                  <a:pt x="1" y="1742"/>
                </a:lnTo>
                <a:cubicBezTo>
                  <a:pt x="1" y="1855"/>
                  <a:pt x="77" y="1969"/>
                  <a:pt x="184" y="1969"/>
                </a:cubicBezTo>
                <a:cubicBezTo>
                  <a:pt x="196" y="1969"/>
                  <a:pt x="209" y="1967"/>
                  <a:pt x="223" y="1964"/>
                </a:cubicBezTo>
                <a:cubicBezTo>
                  <a:pt x="349" y="1964"/>
                  <a:pt x="476" y="1869"/>
                  <a:pt x="476" y="1742"/>
                </a:cubicBezTo>
                <a:lnTo>
                  <a:pt x="476" y="254"/>
                </a:lnTo>
                <a:cubicBezTo>
                  <a:pt x="476" y="127"/>
                  <a:pt x="349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0" name="Google Shape;1230;p43"/>
          <p:cNvSpPr/>
          <p:nvPr/>
        </p:nvSpPr>
        <p:spPr>
          <a:xfrm>
            <a:off x="1568685" y="4185179"/>
            <a:ext cx="23033" cy="82407"/>
          </a:xfrm>
          <a:custGeom>
            <a:avLst/>
            <a:gdLst/>
            <a:ahLst/>
            <a:cxnLst/>
            <a:rect l="l" t="t" r="r" b="b"/>
            <a:pathLst>
              <a:path w="540" h="1932" extrusionOk="0">
                <a:moveTo>
                  <a:pt x="254" y="0"/>
                </a:moveTo>
                <a:cubicBezTo>
                  <a:pt x="127" y="0"/>
                  <a:pt x="1" y="95"/>
                  <a:pt x="32" y="254"/>
                </a:cubicBezTo>
                <a:cubicBezTo>
                  <a:pt x="64" y="729"/>
                  <a:pt x="64" y="1204"/>
                  <a:pt x="64" y="1679"/>
                </a:cubicBezTo>
                <a:cubicBezTo>
                  <a:pt x="64" y="1805"/>
                  <a:pt x="191" y="1932"/>
                  <a:pt x="317" y="1932"/>
                </a:cubicBezTo>
                <a:cubicBezTo>
                  <a:pt x="444" y="1932"/>
                  <a:pt x="539" y="1837"/>
                  <a:pt x="539" y="1679"/>
                </a:cubicBezTo>
                <a:cubicBezTo>
                  <a:pt x="539" y="1204"/>
                  <a:pt x="539" y="729"/>
                  <a:pt x="476" y="254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1" name="Google Shape;1231;p43"/>
          <p:cNvSpPr/>
          <p:nvPr/>
        </p:nvSpPr>
        <p:spPr>
          <a:xfrm>
            <a:off x="1638937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1" y="101"/>
                  <a:pt x="1" y="227"/>
                </a:cubicBezTo>
                <a:lnTo>
                  <a:pt x="1" y="1747"/>
                </a:lnTo>
                <a:cubicBezTo>
                  <a:pt x="1" y="1842"/>
                  <a:pt x="96" y="1969"/>
                  <a:pt x="254" y="1969"/>
                </a:cubicBezTo>
                <a:cubicBezTo>
                  <a:pt x="381" y="1969"/>
                  <a:pt x="476" y="1874"/>
                  <a:pt x="476" y="1747"/>
                </a:cubicBezTo>
                <a:lnTo>
                  <a:pt x="476" y="227"/>
                </a:ln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2" name="Google Shape;1232;p43"/>
          <p:cNvSpPr/>
          <p:nvPr/>
        </p:nvSpPr>
        <p:spPr>
          <a:xfrm>
            <a:off x="1699719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44" y="0"/>
                </a:moveTo>
                <a:cubicBezTo>
                  <a:pt x="225" y="0"/>
                  <a:pt x="207" y="3"/>
                  <a:pt x="191" y="9"/>
                </a:cubicBezTo>
                <a:cubicBezTo>
                  <a:pt x="64" y="40"/>
                  <a:pt x="1" y="167"/>
                  <a:pt x="32" y="294"/>
                </a:cubicBezTo>
                <a:cubicBezTo>
                  <a:pt x="127" y="769"/>
                  <a:pt x="127" y="1275"/>
                  <a:pt x="127" y="1782"/>
                </a:cubicBezTo>
                <a:cubicBezTo>
                  <a:pt x="127" y="1895"/>
                  <a:pt x="203" y="2009"/>
                  <a:pt x="310" y="2009"/>
                </a:cubicBezTo>
                <a:cubicBezTo>
                  <a:pt x="323" y="2009"/>
                  <a:pt x="336" y="2007"/>
                  <a:pt x="349" y="2004"/>
                </a:cubicBezTo>
                <a:cubicBezTo>
                  <a:pt x="476" y="2004"/>
                  <a:pt x="571" y="1909"/>
                  <a:pt x="571" y="1782"/>
                </a:cubicBezTo>
                <a:cubicBezTo>
                  <a:pt x="571" y="1244"/>
                  <a:pt x="571" y="705"/>
                  <a:pt x="476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3" name="Google Shape;1233;p43"/>
          <p:cNvSpPr/>
          <p:nvPr/>
        </p:nvSpPr>
        <p:spPr>
          <a:xfrm>
            <a:off x="1771335" y="4185179"/>
            <a:ext cx="20303" cy="86459"/>
          </a:xfrm>
          <a:custGeom>
            <a:avLst/>
            <a:gdLst/>
            <a:ahLst/>
            <a:cxnLst/>
            <a:rect l="l" t="t" r="r" b="b"/>
            <a:pathLst>
              <a:path w="476" h="2027" extrusionOk="0">
                <a:moveTo>
                  <a:pt x="253" y="0"/>
                </a:moveTo>
                <a:cubicBezTo>
                  <a:pt x="127" y="0"/>
                  <a:pt x="0" y="95"/>
                  <a:pt x="0" y="254"/>
                </a:cubicBezTo>
                <a:lnTo>
                  <a:pt x="0" y="1805"/>
                </a:lnTo>
                <a:cubicBezTo>
                  <a:pt x="0" y="1900"/>
                  <a:pt x="127" y="2027"/>
                  <a:pt x="253" y="2027"/>
                </a:cubicBezTo>
                <a:cubicBezTo>
                  <a:pt x="380" y="2027"/>
                  <a:pt x="475" y="1932"/>
                  <a:pt x="475" y="1805"/>
                </a:cubicBezTo>
                <a:lnTo>
                  <a:pt x="475" y="254"/>
                </a:lnTo>
                <a:cubicBezTo>
                  <a:pt x="475" y="127"/>
                  <a:pt x="380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4" name="Google Shape;1234;p43"/>
          <p:cNvSpPr/>
          <p:nvPr/>
        </p:nvSpPr>
        <p:spPr>
          <a:xfrm>
            <a:off x="1828066" y="4185179"/>
            <a:ext cx="22991" cy="83984"/>
          </a:xfrm>
          <a:custGeom>
            <a:avLst/>
            <a:gdLst/>
            <a:ahLst/>
            <a:cxnLst/>
            <a:rect l="l" t="t" r="r" b="b"/>
            <a:pathLst>
              <a:path w="539" h="1969" extrusionOk="0">
                <a:moveTo>
                  <a:pt x="254" y="0"/>
                </a:moveTo>
                <a:cubicBezTo>
                  <a:pt x="127" y="0"/>
                  <a:pt x="0" y="95"/>
                  <a:pt x="0" y="254"/>
                </a:cubicBezTo>
                <a:cubicBezTo>
                  <a:pt x="0" y="729"/>
                  <a:pt x="64" y="1235"/>
                  <a:pt x="64" y="1742"/>
                </a:cubicBezTo>
                <a:cubicBezTo>
                  <a:pt x="64" y="1855"/>
                  <a:pt x="140" y="1969"/>
                  <a:pt x="246" y="1969"/>
                </a:cubicBezTo>
                <a:cubicBezTo>
                  <a:pt x="259" y="1969"/>
                  <a:pt x="272" y="1967"/>
                  <a:pt x="285" y="1964"/>
                </a:cubicBezTo>
                <a:cubicBezTo>
                  <a:pt x="412" y="1964"/>
                  <a:pt x="539" y="1869"/>
                  <a:pt x="539" y="1742"/>
                </a:cubicBezTo>
                <a:cubicBezTo>
                  <a:pt x="539" y="1235"/>
                  <a:pt x="475" y="729"/>
                  <a:pt x="475" y="254"/>
                </a:cubicBez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5" name="Google Shape;1235;p43"/>
          <p:cNvSpPr/>
          <p:nvPr/>
        </p:nvSpPr>
        <p:spPr>
          <a:xfrm>
            <a:off x="1892901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32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65" y="2006"/>
                  <a:pt x="277" y="2006"/>
                </a:cubicBezTo>
                <a:cubicBezTo>
                  <a:pt x="290" y="2006"/>
                  <a:pt x="304" y="2004"/>
                  <a:pt x="317" y="2001"/>
                </a:cubicBezTo>
                <a:cubicBezTo>
                  <a:pt x="444" y="2001"/>
                  <a:pt x="539" y="1906"/>
                  <a:pt x="539" y="1779"/>
                </a:cubicBezTo>
                <a:cubicBezTo>
                  <a:pt x="539" y="1272"/>
                  <a:pt x="539" y="734"/>
                  <a:pt x="507" y="227"/>
                </a:cubicBezTo>
                <a:cubicBezTo>
                  <a:pt x="479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6" name="Google Shape;1236;p43"/>
          <p:cNvSpPr/>
          <p:nvPr/>
        </p:nvSpPr>
        <p:spPr>
          <a:xfrm>
            <a:off x="1950997" y="4185179"/>
            <a:ext cx="20303" cy="82407"/>
          </a:xfrm>
          <a:custGeom>
            <a:avLst/>
            <a:gdLst/>
            <a:ahLst/>
            <a:cxnLst/>
            <a:rect l="l" t="t" r="r" b="b"/>
            <a:pathLst>
              <a:path w="476" h="1932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679"/>
                </a:lnTo>
                <a:cubicBezTo>
                  <a:pt x="0" y="1805"/>
                  <a:pt x="95" y="1932"/>
                  <a:pt x="222" y="1932"/>
                </a:cubicBezTo>
                <a:cubicBezTo>
                  <a:pt x="348" y="1932"/>
                  <a:pt x="475" y="1837"/>
                  <a:pt x="475" y="1679"/>
                </a:cubicBezTo>
                <a:lnTo>
                  <a:pt x="475" y="254"/>
                </a:lnTo>
                <a:cubicBezTo>
                  <a:pt x="475" y="127"/>
                  <a:pt x="348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7" name="Google Shape;1237;p43"/>
          <p:cNvSpPr/>
          <p:nvPr/>
        </p:nvSpPr>
        <p:spPr>
          <a:xfrm>
            <a:off x="2013101" y="4189231"/>
            <a:ext cx="23033" cy="71615"/>
          </a:xfrm>
          <a:custGeom>
            <a:avLst/>
            <a:gdLst/>
            <a:ahLst/>
            <a:cxnLst/>
            <a:rect l="l" t="t" r="r" b="b"/>
            <a:pathLst>
              <a:path w="540" h="1679" extrusionOk="0">
                <a:moveTo>
                  <a:pt x="254" y="0"/>
                </a:moveTo>
                <a:cubicBezTo>
                  <a:pt x="128" y="0"/>
                  <a:pt x="1" y="95"/>
                  <a:pt x="33" y="254"/>
                </a:cubicBezTo>
                <a:cubicBezTo>
                  <a:pt x="64" y="634"/>
                  <a:pt x="64" y="1045"/>
                  <a:pt x="64" y="1457"/>
                </a:cubicBezTo>
                <a:cubicBezTo>
                  <a:pt x="64" y="1584"/>
                  <a:pt x="159" y="1679"/>
                  <a:pt x="286" y="1679"/>
                </a:cubicBezTo>
                <a:cubicBezTo>
                  <a:pt x="413" y="1679"/>
                  <a:pt x="539" y="1584"/>
                  <a:pt x="539" y="1457"/>
                </a:cubicBezTo>
                <a:cubicBezTo>
                  <a:pt x="539" y="1045"/>
                  <a:pt x="539" y="634"/>
                  <a:pt x="476" y="254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8" name="Google Shape;1238;p43"/>
          <p:cNvSpPr/>
          <p:nvPr/>
        </p:nvSpPr>
        <p:spPr>
          <a:xfrm>
            <a:off x="2059039" y="4184923"/>
            <a:ext cx="25720" cy="78611"/>
          </a:xfrm>
          <a:custGeom>
            <a:avLst/>
            <a:gdLst/>
            <a:ahLst/>
            <a:cxnLst/>
            <a:rect l="l" t="t" r="r" b="b"/>
            <a:pathLst>
              <a:path w="603" h="1843" extrusionOk="0">
                <a:moveTo>
                  <a:pt x="242" y="0"/>
                </a:moveTo>
                <a:cubicBezTo>
                  <a:pt x="224" y="0"/>
                  <a:pt x="207" y="2"/>
                  <a:pt x="191" y="6"/>
                </a:cubicBezTo>
                <a:cubicBezTo>
                  <a:pt x="64" y="70"/>
                  <a:pt x="1" y="165"/>
                  <a:pt x="32" y="323"/>
                </a:cubicBezTo>
                <a:cubicBezTo>
                  <a:pt x="96" y="545"/>
                  <a:pt x="96" y="703"/>
                  <a:pt x="127" y="956"/>
                </a:cubicBezTo>
                <a:cubicBezTo>
                  <a:pt x="127" y="1178"/>
                  <a:pt x="127" y="1400"/>
                  <a:pt x="127" y="1590"/>
                </a:cubicBezTo>
                <a:cubicBezTo>
                  <a:pt x="127" y="1716"/>
                  <a:pt x="222" y="1843"/>
                  <a:pt x="349" y="1843"/>
                </a:cubicBezTo>
                <a:cubicBezTo>
                  <a:pt x="476" y="1843"/>
                  <a:pt x="602" y="1748"/>
                  <a:pt x="602" y="1590"/>
                </a:cubicBezTo>
                <a:cubicBezTo>
                  <a:pt x="602" y="1115"/>
                  <a:pt x="571" y="640"/>
                  <a:pt x="476" y="196"/>
                </a:cubicBezTo>
                <a:cubicBezTo>
                  <a:pt x="476" y="86"/>
                  <a:pt x="356" y="0"/>
                  <a:pt x="24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39" name="Google Shape;1239;p43"/>
          <p:cNvSpPr/>
          <p:nvPr/>
        </p:nvSpPr>
        <p:spPr>
          <a:xfrm>
            <a:off x="2123874" y="4189231"/>
            <a:ext cx="18981" cy="74303"/>
          </a:xfrm>
          <a:custGeom>
            <a:avLst/>
            <a:gdLst/>
            <a:ahLst/>
            <a:cxnLst/>
            <a:rect l="l" t="t" r="r" b="b"/>
            <a:pathLst>
              <a:path w="445" h="1742" extrusionOk="0">
                <a:moveTo>
                  <a:pt x="222" y="0"/>
                </a:moveTo>
                <a:cubicBezTo>
                  <a:pt x="96" y="0"/>
                  <a:pt x="1" y="95"/>
                  <a:pt x="1" y="254"/>
                </a:cubicBezTo>
                <a:lnTo>
                  <a:pt x="1" y="1489"/>
                </a:lnTo>
                <a:cubicBezTo>
                  <a:pt x="1" y="1615"/>
                  <a:pt x="96" y="1742"/>
                  <a:pt x="222" y="1742"/>
                </a:cubicBezTo>
                <a:cubicBezTo>
                  <a:pt x="349" y="1742"/>
                  <a:pt x="444" y="1615"/>
                  <a:pt x="444" y="1489"/>
                </a:cubicBezTo>
                <a:lnTo>
                  <a:pt x="444" y="254"/>
                </a:ln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0" name="Google Shape;1240;p43"/>
          <p:cNvSpPr/>
          <p:nvPr/>
        </p:nvSpPr>
        <p:spPr>
          <a:xfrm>
            <a:off x="2192760" y="4342872"/>
            <a:ext cx="24355" cy="93240"/>
          </a:xfrm>
          <a:custGeom>
            <a:avLst/>
            <a:gdLst/>
            <a:ahLst/>
            <a:cxnLst/>
            <a:rect l="l" t="t" r="r" b="b"/>
            <a:pathLst>
              <a:path w="571" h="2186" extrusionOk="0">
                <a:moveTo>
                  <a:pt x="244" y="0"/>
                </a:moveTo>
                <a:cubicBezTo>
                  <a:pt x="225" y="0"/>
                  <a:pt x="207" y="3"/>
                  <a:pt x="191" y="8"/>
                </a:cubicBezTo>
                <a:cubicBezTo>
                  <a:pt x="33" y="40"/>
                  <a:pt x="1" y="167"/>
                  <a:pt x="1" y="293"/>
                </a:cubicBezTo>
                <a:cubicBezTo>
                  <a:pt x="96" y="832"/>
                  <a:pt x="64" y="1402"/>
                  <a:pt x="64" y="1972"/>
                </a:cubicBezTo>
                <a:cubicBezTo>
                  <a:pt x="64" y="2114"/>
                  <a:pt x="175" y="2186"/>
                  <a:pt x="286" y="2186"/>
                </a:cubicBezTo>
                <a:cubicBezTo>
                  <a:pt x="397" y="2186"/>
                  <a:pt x="508" y="2114"/>
                  <a:pt x="508" y="1972"/>
                </a:cubicBezTo>
                <a:cubicBezTo>
                  <a:pt x="508" y="1370"/>
                  <a:pt x="571" y="769"/>
                  <a:pt x="476" y="167"/>
                </a:cubicBezTo>
                <a:cubicBezTo>
                  <a:pt x="450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1" name="Google Shape;1241;p43"/>
          <p:cNvSpPr/>
          <p:nvPr/>
        </p:nvSpPr>
        <p:spPr>
          <a:xfrm>
            <a:off x="2249491" y="4313227"/>
            <a:ext cx="24397" cy="92173"/>
          </a:xfrm>
          <a:custGeom>
            <a:avLst/>
            <a:gdLst/>
            <a:ahLst/>
            <a:cxnLst/>
            <a:rect l="l" t="t" r="r" b="b"/>
            <a:pathLst>
              <a:path w="572" h="2161" extrusionOk="0">
                <a:moveTo>
                  <a:pt x="211" y="1"/>
                </a:moveTo>
                <a:cubicBezTo>
                  <a:pt x="193" y="1"/>
                  <a:pt x="176" y="3"/>
                  <a:pt x="159" y="7"/>
                </a:cubicBezTo>
                <a:cubicBezTo>
                  <a:pt x="33" y="38"/>
                  <a:pt x="1" y="165"/>
                  <a:pt x="1" y="292"/>
                </a:cubicBezTo>
                <a:cubicBezTo>
                  <a:pt x="96" y="830"/>
                  <a:pt x="64" y="1400"/>
                  <a:pt x="64" y="1939"/>
                </a:cubicBezTo>
                <a:cubicBezTo>
                  <a:pt x="64" y="2065"/>
                  <a:pt x="159" y="2160"/>
                  <a:pt x="286" y="2160"/>
                </a:cubicBezTo>
                <a:cubicBezTo>
                  <a:pt x="413" y="2160"/>
                  <a:pt x="508" y="2065"/>
                  <a:pt x="508" y="1939"/>
                </a:cubicBezTo>
                <a:cubicBezTo>
                  <a:pt x="508" y="1337"/>
                  <a:pt x="571" y="767"/>
                  <a:pt x="476" y="197"/>
                </a:cubicBezTo>
                <a:cubicBezTo>
                  <a:pt x="448" y="87"/>
                  <a:pt x="325" y="1"/>
                  <a:pt x="21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2" name="Google Shape;1242;p43"/>
          <p:cNvSpPr/>
          <p:nvPr/>
        </p:nvSpPr>
        <p:spPr>
          <a:xfrm>
            <a:off x="2291377" y="4285118"/>
            <a:ext cx="25720" cy="97292"/>
          </a:xfrm>
          <a:custGeom>
            <a:avLst/>
            <a:gdLst/>
            <a:ahLst/>
            <a:cxnLst/>
            <a:rect l="l" t="t" r="r" b="b"/>
            <a:pathLst>
              <a:path w="603" h="2281" extrusionOk="0">
                <a:moveTo>
                  <a:pt x="254" y="1"/>
                </a:moveTo>
                <a:cubicBezTo>
                  <a:pt x="127" y="1"/>
                  <a:pt x="1" y="96"/>
                  <a:pt x="1" y="222"/>
                </a:cubicBezTo>
                <a:cubicBezTo>
                  <a:pt x="64" y="824"/>
                  <a:pt x="64" y="1457"/>
                  <a:pt x="96" y="2059"/>
                </a:cubicBezTo>
                <a:cubicBezTo>
                  <a:pt x="127" y="2186"/>
                  <a:pt x="222" y="2281"/>
                  <a:pt x="349" y="2281"/>
                </a:cubicBezTo>
                <a:cubicBezTo>
                  <a:pt x="476" y="2281"/>
                  <a:pt x="602" y="2186"/>
                  <a:pt x="571" y="2059"/>
                </a:cubicBezTo>
                <a:cubicBezTo>
                  <a:pt x="539" y="1457"/>
                  <a:pt x="539" y="824"/>
                  <a:pt x="476" y="222"/>
                </a:cubicBez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3" name="Google Shape;1243;p43"/>
          <p:cNvSpPr/>
          <p:nvPr/>
        </p:nvSpPr>
        <p:spPr>
          <a:xfrm>
            <a:off x="2348109" y="4250995"/>
            <a:ext cx="28705" cy="103179"/>
          </a:xfrm>
          <a:custGeom>
            <a:avLst/>
            <a:gdLst/>
            <a:ahLst/>
            <a:cxnLst/>
            <a:rect l="l" t="t" r="r" b="b"/>
            <a:pathLst>
              <a:path w="673" h="2419" extrusionOk="0">
                <a:moveTo>
                  <a:pt x="290" y="1"/>
                </a:moveTo>
                <a:cubicBezTo>
                  <a:pt x="267" y="1"/>
                  <a:pt x="244" y="4"/>
                  <a:pt x="222" y="9"/>
                </a:cubicBezTo>
                <a:cubicBezTo>
                  <a:pt x="96" y="72"/>
                  <a:pt x="64" y="199"/>
                  <a:pt x="64" y="294"/>
                </a:cubicBezTo>
                <a:cubicBezTo>
                  <a:pt x="159" y="959"/>
                  <a:pt x="1" y="1592"/>
                  <a:pt x="159" y="2257"/>
                </a:cubicBezTo>
                <a:cubicBezTo>
                  <a:pt x="197" y="2370"/>
                  <a:pt x="288" y="2418"/>
                  <a:pt x="381" y="2418"/>
                </a:cubicBezTo>
                <a:cubicBezTo>
                  <a:pt x="525" y="2418"/>
                  <a:pt x="673" y="2304"/>
                  <a:pt x="634" y="2131"/>
                </a:cubicBezTo>
                <a:cubicBezTo>
                  <a:pt x="539" y="1814"/>
                  <a:pt x="571" y="1497"/>
                  <a:pt x="571" y="1181"/>
                </a:cubicBezTo>
                <a:cubicBezTo>
                  <a:pt x="571" y="864"/>
                  <a:pt x="571" y="516"/>
                  <a:pt x="539" y="167"/>
                </a:cubicBezTo>
                <a:cubicBezTo>
                  <a:pt x="513" y="62"/>
                  <a:pt x="400" y="1"/>
                  <a:pt x="2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4" name="Google Shape;1244;p43"/>
          <p:cNvSpPr/>
          <p:nvPr/>
        </p:nvSpPr>
        <p:spPr>
          <a:xfrm>
            <a:off x="2410255" y="4218279"/>
            <a:ext cx="24355" cy="105055"/>
          </a:xfrm>
          <a:custGeom>
            <a:avLst/>
            <a:gdLst/>
            <a:ahLst/>
            <a:cxnLst/>
            <a:rect l="l" t="t" r="r" b="b"/>
            <a:pathLst>
              <a:path w="571" h="2463" extrusionOk="0">
                <a:moveTo>
                  <a:pt x="270" y="0"/>
                </a:moveTo>
                <a:cubicBezTo>
                  <a:pt x="151" y="0"/>
                  <a:pt x="32" y="79"/>
                  <a:pt x="32" y="238"/>
                </a:cubicBezTo>
                <a:cubicBezTo>
                  <a:pt x="32" y="934"/>
                  <a:pt x="1" y="1599"/>
                  <a:pt x="96" y="2296"/>
                </a:cubicBezTo>
                <a:cubicBezTo>
                  <a:pt x="122" y="2401"/>
                  <a:pt x="235" y="2462"/>
                  <a:pt x="327" y="2462"/>
                </a:cubicBezTo>
                <a:cubicBezTo>
                  <a:pt x="346" y="2462"/>
                  <a:pt x="364" y="2460"/>
                  <a:pt x="381" y="2454"/>
                </a:cubicBezTo>
                <a:cubicBezTo>
                  <a:pt x="507" y="2423"/>
                  <a:pt x="571" y="2296"/>
                  <a:pt x="539" y="2169"/>
                </a:cubicBezTo>
                <a:cubicBezTo>
                  <a:pt x="444" y="1536"/>
                  <a:pt x="507" y="871"/>
                  <a:pt x="507" y="238"/>
                </a:cubicBezTo>
                <a:cubicBezTo>
                  <a:pt x="507" y="79"/>
                  <a:pt x="389" y="0"/>
                  <a:pt x="27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5" name="Google Shape;1245;p43"/>
          <p:cNvSpPr/>
          <p:nvPr/>
        </p:nvSpPr>
        <p:spPr>
          <a:xfrm>
            <a:off x="2461611" y="4191917"/>
            <a:ext cx="25677" cy="102027"/>
          </a:xfrm>
          <a:custGeom>
            <a:avLst/>
            <a:gdLst/>
            <a:ahLst/>
            <a:cxnLst/>
            <a:rect l="l" t="t" r="r" b="b"/>
            <a:pathLst>
              <a:path w="602" h="2392" extrusionOk="0">
                <a:moveTo>
                  <a:pt x="253" y="1"/>
                </a:moveTo>
                <a:cubicBezTo>
                  <a:pt x="127" y="1"/>
                  <a:pt x="0" y="96"/>
                  <a:pt x="32" y="222"/>
                </a:cubicBezTo>
                <a:cubicBezTo>
                  <a:pt x="63" y="887"/>
                  <a:pt x="127" y="1521"/>
                  <a:pt x="127" y="2154"/>
                </a:cubicBezTo>
                <a:cubicBezTo>
                  <a:pt x="127" y="2312"/>
                  <a:pt x="245" y="2392"/>
                  <a:pt x="364" y="2392"/>
                </a:cubicBezTo>
                <a:cubicBezTo>
                  <a:pt x="483" y="2392"/>
                  <a:pt x="602" y="2312"/>
                  <a:pt x="602" y="2154"/>
                </a:cubicBezTo>
                <a:cubicBezTo>
                  <a:pt x="602" y="1521"/>
                  <a:pt x="538" y="887"/>
                  <a:pt x="507" y="222"/>
                </a:cubicBezTo>
                <a:cubicBezTo>
                  <a:pt x="475" y="96"/>
                  <a:pt x="380" y="1"/>
                  <a:pt x="2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6" name="Google Shape;1246;p43"/>
          <p:cNvSpPr/>
          <p:nvPr/>
        </p:nvSpPr>
        <p:spPr>
          <a:xfrm>
            <a:off x="2521030" y="4164704"/>
            <a:ext cx="20303" cy="86672"/>
          </a:xfrm>
          <a:custGeom>
            <a:avLst/>
            <a:gdLst/>
            <a:ahLst/>
            <a:cxnLst/>
            <a:rect l="l" t="t" r="r" b="b"/>
            <a:pathLst>
              <a:path w="476" h="2032" extrusionOk="0">
                <a:moveTo>
                  <a:pt x="293" y="0"/>
                </a:moveTo>
                <a:cubicBezTo>
                  <a:pt x="280" y="0"/>
                  <a:pt x="267" y="2"/>
                  <a:pt x="254" y="5"/>
                </a:cubicBezTo>
                <a:cubicBezTo>
                  <a:pt x="127" y="5"/>
                  <a:pt x="0" y="100"/>
                  <a:pt x="0" y="227"/>
                </a:cubicBezTo>
                <a:lnTo>
                  <a:pt x="0" y="1779"/>
                </a:lnTo>
                <a:cubicBezTo>
                  <a:pt x="0" y="1905"/>
                  <a:pt x="127" y="2032"/>
                  <a:pt x="254" y="2032"/>
                </a:cubicBezTo>
                <a:cubicBezTo>
                  <a:pt x="380" y="2000"/>
                  <a:pt x="475" y="1905"/>
                  <a:pt x="475" y="1779"/>
                </a:cubicBezTo>
                <a:lnTo>
                  <a:pt x="475" y="227"/>
                </a:lnTo>
                <a:cubicBezTo>
                  <a:pt x="475" y="114"/>
                  <a:pt x="399" y="0"/>
                  <a:pt x="29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7" name="Google Shape;1247;p43"/>
          <p:cNvSpPr/>
          <p:nvPr/>
        </p:nvSpPr>
        <p:spPr>
          <a:xfrm>
            <a:off x="2564238" y="4131605"/>
            <a:ext cx="31137" cy="105183"/>
          </a:xfrm>
          <a:custGeom>
            <a:avLst/>
            <a:gdLst/>
            <a:ahLst/>
            <a:cxnLst/>
            <a:rect l="l" t="t" r="r" b="b"/>
            <a:pathLst>
              <a:path w="730" h="2466" extrusionOk="0">
                <a:moveTo>
                  <a:pt x="277" y="1"/>
                </a:moveTo>
                <a:cubicBezTo>
                  <a:pt x="248" y="1"/>
                  <a:pt x="219" y="7"/>
                  <a:pt x="191" y="21"/>
                </a:cubicBezTo>
                <a:cubicBezTo>
                  <a:pt x="64" y="53"/>
                  <a:pt x="1" y="179"/>
                  <a:pt x="33" y="306"/>
                </a:cubicBezTo>
                <a:cubicBezTo>
                  <a:pt x="191" y="939"/>
                  <a:pt x="96" y="1636"/>
                  <a:pt x="254" y="2270"/>
                </a:cubicBezTo>
                <a:cubicBezTo>
                  <a:pt x="254" y="2380"/>
                  <a:pt x="374" y="2466"/>
                  <a:pt x="488" y="2466"/>
                </a:cubicBezTo>
                <a:cubicBezTo>
                  <a:pt x="505" y="2466"/>
                  <a:pt x="523" y="2464"/>
                  <a:pt x="539" y="2460"/>
                </a:cubicBezTo>
                <a:cubicBezTo>
                  <a:pt x="666" y="2396"/>
                  <a:pt x="729" y="2270"/>
                  <a:pt x="698" y="2143"/>
                </a:cubicBezTo>
                <a:cubicBezTo>
                  <a:pt x="539" y="1510"/>
                  <a:pt x="634" y="813"/>
                  <a:pt x="508" y="179"/>
                </a:cubicBezTo>
                <a:cubicBezTo>
                  <a:pt x="483" y="81"/>
                  <a:pt x="381" y="1"/>
                  <a:pt x="2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8" name="Google Shape;1248;p43"/>
          <p:cNvSpPr/>
          <p:nvPr/>
        </p:nvSpPr>
        <p:spPr>
          <a:xfrm>
            <a:off x="2625020" y="4100083"/>
            <a:ext cx="25720" cy="93240"/>
          </a:xfrm>
          <a:custGeom>
            <a:avLst/>
            <a:gdLst/>
            <a:ahLst/>
            <a:cxnLst/>
            <a:rect l="l" t="t" r="r" b="b"/>
            <a:pathLst>
              <a:path w="603" h="2186" extrusionOk="0">
                <a:moveTo>
                  <a:pt x="223" y="0"/>
                </a:moveTo>
                <a:cubicBezTo>
                  <a:pt x="96" y="0"/>
                  <a:pt x="1" y="127"/>
                  <a:pt x="1" y="253"/>
                </a:cubicBezTo>
                <a:cubicBezTo>
                  <a:pt x="1" y="823"/>
                  <a:pt x="128" y="1362"/>
                  <a:pt x="96" y="1932"/>
                </a:cubicBezTo>
                <a:cubicBezTo>
                  <a:pt x="64" y="2059"/>
                  <a:pt x="191" y="2185"/>
                  <a:pt x="318" y="2185"/>
                </a:cubicBezTo>
                <a:cubicBezTo>
                  <a:pt x="444" y="2185"/>
                  <a:pt x="539" y="2059"/>
                  <a:pt x="571" y="1932"/>
                </a:cubicBezTo>
                <a:cubicBezTo>
                  <a:pt x="603" y="1393"/>
                  <a:pt x="476" y="823"/>
                  <a:pt x="444" y="253"/>
                </a:cubicBezTo>
                <a:cubicBezTo>
                  <a:pt x="444" y="127"/>
                  <a:pt x="349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49" name="Google Shape;1249;p43"/>
          <p:cNvSpPr/>
          <p:nvPr/>
        </p:nvSpPr>
        <p:spPr>
          <a:xfrm>
            <a:off x="2679063" y="4071717"/>
            <a:ext cx="21668" cy="86459"/>
          </a:xfrm>
          <a:custGeom>
            <a:avLst/>
            <a:gdLst/>
            <a:ahLst/>
            <a:cxnLst/>
            <a:rect l="l" t="t" r="r" b="b"/>
            <a:pathLst>
              <a:path w="508" h="2027" extrusionOk="0">
                <a:moveTo>
                  <a:pt x="254" y="0"/>
                </a:moveTo>
                <a:cubicBezTo>
                  <a:pt x="127" y="0"/>
                  <a:pt x="1" y="95"/>
                  <a:pt x="1" y="222"/>
                </a:cubicBezTo>
                <a:cubicBezTo>
                  <a:pt x="64" y="760"/>
                  <a:pt x="64" y="1267"/>
                  <a:pt x="64" y="1773"/>
                </a:cubicBezTo>
                <a:cubicBezTo>
                  <a:pt x="64" y="1900"/>
                  <a:pt x="159" y="2027"/>
                  <a:pt x="286" y="2027"/>
                </a:cubicBezTo>
                <a:cubicBezTo>
                  <a:pt x="412" y="2027"/>
                  <a:pt x="507" y="1900"/>
                  <a:pt x="507" y="1773"/>
                </a:cubicBezTo>
                <a:cubicBezTo>
                  <a:pt x="507" y="1267"/>
                  <a:pt x="507" y="760"/>
                  <a:pt x="476" y="222"/>
                </a:cubicBezTo>
                <a:cubicBezTo>
                  <a:pt x="476" y="95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0" name="Google Shape;1250;p43"/>
          <p:cNvSpPr/>
          <p:nvPr/>
        </p:nvSpPr>
        <p:spPr>
          <a:xfrm>
            <a:off x="2722016" y="4043225"/>
            <a:ext cx="27341" cy="89316"/>
          </a:xfrm>
          <a:custGeom>
            <a:avLst/>
            <a:gdLst/>
            <a:ahLst/>
            <a:cxnLst/>
            <a:rect l="l" t="t" r="r" b="b"/>
            <a:pathLst>
              <a:path w="641" h="2094" extrusionOk="0">
                <a:moveTo>
                  <a:pt x="285" y="1"/>
                </a:moveTo>
                <a:cubicBezTo>
                  <a:pt x="148" y="1"/>
                  <a:pt x="0" y="115"/>
                  <a:pt x="39" y="288"/>
                </a:cubicBezTo>
                <a:cubicBezTo>
                  <a:pt x="197" y="795"/>
                  <a:pt x="134" y="1333"/>
                  <a:pt x="134" y="1871"/>
                </a:cubicBezTo>
                <a:cubicBezTo>
                  <a:pt x="134" y="1998"/>
                  <a:pt x="229" y="2093"/>
                  <a:pt x="355" y="2093"/>
                </a:cubicBezTo>
                <a:cubicBezTo>
                  <a:pt x="482" y="2093"/>
                  <a:pt x="609" y="1998"/>
                  <a:pt x="609" y="1871"/>
                </a:cubicBezTo>
                <a:cubicBezTo>
                  <a:pt x="609" y="1301"/>
                  <a:pt x="641" y="731"/>
                  <a:pt x="482" y="161"/>
                </a:cubicBezTo>
                <a:cubicBezTo>
                  <a:pt x="457" y="49"/>
                  <a:pt x="373" y="1"/>
                  <a:pt x="28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1" name="Google Shape;1251;p43"/>
          <p:cNvSpPr/>
          <p:nvPr/>
        </p:nvSpPr>
        <p:spPr>
          <a:xfrm>
            <a:off x="675801" y="3885958"/>
            <a:ext cx="20303" cy="96268"/>
          </a:xfrm>
          <a:custGeom>
            <a:avLst/>
            <a:gdLst/>
            <a:ahLst/>
            <a:cxnLst/>
            <a:rect l="l" t="t" r="r" b="b"/>
            <a:pathLst>
              <a:path w="476" h="2257" extrusionOk="0">
                <a:moveTo>
                  <a:pt x="238" y="1"/>
                </a:moveTo>
                <a:cubicBezTo>
                  <a:pt x="119" y="1"/>
                  <a:pt x="0" y="80"/>
                  <a:pt x="0" y="238"/>
                </a:cubicBezTo>
                <a:lnTo>
                  <a:pt x="0" y="2043"/>
                </a:lnTo>
                <a:cubicBezTo>
                  <a:pt x="0" y="2186"/>
                  <a:pt x="119" y="2257"/>
                  <a:pt x="238" y="2257"/>
                </a:cubicBezTo>
                <a:cubicBezTo>
                  <a:pt x="357" y="2257"/>
                  <a:pt x="476" y="2186"/>
                  <a:pt x="476" y="2043"/>
                </a:cubicBezTo>
                <a:lnTo>
                  <a:pt x="476" y="238"/>
                </a:lnTo>
                <a:cubicBezTo>
                  <a:pt x="476" y="80"/>
                  <a:pt x="357" y="1"/>
                  <a:pt x="2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2" name="Google Shape;1252;p43"/>
          <p:cNvSpPr/>
          <p:nvPr/>
        </p:nvSpPr>
        <p:spPr>
          <a:xfrm>
            <a:off x="732529" y="3921405"/>
            <a:ext cx="25720" cy="96993"/>
          </a:xfrm>
          <a:custGeom>
            <a:avLst/>
            <a:gdLst/>
            <a:ahLst/>
            <a:cxnLst/>
            <a:rect l="l" t="t" r="r" b="b"/>
            <a:pathLst>
              <a:path w="603" h="2274" extrusionOk="0">
                <a:moveTo>
                  <a:pt x="359" y="1"/>
                </a:moveTo>
                <a:cubicBezTo>
                  <a:pt x="267" y="1"/>
                  <a:pt x="154" y="62"/>
                  <a:pt x="127" y="167"/>
                </a:cubicBezTo>
                <a:cubicBezTo>
                  <a:pt x="1" y="800"/>
                  <a:pt x="64" y="1402"/>
                  <a:pt x="64" y="2036"/>
                </a:cubicBezTo>
                <a:cubicBezTo>
                  <a:pt x="64" y="2194"/>
                  <a:pt x="183" y="2273"/>
                  <a:pt x="301" y="2273"/>
                </a:cubicBezTo>
                <a:cubicBezTo>
                  <a:pt x="420" y="2273"/>
                  <a:pt x="539" y="2194"/>
                  <a:pt x="539" y="2036"/>
                </a:cubicBezTo>
                <a:cubicBezTo>
                  <a:pt x="539" y="1466"/>
                  <a:pt x="476" y="864"/>
                  <a:pt x="602" y="294"/>
                </a:cubicBezTo>
                <a:cubicBezTo>
                  <a:pt x="602" y="167"/>
                  <a:pt x="539" y="40"/>
                  <a:pt x="412" y="9"/>
                </a:cubicBezTo>
                <a:cubicBezTo>
                  <a:pt x="396" y="3"/>
                  <a:pt x="378" y="1"/>
                  <a:pt x="35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3" name="Google Shape;1253;p43"/>
          <p:cNvSpPr/>
          <p:nvPr/>
        </p:nvSpPr>
        <p:spPr>
          <a:xfrm>
            <a:off x="787939" y="3970371"/>
            <a:ext cx="22991" cy="91917"/>
          </a:xfrm>
          <a:custGeom>
            <a:avLst/>
            <a:gdLst/>
            <a:ahLst/>
            <a:cxnLst/>
            <a:rect l="l" t="t" r="r" b="b"/>
            <a:pathLst>
              <a:path w="539" h="2155" extrusionOk="0">
                <a:moveTo>
                  <a:pt x="253" y="1"/>
                </a:moveTo>
                <a:cubicBezTo>
                  <a:pt x="127" y="1"/>
                  <a:pt x="0" y="128"/>
                  <a:pt x="0" y="254"/>
                </a:cubicBezTo>
                <a:cubicBezTo>
                  <a:pt x="95" y="793"/>
                  <a:pt x="95" y="1363"/>
                  <a:pt x="95" y="1933"/>
                </a:cubicBezTo>
                <a:cubicBezTo>
                  <a:pt x="95" y="2059"/>
                  <a:pt x="190" y="2154"/>
                  <a:pt x="317" y="2154"/>
                </a:cubicBezTo>
                <a:cubicBezTo>
                  <a:pt x="443" y="2154"/>
                  <a:pt x="538" y="2059"/>
                  <a:pt x="538" y="1933"/>
                </a:cubicBezTo>
                <a:cubicBezTo>
                  <a:pt x="538" y="1363"/>
                  <a:pt x="538" y="793"/>
                  <a:pt x="475" y="254"/>
                </a:cubicBezTo>
                <a:cubicBezTo>
                  <a:pt x="475" y="128"/>
                  <a:pt x="380" y="1"/>
                  <a:pt x="2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4" name="Google Shape;1254;p43"/>
          <p:cNvSpPr/>
          <p:nvPr/>
        </p:nvSpPr>
        <p:spPr>
          <a:xfrm>
            <a:off x="2809415" y="3838357"/>
            <a:ext cx="217191" cy="242271"/>
          </a:xfrm>
          <a:custGeom>
            <a:avLst/>
            <a:gdLst/>
            <a:ahLst/>
            <a:cxnLst/>
            <a:rect l="l" t="t" r="r" b="b"/>
            <a:pathLst>
              <a:path w="5092" h="5680" extrusionOk="0">
                <a:moveTo>
                  <a:pt x="325" y="0"/>
                </a:moveTo>
                <a:cubicBezTo>
                  <a:pt x="159" y="0"/>
                  <a:pt x="1" y="103"/>
                  <a:pt x="17" y="309"/>
                </a:cubicBezTo>
                <a:cubicBezTo>
                  <a:pt x="48" y="721"/>
                  <a:pt x="80" y="1101"/>
                  <a:pt x="112" y="1512"/>
                </a:cubicBezTo>
                <a:cubicBezTo>
                  <a:pt x="143" y="1766"/>
                  <a:pt x="175" y="2019"/>
                  <a:pt x="207" y="2304"/>
                </a:cubicBezTo>
                <a:cubicBezTo>
                  <a:pt x="207" y="2431"/>
                  <a:pt x="207" y="2652"/>
                  <a:pt x="302" y="2779"/>
                </a:cubicBezTo>
                <a:cubicBezTo>
                  <a:pt x="365" y="2842"/>
                  <a:pt x="460" y="2937"/>
                  <a:pt x="555" y="2969"/>
                </a:cubicBezTo>
                <a:cubicBezTo>
                  <a:pt x="745" y="3128"/>
                  <a:pt x="903" y="3254"/>
                  <a:pt x="1093" y="3381"/>
                </a:cubicBezTo>
                <a:cubicBezTo>
                  <a:pt x="1632" y="3761"/>
                  <a:pt x="2170" y="4141"/>
                  <a:pt x="2708" y="4489"/>
                </a:cubicBezTo>
                <a:cubicBezTo>
                  <a:pt x="3279" y="4901"/>
                  <a:pt x="3849" y="5281"/>
                  <a:pt x="4450" y="5629"/>
                </a:cubicBezTo>
                <a:cubicBezTo>
                  <a:pt x="4510" y="5664"/>
                  <a:pt x="4569" y="5680"/>
                  <a:pt x="4623" y="5680"/>
                </a:cubicBezTo>
                <a:cubicBezTo>
                  <a:pt x="4914" y="5680"/>
                  <a:pt x="5092" y="5246"/>
                  <a:pt x="4799" y="5059"/>
                </a:cubicBezTo>
                <a:cubicBezTo>
                  <a:pt x="3425" y="4265"/>
                  <a:pt x="2139" y="3324"/>
                  <a:pt x="856" y="2378"/>
                </a:cubicBezTo>
                <a:lnTo>
                  <a:pt x="856" y="2378"/>
                </a:lnTo>
                <a:cubicBezTo>
                  <a:pt x="798" y="1705"/>
                  <a:pt x="740" y="1007"/>
                  <a:pt x="682" y="309"/>
                </a:cubicBezTo>
                <a:cubicBezTo>
                  <a:pt x="666" y="103"/>
                  <a:pt x="492" y="0"/>
                  <a:pt x="32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5" name="Google Shape;1255;p43"/>
          <p:cNvSpPr/>
          <p:nvPr/>
        </p:nvSpPr>
        <p:spPr>
          <a:xfrm>
            <a:off x="2810098" y="4005987"/>
            <a:ext cx="2189695" cy="474220"/>
          </a:xfrm>
          <a:custGeom>
            <a:avLst/>
            <a:gdLst/>
            <a:ahLst/>
            <a:cxnLst/>
            <a:rect l="l" t="t" r="r" b="b"/>
            <a:pathLst>
              <a:path w="51337" h="11118" extrusionOk="0">
                <a:moveTo>
                  <a:pt x="50899" y="1"/>
                </a:moveTo>
                <a:cubicBezTo>
                  <a:pt x="50736" y="1"/>
                  <a:pt x="50576" y="104"/>
                  <a:pt x="50576" y="306"/>
                </a:cubicBezTo>
                <a:lnTo>
                  <a:pt x="50576" y="2078"/>
                </a:lnTo>
                <a:lnTo>
                  <a:pt x="50576" y="2078"/>
                </a:lnTo>
                <a:cubicBezTo>
                  <a:pt x="48475" y="3315"/>
                  <a:pt x="46374" y="4581"/>
                  <a:pt x="44242" y="5848"/>
                </a:cubicBezTo>
                <a:cubicBezTo>
                  <a:pt x="42437" y="6925"/>
                  <a:pt x="40569" y="7875"/>
                  <a:pt x="38700" y="8857"/>
                </a:cubicBezTo>
                <a:cubicBezTo>
                  <a:pt x="37855" y="9332"/>
                  <a:pt x="36988" y="9785"/>
                  <a:pt x="36135" y="10235"/>
                </a:cubicBezTo>
                <a:lnTo>
                  <a:pt x="36135" y="10235"/>
                </a:lnTo>
                <a:lnTo>
                  <a:pt x="36135" y="9553"/>
                </a:lnTo>
                <a:cubicBezTo>
                  <a:pt x="36135" y="9332"/>
                  <a:pt x="36103" y="9110"/>
                  <a:pt x="36135" y="8920"/>
                </a:cubicBezTo>
                <a:cubicBezTo>
                  <a:pt x="36167" y="8857"/>
                  <a:pt x="36167" y="8793"/>
                  <a:pt x="36198" y="8730"/>
                </a:cubicBezTo>
                <a:cubicBezTo>
                  <a:pt x="36547" y="7906"/>
                  <a:pt x="36863" y="7083"/>
                  <a:pt x="37212" y="6260"/>
                </a:cubicBezTo>
                <a:cubicBezTo>
                  <a:pt x="37307" y="6070"/>
                  <a:pt x="37085" y="5848"/>
                  <a:pt x="36895" y="5848"/>
                </a:cubicBezTo>
                <a:lnTo>
                  <a:pt x="1331" y="5848"/>
                </a:lnTo>
                <a:cubicBezTo>
                  <a:pt x="1162" y="5848"/>
                  <a:pt x="951" y="5834"/>
                  <a:pt x="744" y="5834"/>
                </a:cubicBezTo>
                <a:cubicBezTo>
                  <a:pt x="718" y="5834"/>
                  <a:pt x="692" y="5834"/>
                  <a:pt x="666" y="5835"/>
                </a:cubicBezTo>
                <a:lnTo>
                  <a:pt x="666" y="5835"/>
                </a:lnTo>
                <a:lnTo>
                  <a:pt x="666" y="4233"/>
                </a:lnTo>
                <a:cubicBezTo>
                  <a:pt x="666" y="4027"/>
                  <a:pt x="499" y="3924"/>
                  <a:pt x="333" y="3924"/>
                </a:cubicBezTo>
                <a:cubicBezTo>
                  <a:pt x="167" y="3924"/>
                  <a:pt x="1" y="4027"/>
                  <a:pt x="1" y="4233"/>
                </a:cubicBezTo>
                <a:lnTo>
                  <a:pt x="1" y="6196"/>
                </a:lnTo>
                <a:cubicBezTo>
                  <a:pt x="1" y="6355"/>
                  <a:pt x="159" y="6513"/>
                  <a:pt x="349" y="6513"/>
                </a:cubicBezTo>
                <a:lnTo>
                  <a:pt x="35818" y="6513"/>
                </a:lnTo>
                <a:cubicBezTo>
                  <a:pt x="35994" y="6513"/>
                  <a:pt x="36194" y="6525"/>
                  <a:pt x="36396" y="6527"/>
                </a:cubicBezTo>
                <a:lnTo>
                  <a:pt x="36396" y="6527"/>
                </a:lnTo>
                <a:cubicBezTo>
                  <a:pt x="36102" y="7209"/>
                  <a:pt x="35801" y="7895"/>
                  <a:pt x="35565" y="8603"/>
                </a:cubicBezTo>
                <a:cubicBezTo>
                  <a:pt x="35438" y="8888"/>
                  <a:pt x="35470" y="9142"/>
                  <a:pt x="35470" y="9458"/>
                </a:cubicBezTo>
                <a:lnTo>
                  <a:pt x="35470" y="10788"/>
                </a:lnTo>
                <a:cubicBezTo>
                  <a:pt x="35470" y="10980"/>
                  <a:pt x="35634" y="11118"/>
                  <a:pt x="35810" y="11118"/>
                </a:cubicBezTo>
                <a:cubicBezTo>
                  <a:pt x="35866" y="11118"/>
                  <a:pt x="35923" y="11104"/>
                  <a:pt x="35977" y="11073"/>
                </a:cubicBezTo>
                <a:cubicBezTo>
                  <a:pt x="38447" y="9743"/>
                  <a:pt x="40949" y="8413"/>
                  <a:pt x="43419" y="7083"/>
                </a:cubicBezTo>
                <a:cubicBezTo>
                  <a:pt x="45667" y="5880"/>
                  <a:pt x="47789" y="4518"/>
                  <a:pt x="49974" y="3219"/>
                </a:cubicBezTo>
                <a:cubicBezTo>
                  <a:pt x="50259" y="3029"/>
                  <a:pt x="50513" y="2871"/>
                  <a:pt x="50798" y="2713"/>
                </a:cubicBezTo>
                <a:cubicBezTo>
                  <a:pt x="50893" y="2649"/>
                  <a:pt x="51051" y="2586"/>
                  <a:pt x="51146" y="2491"/>
                </a:cubicBezTo>
                <a:cubicBezTo>
                  <a:pt x="51336" y="2269"/>
                  <a:pt x="51241" y="1763"/>
                  <a:pt x="51241" y="1478"/>
                </a:cubicBezTo>
                <a:lnTo>
                  <a:pt x="51241" y="338"/>
                </a:lnTo>
                <a:cubicBezTo>
                  <a:pt x="51241" y="112"/>
                  <a:pt x="51069" y="1"/>
                  <a:pt x="5089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6" name="Google Shape;1256;p43"/>
          <p:cNvSpPr/>
          <p:nvPr/>
        </p:nvSpPr>
        <p:spPr>
          <a:xfrm>
            <a:off x="2803360" y="3640055"/>
            <a:ext cx="2196433" cy="759272"/>
          </a:xfrm>
          <a:custGeom>
            <a:avLst/>
            <a:gdLst/>
            <a:ahLst/>
            <a:cxnLst/>
            <a:rect l="l" t="t" r="r" b="b"/>
            <a:pathLst>
              <a:path w="51495" h="17801" extrusionOk="0">
                <a:moveTo>
                  <a:pt x="36719" y="1233"/>
                </a:moveTo>
                <a:cubicBezTo>
                  <a:pt x="38108" y="2021"/>
                  <a:pt x="39496" y="2793"/>
                  <a:pt x="40885" y="3565"/>
                </a:cubicBezTo>
                <a:cubicBezTo>
                  <a:pt x="43577" y="5116"/>
                  <a:pt x="46300" y="6636"/>
                  <a:pt x="49024" y="8157"/>
                </a:cubicBezTo>
                <a:cubicBezTo>
                  <a:pt x="49438" y="8418"/>
                  <a:pt x="49867" y="8665"/>
                  <a:pt x="50301" y="8907"/>
                </a:cubicBezTo>
                <a:lnTo>
                  <a:pt x="50301" y="8907"/>
                </a:lnTo>
                <a:cubicBezTo>
                  <a:pt x="48788" y="9769"/>
                  <a:pt x="47275" y="10610"/>
                  <a:pt x="45762" y="11450"/>
                </a:cubicBezTo>
                <a:cubicBezTo>
                  <a:pt x="43070" y="13002"/>
                  <a:pt x="40347" y="14522"/>
                  <a:pt x="37623" y="16042"/>
                </a:cubicBezTo>
                <a:cubicBezTo>
                  <a:pt x="37328" y="16213"/>
                  <a:pt x="37025" y="16392"/>
                  <a:pt x="36718" y="16570"/>
                </a:cubicBezTo>
                <a:lnTo>
                  <a:pt x="36718" y="16570"/>
                </a:lnTo>
                <a:cubicBezTo>
                  <a:pt x="37220" y="15348"/>
                  <a:pt x="37723" y="14137"/>
                  <a:pt x="38225" y="12907"/>
                </a:cubicBezTo>
                <a:cubicBezTo>
                  <a:pt x="38320" y="12685"/>
                  <a:pt x="38067" y="12432"/>
                  <a:pt x="37845" y="12432"/>
                </a:cubicBezTo>
                <a:lnTo>
                  <a:pt x="2027" y="12432"/>
                </a:lnTo>
                <a:cubicBezTo>
                  <a:pt x="1931" y="12432"/>
                  <a:pt x="1832" y="12428"/>
                  <a:pt x="1730" y="12423"/>
                </a:cubicBezTo>
                <a:lnTo>
                  <a:pt x="1730" y="12423"/>
                </a:lnTo>
                <a:cubicBezTo>
                  <a:pt x="3329" y="11359"/>
                  <a:pt x="4911" y="10296"/>
                  <a:pt x="6492" y="9233"/>
                </a:cubicBezTo>
                <a:cubicBezTo>
                  <a:pt x="6746" y="9075"/>
                  <a:pt x="6746" y="8727"/>
                  <a:pt x="6492" y="8568"/>
                </a:cubicBezTo>
                <a:cubicBezTo>
                  <a:pt x="4915" y="7508"/>
                  <a:pt x="3337" y="6447"/>
                  <a:pt x="1742" y="5370"/>
                </a:cubicBezTo>
                <a:lnTo>
                  <a:pt x="36325" y="5370"/>
                </a:lnTo>
                <a:cubicBezTo>
                  <a:pt x="36641" y="5370"/>
                  <a:pt x="36972" y="5384"/>
                  <a:pt x="37298" y="5384"/>
                </a:cubicBezTo>
                <a:cubicBezTo>
                  <a:pt x="37461" y="5384"/>
                  <a:pt x="37623" y="5380"/>
                  <a:pt x="37781" y="5370"/>
                </a:cubicBezTo>
                <a:lnTo>
                  <a:pt x="37845" y="5370"/>
                </a:lnTo>
                <a:cubicBezTo>
                  <a:pt x="38067" y="5370"/>
                  <a:pt x="38320" y="5116"/>
                  <a:pt x="38225" y="4895"/>
                </a:cubicBezTo>
                <a:cubicBezTo>
                  <a:pt x="37723" y="3665"/>
                  <a:pt x="37221" y="2455"/>
                  <a:pt x="36719" y="1233"/>
                </a:cubicBezTo>
                <a:close/>
                <a:moveTo>
                  <a:pt x="35960" y="1"/>
                </a:moveTo>
                <a:cubicBezTo>
                  <a:pt x="35731" y="1"/>
                  <a:pt x="35496" y="211"/>
                  <a:pt x="35596" y="461"/>
                </a:cubicBezTo>
                <a:cubicBezTo>
                  <a:pt x="36165" y="1854"/>
                  <a:pt x="36734" y="3222"/>
                  <a:pt x="37279" y="4610"/>
                </a:cubicBezTo>
                <a:lnTo>
                  <a:pt x="1995" y="4610"/>
                </a:lnTo>
                <a:cubicBezTo>
                  <a:pt x="1679" y="4610"/>
                  <a:pt x="1362" y="4596"/>
                  <a:pt x="1036" y="4596"/>
                </a:cubicBezTo>
                <a:cubicBezTo>
                  <a:pt x="893" y="4596"/>
                  <a:pt x="748" y="4598"/>
                  <a:pt x="600" y="4606"/>
                </a:cubicBezTo>
                <a:lnTo>
                  <a:pt x="600" y="4606"/>
                </a:lnTo>
                <a:cubicBezTo>
                  <a:pt x="561" y="4590"/>
                  <a:pt x="522" y="4583"/>
                  <a:pt x="485" y="4583"/>
                </a:cubicBezTo>
                <a:cubicBezTo>
                  <a:pt x="407" y="4583"/>
                  <a:pt x="335" y="4615"/>
                  <a:pt x="276" y="4667"/>
                </a:cubicBezTo>
                <a:lnTo>
                  <a:pt x="276" y="4667"/>
                </a:lnTo>
                <a:cubicBezTo>
                  <a:pt x="44" y="4823"/>
                  <a:pt x="69" y="5252"/>
                  <a:pt x="351" y="5350"/>
                </a:cubicBezTo>
                <a:lnTo>
                  <a:pt x="351" y="5350"/>
                </a:lnTo>
                <a:cubicBezTo>
                  <a:pt x="2126" y="6524"/>
                  <a:pt x="3876" y="7699"/>
                  <a:pt x="5624" y="8897"/>
                </a:cubicBezTo>
                <a:lnTo>
                  <a:pt x="5624" y="8897"/>
                </a:lnTo>
                <a:cubicBezTo>
                  <a:pt x="3855" y="10091"/>
                  <a:pt x="2083" y="11306"/>
                  <a:pt x="285" y="12495"/>
                </a:cubicBezTo>
                <a:cubicBezTo>
                  <a:pt x="0" y="12685"/>
                  <a:pt x="95" y="13192"/>
                  <a:pt x="475" y="13192"/>
                </a:cubicBezTo>
                <a:lnTo>
                  <a:pt x="36325" y="13192"/>
                </a:lnTo>
                <a:cubicBezTo>
                  <a:pt x="36608" y="13192"/>
                  <a:pt x="36942" y="13231"/>
                  <a:pt x="37263" y="13234"/>
                </a:cubicBezTo>
                <a:lnTo>
                  <a:pt x="37263" y="13234"/>
                </a:lnTo>
                <a:cubicBezTo>
                  <a:pt x="36722" y="14607"/>
                  <a:pt x="36159" y="15961"/>
                  <a:pt x="35596" y="17341"/>
                </a:cubicBezTo>
                <a:cubicBezTo>
                  <a:pt x="35496" y="17590"/>
                  <a:pt x="35731" y="17801"/>
                  <a:pt x="35960" y="17801"/>
                </a:cubicBezTo>
                <a:cubicBezTo>
                  <a:pt x="36021" y="17801"/>
                  <a:pt x="36081" y="17786"/>
                  <a:pt x="36135" y="17752"/>
                </a:cubicBezTo>
                <a:cubicBezTo>
                  <a:pt x="37845" y="16802"/>
                  <a:pt x="39555" y="15820"/>
                  <a:pt x="41265" y="14870"/>
                </a:cubicBezTo>
                <a:cubicBezTo>
                  <a:pt x="43957" y="13350"/>
                  <a:pt x="46680" y="11798"/>
                  <a:pt x="49404" y="10278"/>
                </a:cubicBezTo>
                <a:cubicBezTo>
                  <a:pt x="50006" y="9930"/>
                  <a:pt x="50639" y="9582"/>
                  <a:pt x="51273" y="9233"/>
                </a:cubicBezTo>
                <a:cubicBezTo>
                  <a:pt x="51494" y="9075"/>
                  <a:pt x="51494" y="8727"/>
                  <a:pt x="51273" y="8568"/>
                </a:cubicBezTo>
                <a:cubicBezTo>
                  <a:pt x="49562" y="7618"/>
                  <a:pt x="47852" y="6668"/>
                  <a:pt x="46142" y="5686"/>
                </a:cubicBezTo>
                <a:cubicBezTo>
                  <a:pt x="43450" y="4166"/>
                  <a:pt x="40727" y="2614"/>
                  <a:pt x="38003" y="1094"/>
                </a:cubicBezTo>
                <a:cubicBezTo>
                  <a:pt x="37401" y="746"/>
                  <a:pt x="36768" y="398"/>
                  <a:pt x="36135" y="49"/>
                </a:cubicBezTo>
                <a:cubicBezTo>
                  <a:pt x="36081" y="16"/>
                  <a:pt x="36021" y="1"/>
                  <a:pt x="3596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7" name="Google Shape;1257;p43"/>
          <p:cNvSpPr/>
          <p:nvPr/>
        </p:nvSpPr>
        <p:spPr>
          <a:xfrm>
            <a:off x="2870880" y="4187524"/>
            <a:ext cx="24355" cy="92216"/>
          </a:xfrm>
          <a:custGeom>
            <a:avLst/>
            <a:gdLst/>
            <a:ahLst/>
            <a:cxnLst/>
            <a:rect l="l" t="t" r="r" b="b"/>
            <a:pathLst>
              <a:path w="571" h="2162" extrusionOk="0">
                <a:moveTo>
                  <a:pt x="226" y="0"/>
                </a:moveTo>
                <a:cubicBezTo>
                  <a:pt x="203" y="0"/>
                  <a:pt x="181" y="3"/>
                  <a:pt x="159" y="9"/>
                </a:cubicBezTo>
                <a:cubicBezTo>
                  <a:pt x="32" y="40"/>
                  <a:pt x="1" y="167"/>
                  <a:pt x="1" y="294"/>
                </a:cubicBezTo>
                <a:cubicBezTo>
                  <a:pt x="96" y="832"/>
                  <a:pt x="64" y="1402"/>
                  <a:pt x="1" y="1940"/>
                </a:cubicBezTo>
                <a:cubicBezTo>
                  <a:pt x="1" y="2067"/>
                  <a:pt x="127" y="2162"/>
                  <a:pt x="222" y="2162"/>
                </a:cubicBezTo>
                <a:cubicBezTo>
                  <a:pt x="381" y="2162"/>
                  <a:pt x="444" y="2067"/>
                  <a:pt x="476" y="1940"/>
                </a:cubicBezTo>
                <a:cubicBezTo>
                  <a:pt x="507" y="1339"/>
                  <a:pt x="571" y="769"/>
                  <a:pt x="444" y="167"/>
                </a:cubicBezTo>
                <a:cubicBezTo>
                  <a:pt x="444" y="62"/>
                  <a:pt x="335" y="0"/>
                  <a:pt x="2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8" name="Google Shape;1258;p43"/>
          <p:cNvSpPr/>
          <p:nvPr/>
        </p:nvSpPr>
        <p:spPr>
          <a:xfrm>
            <a:off x="2928975" y="4187866"/>
            <a:ext cx="22991" cy="87823"/>
          </a:xfrm>
          <a:custGeom>
            <a:avLst/>
            <a:gdLst/>
            <a:ahLst/>
            <a:cxnLst/>
            <a:rect l="l" t="t" r="r" b="b"/>
            <a:pathLst>
              <a:path w="539" h="2059" extrusionOk="0">
                <a:moveTo>
                  <a:pt x="317" y="1"/>
                </a:moveTo>
                <a:cubicBezTo>
                  <a:pt x="191" y="1"/>
                  <a:pt x="64" y="96"/>
                  <a:pt x="64" y="222"/>
                </a:cubicBezTo>
                <a:cubicBezTo>
                  <a:pt x="64" y="761"/>
                  <a:pt x="64" y="1299"/>
                  <a:pt x="32" y="1837"/>
                </a:cubicBezTo>
                <a:cubicBezTo>
                  <a:pt x="1" y="1964"/>
                  <a:pt x="127" y="2059"/>
                  <a:pt x="254" y="2059"/>
                </a:cubicBezTo>
                <a:cubicBezTo>
                  <a:pt x="381" y="2059"/>
                  <a:pt x="476" y="1964"/>
                  <a:pt x="507" y="1837"/>
                </a:cubicBezTo>
                <a:cubicBezTo>
                  <a:pt x="539" y="1299"/>
                  <a:pt x="539" y="761"/>
                  <a:pt x="539" y="222"/>
                </a:cubicBezTo>
                <a:cubicBezTo>
                  <a:pt x="539" y="96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59" name="Google Shape;1259;p43"/>
          <p:cNvSpPr/>
          <p:nvPr/>
        </p:nvSpPr>
        <p:spPr>
          <a:xfrm>
            <a:off x="2995175" y="4187866"/>
            <a:ext cx="20303" cy="87823"/>
          </a:xfrm>
          <a:custGeom>
            <a:avLst/>
            <a:gdLst/>
            <a:ahLst/>
            <a:cxnLst/>
            <a:rect l="l" t="t" r="r" b="b"/>
            <a:pathLst>
              <a:path w="476" h="2059" extrusionOk="0">
                <a:moveTo>
                  <a:pt x="222" y="1"/>
                </a:moveTo>
                <a:cubicBezTo>
                  <a:pt x="95" y="1"/>
                  <a:pt x="0" y="96"/>
                  <a:pt x="0" y="222"/>
                </a:cubicBezTo>
                <a:lnTo>
                  <a:pt x="0" y="1837"/>
                </a:lnTo>
                <a:cubicBezTo>
                  <a:pt x="0" y="1964"/>
                  <a:pt x="95" y="2059"/>
                  <a:pt x="222" y="2059"/>
                </a:cubicBezTo>
                <a:cubicBezTo>
                  <a:pt x="349" y="2059"/>
                  <a:pt x="475" y="1964"/>
                  <a:pt x="475" y="1837"/>
                </a:cubicBezTo>
                <a:lnTo>
                  <a:pt x="475" y="222"/>
                </a:lnTo>
                <a:cubicBezTo>
                  <a:pt x="475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0" name="Google Shape;1260;p43"/>
          <p:cNvSpPr/>
          <p:nvPr/>
        </p:nvSpPr>
        <p:spPr>
          <a:xfrm>
            <a:off x="3070802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62" y="1"/>
                </a:moveTo>
                <a:cubicBezTo>
                  <a:pt x="249" y="1"/>
                  <a:pt x="236" y="2"/>
                  <a:pt x="222" y="6"/>
                </a:cubicBezTo>
                <a:cubicBezTo>
                  <a:pt x="127" y="6"/>
                  <a:pt x="1" y="101"/>
                  <a:pt x="1" y="227"/>
                </a:cubicBezTo>
                <a:lnTo>
                  <a:pt x="1" y="1747"/>
                </a:lnTo>
                <a:cubicBezTo>
                  <a:pt x="1" y="1842"/>
                  <a:pt x="96" y="1969"/>
                  <a:pt x="222" y="1969"/>
                </a:cubicBezTo>
                <a:cubicBezTo>
                  <a:pt x="349" y="1969"/>
                  <a:pt x="476" y="1874"/>
                  <a:pt x="476" y="1747"/>
                </a:cubicBezTo>
                <a:lnTo>
                  <a:pt x="476" y="227"/>
                </a:lnTo>
                <a:cubicBezTo>
                  <a:pt x="476" y="114"/>
                  <a:pt x="374" y="1"/>
                  <a:pt x="26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1" name="Google Shape;1261;p43"/>
          <p:cNvSpPr/>
          <p:nvPr/>
        </p:nvSpPr>
        <p:spPr>
          <a:xfrm>
            <a:off x="3123479" y="4187652"/>
            <a:ext cx="24355" cy="83984"/>
          </a:xfrm>
          <a:custGeom>
            <a:avLst/>
            <a:gdLst/>
            <a:ahLst/>
            <a:cxnLst/>
            <a:rect l="l" t="t" r="r" b="b"/>
            <a:pathLst>
              <a:path w="571" h="1969" extrusionOk="0">
                <a:moveTo>
                  <a:pt x="325" y="1"/>
                </a:moveTo>
                <a:cubicBezTo>
                  <a:pt x="312" y="1"/>
                  <a:pt x="299" y="2"/>
                  <a:pt x="286" y="6"/>
                </a:cubicBezTo>
                <a:cubicBezTo>
                  <a:pt x="159" y="6"/>
                  <a:pt x="33" y="101"/>
                  <a:pt x="64" y="227"/>
                </a:cubicBezTo>
                <a:cubicBezTo>
                  <a:pt x="96" y="734"/>
                  <a:pt x="1" y="1241"/>
                  <a:pt x="1" y="1747"/>
                </a:cubicBezTo>
                <a:cubicBezTo>
                  <a:pt x="1" y="1842"/>
                  <a:pt x="128" y="1969"/>
                  <a:pt x="254" y="1969"/>
                </a:cubicBezTo>
                <a:cubicBezTo>
                  <a:pt x="349" y="1969"/>
                  <a:pt x="476" y="1874"/>
                  <a:pt x="476" y="1747"/>
                </a:cubicBezTo>
                <a:cubicBezTo>
                  <a:pt x="476" y="1241"/>
                  <a:pt x="571" y="734"/>
                  <a:pt x="508" y="227"/>
                </a:cubicBezTo>
                <a:cubicBezTo>
                  <a:pt x="508" y="114"/>
                  <a:pt x="432" y="1"/>
                  <a:pt x="32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2" name="Google Shape;1262;p43"/>
          <p:cNvSpPr/>
          <p:nvPr/>
        </p:nvSpPr>
        <p:spPr>
          <a:xfrm>
            <a:off x="3185627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59" y="6"/>
                  <a:pt x="1" y="101"/>
                  <a:pt x="32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65" y="2006"/>
                  <a:pt x="277" y="2006"/>
                </a:cubicBezTo>
                <a:cubicBezTo>
                  <a:pt x="291" y="2006"/>
                  <a:pt x="304" y="2004"/>
                  <a:pt x="317" y="2001"/>
                </a:cubicBezTo>
                <a:cubicBezTo>
                  <a:pt x="444" y="2001"/>
                  <a:pt x="539" y="1906"/>
                  <a:pt x="539" y="1779"/>
                </a:cubicBezTo>
                <a:cubicBezTo>
                  <a:pt x="539" y="1272"/>
                  <a:pt x="539" y="734"/>
                  <a:pt x="507" y="227"/>
                </a:cubicBezTo>
                <a:cubicBezTo>
                  <a:pt x="479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3" name="Google Shape;1263;p43"/>
          <p:cNvSpPr/>
          <p:nvPr/>
        </p:nvSpPr>
        <p:spPr>
          <a:xfrm>
            <a:off x="3253191" y="4186161"/>
            <a:ext cx="24355" cy="89529"/>
          </a:xfrm>
          <a:custGeom>
            <a:avLst/>
            <a:gdLst/>
            <a:ahLst/>
            <a:cxnLst/>
            <a:rect l="l" t="t" r="r" b="b"/>
            <a:pathLst>
              <a:path w="571" h="2099" extrusionOk="0">
                <a:moveTo>
                  <a:pt x="255" y="1"/>
                </a:moveTo>
                <a:cubicBezTo>
                  <a:pt x="234" y="1"/>
                  <a:pt x="212" y="3"/>
                  <a:pt x="190" y="9"/>
                </a:cubicBezTo>
                <a:cubicBezTo>
                  <a:pt x="63" y="41"/>
                  <a:pt x="0" y="167"/>
                  <a:pt x="32" y="294"/>
                </a:cubicBezTo>
                <a:cubicBezTo>
                  <a:pt x="127" y="801"/>
                  <a:pt x="32" y="1339"/>
                  <a:pt x="32" y="1877"/>
                </a:cubicBezTo>
                <a:cubicBezTo>
                  <a:pt x="32" y="2004"/>
                  <a:pt x="127" y="2099"/>
                  <a:pt x="253" y="2099"/>
                </a:cubicBezTo>
                <a:cubicBezTo>
                  <a:pt x="380" y="2099"/>
                  <a:pt x="475" y="2004"/>
                  <a:pt x="475" y="1877"/>
                </a:cubicBezTo>
                <a:cubicBezTo>
                  <a:pt x="475" y="1307"/>
                  <a:pt x="570" y="737"/>
                  <a:pt x="475" y="167"/>
                </a:cubicBezTo>
                <a:cubicBezTo>
                  <a:pt x="449" y="62"/>
                  <a:pt x="357" y="1"/>
                  <a:pt x="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4" name="Google Shape;1264;p43"/>
          <p:cNvSpPr/>
          <p:nvPr/>
        </p:nvSpPr>
        <p:spPr>
          <a:xfrm>
            <a:off x="3316661" y="4187866"/>
            <a:ext cx="24355" cy="81425"/>
          </a:xfrm>
          <a:custGeom>
            <a:avLst/>
            <a:gdLst/>
            <a:ahLst/>
            <a:cxnLst/>
            <a:rect l="l" t="t" r="r" b="b"/>
            <a:pathLst>
              <a:path w="571" h="1909" extrusionOk="0">
                <a:moveTo>
                  <a:pt x="317" y="1"/>
                </a:moveTo>
                <a:cubicBezTo>
                  <a:pt x="191" y="1"/>
                  <a:pt x="64" y="96"/>
                  <a:pt x="64" y="222"/>
                </a:cubicBezTo>
                <a:cubicBezTo>
                  <a:pt x="127" y="697"/>
                  <a:pt x="127" y="1172"/>
                  <a:pt x="32" y="1616"/>
                </a:cubicBezTo>
                <a:cubicBezTo>
                  <a:pt x="1" y="1742"/>
                  <a:pt x="64" y="1869"/>
                  <a:pt x="191" y="1901"/>
                </a:cubicBezTo>
                <a:cubicBezTo>
                  <a:pt x="212" y="1906"/>
                  <a:pt x="234" y="1909"/>
                  <a:pt x="255" y="1909"/>
                </a:cubicBezTo>
                <a:cubicBezTo>
                  <a:pt x="358" y="1909"/>
                  <a:pt x="449" y="1847"/>
                  <a:pt x="476" y="1742"/>
                </a:cubicBezTo>
                <a:cubicBezTo>
                  <a:pt x="571" y="1236"/>
                  <a:pt x="571" y="729"/>
                  <a:pt x="539" y="222"/>
                </a:cubicBezTo>
                <a:cubicBezTo>
                  <a:pt x="539" y="96"/>
                  <a:pt x="444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5" name="Google Shape;1265;p43"/>
          <p:cNvSpPr/>
          <p:nvPr/>
        </p:nvSpPr>
        <p:spPr>
          <a:xfrm>
            <a:off x="3388236" y="4187652"/>
            <a:ext cx="23033" cy="85563"/>
          </a:xfrm>
          <a:custGeom>
            <a:avLst/>
            <a:gdLst/>
            <a:ahLst/>
            <a:cxnLst/>
            <a:rect l="l" t="t" r="r" b="b"/>
            <a:pathLst>
              <a:path w="540" h="2006" extrusionOk="0">
                <a:moveTo>
                  <a:pt x="293" y="1"/>
                </a:moveTo>
                <a:cubicBezTo>
                  <a:pt x="281" y="1"/>
                  <a:pt x="268" y="2"/>
                  <a:pt x="254" y="6"/>
                </a:cubicBezTo>
                <a:cubicBezTo>
                  <a:pt x="128" y="6"/>
                  <a:pt x="1" y="101"/>
                  <a:pt x="1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60" y="2006"/>
                  <a:pt x="273" y="2004"/>
                  <a:pt x="286" y="2001"/>
                </a:cubicBezTo>
                <a:cubicBezTo>
                  <a:pt x="413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6" name="Google Shape;1266;p43"/>
          <p:cNvSpPr/>
          <p:nvPr/>
        </p:nvSpPr>
        <p:spPr>
          <a:xfrm>
            <a:off x="3454435" y="4187866"/>
            <a:ext cx="20303" cy="89188"/>
          </a:xfrm>
          <a:custGeom>
            <a:avLst/>
            <a:gdLst/>
            <a:ahLst/>
            <a:cxnLst/>
            <a:rect l="l" t="t" r="r" b="b"/>
            <a:pathLst>
              <a:path w="476" h="2091" extrusionOk="0">
                <a:moveTo>
                  <a:pt x="222" y="1"/>
                </a:moveTo>
                <a:cubicBezTo>
                  <a:pt x="96" y="1"/>
                  <a:pt x="1" y="96"/>
                  <a:pt x="1" y="222"/>
                </a:cubicBezTo>
                <a:lnTo>
                  <a:pt x="1" y="1869"/>
                </a:lnTo>
                <a:cubicBezTo>
                  <a:pt x="1" y="1996"/>
                  <a:pt x="96" y="2091"/>
                  <a:pt x="222" y="2091"/>
                </a:cubicBezTo>
                <a:cubicBezTo>
                  <a:pt x="349" y="2091"/>
                  <a:pt x="476" y="1996"/>
                  <a:pt x="476" y="1869"/>
                </a:cubicBezTo>
                <a:lnTo>
                  <a:pt x="476" y="222"/>
                </a:lnTo>
                <a:cubicBezTo>
                  <a:pt x="476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7" name="Google Shape;1267;p43"/>
          <p:cNvSpPr/>
          <p:nvPr/>
        </p:nvSpPr>
        <p:spPr>
          <a:xfrm>
            <a:off x="3527373" y="4186160"/>
            <a:ext cx="24355" cy="85477"/>
          </a:xfrm>
          <a:custGeom>
            <a:avLst/>
            <a:gdLst/>
            <a:ahLst/>
            <a:cxnLst/>
            <a:rect l="l" t="t" r="r" b="b"/>
            <a:pathLst>
              <a:path w="571" h="2004" extrusionOk="0">
                <a:moveTo>
                  <a:pt x="244" y="1"/>
                </a:moveTo>
                <a:cubicBezTo>
                  <a:pt x="225" y="1"/>
                  <a:pt x="207" y="3"/>
                  <a:pt x="191" y="9"/>
                </a:cubicBezTo>
                <a:cubicBezTo>
                  <a:pt x="64" y="41"/>
                  <a:pt x="1" y="167"/>
                  <a:pt x="33" y="294"/>
                </a:cubicBezTo>
                <a:cubicBezTo>
                  <a:pt x="96" y="769"/>
                  <a:pt x="64" y="1276"/>
                  <a:pt x="64" y="1782"/>
                </a:cubicBezTo>
                <a:cubicBezTo>
                  <a:pt x="64" y="1877"/>
                  <a:pt x="159" y="2004"/>
                  <a:pt x="286" y="2004"/>
                </a:cubicBezTo>
                <a:cubicBezTo>
                  <a:pt x="413" y="2004"/>
                  <a:pt x="539" y="1909"/>
                  <a:pt x="539" y="1782"/>
                </a:cubicBezTo>
                <a:cubicBezTo>
                  <a:pt x="539" y="1212"/>
                  <a:pt x="571" y="706"/>
                  <a:pt x="476" y="167"/>
                </a:cubicBezTo>
                <a:cubicBezTo>
                  <a:pt x="450" y="62"/>
                  <a:pt x="337" y="1"/>
                  <a:pt x="2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8" name="Google Shape;1268;p43"/>
          <p:cNvSpPr/>
          <p:nvPr/>
        </p:nvSpPr>
        <p:spPr>
          <a:xfrm>
            <a:off x="3580052" y="4183472"/>
            <a:ext cx="24397" cy="85691"/>
          </a:xfrm>
          <a:custGeom>
            <a:avLst/>
            <a:gdLst/>
            <a:ahLst/>
            <a:cxnLst/>
            <a:rect l="l" t="t" r="r" b="b"/>
            <a:pathLst>
              <a:path w="572" h="2009" extrusionOk="0">
                <a:moveTo>
                  <a:pt x="245" y="0"/>
                </a:moveTo>
                <a:cubicBezTo>
                  <a:pt x="225" y="0"/>
                  <a:pt x="207" y="3"/>
                  <a:pt x="191" y="9"/>
                </a:cubicBezTo>
                <a:cubicBezTo>
                  <a:pt x="64" y="40"/>
                  <a:pt x="1" y="167"/>
                  <a:pt x="33" y="294"/>
                </a:cubicBezTo>
                <a:cubicBezTo>
                  <a:pt x="96" y="769"/>
                  <a:pt x="64" y="1275"/>
                  <a:pt x="64" y="1782"/>
                </a:cubicBezTo>
                <a:cubicBezTo>
                  <a:pt x="64" y="1895"/>
                  <a:pt x="140" y="2009"/>
                  <a:pt x="247" y="2009"/>
                </a:cubicBezTo>
                <a:cubicBezTo>
                  <a:pt x="260" y="2009"/>
                  <a:pt x="273" y="2007"/>
                  <a:pt x="286" y="2004"/>
                </a:cubicBezTo>
                <a:cubicBezTo>
                  <a:pt x="413" y="2004"/>
                  <a:pt x="539" y="1909"/>
                  <a:pt x="539" y="1782"/>
                </a:cubicBezTo>
                <a:cubicBezTo>
                  <a:pt x="539" y="1244"/>
                  <a:pt x="571" y="705"/>
                  <a:pt x="476" y="167"/>
                </a:cubicBezTo>
                <a:cubicBezTo>
                  <a:pt x="450" y="62"/>
                  <a:pt x="337" y="0"/>
                  <a:pt x="24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9" name="Google Shape;1269;p43"/>
          <p:cNvSpPr/>
          <p:nvPr/>
        </p:nvSpPr>
        <p:spPr>
          <a:xfrm>
            <a:off x="3644930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2" y="1"/>
                </a:moveTo>
                <a:cubicBezTo>
                  <a:pt x="280" y="1"/>
                  <a:pt x="267" y="2"/>
                  <a:pt x="253" y="6"/>
                </a:cubicBezTo>
                <a:cubicBezTo>
                  <a:pt x="127" y="6"/>
                  <a:pt x="0" y="101"/>
                  <a:pt x="32" y="227"/>
                </a:cubicBezTo>
                <a:cubicBezTo>
                  <a:pt x="63" y="734"/>
                  <a:pt x="63" y="1272"/>
                  <a:pt x="63" y="1779"/>
                </a:cubicBezTo>
                <a:cubicBezTo>
                  <a:pt x="63" y="1892"/>
                  <a:pt x="165" y="2006"/>
                  <a:pt x="277" y="2006"/>
                </a:cubicBezTo>
                <a:cubicBezTo>
                  <a:pt x="290" y="2006"/>
                  <a:pt x="303" y="2004"/>
                  <a:pt x="317" y="2001"/>
                </a:cubicBezTo>
                <a:cubicBezTo>
                  <a:pt x="443" y="2001"/>
                  <a:pt x="538" y="1906"/>
                  <a:pt x="538" y="1779"/>
                </a:cubicBezTo>
                <a:cubicBezTo>
                  <a:pt x="538" y="1272"/>
                  <a:pt x="538" y="734"/>
                  <a:pt x="475" y="227"/>
                </a:cubicBezTo>
                <a:cubicBezTo>
                  <a:pt x="475" y="114"/>
                  <a:pt x="399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0" name="Google Shape;1270;p43"/>
          <p:cNvSpPr/>
          <p:nvPr/>
        </p:nvSpPr>
        <p:spPr>
          <a:xfrm>
            <a:off x="3700295" y="4189231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54" y="0"/>
                </a:moveTo>
                <a:cubicBezTo>
                  <a:pt x="127" y="0"/>
                  <a:pt x="1" y="95"/>
                  <a:pt x="1" y="254"/>
                </a:cubicBezTo>
                <a:lnTo>
                  <a:pt x="1" y="1742"/>
                </a:lnTo>
                <a:cubicBezTo>
                  <a:pt x="1" y="1855"/>
                  <a:pt x="102" y="1969"/>
                  <a:pt x="214" y="1969"/>
                </a:cubicBezTo>
                <a:cubicBezTo>
                  <a:pt x="227" y="1969"/>
                  <a:pt x="241" y="1967"/>
                  <a:pt x="254" y="1964"/>
                </a:cubicBezTo>
                <a:cubicBezTo>
                  <a:pt x="381" y="1964"/>
                  <a:pt x="476" y="1869"/>
                  <a:pt x="476" y="1742"/>
                </a:cubicBezTo>
                <a:lnTo>
                  <a:pt x="476" y="254"/>
                </a:ln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1" name="Google Shape;1271;p43"/>
          <p:cNvSpPr/>
          <p:nvPr/>
        </p:nvSpPr>
        <p:spPr>
          <a:xfrm>
            <a:off x="3763765" y="4185179"/>
            <a:ext cx="21668" cy="82407"/>
          </a:xfrm>
          <a:custGeom>
            <a:avLst/>
            <a:gdLst/>
            <a:ahLst/>
            <a:cxnLst/>
            <a:rect l="l" t="t" r="r" b="b"/>
            <a:pathLst>
              <a:path w="508" h="1932" extrusionOk="0">
                <a:moveTo>
                  <a:pt x="223" y="0"/>
                </a:moveTo>
                <a:cubicBezTo>
                  <a:pt x="128" y="0"/>
                  <a:pt x="1" y="95"/>
                  <a:pt x="1" y="254"/>
                </a:cubicBezTo>
                <a:cubicBezTo>
                  <a:pt x="33" y="729"/>
                  <a:pt x="33" y="1204"/>
                  <a:pt x="33" y="1679"/>
                </a:cubicBezTo>
                <a:cubicBezTo>
                  <a:pt x="33" y="1805"/>
                  <a:pt x="159" y="1932"/>
                  <a:pt x="286" y="1932"/>
                </a:cubicBezTo>
                <a:cubicBezTo>
                  <a:pt x="413" y="1932"/>
                  <a:pt x="508" y="1837"/>
                  <a:pt x="508" y="1679"/>
                </a:cubicBezTo>
                <a:cubicBezTo>
                  <a:pt x="508" y="1204"/>
                  <a:pt x="508" y="729"/>
                  <a:pt x="476" y="254"/>
                </a:cubicBezTo>
                <a:cubicBezTo>
                  <a:pt x="444" y="127"/>
                  <a:pt x="381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2" name="Google Shape;1272;p43"/>
          <p:cNvSpPr/>
          <p:nvPr/>
        </p:nvSpPr>
        <p:spPr>
          <a:xfrm>
            <a:off x="3832694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92" y="1"/>
                </a:moveTo>
                <a:cubicBezTo>
                  <a:pt x="280" y="1"/>
                  <a:pt x="267" y="2"/>
                  <a:pt x="253" y="6"/>
                </a:cubicBezTo>
                <a:cubicBezTo>
                  <a:pt x="127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127" y="1969"/>
                  <a:pt x="253" y="1969"/>
                </a:cubicBezTo>
                <a:cubicBezTo>
                  <a:pt x="380" y="1969"/>
                  <a:pt x="475" y="1874"/>
                  <a:pt x="475" y="1747"/>
                </a:cubicBezTo>
                <a:lnTo>
                  <a:pt x="475" y="227"/>
                </a:lnTo>
                <a:cubicBezTo>
                  <a:pt x="475" y="114"/>
                  <a:pt x="399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3" name="Google Shape;1273;p43"/>
          <p:cNvSpPr/>
          <p:nvPr/>
        </p:nvSpPr>
        <p:spPr>
          <a:xfrm>
            <a:off x="3893476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44" y="0"/>
                </a:moveTo>
                <a:cubicBezTo>
                  <a:pt x="225" y="0"/>
                  <a:pt x="207" y="3"/>
                  <a:pt x="190" y="9"/>
                </a:cubicBezTo>
                <a:cubicBezTo>
                  <a:pt x="64" y="40"/>
                  <a:pt x="0" y="167"/>
                  <a:pt x="32" y="294"/>
                </a:cubicBezTo>
                <a:cubicBezTo>
                  <a:pt x="127" y="769"/>
                  <a:pt x="127" y="1275"/>
                  <a:pt x="127" y="1782"/>
                </a:cubicBezTo>
                <a:cubicBezTo>
                  <a:pt x="127" y="1895"/>
                  <a:pt x="203" y="2009"/>
                  <a:pt x="310" y="2009"/>
                </a:cubicBezTo>
                <a:cubicBezTo>
                  <a:pt x="322" y="2009"/>
                  <a:pt x="335" y="2007"/>
                  <a:pt x="349" y="2004"/>
                </a:cubicBezTo>
                <a:cubicBezTo>
                  <a:pt x="475" y="2004"/>
                  <a:pt x="570" y="1909"/>
                  <a:pt x="570" y="1782"/>
                </a:cubicBezTo>
                <a:cubicBezTo>
                  <a:pt x="570" y="1244"/>
                  <a:pt x="570" y="705"/>
                  <a:pt x="475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4" name="Google Shape;1274;p43"/>
          <p:cNvSpPr/>
          <p:nvPr/>
        </p:nvSpPr>
        <p:spPr>
          <a:xfrm>
            <a:off x="3966416" y="4185179"/>
            <a:ext cx="18939" cy="86459"/>
          </a:xfrm>
          <a:custGeom>
            <a:avLst/>
            <a:gdLst/>
            <a:ahLst/>
            <a:cxnLst/>
            <a:rect l="l" t="t" r="r" b="b"/>
            <a:pathLst>
              <a:path w="444" h="2027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805"/>
                </a:lnTo>
                <a:cubicBezTo>
                  <a:pt x="0" y="1900"/>
                  <a:pt x="95" y="2027"/>
                  <a:pt x="222" y="2027"/>
                </a:cubicBezTo>
                <a:cubicBezTo>
                  <a:pt x="349" y="2027"/>
                  <a:pt x="444" y="1932"/>
                  <a:pt x="444" y="1805"/>
                </a:cubicBezTo>
                <a:lnTo>
                  <a:pt x="444" y="254"/>
                </a:ln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5" name="Google Shape;1275;p43"/>
          <p:cNvSpPr/>
          <p:nvPr/>
        </p:nvSpPr>
        <p:spPr>
          <a:xfrm>
            <a:off x="4023146" y="4185179"/>
            <a:ext cx="21668" cy="83984"/>
          </a:xfrm>
          <a:custGeom>
            <a:avLst/>
            <a:gdLst/>
            <a:ahLst/>
            <a:cxnLst/>
            <a:rect l="l" t="t" r="r" b="b"/>
            <a:pathLst>
              <a:path w="508" h="1969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cubicBezTo>
                  <a:pt x="0" y="729"/>
                  <a:pt x="32" y="1235"/>
                  <a:pt x="32" y="1742"/>
                </a:cubicBezTo>
                <a:cubicBezTo>
                  <a:pt x="32" y="1855"/>
                  <a:pt x="133" y="1969"/>
                  <a:pt x="246" y="1969"/>
                </a:cubicBezTo>
                <a:cubicBezTo>
                  <a:pt x="259" y="1969"/>
                  <a:pt x="272" y="1967"/>
                  <a:pt x="285" y="1964"/>
                </a:cubicBezTo>
                <a:cubicBezTo>
                  <a:pt x="412" y="1964"/>
                  <a:pt x="507" y="1869"/>
                  <a:pt x="507" y="1742"/>
                </a:cubicBezTo>
                <a:cubicBezTo>
                  <a:pt x="507" y="1235"/>
                  <a:pt x="444" y="729"/>
                  <a:pt x="444" y="254"/>
                </a:cubicBez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6" name="Google Shape;1276;p43"/>
          <p:cNvSpPr/>
          <p:nvPr/>
        </p:nvSpPr>
        <p:spPr>
          <a:xfrm>
            <a:off x="4087981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69" y="1"/>
                </a:moveTo>
                <a:cubicBezTo>
                  <a:pt x="255" y="1"/>
                  <a:pt x="239" y="2"/>
                  <a:pt x="222" y="6"/>
                </a:cubicBezTo>
                <a:cubicBezTo>
                  <a:pt x="127" y="6"/>
                  <a:pt x="1" y="101"/>
                  <a:pt x="1" y="227"/>
                </a:cubicBezTo>
                <a:cubicBezTo>
                  <a:pt x="32" y="734"/>
                  <a:pt x="32" y="1272"/>
                  <a:pt x="32" y="1779"/>
                </a:cubicBezTo>
                <a:cubicBezTo>
                  <a:pt x="32" y="1892"/>
                  <a:pt x="134" y="2006"/>
                  <a:pt x="246" y="2006"/>
                </a:cubicBezTo>
                <a:cubicBezTo>
                  <a:pt x="259" y="2006"/>
                  <a:pt x="272" y="2004"/>
                  <a:pt x="286" y="2001"/>
                </a:cubicBezTo>
                <a:cubicBezTo>
                  <a:pt x="412" y="2001"/>
                  <a:pt x="507" y="1906"/>
                  <a:pt x="507" y="1779"/>
                </a:cubicBezTo>
                <a:cubicBezTo>
                  <a:pt x="507" y="1272"/>
                  <a:pt x="507" y="734"/>
                  <a:pt x="476" y="227"/>
                </a:cubicBezTo>
                <a:cubicBezTo>
                  <a:pt x="447" y="114"/>
                  <a:pt x="394" y="1"/>
                  <a:pt x="26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7" name="Google Shape;1277;p43"/>
          <p:cNvSpPr/>
          <p:nvPr/>
        </p:nvSpPr>
        <p:spPr>
          <a:xfrm>
            <a:off x="4144711" y="4185179"/>
            <a:ext cx="20303" cy="82407"/>
          </a:xfrm>
          <a:custGeom>
            <a:avLst/>
            <a:gdLst/>
            <a:ahLst/>
            <a:cxnLst/>
            <a:rect l="l" t="t" r="r" b="b"/>
            <a:pathLst>
              <a:path w="476" h="1932" extrusionOk="0">
                <a:moveTo>
                  <a:pt x="222" y="0"/>
                </a:moveTo>
                <a:cubicBezTo>
                  <a:pt x="96" y="0"/>
                  <a:pt x="1" y="95"/>
                  <a:pt x="1" y="254"/>
                </a:cubicBezTo>
                <a:lnTo>
                  <a:pt x="1" y="1679"/>
                </a:lnTo>
                <a:cubicBezTo>
                  <a:pt x="1" y="1805"/>
                  <a:pt x="96" y="1932"/>
                  <a:pt x="222" y="1932"/>
                </a:cubicBezTo>
                <a:cubicBezTo>
                  <a:pt x="349" y="1932"/>
                  <a:pt x="476" y="1837"/>
                  <a:pt x="476" y="1679"/>
                </a:cubicBezTo>
                <a:lnTo>
                  <a:pt x="476" y="254"/>
                </a:lnTo>
                <a:cubicBezTo>
                  <a:pt x="476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8" name="Google Shape;1278;p43"/>
          <p:cNvSpPr/>
          <p:nvPr/>
        </p:nvSpPr>
        <p:spPr>
          <a:xfrm>
            <a:off x="4206859" y="4189231"/>
            <a:ext cx="22991" cy="71615"/>
          </a:xfrm>
          <a:custGeom>
            <a:avLst/>
            <a:gdLst/>
            <a:ahLst/>
            <a:cxnLst/>
            <a:rect l="l" t="t" r="r" b="b"/>
            <a:pathLst>
              <a:path w="539" h="1679" extrusionOk="0">
                <a:moveTo>
                  <a:pt x="254" y="0"/>
                </a:moveTo>
                <a:cubicBezTo>
                  <a:pt x="159" y="0"/>
                  <a:pt x="0" y="95"/>
                  <a:pt x="32" y="254"/>
                </a:cubicBezTo>
                <a:cubicBezTo>
                  <a:pt x="64" y="634"/>
                  <a:pt x="64" y="1045"/>
                  <a:pt x="64" y="1457"/>
                </a:cubicBezTo>
                <a:cubicBezTo>
                  <a:pt x="64" y="1584"/>
                  <a:pt x="190" y="1679"/>
                  <a:pt x="317" y="1679"/>
                </a:cubicBezTo>
                <a:cubicBezTo>
                  <a:pt x="444" y="1679"/>
                  <a:pt x="539" y="1584"/>
                  <a:pt x="539" y="1457"/>
                </a:cubicBezTo>
                <a:cubicBezTo>
                  <a:pt x="539" y="1045"/>
                  <a:pt x="539" y="634"/>
                  <a:pt x="507" y="254"/>
                </a:cubicBez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79" name="Google Shape;1279;p43"/>
          <p:cNvSpPr/>
          <p:nvPr/>
        </p:nvSpPr>
        <p:spPr>
          <a:xfrm>
            <a:off x="4254119" y="4184923"/>
            <a:ext cx="24355" cy="78611"/>
          </a:xfrm>
          <a:custGeom>
            <a:avLst/>
            <a:gdLst/>
            <a:ahLst/>
            <a:cxnLst/>
            <a:rect l="l" t="t" r="r" b="b"/>
            <a:pathLst>
              <a:path w="571" h="1843" extrusionOk="0">
                <a:moveTo>
                  <a:pt x="231" y="0"/>
                </a:moveTo>
                <a:cubicBezTo>
                  <a:pt x="217" y="0"/>
                  <a:pt x="203" y="2"/>
                  <a:pt x="191" y="6"/>
                </a:cubicBezTo>
                <a:cubicBezTo>
                  <a:pt x="64" y="70"/>
                  <a:pt x="1" y="165"/>
                  <a:pt x="1" y="323"/>
                </a:cubicBezTo>
                <a:cubicBezTo>
                  <a:pt x="64" y="545"/>
                  <a:pt x="96" y="703"/>
                  <a:pt x="96" y="956"/>
                </a:cubicBezTo>
                <a:cubicBezTo>
                  <a:pt x="96" y="1178"/>
                  <a:pt x="96" y="1400"/>
                  <a:pt x="96" y="1590"/>
                </a:cubicBezTo>
                <a:cubicBezTo>
                  <a:pt x="96" y="1716"/>
                  <a:pt x="223" y="1843"/>
                  <a:pt x="349" y="1843"/>
                </a:cubicBezTo>
                <a:cubicBezTo>
                  <a:pt x="476" y="1843"/>
                  <a:pt x="571" y="1748"/>
                  <a:pt x="571" y="1590"/>
                </a:cubicBezTo>
                <a:cubicBezTo>
                  <a:pt x="571" y="1115"/>
                  <a:pt x="571" y="640"/>
                  <a:pt x="476" y="196"/>
                </a:cubicBezTo>
                <a:cubicBezTo>
                  <a:pt x="448" y="86"/>
                  <a:pt x="325" y="0"/>
                  <a:pt x="2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0" name="Google Shape;1280;p43"/>
          <p:cNvSpPr/>
          <p:nvPr/>
        </p:nvSpPr>
        <p:spPr>
          <a:xfrm>
            <a:off x="4317633" y="4189231"/>
            <a:ext cx="20303" cy="74303"/>
          </a:xfrm>
          <a:custGeom>
            <a:avLst/>
            <a:gdLst/>
            <a:ahLst/>
            <a:cxnLst/>
            <a:rect l="l" t="t" r="r" b="b"/>
            <a:pathLst>
              <a:path w="476" h="1742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lnTo>
                  <a:pt x="0" y="1489"/>
                </a:lnTo>
                <a:cubicBezTo>
                  <a:pt x="0" y="1615"/>
                  <a:pt x="95" y="1742"/>
                  <a:pt x="222" y="1742"/>
                </a:cubicBezTo>
                <a:cubicBezTo>
                  <a:pt x="349" y="1742"/>
                  <a:pt x="475" y="1615"/>
                  <a:pt x="475" y="1489"/>
                </a:cubicBezTo>
                <a:lnTo>
                  <a:pt x="475" y="254"/>
                </a:lnTo>
                <a:cubicBezTo>
                  <a:pt x="475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1" name="Google Shape;1281;p43"/>
          <p:cNvSpPr/>
          <p:nvPr/>
        </p:nvSpPr>
        <p:spPr>
          <a:xfrm>
            <a:off x="4386519" y="4342872"/>
            <a:ext cx="24355" cy="93240"/>
          </a:xfrm>
          <a:custGeom>
            <a:avLst/>
            <a:gdLst/>
            <a:ahLst/>
            <a:cxnLst/>
            <a:rect l="l" t="t" r="r" b="b"/>
            <a:pathLst>
              <a:path w="571" h="2186" extrusionOk="0">
                <a:moveTo>
                  <a:pt x="244" y="0"/>
                </a:moveTo>
                <a:cubicBezTo>
                  <a:pt x="225" y="0"/>
                  <a:pt x="207" y="3"/>
                  <a:pt x="190" y="8"/>
                </a:cubicBezTo>
                <a:cubicBezTo>
                  <a:pt x="64" y="40"/>
                  <a:pt x="0" y="167"/>
                  <a:pt x="32" y="293"/>
                </a:cubicBezTo>
                <a:cubicBezTo>
                  <a:pt x="95" y="832"/>
                  <a:pt x="64" y="1402"/>
                  <a:pt x="64" y="1972"/>
                </a:cubicBezTo>
                <a:cubicBezTo>
                  <a:pt x="64" y="2114"/>
                  <a:pt x="183" y="2186"/>
                  <a:pt x="301" y="2186"/>
                </a:cubicBezTo>
                <a:cubicBezTo>
                  <a:pt x="420" y="2186"/>
                  <a:pt x="539" y="2114"/>
                  <a:pt x="539" y="1972"/>
                </a:cubicBezTo>
                <a:cubicBezTo>
                  <a:pt x="539" y="1370"/>
                  <a:pt x="570" y="769"/>
                  <a:pt x="475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2" name="Google Shape;1282;p43"/>
          <p:cNvSpPr/>
          <p:nvPr/>
        </p:nvSpPr>
        <p:spPr>
          <a:xfrm>
            <a:off x="4443249" y="4313227"/>
            <a:ext cx="24355" cy="92173"/>
          </a:xfrm>
          <a:custGeom>
            <a:avLst/>
            <a:gdLst/>
            <a:ahLst/>
            <a:cxnLst/>
            <a:rect l="l" t="t" r="r" b="b"/>
            <a:pathLst>
              <a:path w="571" h="2161" extrusionOk="0">
                <a:moveTo>
                  <a:pt x="231" y="1"/>
                </a:moveTo>
                <a:cubicBezTo>
                  <a:pt x="217" y="1"/>
                  <a:pt x="203" y="3"/>
                  <a:pt x="191" y="7"/>
                </a:cubicBezTo>
                <a:cubicBezTo>
                  <a:pt x="64" y="38"/>
                  <a:pt x="1" y="165"/>
                  <a:pt x="32" y="292"/>
                </a:cubicBezTo>
                <a:cubicBezTo>
                  <a:pt x="127" y="830"/>
                  <a:pt x="64" y="1400"/>
                  <a:pt x="64" y="1939"/>
                </a:cubicBezTo>
                <a:cubicBezTo>
                  <a:pt x="64" y="2065"/>
                  <a:pt x="159" y="2160"/>
                  <a:pt x="286" y="2160"/>
                </a:cubicBezTo>
                <a:cubicBezTo>
                  <a:pt x="412" y="2160"/>
                  <a:pt x="539" y="2065"/>
                  <a:pt x="539" y="1939"/>
                </a:cubicBezTo>
                <a:cubicBezTo>
                  <a:pt x="539" y="1337"/>
                  <a:pt x="571" y="767"/>
                  <a:pt x="476" y="197"/>
                </a:cubicBezTo>
                <a:cubicBezTo>
                  <a:pt x="448" y="87"/>
                  <a:pt x="325" y="1"/>
                  <a:pt x="2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3" name="Google Shape;1283;p43"/>
          <p:cNvSpPr/>
          <p:nvPr/>
        </p:nvSpPr>
        <p:spPr>
          <a:xfrm>
            <a:off x="4485136" y="4285118"/>
            <a:ext cx="25677" cy="97292"/>
          </a:xfrm>
          <a:custGeom>
            <a:avLst/>
            <a:gdLst/>
            <a:ahLst/>
            <a:cxnLst/>
            <a:rect l="l" t="t" r="r" b="b"/>
            <a:pathLst>
              <a:path w="602" h="2281" extrusionOk="0">
                <a:moveTo>
                  <a:pt x="254" y="1"/>
                </a:moveTo>
                <a:cubicBezTo>
                  <a:pt x="127" y="1"/>
                  <a:pt x="0" y="96"/>
                  <a:pt x="32" y="222"/>
                </a:cubicBezTo>
                <a:cubicBezTo>
                  <a:pt x="64" y="824"/>
                  <a:pt x="64" y="1457"/>
                  <a:pt x="127" y="2059"/>
                </a:cubicBezTo>
                <a:cubicBezTo>
                  <a:pt x="127" y="2186"/>
                  <a:pt x="222" y="2281"/>
                  <a:pt x="349" y="2281"/>
                </a:cubicBezTo>
                <a:cubicBezTo>
                  <a:pt x="475" y="2281"/>
                  <a:pt x="602" y="2186"/>
                  <a:pt x="570" y="2059"/>
                </a:cubicBezTo>
                <a:cubicBezTo>
                  <a:pt x="539" y="1457"/>
                  <a:pt x="539" y="824"/>
                  <a:pt x="475" y="222"/>
                </a:cubicBezTo>
                <a:cubicBezTo>
                  <a:pt x="475" y="96"/>
                  <a:pt x="380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4" name="Google Shape;1284;p43"/>
          <p:cNvSpPr/>
          <p:nvPr/>
        </p:nvSpPr>
        <p:spPr>
          <a:xfrm>
            <a:off x="4543231" y="4250995"/>
            <a:ext cx="27341" cy="103179"/>
          </a:xfrm>
          <a:custGeom>
            <a:avLst/>
            <a:gdLst/>
            <a:ahLst/>
            <a:cxnLst/>
            <a:rect l="l" t="t" r="r" b="b"/>
            <a:pathLst>
              <a:path w="641" h="2419" extrusionOk="0">
                <a:moveTo>
                  <a:pt x="257" y="1"/>
                </a:moveTo>
                <a:cubicBezTo>
                  <a:pt x="234" y="1"/>
                  <a:pt x="212" y="4"/>
                  <a:pt x="190" y="9"/>
                </a:cubicBezTo>
                <a:cubicBezTo>
                  <a:pt x="63" y="72"/>
                  <a:pt x="32" y="199"/>
                  <a:pt x="32" y="294"/>
                </a:cubicBezTo>
                <a:cubicBezTo>
                  <a:pt x="127" y="959"/>
                  <a:pt x="0" y="1592"/>
                  <a:pt x="158" y="2257"/>
                </a:cubicBezTo>
                <a:cubicBezTo>
                  <a:pt x="183" y="2370"/>
                  <a:pt x="267" y="2418"/>
                  <a:pt x="356" y="2418"/>
                </a:cubicBezTo>
                <a:cubicBezTo>
                  <a:pt x="492" y="2418"/>
                  <a:pt x="640" y="2304"/>
                  <a:pt x="602" y="2131"/>
                </a:cubicBezTo>
                <a:cubicBezTo>
                  <a:pt x="507" y="1814"/>
                  <a:pt x="538" y="1497"/>
                  <a:pt x="538" y="1181"/>
                </a:cubicBezTo>
                <a:cubicBezTo>
                  <a:pt x="538" y="864"/>
                  <a:pt x="538" y="516"/>
                  <a:pt x="507" y="167"/>
                </a:cubicBezTo>
                <a:cubicBezTo>
                  <a:pt x="481" y="62"/>
                  <a:pt x="367" y="1"/>
                  <a:pt x="2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5" name="Google Shape;1285;p43"/>
          <p:cNvSpPr/>
          <p:nvPr/>
        </p:nvSpPr>
        <p:spPr>
          <a:xfrm>
            <a:off x="4604013" y="4218279"/>
            <a:ext cx="24355" cy="105055"/>
          </a:xfrm>
          <a:custGeom>
            <a:avLst/>
            <a:gdLst/>
            <a:ahLst/>
            <a:cxnLst/>
            <a:rect l="l" t="t" r="r" b="b"/>
            <a:pathLst>
              <a:path w="571" h="2463" extrusionOk="0">
                <a:moveTo>
                  <a:pt x="269" y="0"/>
                </a:moveTo>
                <a:cubicBezTo>
                  <a:pt x="151" y="0"/>
                  <a:pt x="32" y="79"/>
                  <a:pt x="32" y="238"/>
                </a:cubicBezTo>
                <a:cubicBezTo>
                  <a:pt x="32" y="934"/>
                  <a:pt x="0" y="1599"/>
                  <a:pt x="95" y="2296"/>
                </a:cubicBezTo>
                <a:cubicBezTo>
                  <a:pt x="121" y="2401"/>
                  <a:pt x="235" y="2462"/>
                  <a:pt x="327" y="2462"/>
                </a:cubicBezTo>
                <a:cubicBezTo>
                  <a:pt x="346" y="2462"/>
                  <a:pt x="364" y="2460"/>
                  <a:pt x="380" y="2454"/>
                </a:cubicBezTo>
                <a:cubicBezTo>
                  <a:pt x="539" y="2423"/>
                  <a:pt x="570" y="2296"/>
                  <a:pt x="570" y="2169"/>
                </a:cubicBezTo>
                <a:cubicBezTo>
                  <a:pt x="475" y="1536"/>
                  <a:pt x="507" y="871"/>
                  <a:pt x="507" y="238"/>
                </a:cubicBezTo>
                <a:cubicBezTo>
                  <a:pt x="507" y="79"/>
                  <a:pt x="388" y="0"/>
                  <a:pt x="26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6" name="Google Shape;1286;p43"/>
          <p:cNvSpPr/>
          <p:nvPr/>
        </p:nvSpPr>
        <p:spPr>
          <a:xfrm>
            <a:off x="4656692" y="4191917"/>
            <a:ext cx="24355" cy="102027"/>
          </a:xfrm>
          <a:custGeom>
            <a:avLst/>
            <a:gdLst/>
            <a:ahLst/>
            <a:cxnLst/>
            <a:rect l="l" t="t" r="r" b="b"/>
            <a:pathLst>
              <a:path w="571" h="2392" extrusionOk="0">
                <a:moveTo>
                  <a:pt x="222" y="1"/>
                </a:moveTo>
                <a:cubicBezTo>
                  <a:pt x="95" y="1"/>
                  <a:pt x="0" y="96"/>
                  <a:pt x="0" y="222"/>
                </a:cubicBezTo>
                <a:cubicBezTo>
                  <a:pt x="32" y="887"/>
                  <a:pt x="95" y="1521"/>
                  <a:pt x="95" y="2154"/>
                </a:cubicBezTo>
                <a:cubicBezTo>
                  <a:pt x="95" y="2312"/>
                  <a:pt x="214" y="2392"/>
                  <a:pt x="333" y="2392"/>
                </a:cubicBezTo>
                <a:cubicBezTo>
                  <a:pt x="452" y="2392"/>
                  <a:pt x="570" y="2312"/>
                  <a:pt x="570" y="2154"/>
                </a:cubicBezTo>
                <a:cubicBezTo>
                  <a:pt x="570" y="1521"/>
                  <a:pt x="507" y="887"/>
                  <a:pt x="475" y="222"/>
                </a:cubicBezTo>
                <a:cubicBezTo>
                  <a:pt x="444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7" name="Google Shape;1287;p43"/>
          <p:cNvSpPr/>
          <p:nvPr/>
        </p:nvSpPr>
        <p:spPr>
          <a:xfrm>
            <a:off x="4714787" y="4164704"/>
            <a:ext cx="20303" cy="86672"/>
          </a:xfrm>
          <a:custGeom>
            <a:avLst/>
            <a:gdLst/>
            <a:ahLst/>
            <a:cxnLst/>
            <a:rect l="l" t="t" r="r" b="b"/>
            <a:pathLst>
              <a:path w="476" h="2032" extrusionOk="0">
                <a:moveTo>
                  <a:pt x="292" y="0"/>
                </a:moveTo>
                <a:cubicBezTo>
                  <a:pt x="280" y="0"/>
                  <a:pt x="267" y="2"/>
                  <a:pt x="253" y="5"/>
                </a:cubicBezTo>
                <a:cubicBezTo>
                  <a:pt x="127" y="5"/>
                  <a:pt x="0" y="100"/>
                  <a:pt x="0" y="227"/>
                </a:cubicBezTo>
                <a:lnTo>
                  <a:pt x="0" y="1779"/>
                </a:lnTo>
                <a:cubicBezTo>
                  <a:pt x="0" y="1905"/>
                  <a:pt x="127" y="2032"/>
                  <a:pt x="253" y="2032"/>
                </a:cubicBezTo>
                <a:cubicBezTo>
                  <a:pt x="380" y="2000"/>
                  <a:pt x="475" y="1905"/>
                  <a:pt x="475" y="1779"/>
                </a:cubicBezTo>
                <a:lnTo>
                  <a:pt x="475" y="227"/>
                </a:lnTo>
                <a:cubicBezTo>
                  <a:pt x="475" y="114"/>
                  <a:pt x="399" y="0"/>
                  <a:pt x="29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8" name="Google Shape;1288;p43"/>
          <p:cNvSpPr/>
          <p:nvPr/>
        </p:nvSpPr>
        <p:spPr>
          <a:xfrm>
            <a:off x="4759361" y="4131605"/>
            <a:ext cx="29729" cy="105183"/>
          </a:xfrm>
          <a:custGeom>
            <a:avLst/>
            <a:gdLst/>
            <a:ahLst/>
            <a:cxnLst/>
            <a:rect l="l" t="t" r="r" b="b"/>
            <a:pathLst>
              <a:path w="697" h="2466" extrusionOk="0">
                <a:moveTo>
                  <a:pt x="260" y="1"/>
                </a:moveTo>
                <a:cubicBezTo>
                  <a:pt x="235" y="1"/>
                  <a:pt x="211" y="7"/>
                  <a:pt x="190" y="21"/>
                </a:cubicBezTo>
                <a:cubicBezTo>
                  <a:pt x="63" y="53"/>
                  <a:pt x="0" y="179"/>
                  <a:pt x="0" y="306"/>
                </a:cubicBezTo>
                <a:cubicBezTo>
                  <a:pt x="158" y="939"/>
                  <a:pt x="63" y="1636"/>
                  <a:pt x="222" y="2270"/>
                </a:cubicBezTo>
                <a:cubicBezTo>
                  <a:pt x="249" y="2380"/>
                  <a:pt x="348" y="2466"/>
                  <a:pt x="457" y="2466"/>
                </a:cubicBezTo>
                <a:cubicBezTo>
                  <a:pt x="473" y="2466"/>
                  <a:pt x="490" y="2464"/>
                  <a:pt x="507" y="2460"/>
                </a:cubicBezTo>
                <a:cubicBezTo>
                  <a:pt x="633" y="2396"/>
                  <a:pt x="697" y="2270"/>
                  <a:pt x="665" y="2143"/>
                </a:cubicBezTo>
                <a:cubicBezTo>
                  <a:pt x="507" y="1510"/>
                  <a:pt x="602" y="813"/>
                  <a:pt x="475" y="179"/>
                </a:cubicBezTo>
                <a:cubicBezTo>
                  <a:pt x="450" y="81"/>
                  <a:pt x="348" y="1"/>
                  <a:pt x="26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89" name="Google Shape;1289;p43"/>
          <p:cNvSpPr/>
          <p:nvPr/>
        </p:nvSpPr>
        <p:spPr>
          <a:xfrm>
            <a:off x="4818779" y="4100083"/>
            <a:ext cx="25720" cy="93240"/>
          </a:xfrm>
          <a:custGeom>
            <a:avLst/>
            <a:gdLst/>
            <a:ahLst/>
            <a:cxnLst/>
            <a:rect l="l" t="t" r="r" b="b"/>
            <a:pathLst>
              <a:path w="603" h="2186" extrusionOk="0">
                <a:moveTo>
                  <a:pt x="222" y="0"/>
                </a:moveTo>
                <a:cubicBezTo>
                  <a:pt x="96" y="0"/>
                  <a:pt x="1" y="127"/>
                  <a:pt x="1" y="253"/>
                </a:cubicBezTo>
                <a:cubicBezTo>
                  <a:pt x="1" y="823"/>
                  <a:pt x="127" y="1362"/>
                  <a:pt x="96" y="1932"/>
                </a:cubicBezTo>
                <a:cubicBezTo>
                  <a:pt x="96" y="2059"/>
                  <a:pt x="222" y="2185"/>
                  <a:pt x="317" y="2185"/>
                </a:cubicBezTo>
                <a:cubicBezTo>
                  <a:pt x="444" y="2185"/>
                  <a:pt x="539" y="2059"/>
                  <a:pt x="571" y="1932"/>
                </a:cubicBezTo>
                <a:cubicBezTo>
                  <a:pt x="602" y="1393"/>
                  <a:pt x="476" y="823"/>
                  <a:pt x="444" y="253"/>
                </a:cubicBezTo>
                <a:cubicBezTo>
                  <a:pt x="444" y="127"/>
                  <a:pt x="349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0" name="Google Shape;1290;p43"/>
          <p:cNvSpPr/>
          <p:nvPr/>
        </p:nvSpPr>
        <p:spPr>
          <a:xfrm>
            <a:off x="4872822" y="4071717"/>
            <a:ext cx="22991" cy="86459"/>
          </a:xfrm>
          <a:custGeom>
            <a:avLst/>
            <a:gdLst/>
            <a:ahLst/>
            <a:cxnLst/>
            <a:rect l="l" t="t" r="r" b="b"/>
            <a:pathLst>
              <a:path w="539" h="2027" extrusionOk="0">
                <a:moveTo>
                  <a:pt x="254" y="0"/>
                </a:moveTo>
                <a:cubicBezTo>
                  <a:pt x="127" y="0"/>
                  <a:pt x="0" y="95"/>
                  <a:pt x="0" y="222"/>
                </a:cubicBezTo>
                <a:cubicBezTo>
                  <a:pt x="64" y="760"/>
                  <a:pt x="64" y="1267"/>
                  <a:pt x="64" y="1773"/>
                </a:cubicBezTo>
                <a:cubicBezTo>
                  <a:pt x="64" y="1900"/>
                  <a:pt x="159" y="2027"/>
                  <a:pt x="285" y="2027"/>
                </a:cubicBezTo>
                <a:cubicBezTo>
                  <a:pt x="412" y="2027"/>
                  <a:pt x="539" y="1900"/>
                  <a:pt x="539" y="1773"/>
                </a:cubicBezTo>
                <a:cubicBezTo>
                  <a:pt x="539" y="1267"/>
                  <a:pt x="507" y="760"/>
                  <a:pt x="475" y="222"/>
                </a:cubicBezTo>
                <a:cubicBezTo>
                  <a:pt x="475" y="95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1" name="Google Shape;1291;p43"/>
          <p:cNvSpPr/>
          <p:nvPr/>
        </p:nvSpPr>
        <p:spPr>
          <a:xfrm>
            <a:off x="4915732" y="4043225"/>
            <a:ext cx="27384" cy="89316"/>
          </a:xfrm>
          <a:custGeom>
            <a:avLst/>
            <a:gdLst/>
            <a:ahLst/>
            <a:cxnLst/>
            <a:rect l="l" t="t" r="r" b="b"/>
            <a:pathLst>
              <a:path w="642" h="2094" extrusionOk="0">
                <a:moveTo>
                  <a:pt x="292" y="1"/>
                </a:moveTo>
                <a:cubicBezTo>
                  <a:pt x="149" y="1"/>
                  <a:pt x="1" y="115"/>
                  <a:pt x="39" y="288"/>
                </a:cubicBezTo>
                <a:cubicBezTo>
                  <a:pt x="198" y="795"/>
                  <a:pt x="134" y="1333"/>
                  <a:pt x="134" y="1871"/>
                </a:cubicBezTo>
                <a:cubicBezTo>
                  <a:pt x="134" y="1998"/>
                  <a:pt x="261" y="2093"/>
                  <a:pt x="388" y="2093"/>
                </a:cubicBezTo>
                <a:cubicBezTo>
                  <a:pt x="514" y="2093"/>
                  <a:pt x="609" y="1998"/>
                  <a:pt x="609" y="1871"/>
                </a:cubicBezTo>
                <a:cubicBezTo>
                  <a:pt x="609" y="1301"/>
                  <a:pt x="641" y="731"/>
                  <a:pt x="514" y="161"/>
                </a:cubicBezTo>
                <a:cubicBezTo>
                  <a:pt x="477" y="49"/>
                  <a:pt x="386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2" name="Google Shape;1292;p43"/>
          <p:cNvSpPr/>
          <p:nvPr/>
        </p:nvSpPr>
        <p:spPr>
          <a:xfrm>
            <a:off x="2870880" y="3885958"/>
            <a:ext cx="18981" cy="96268"/>
          </a:xfrm>
          <a:custGeom>
            <a:avLst/>
            <a:gdLst/>
            <a:ahLst/>
            <a:cxnLst/>
            <a:rect l="l" t="t" r="r" b="b"/>
            <a:pathLst>
              <a:path w="445" h="2257" extrusionOk="0">
                <a:moveTo>
                  <a:pt x="222" y="1"/>
                </a:moveTo>
                <a:cubicBezTo>
                  <a:pt x="112" y="1"/>
                  <a:pt x="1" y="80"/>
                  <a:pt x="1" y="238"/>
                </a:cubicBezTo>
                <a:lnTo>
                  <a:pt x="1" y="2043"/>
                </a:lnTo>
                <a:cubicBezTo>
                  <a:pt x="1" y="2186"/>
                  <a:pt x="112" y="2257"/>
                  <a:pt x="222" y="2257"/>
                </a:cubicBezTo>
                <a:cubicBezTo>
                  <a:pt x="333" y="2257"/>
                  <a:pt x="444" y="2186"/>
                  <a:pt x="444" y="2043"/>
                </a:cubicBezTo>
                <a:lnTo>
                  <a:pt x="444" y="238"/>
                </a:lnTo>
                <a:cubicBezTo>
                  <a:pt x="444" y="80"/>
                  <a:pt x="333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3" name="Google Shape;1293;p43"/>
          <p:cNvSpPr/>
          <p:nvPr/>
        </p:nvSpPr>
        <p:spPr>
          <a:xfrm>
            <a:off x="2927611" y="3921405"/>
            <a:ext cx="25720" cy="96993"/>
          </a:xfrm>
          <a:custGeom>
            <a:avLst/>
            <a:gdLst/>
            <a:ahLst/>
            <a:cxnLst/>
            <a:rect l="l" t="t" r="r" b="b"/>
            <a:pathLst>
              <a:path w="603" h="2274" extrusionOk="0">
                <a:moveTo>
                  <a:pt x="345" y="1"/>
                </a:moveTo>
                <a:cubicBezTo>
                  <a:pt x="236" y="1"/>
                  <a:pt x="128" y="62"/>
                  <a:pt x="128" y="167"/>
                </a:cubicBezTo>
                <a:cubicBezTo>
                  <a:pt x="1" y="800"/>
                  <a:pt x="33" y="1402"/>
                  <a:pt x="33" y="2036"/>
                </a:cubicBezTo>
                <a:cubicBezTo>
                  <a:pt x="33" y="2194"/>
                  <a:pt x="151" y="2273"/>
                  <a:pt x="270" y="2273"/>
                </a:cubicBezTo>
                <a:cubicBezTo>
                  <a:pt x="389" y="2273"/>
                  <a:pt x="508" y="2194"/>
                  <a:pt x="508" y="2036"/>
                </a:cubicBezTo>
                <a:cubicBezTo>
                  <a:pt x="508" y="1466"/>
                  <a:pt x="444" y="864"/>
                  <a:pt x="571" y="294"/>
                </a:cubicBezTo>
                <a:cubicBezTo>
                  <a:pt x="603" y="167"/>
                  <a:pt x="539" y="40"/>
                  <a:pt x="413" y="9"/>
                </a:cubicBezTo>
                <a:cubicBezTo>
                  <a:pt x="391" y="3"/>
                  <a:pt x="368" y="1"/>
                  <a:pt x="34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4" name="Google Shape;1294;p43"/>
          <p:cNvSpPr/>
          <p:nvPr/>
        </p:nvSpPr>
        <p:spPr>
          <a:xfrm>
            <a:off x="2981653" y="3970371"/>
            <a:ext cx="24355" cy="91917"/>
          </a:xfrm>
          <a:custGeom>
            <a:avLst/>
            <a:gdLst/>
            <a:ahLst/>
            <a:cxnLst/>
            <a:rect l="l" t="t" r="r" b="b"/>
            <a:pathLst>
              <a:path w="571" h="2155" extrusionOk="0">
                <a:moveTo>
                  <a:pt x="254" y="1"/>
                </a:moveTo>
                <a:cubicBezTo>
                  <a:pt x="127" y="1"/>
                  <a:pt x="1" y="128"/>
                  <a:pt x="32" y="254"/>
                </a:cubicBezTo>
                <a:cubicBezTo>
                  <a:pt x="96" y="793"/>
                  <a:pt x="96" y="1363"/>
                  <a:pt x="96" y="1933"/>
                </a:cubicBezTo>
                <a:cubicBezTo>
                  <a:pt x="96" y="2059"/>
                  <a:pt x="191" y="2154"/>
                  <a:pt x="317" y="2154"/>
                </a:cubicBezTo>
                <a:cubicBezTo>
                  <a:pt x="444" y="2154"/>
                  <a:pt x="571" y="2059"/>
                  <a:pt x="571" y="1933"/>
                </a:cubicBezTo>
                <a:cubicBezTo>
                  <a:pt x="571" y="1363"/>
                  <a:pt x="571" y="793"/>
                  <a:pt x="476" y="254"/>
                </a:cubicBezTo>
                <a:cubicBezTo>
                  <a:pt x="476" y="128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5" name="Google Shape;1295;p43"/>
          <p:cNvSpPr/>
          <p:nvPr/>
        </p:nvSpPr>
        <p:spPr>
          <a:xfrm>
            <a:off x="5003174" y="3838357"/>
            <a:ext cx="217191" cy="242271"/>
          </a:xfrm>
          <a:custGeom>
            <a:avLst/>
            <a:gdLst/>
            <a:ahLst/>
            <a:cxnLst/>
            <a:rect l="l" t="t" r="r" b="b"/>
            <a:pathLst>
              <a:path w="5092" h="5680" extrusionOk="0">
                <a:moveTo>
                  <a:pt x="325" y="0"/>
                </a:moveTo>
                <a:cubicBezTo>
                  <a:pt x="159" y="0"/>
                  <a:pt x="0" y="103"/>
                  <a:pt x="16" y="309"/>
                </a:cubicBezTo>
                <a:cubicBezTo>
                  <a:pt x="48" y="721"/>
                  <a:pt x="80" y="1101"/>
                  <a:pt x="111" y="1512"/>
                </a:cubicBezTo>
                <a:cubicBezTo>
                  <a:pt x="143" y="1766"/>
                  <a:pt x="175" y="2019"/>
                  <a:pt x="206" y="2304"/>
                </a:cubicBezTo>
                <a:cubicBezTo>
                  <a:pt x="206" y="2431"/>
                  <a:pt x="206" y="2652"/>
                  <a:pt x="301" y="2779"/>
                </a:cubicBezTo>
                <a:cubicBezTo>
                  <a:pt x="365" y="2842"/>
                  <a:pt x="460" y="2937"/>
                  <a:pt x="555" y="2969"/>
                </a:cubicBezTo>
                <a:cubicBezTo>
                  <a:pt x="745" y="3128"/>
                  <a:pt x="935" y="3254"/>
                  <a:pt x="1093" y="3381"/>
                </a:cubicBezTo>
                <a:cubicBezTo>
                  <a:pt x="1631" y="3761"/>
                  <a:pt x="2170" y="4141"/>
                  <a:pt x="2740" y="4489"/>
                </a:cubicBezTo>
                <a:cubicBezTo>
                  <a:pt x="3310" y="4901"/>
                  <a:pt x="3880" y="5281"/>
                  <a:pt x="4450" y="5629"/>
                </a:cubicBezTo>
                <a:cubicBezTo>
                  <a:pt x="4510" y="5664"/>
                  <a:pt x="4568" y="5680"/>
                  <a:pt x="4623" y="5680"/>
                </a:cubicBezTo>
                <a:cubicBezTo>
                  <a:pt x="4913" y="5680"/>
                  <a:pt x="5092" y="5246"/>
                  <a:pt x="4798" y="5059"/>
                </a:cubicBezTo>
                <a:cubicBezTo>
                  <a:pt x="3424" y="4265"/>
                  <a:pt x="2138" y="3324"/>
                  <a:pt x="856" y="2378"/>
                </a:cubicBezTo>
                <a:lnTo>
                  <a:pt x="856" y="2378"/>
                </a:lnTo>
                <a:cubicBezTo>
                  <a:pt x="798" y="1705"/>
                  <a:pt x="739" y="1007"/>
                  <a:pt x="681" y="309"/>
                </a:cubicBezTo>
                <a:cubicBezTo>
                  <a:pt x="665" y="103"/>
                  <a:pt x="491" y="0"/>
                  <a:pt x="32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6" name="Google Shape;1296;p43"/>
          <p:cNvSpPr/>
          <p:nvPr/>
        </p:nvSpPr>
        <p:spPr>
          <a:xfrm>
            <a:off x="5003856" y="4005987"/>
            <a:ext cx="2191016" cy="474220"/>
          </a:xfrm>
          <a:custGeom>
            <a:avLst/>
            <a:gdLst/>
            <a:ahLst/>
            <a:cxnLst/>
            <a:rect l="l" t="t" r="r" b="b"/>
            <a:pathLst>
              <a:path w="51368" h="11118" extrusionOk="0">
                <a:moveTo>
                  <a:pt x="50915" y="1"/>
                </a:moveTo>
                <a:cubicBezTo>
                  <a:pt x="50760" y="1"/>
                  <a:pt x="50607" y="104"/>
                  <a:pt x="50607" y="306"/>
                </a:cubicBezTo>
                <a:lnTo>
                  <a:pt x="50607" y="2076"/>
                </a:lnTo>
                <a:lnTo>
                  <a:pt x="50607" y="2076"/>
                </a:lnTo>
                <a:cubicBezTo>
                  <a:pt x="48476" y="3314"/>
                  <a:pt x="46375" y="4581"/>
                  <a:pt x="44274" y="5848"/>
                </a:cubicBezTo>
                <a:cubicBezTo>
                  <a:pt x="42468" y="6925"/>
                  <a:pt x="40568" y="7875"/>
                  <a:pt x="38700" y="8857"/>
                </a:cubicBezTo>
                <a:cubicBezTo>
                  <a:pt x="37851" y="9334"/>
                  <a:pt x="37002" y="9789"/>
                  <a:pt x="36135" y="10241"/>
                </a:cubicBezTo>
                <a:lnTo>
                  <a:pt x="36135" y="10241"/>
                </a:lnTo>
                <a:lnTo>
                  <a:pt x="36135" y="9553"/>
                </a:lnTo>
                <a:cubicBezTo>
                  <a:pt x="36135" y="9332"/>
                  <a:pt x="36135" y="9110"/>
                  <a:pt x="36135" y="8920"/>
                </a:cubicBezTo>
                <a:cubicBezTo>
                  <a:pt x="36166" y="8857"/>
                  <a:pt x="36198" y="8793"/>
                  <a:pt x="36198" y="8730"/>
                </a:cubicBezTo>
                <a:cubicBezTo>
                  <a:pt x="36546" y="7906"/>
                  <a:pt x="36895" y="7083"/>
                  <a:pt x="37211" y="6260"/>
                </a:cubicBezTo>
                <a:cubicBezTo>
                  <a:pt x="37306" y="6070"/>
                  <a:pt x="37085" y="5848"/>
                  <a:pt x="36895" y="5848"/>
                </a:cubicBezTo>
                <a:lnTo>
                  <a:pt x="1362" y="5848"/>
                </a:lnTo>
                <a:cubicBezTo>
                  <a:pt x="1172" y="5848"/>
                  <a:pt x="954" y="5834"/>
                  <a:pt x="754" y="5834"/>
                </a:cubicBezTo>
                <a:cubicBezTo>
                  <a:pt x="724" y="5834"/>
                  <a:pt x="694" y="5834"/>
                  <a:pt x="665" y="5835"/>
                </a:cubicBezTo>
                <a:lnTo>
                  <a:pt x="665" y="5835"/>
                </a:lnTo>
                <a:lnTo>
                  <a:pt x="665" y="4233"/>
                </a:lnTo>
                <a:cubicBezTo>
                  <a:pt x="665" y="4027"/>
                  <a:pt x="499" y="3924"/>
                  <a:pt x="333" y="3924"/>
                </a:cubicBezTo>
                <a:cubicBezTo>
                  <a:pt x="166" y="3924"/>
                  <a:pt x="0" y="4027"/>
                  <a:pt x="0" y="4233"/>
                </a:cubicBezTo>
                <a:lnTo>
                  <a:pt x="0" y="6196"/>
                </a:lnTo>
                <a:cubicBezTo>
                  <a:pt x="0" y="6355"/>
                  <a:pt x="159" y="6513"/>
                  <a:pt x="349" y="6513"/>
                </a:cubicBezTo>
                <a:lnTo>
                  <a:pt x="35818" y="6513"/>
                </a:lnTo>
                <a:cubicBezTo>
                  <a:pt x="36007" y="6513"/>
                  <a:pt x="36207" y="6524"/>
                  <a:pt x="36398" y="6527"/>
                </a:cubicBezTo>
                <a:lnTo>
                  <a:pt x="36398" y="6527"/>
                </a:lnTo>
                <a:cubicBezTo>
                  <a:pt x="36111" y="7209"/>
                  <a:pt x="35827" y="7895"/>
                  <a:pt x="35565" y="8603"/>
                </a:cubicBezTo>
                <a:cubicBezTo>
                  <a:pt x="35470" y="8888"/>
                  <a:pt x="35470" y="9142"/>
                  <a:pt x="35470" y="9458"/>
                </a:cubicBezTo>
                <a:lnTo>
                  <a:pt x="35470" y="10788"/>
                </a:lnTo>
                <a:cubicBezTo>
                  <a:pt x="35470" y="10980"/>
                  <a:pt x="35633" y="11118"/>
                  <a:pt x="35809" y="11118"/>
                </a:cubicBezTo>
                <a:cubicBezTo>
                  <a:pt x="35865" y="11118"/>
                  <a:pt x="35923" y="11104"/>
                  <a:pt x="35976" y="11073"/>
                </a:cubicBezTo>
                <a:cubicBezTo>
                  <a:pt x="38446" y="9743"/>
                  <a:pt x="40948" y="8413"/>
                  <a:pt x="43418" y="7083"/>
                </a:cubicBezTo>
                <a:cubicBezTo>
                  <a:pt x="45667" y="5880"/>
                  <a:pt x="47820" y="4518"/>
                  <a:pt x="50006" y="3219"/>
                </a:cubicBezTo>
                <a:cubicBezTo>
                  <a:pt x="50259" y="3029"/>
                  <a:pt x="50544" y="2871"/>
                  <a:pt x="50797" y="2713"/>
                </a:cubicBezTo>
                <a:cubicBezTo>
                  <a:pt x="50892" y="2649"/>
                  <a:pt x="51082" y="2586"/>
                  <a:pt x="51146" y="2491"/>
                </a:cubicBezTo>
                <a:cubicBezTo>
                  <a:pt x="51367" y="2269"/>
                  <a:pt x="51241" y="1763"/>
                  <a:pt x="51241" y="1478"/>
                </a:cubicBezTo>
                <a:lnTo>
                  <a:pt x="51241" y="338"/>
                </a:lnTo>
                <a:cubicBezTo>
                  <a:pt x="51241" y="112"/>
                  <a:pt x="51076" y="1"/>
                  <a:pt x="5091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7" name="Google Shape;1297;p43"/>
          <p:cNvSpPr/>
          <p:nvPr/>
        </p:nvSpPr>
        <p:spPr>
          <a:xfrm>
            <a:off x="4997074" y="3640055"/>
            <a:ext cx="2197799" cy="759272"/>
          </a:xfrm>
          <a:custGeom>
            <a:avLst/>
            <a:gdLst/>
            <a:ahLst/>
            <a:cxnLst/>
            <a:rect l="l" t="t" r="r" b="b"/>
            <a:pathLst>
              <a:path w="51527" h="17801" extrusionOk="0">
                <a:moveTo>
                  <a:pt x="36714" y="1220"/>
                </a:moveTo>
                <a:cubicBezTo>
                  <a:pt x="38093" y="2013"/>
                  <a:pt x="39489" y="2789"/>
                  <a:pt x="40886" y="3565"/>
                </a:cubicBezTo>
                <a:cubicBezTo>
                  <a:pt x="43577" y="5116"/>
                  <a:pt x="46301" y="6636"/>
                  <a:pt x="49025" y="8157"/>
                </a:cubicBezTo>
                <a:cubicBezTo>
                  <a:pt x="49439" y="8418"/>
                  <a:pt x="49868" y="8665"/>
                  <a:pt x="50302" y="8907"/>
                </a:cubicBezTo>
                <a:lnTo>
                  <a:pt x="50302" y="8907"/>
                </a:lnTo>
                <a:cubicBezTo>
                  <a:pt x="48789" y="9769"/>
                  <a:pt x="47279" y="10610"/>
                  <a:pt x="45794" y="11450"/>
                </a:cubicBezTo>
                <a:cubicBezTo>
                  <a:pt x="43071" y="13002"/>
                  <a:pt x="40347" y="14522"/>
                  <a:pt x="37655" y="16042"/>
                </a:cubicBezTo>
                <a:cubicBezTo>
                  <a:pt x="37341" y="16215"/>
                  <a:pt x="37027" y="16396"/>
                  <a:pt x="36716" y="16576"/>
                </a:cubicBezTo>
                <a:lnTo>
                  <a:pt x="36716" y="16576"/>
                </a:lnTo>
                <a:cubicBezTo>
                  <a:pt x="37219" y="15352"/>
                  <a:pt x="37722" y="14139"/>
                  <a:pt x="38225" y="12907"/>
                </a:cubicBezTo>
                <a:cubicBezTo>
                  <a:pt x="38320" y="12685"/>
                  <a:pt x="38067" y="12432"/>
                  <a:pt x="37845" y="12432"/>
                </a:cubicBezTo>
                <a:lnTo>
                  <a:pt x="2028" y="12432"/>
                </a:lnTo>
                <a:cubicBezTo>
                  <a:pt x="1932" y="12432"/>
                  <a:pt x="1832" y="12428"/>
                  <a:pt x="1731" y="12423"/>
                </a:cubicBezTo>
                <a:lnTo>
                  <a:pt x="1731" y="12423"/>
                </a:lnTo>
                <a:cubicBezTo>
                  <a:pt x="3330" y="11359"/>
                  <a:pt x="4911" y="10296"/>
                  <a:pt x="6493" y="9233"/>
                </a:cubicBezTo>
                <a:cubicBezTo>
                  <a:pt x="6746" y="9075"/>
                  <a:pt x="6746" y="8727"/>
                  <a:pt x="6493" y="8568"/>
                </a:cubicBezTo>
                <a:cubicBezTo>
                  <a:pt x="4915" y="7508"/>
                  <a:pt x="3338" y="6447"/>
                  <a:pt x="1743" y="5370"/>
                </a:cubicBezTo>
                <a:lnTo>
                  <a:pt x="36325" y="5370"/>
                </a:lnTo>
                <a:cubicBezTo>
                  <a:pt x="36642" y="5370"/>
                  <a:pt x="36973" y="5384"/>
                  <a:pt x="37299" y="5384"/>
                </a:cubicBezTo>
                <a:cubicBezTo>
                  <a:pt x="37462" y="5384"/>
                  <a:pt x="37624" y="5380"/>
                  <a:pt x="37782" y="5370"/>
                </a:cubicBezTo>
                <a:lnTo>
                  <a:pt x="37845" y="5370"/>
                </a:lnTo>
                <a:cubicBezTo>
                  <a:pt x="38067" y="5370"/>
                  <a:pt x="38320" y="5116"/>
                  <a:pt x="38225" y="4895"/>
                </a:cubicBezTo>
                <a:cubicBezTo>
                  <a:pt x="37722" y="3660"/>
                  <a:pt x="37218" y="2446"/>
                  <a:pt x="36714" y="1220"/>
                </a:cubicBezTo>
                <a:close/>
                <a:moveTo>
                  <a:pt x="35976" y="1"/>
                </a:moveTo>
                <a:cubicBezTo>
                  <a:pt x="35732" y="1"/>
                  <a:pt x="35497" y="211"/>
                  <a:pt x="35597" y="461"/>
                </a:cubicBezTo>
                <a:cubicBezTo>
                  <a:pt x="36166" y="1854"/>
                  <a:pt x="36734" y="3222"/>
                  <a:pt x="37303" y="4610"/>
                </a:cubicBezTo>
                <a:lnTo>
                  <a:pt x="2028" y="4610"/>
                </a:lnTo>
                <a:cubicBezTo>
                  <a:pt x="1690" y="4610"/>
                  <a:pt x="1366" y="4596"/>
                  <a:pt x="1047" y="4596"/>
                </a:cubicBezTo>
                <a:cubicBezTo>
                  <a:pt x="899" y="4596"/>
                  <a:pt x="751" y="4599"/>
                  <a:pt x="604" y="4608"/>
                </a:cubicBezTo>
                <a:lnTo>
                  <a:pt x="604" y="4608"/>
                </a:lnTo>
                <a:cubicBezTo>
                  <a:pt x="564" y="4590"/>
                  <a:pt x="524" y="4583"/>
                  <a:pt x="486" y="4583"/>
                </a:cubicBezTo>
                <a:cubicBezTo>
                  <a:pt x="408" y="4583"/>
                  <a:pt x="335" y="4615"/>
                  <a:pt x="277" y="4667"/>
                </a:cubicBezTo>
                <a:lnTo>
                  <a:pt x="277" y="4667"/>
                </a:lnTo>
                <a:cubicBezTo>
                  <a:pt x="45" y="4823"/>
                  <a:pt x="70" y="5252"/>
                  <a:pt x="352" y="5350"/>
                </a:cubicBezTo>
                <a:lnTo>
                  <a:pt x="352" y="5350"/>
                </a:lnTo>
                <a:cubicBezTo>
                  <a:pt x="2127" y="6524"/>
                  <a:pt x="3877" y="7699"/>
                  <a:pt x="5648" y="8897"/>
                </a:cubicBezTo>
                <a:lnTo>
                  <a:pt x="5648" y="8897"/>
                </a:lnTo>
                <a:cubicBezTo>
                  <a:pt x="3855" y="10091"/>
                  <a:pt x="2084" y="11306"/>
                  <a:pt x="286" y="12495"/>
                </a:cubicBezTo>
                <a:cubicBezTo>
                  <a:pt x="1" y="12685"/>
                  <a:pt x="96" y="13192"/>
                  <a:pt x="476" y="13192"/>
                </a:cubicBezTo>
                <a:lnTo>
                  <a:pt x="36325" y="13192"/>
                </a:lnTo>
                <a:cubicBezTo>
                  <a:pt x="36615" y="13192"/>
                  <a:pt x="36958" y="13232"/>
                  <a:pt x="37285" y="13234"/>
                </a:cubicBezTo>
                <a:lnTo>
                  <a:pt x="37285" y="13234"/>
                </a:lnTo>
                <a:cubicBezTo>
                  <a:pt x="36723" y="14608"/>
                  <a:pt x="36160" y="15962"/>
                  <a:pt x="35597" y="17341"/>
                </a:cubicBezTo>
                <a:cubicBezTo>
                  <a:pt x="35497" y="17590"/>
                  <a:pt x="35732" y="17801"/>
                  <a:pt x="35976" y="17801"/>
                </a:cubicBezTo>
                <a:cubicBezTo>
                  <a:pt x="36041" y="17801"/>
                  <a:pt x="36107" y="17786"/>
                  <a:pt x="36167" y="17752"/>
                </a:cubicBezTo>
                <a:cubicBezTo>
                  <a:pt x="37845" y="16802"/>
                  <a:pt x="39556" y="15820"/>
                  <a:pt x="41266" y="14870"/>
                </a:cubicBezTo>
                <a:cubicBezTo>
                  <a:pt x="43958" y="13350"/>
                  <a:pt x="46681" y="11798"/>
                  <a:pt x="49405" y="10278"/>
                </a:cubicBezTo>
                <a:cubicBezTo>
                  <a:pt x="50006" y="9930"/>
                  <a:pt x="50640" y="9582"/>
                  <a:pt x="51273" y="9233"/>
                </a:cubicBezTo>
                <a:cubicBezTo>
                  <a:pt x="51526" y="9075"/>
                  <a:pt x="51526" y="8727"/>
                  <a:pt x="51273" y="8568"/>
                </a:cubicBezTo>
                <a:cubicBezTo>
                  <a:pt x="49563" y="7618"/>
                  <a:pt x="47853" y="6668"/>
                  <a:pt x="46174" y="5686"/>
                </a:cubicBezTo>
                <a:cubicBezTo>
                  <a:pt x="43451" y="4166"/>
                  <a:pt x="40727" y="2614"/>
                  <a:pt x="38035" y="1094"/>
                </a:cubicBezTo>
                <a:cubicBezTo>
                  <a:pt x="37402" y="746"/>
                  <a:pt x="36769" y="398"/>
                  <a:pt x="36167" y="49"/>
                </a:cubicBezTo>
                <a:cubicBezTo>
                  <a:pt x="36107" y="16"/>
                  <a:pt x="36041" y="1"/>
                  <a:pt x="3597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8" name="Google Shape;1298;p43"/>
          <p:cNvSpPr/>
          <p:nvPr/>
        </p:nvSpPr>
        <p:spPr>
          <a:xfrm>
            <a:off x="5064639" y="4187524"/>
            <a:ext cx="24355" cy="92216"/>
          </a:xfrm>
          <a:custGeom>
            <a:avLst/>
            <a:gdLst/>
            <a:ahLst/>
            <a:cxnLst/>
            <a:rect l="l" t="t" r="r" b="b"/>
            <a:pathLst>
              <a:path w="571" h="2162" extrusionOk="0">
                <a:moveTo>
                  <a:pt x="244" y="0"/>
                </a:moveTo>
                <a:cubicBezTo>
                  <a:pt x="225" y="0"/>
                  <a:pt x="207" y="3"/>
                  <a:pt x="190" y="9"/>
                </a:cubicBezTo>
                <a:cubicBezTo>
                  <a:pt x="32" y="40"/>
                  <a:pt x="0" y="167"/>
                  <a:pt x="32" y="294"/>
                </a:cubicBezTo>
                <a:cubicBezTo>
                  <a:pt x="95" y="832"/>
                  <a:pt x="64" y="1402"/>
                  <a:pt x="0" y="1940"/>
                </a:cubicBezTo>
                <a:cubicBezTo>
                  <a:pt x="0" y="2067"/>
                  <a:pt x="127" y="2162"/>
                  <a:pt x="254" y="2162"/>
                </a:cubicBezTo>
                <a:cubicBezTo>
                  <a:pt x="380" y="2162"/>
                  <a:pt x="475" y="2067"/>
                  <a:pt x="475" y="1940"/>
                </a:cubicBezTo>
                <a:cubicBezTo>
                  <a:pt x="539" y="1339"/>
                  <a:pt x="570" y="769"/>
                  <a:pt x="475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99" name="Google Shape;1299;p43"/>
          <p:cNvSpPr/>
          <p:nvPr/>
        </p:nvSpPr>
        <p:spPr>
          <a:xfrm>
            <a:off x="5124057" y="4187866"/>
            <a:ext cx="21668" cy="87823"/>
          </a:xfrm>
          <a:custGeom>
            <a:avLst/>
            <a:gdLst/>
            <a:ahLst/>
            <a:cxnLst/>
            <a:rect l="l" t="t" r="r" b="b"/>
            <a:pathLst>
              <a:path w="508" h="2059" extrusionOk="0">
                <a:moveTo>
                  <a:pt x="286" y="1"/>
                </a:moveTo>
                <a:cubicBezTo>
                  <a:pt x="159" y="1"/>
                  <a:pt x="32" y="96"/>
                  <a:pt x="32" y="222"/>
                </a:cubicBezTo>
                <a:cubicBezTo>
                  <a:pt x="32" y="761"/>
                  <a:pt x="32" y="1299"/>
                  <a:pt x="1" y="1837"/>
                </a:cubicBezTo>
                <a:cubicBezTo>
                  <a:pt x="1" y="1964"/>
                  <a:pt x="127" y="2059"/>
                  <a:pt x="222" y="2059"/>
                </a:cubicBezTo>
                <a:cubicBezTo>
                  <a:pt x="381" y="2059"/>
                  <a:pt x="444" y="1964"/>
                  <a:pt x="476" y="1837"/>
                </a:cubicBezTo>
                <a:cubicBezTo>
                  <a:pt x="507" y="1299"/>
                  <a:pt x="507" y="761"/>
                  <a:pt x="507" y="222"/>
                </a:cubicBezTo>
                <a:cubicBezTo>
                  <a:pt x="507" y="96"/>
                  <a:pt x="412" y="1"/>
                  <a:pt x="28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0" name="Google Shape;1300;p43"/>
          <p:cNvSpPr/>
          <p:nvPr/>
        </p:nvSpPr>
        <p:spPr>
          <a:xfrm>
            <a:off x="5188891" y="4187866"/>
            <a:ext cx="20303" cy="87823"/>
          </a:xfrm>
          <a:custGeom>
            <a:avLst/>
            <a:gdLst/>
            <a:ahLst/>
            <a:cxnLst/>
            <a:rect l="l" t="t" r="r" b="b"/>
            <a:pathLst>
              <a:path w="476" h="2059" extrusionOk="0">
                <a:moveTo>
                  <a:pt x="223" y="1"/>
                </a:moveTo>
                <a:cubicBezTo>
                  <a:pt x="128" y="1"/>
                  <a:pt x="1" y="96"/>
                  <a:pt x="1" y="222"/>
                </a:cubicBezTo>
                <a:lnTo>
                  <a:pt x="1" y="1837"/>
                </a:lnTo>
                <a:cubicBezTo>
                  <a:pt x="1" y="1964"/>
                  <a:pt x="96" y="2059"/>
                  <a:pt x="223" y="2059"/>
                </a:cubicBezTo>
                <a:cubicBezTo>
                  <a:pt x="349" y="2059"/>
                  <a:pt x="476" y="1964"/>
                  <a:pt x="476" y="1837"/>
                </a:cubicBezTo>
                <a:lnTo>
                  <a:pt x="476" y="222"/>
                </a:lnTo>
                <a:cubicBezTo>
                  <a:pt x="476" y="96"/>
                  <a:pt x="349" y="1"/>
                  <a:pt x="22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1" name="Google Shape;1301;p43"/>
          <p:cNvSpPr/>
          <p:nvPr/>
        </p:nvSpPr>
        <p:spPr>
          <a:xfrm>
            <a:off x="5264559" y="4187652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127" y="1969"/>
                  <a:pt x="254" y="1969"/>
                </a:cubicBezTo>
                <a:cubicBezTo>
                  <a:pt x="380" y="1969"/>
                  <a:pt x="475" y="1874"/>
                  <a:pt x="475" y="1747"/>
                </a:cubicBezTo>
                <a:lnTo>
                  <a:pt x="475" y="227"/>
                </a:lnTo>
                <a:cubicBezTo>
                  <a:pt x="475" y="114"/>
                  <a:pt x="399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2" name="Google Shape;1302;p43"/>
          <p:cNvSpPr/>
          <p:nvPr/>
        </p:nvSpPr>
        <p:spPr>
          <a:xfrm>
            <a:off x="5317237" y="4187652"/>
            <a:ext cx="24355" cy="83984"/>
          </a:xfrm>
          <a:custGeom>
            <a:avLst/>
            <a:gdLst/>
            <a:ahLst/>
            <a:cxnLst/>
            <a:rect l="l" t="t" r="r" b="b"/>
            <a:pathLst>
              <a:path w="571" h="1969" extrusionOk="0">
                <a:moveTo>
                  <a:pt x="324" y="1"/>
                </a:moveTo>
                <a:cubicBezTo>
                  <a:pt x="312" y="1"/>
                  <a:pt x="299" y="2"/>
                  <a:pt x="285" y="6"/>
                </a:cubicBezTo>
                <a:cubicBezTo>
                  <a:pt x="190" y="6"/>
                  <a:pt x="32" y="101"/>
                  <a:pt x="64" y="227"/>
                </a:cubicBezTo>
                <a:cubicBezTo>
                  <a:pt x="95" y="734"/>
                  <a:pt x="0" y="1241"/>
                  <a:pt x="0" y="1747"/>
                </a:cubicBezTo>
                <a:cubicBezTo>
                  <a:pt x="0" y="1842"/>
                  <a:pt x="127" y="1969"/>
                  <a:pt x="254" y="1969"/>
                </a:cubicBezTo>
                <a:cubicBezTo>
                  <a:pt x="380" y="1969"/>
                  <a:pt x="475" y="1874"/>
                  <a:pt x="475" y="1747"/>
                </a:cubicBezTo>
                <a:cubicBezTo>
                  <a:pt x="475" y="1241"/>
                  <a:pt x="570" y="734"/>
                  <a:pt x="507" y="227"/>
                </a:cubicBezTo>
                <a:cubicBezTo>
                  <a:pt x="507" y="114"/>
                  <a:pt x="431" y="1"/>
                  <a:pt x="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3" name="Google Shape;1303;p43"/>
          <p:cNvSpPr/>
          <p:nvPr/>
        </p:nvSpPr>
        <p:spPr>
          <a:xfrm>
            <a:off x="5380707" y="4187652"/>
            <a:ext cx="21668" cy="85563"/>
          </a:xfrm>
          <a:custGeom>
            <a:avLst/>
            <a:gdLst/>
            <a:ahLst/>
            <a:cxnLst/>
            <a:rect l="l" t="t" r="r" b="b"/>
            <a:pathLst>
              <a:path w="508" h="2006" extrusionOk="0">
                <a:moveTo>
                  <a:pt x="270" y="1"/>
                </a:moveTo>
                <a:cubicBezTo>
                  <a:pt x="255" y="1"/>
                  <a:pt x="239" y="2"/>
                  <a:pt x="223" y="6"/>
                </a:cubicBezTo>
                <a:cubicBezTo>
                  <a:pt x="128" y="6"/>
                  <a:pt x="1" y="101"/>
                  <a:pt x="1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40" y="2006"/>
                  <a:pt x="247" y="2006"/>
                </a:cubicBezTo>
                <a:cubicBezTo>
                  <a:pt x="259" y="2006"/>
                  <a:pt x="273" y="2004"/>
                  <a:pt x="286" y="2001"/>
                </a:cubicBezTo>
                <a:cubicBezTo>
                  <a:pt x="413" y="2001"/>
                  <a:pt x="508" y="1906"/>
                  <a:pt x="508" y="1779"/>
                </a:cubicBezTo>
                <a:cubicBezTo>
                  <a:pt x="508" y="1272"/>
                  <a:pt x="508" y="734"/>
                  <a:pt x="476" y="227"/>
                </a:cubicBezTo>
                <a:cubicBezTo>
                  <a:pt x="448" y="114"/>
                  <a:pt x="394" y="1"/>
                  <a:pt x="2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4" name="Google Shape;1304;p43"/>
          <p:cNvSpPr/>
          <p:nvPr/>
        </p:nvSpPr>
        <p:spPr>
          <a:xfrm>
            <a:off x="5446907" y="4186161"/>
            <a:ext cx="25720" cy="89529"/>
          </a:xfrm>
          <a:custGeom>
            <a:avLst/>
            <a:gdLst/>
            <a:ahLst/>
            <a:cxnLst/>
            <a:rect l="l" t="t" r="r" b="b"/>
            <a:pathLst>
              <a:path w="603" h="2099" extrusionOk="0">
                <a:moveTo>
                  <a:pt x="258" y="1"/>
                </a:moveTo>
                <a:cubicBezTo>
                  <a:pt x="235" y="1"/>
                  <a:pt x="212" y="3"/>
                  <a:pt x="191" y="9"/>
                </a:cubicBezTo>
                <a:cubicBezTo>
                  <a:pt x="64" y="41"/>
                  <a:pt x="1" y="167"/>
                  <a:pt x="32" y="294"/>
                </a:cubicBezTo>
                <a:cubicBezTo>
                  <a:pt x="127" y="801"/>
                  <a:pt x="32" y="1339"/>
                  <a:pt x="32" y="1877"/>
                </a:cubicBezTo>
                <a:cubicBezTo>
                  <a:pt x="32" y="2004"/>
                  <a:pt x="127" y="2099"/>
                  <a:pt x="254" y="2099"/>
                </a:cubicBezTo>
                <a:cubicBezTo>
                  <a:pt x="381" y="2099"/>
                  <a:pt x="507" y="2004"/>
                  <a:pt x="507" y="1877"/>
                </a:cubicBezTo>
                <a:cubicBezTo>
                  <a:pt x="507" y="1307"/>
                  <a:pt x="602" y="737"/>
                  <a:pt x="476" y="167"/>
                </a:cubicBezTo>
                <a:cubicBezTo>
                  <a:pt x="476" y="62"/>
                  <a:pt x="367" y="1"/>
                  <a:pt x="25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5" name="Google Shape;1305;p43"/>
          <p:cNvSpPr/>
          <p:nvPr/>
        </p:nvSpPr>
        <p:spPr>
          <a:xfrm>
            <a:off x="5510419" y="4187866"/>
            <a:ext cx="25677" cy="81425"/>
          </a:xfrm>
          <a:custGeom>
            <a:avLst/>
            <a:gdLst/>
            <a:ahLst/>
            <a:cxnLst/>
            <a:rect l="l" t="t" r="r" b="b"/>
            <a:pathLst>
              <a:path w="602" h="1909" extrusionOk="0">
                <a:moveTo>
                  <a:pt x="317" y="1"/>
                </a:moveTo>
                <a:cubicBezTo>
                  <a:pt x="190" y="1"/>
                  <a:pt x="63" y="96"/>
                  <a:pt x="63" y="222"/>
                </a:cubicBezTo>
                <a:cubicBezTo>
                  <a:pt x="127" y="697"/>
                  <a:pt x="127" y="1172"/>
                  <a:pt x="32" y="1616"/>
                </a:cubicBezTo>
                <a:cubicBezTo>
                  <a:pt x="0" y="1742"/>
                  <a:pt x="63" y="1869"/>
                  <a:pt x="190" y="1901"/>
                </a:cubicBezTo>
                <a:cubicBezTo>
                  <a:pt x="212" y="1906"/>
                  <a:pt x="235" y="1909"/>
                  <a:pt x="257" y="1909"/>
                </a:cubicBezTo>
                <a:cubicBezTo>
                  <a:pt x="366" y="1909"/>
                  <a:pt x="475" y="1847"/>
                  <a:pt x="475" y="1742"/>
                </a:cubicBezTo>
                <a:cubicBezTo>
                  <a:pt x="570" y="1236"/>
                  <a:pt x="602" y="729"/>
                  <a:pt x="538" y="222"/>
                </a:cubicBezTo>
                <a:cubicBezTo>
                  <a:pt x="538" y="96"/>
                  <a:pt x="443" y="1"/>
                  <a:pt x="3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6" name="Google Shape;1306;p43"/>
          <p:cNvSpPr/>
          <p:nvPr/>
        </p:nvSpPr>
        <p:spPr>
          <a:xfrm>
            <a:off x="5581994" y="4187652"/>
            <a:ext cx="22991" cy="85563"/>
          </a:xfrm>
          <a:custGeom>
            <a:avLst/>
            <a:gdLst/>
            <a:ahLst/>
            <a:cxnLst/>
            <a:rect l="l" t="t" r="r" b="b"/>
            <a:pathLst>
              <a:path w="539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27" y="6"/>
                  <a:pt x="1" y="101"/>
                  <a:pt x="32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65" y="2006"/>
                  <a:pt x="277" y="2006"/>
                </a:cubicBezTo>
                <a:cubicBezTo>
                  <a:pt x="291" y="2006"/>
                  <a:pt x="304" y="2004"/>
                  <a:pt x="317" y="2001"/>
                </a:cubicBezTo>
                <a:cubicBezTo>
                  <a:pt x="444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7" name="Google Shape;1307;p43"/>
          <p:cNvSpPr/>
          <p:nvPr/>
        </p:nvSpPr>
        <p:spPr>
          <a:xfrm>
            <a:off x="5648194" y="4187866"/>
            <a:ext cx="20303" cy="89188"/>
          </a:xfrm>
          <a:custGeom>
            <a:avLst/>
            <a:gdLst/>
            <a:ahLst/>
            <a:cxnLst/>
            <a:rect l="l" t="t" r="r" b="b"/>
            <a:pathLst>
              <a:path w="476" h="2091" extrusionOk="0">
                <a:moveTo>
                  <a:pt x="222" y="1"/>
                </a:moveTo>
                <a:cubicBezTo>
                  <a:pt x="95" y="1"/>
                  <a:pt x="0" y="96"/>
                  <a:pt x="0" y="222"/>
                </a:cubicBezTo>
                <a:lnTo>
                  <a:pt x="0" y="1869"/>
                </a:lnTo>
                <a:cubicBezTo>
                  <a:pt x="0" y="1996"/>
                  <a:pt x="95" y="2091"/>
                  <a:pt x="222" y="2091"/>
                </a:cubicBezTo>
                <a:cubicBezTo>
                  <a:pt x="349" y="2091"/>
                  <a:pt x="475" y="1996"/>
                  <a:pt x="475" y="1869"/>
                </a:cubicBezTo>
                <a:lnTo>
                  <a:pt x="475" y="222"/>
                </a:lnTo>
                <a:cubicBezTo>
                  <a:pt x="475" y="96"/>
                  <a:pt x="349" y="1"/>
                  <a:pt x="2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8" name="Google Shape;1308;p43"/>
          <p:cNvSpPr/>
          <p:nvPr/>
        </p:nvSpPr>
        <p:spPr>
          <a:xfrm>
            <a:off x="5721132" y="4186160"/>
            <a:ext cx="24355" cy="85477"/>
          </a:xfrm>
          <a:custGeom>
            <a:avLst/>
            <a:gdLst/>
            <a:ahLst/>
            <a:cxnLst/>
            <a:rect l="l" t="t" r="r" b="b"/>
            <a:pathLst>
              <a:path w="571" h="2004" extrusionOk="0">
                <a:moveTo>
                  <a:pt x="255" y="1"/>
                </a:moveTo>
                <a:cubicBezTo>
                  <a:pt x="234" y="1"/>
                  <a:pt x="212" y="3"/>
                  <a:pt x="190" y="9"/>
                </a:cubicBezTo>
                <a:cubicBezTo>
                  <a:pt x="64" y="41"/>
                  <a:pt x="0" y="167"/>
                  <a:pt x="32" y="294"/>
                </a:cubicBezTo>
                <a:cubicBezTo>
                  <a:pt x="127" y="769"/>
                  <a:pt x="64" y="1276"/>
                  <a:pt x="64" y="1782"/>
                </a:cubicBezTo>
                <a:cubicBezTo>
                  <a:pt x="64" y="1877"/>
                  <a:pt x="159" y="2004"/>
                  <a:pt x="285" y="2004"/>
                </a:cubicBezTo>
                <a:cubicBezTo>
                  <a:pt x="412" y="2004"/>
                  <a:pt x="539" y="1909"/>
                  <a:pt x="539" y="1782"/>
                </a:cubicBezTo>
                <a:cubicBezTo>
                  <a:pt x="539" y="1212"/>
                  <a:pt x="571" y="706"/>
                  <a:pt x="476" y="167"/>
                </a:cubicBezTo>
                <a:cubicBezTo>
                  <a:pt x="449" y="62"/>
                  <a:pt x="358" y="1"/>
                  <a:pt x="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09" name="Google Shape;1309;p43"/>
          <p:cNvSpPr/>
          <p:nvPr/>
        </p:nvSpPr>
        <p:spPr>
          <a:xfrm>
            <a:off x="5773811" y="4183472"/>
            <a:ext cx="24355" cy="85691"/>
          </a:xfrm>
          <a:custGeom>
            <a:avLst/>
            <a:gdLst/>
            <a:ahLst/>
            <a:cxnLst/>
            <a:rect l="l" t="t" r="r" b="b"/>
            <a:pathLst>
              <a:path w="571" h="2009" extrusionOk="0">
                <a:moveTo>
                  <a:pt x="244" y="0"/>
                </a:moveTo>
                <a:cubicBezTo>
                  <a:pt x="225" y="0"/>
                  <a:pt x="207" y="3"/>
                  <a:pt x="191" y="9"/>
                </a:cubicBezTo>
                <a:cubicBezTo>
                  <a:pt x="64" y="40"/>
                  <a:pt x="1" y="167"/>
                  <a:pt x="32" y="294"/>
                </a:cubicBezTo>
                <a:cubicBezTo>
                  <a:pt x="127" y="769"/>
                  <a:pt x="64" y="1275"/>
                  <a:pt x="64" y="1782"/>
                </a:cubicBezTo>
                <a:cubicBezTo>
                  <a:pt x="64" y="1895"/>
                  <a:pt x="140" y="2009"/>
                  <a:pt x="247" y="2009"/>
                </a:cubicBezTo>
                <a:cubicBezTo>
                  <a:pt x="259" y="2009"/>
                  <a:pt x="272" y="2007"/>
                  <a:pt x="286" y="2004"/>
                </a:cubicBezTo>
                <a:cubicBezTo>
                  <a:pt x="412" y="2004"/>
                  <a:pt x="539" y="1909"/>
                  <a:pt x="539" y="1782"/>
                </a:cubicBezTo>
                <a:cubicBezTo>
                  <a:pt x="539" y="1244"/>
                  <a:pt x="571" y="705"/>
                  <a:pt x="476" y="167"/>
                </a:cubicBezTo>
                <a:cubicBezTo>
                  <a:pt x="449" y="62"/>
                  <a:pt x="336" y="0"/>
                  <a:pt x="24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0" name="Google Shape;1310;p43"/>
          <p:cNvSpPr/>
          <p:nvPr/>
        </p:nvSpPr>
        <p:spPr>
          <a:xfrm>
            <a:off x="5838646" y="4187652"/>
            <a:ext cx="23033" cy="85563"/>
          </a:xfrm>
          <a:custGeom>
            <a:avLst/>
            <a:gdLst/>
            <a:ahLst/>
            <a:cxnLst/>
            <a:rect l="l" t="t" r="r" b="b"/>
            <a:pathLst>
              <a:path w="540" h="2006" extrusionOk="0">
                <a:moveTo>
                  <a:pt x="293" y="1"/>
                </a:moveTo>
                <a:cubicBezTo>
                  <a:pt x="280" y="1"/>
                  <a:pt x="267" y="2"/>
                  <a:pt x="254" y="6"/>
                </a:cubicBezTo>
                <a:cubicBezTo>
                  <a:pt x="159" y="6"/>
                  <a:pt x="1" y="101"/>
                  <a:pt x="32" y="227"/>
                </a:cubicBezTo>
                <a:cubicBezTo>
                  <a:pt x="64" y="734"/>
                  <a:pt x="64" y="1272"/>
                  <a:pt x="64" y="1779"/>
                </a:cubicBezTo>
                <a:cubicBezTo>
                  <a:pt x="64" y="1892"/>
                  <a:pt x="165" y="2006"/>
                  <a:pt x="277" y="2006"/>
                </a:cubicBezTo>
                <a:cubicBezTo>
                  <a:pt x="291" y="2006"/>
                  <a:pt x="304" y="2004"/>
                  <a:pt x="317" y="2001"/>
                </a:cubicBezTo>
                <a:cubicBezTo>
                  <a:pt x="444" y="2001"/>
                  <a:pt x="539" y="1906"/>
                  <a:pt x="539" y="1779"/>
                </a:cubicBezTo>
                <a:cubicBezTo>
                  <a:pt x="539" y="1272"/>
                  <a:pt x="539" y="734"/>
                  <a:pt x="476" y="227"/>
                </a:cubicBezTo>
                <a:cubicBezTo>
                  <a:pt x="476" y="114"/>
                  <a:pt x="400" y="1"/>
                  <a:pt x="29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1" name="Google Shape;1311;p43"/>
          <p:cNvSpPr/>
          <p:nvPr/>
        </p:nvSpPr>
        <p:spPr>
          <a:xfrm>
            <a:off x="5894054" y="4189231"/>
            <a:ext cx="20303" cy="83984"/>
          </a:xfrm>
          <a:custGeom>
            <a:avLst/>
            <a:gdLst/>
            <a:ahLst/>
            <a:cxnLst/>
            <a:rect l="l" t="t" r="r" b="b"/>
            <a:pathLst>
              <a:path w="476" h="1969" extrusionOk="0">
                <a:moveTo>
                  <a:pt x="253" y="0"/>
                </a:moveTo>
                <a:cubicBezTo>
                  <a:pt x="127" y="0"/>
                  <a:pt x="0" y="95"/>
                  <a:pt x="0" y="254"/>
                </a:cubicBezTo>
                <a:lnTo>
                  <a:pt x="0" y="1742"/>
                </a:lnTo>
                <a:cubicBezTo>
                  <a:pt x="0" y="1855"/>
                  <a:pt x="101" y="1969"/>
                  <a:pt x="213" y="1969"/>
                </a:cubicBezTo>
                <a:cubicBezTo>
                  <a:pt x="227" y="1969"/>
                  <a:pt x="240" y="1967"/>
                  <a:pt x="253" y="1964"/>
                </a:cubicBezTo>
                <a:cubicBezTo>
                  <a:pt x="380" y="1964"/>
                  <a:pt x="475" y="1869"/>
                  <a:pt x="475" y="1742"/>
                </a:cubicBezTo>
                <a:lnTo>
                  <a:pt x="475" y="254"/>
                </a:lnTo>
                <a:cubicBezTo>
                  <a:pt x="475" y="127"/>
                  <a:pt x="380" y="0"/>
                  <a:pt x="2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2" name="Google Shape;1312;p43"/>
          <p:cNvSpPr/>
          <p:nvPr/>
        </p:nvSpPr>
        <p:spPr>
          <a:xfrm>
            <a:off x="5957523" y="4185179"/>
            <a:ext cx="21668" cy="82407"/>
          </a:xfrm>
          <a:custGeom>
            <a:avLst/>
            <a:gdLst/>
            <a:ahLst/>
            <a:cxnLst/>
            <a:rect l="l" t="t" r="r" b="b"/>
            <a:pathLst>
              <a:path w="508" h="1932" extrusionOk="0">
                <a:moveTo>
                  <a:pt x="254" y="0"/>
                </a:moveTo>
                <a:cubicBezTo>
                  <a:pt x="127" y="0"/>
                  <a:pt x="1" y="95"/>
                  <a:pt x="1" y="254"/>
                </a:cubicBezTo>
                <a:cubicBezTo>
                  <a:pt x="64" y="729"/>
                  <a:pt x="64" y="1204"/>
                  <a:pt x="64" y="1679"/>
                </a:cubicBezTo>
                <a:cubicBezTo>
                  <a:pt x="64" y="1805"/>
                  <a:pt x="159" y="1932"/>
                  <a:pt x="286" y="1932"/>
                </a:cubicBezTo>
                <a:cubicBezTo>
                  <a:pt x="412" y="1932"/>
                  <a:pt x="507" y="1837"/>
                  <a:pt x="507" y="1679"/>
                </a:cubicBezTo>
                <a:cubicBezTo>
                  <a:pt x="507" y="1204"/>
                  <a:pt x="507" y="729"/>
                  <a:pt x="476" y="254"/>
                </a:cubicBezTo>
                <a:cubicBezTo>
                  <a:pt x="476" y="127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3" name="Google Shape;1313;p43"/>
          <p:cNvSpPr/>
          <p:nvPr/>
        </p:nvSpPr>
        <p:spPr>
          <a:xfrm>
            <a:off x="6027775" y="4187652"/>
            <a:ext cx="18939" cy="83984"/>
          </a:xfrm>
          <a:custGeom>
            <a:avLst/>
            <a:gdLst/>
            <a:ahLst/>
            <a:cxnLst/>
            <a:rect l="l" t="t" r="r" b="b"/>
            <a:pathLst>
              <a:path w="444" h="1969" extrusionOk="0">
                <a:moveTo>
                  <a:pt x="261" y="1"/>
                </a:moveTo>
                <a:cubicBezTo>
                  <a:pt x="248" y="1"/>
                  <a:pt x="235" y="2"/>
                  <a:pt x="222" y="6"/>
                </a:cubicBezTo>
                <a:cubicBezTo>
                  <a:pt x="95" y="6"/>
                  <a:pt x="0" y="101"/>
                  <a:pt x="0" y="227"/>
                </a:cubicBezTo>
                <a:lnTo>
                  <a:pt x="0" y="1747"/>
                </a:lnTo>
                <a:cubicBezTo>
                  <a:pt x="0" y="1842"/>
                  <a:pt x="95" y="1969"/>
                  <a:pt x="222" y="1969"/>
                </a:cubicBezTo>
                <a:cubicBezTo>
                  <a:pt x="349" y="1969"/>
                  <a:pt x="444" y="1874"/>
                  <a:pt x="444" y="1747"/>
                </a:cubicBezTo>
                <a:lnTo>
                  <a:pt x="444" y="227"/>
                </a:lnTo>
                <a:cubicBezTo>
                  <a:pt x="444" y="114"/>
                  <a:pt x="368" y="1"/>
                  <a:pt x="26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4" name="Google Shape;1314;p43"/>
          <p:cNvSpPr/>
          <p:nvPr/>
        </p:nvSpPr>
        <p:spPr>
          <a:xfrm>
            <a:off x="6087192" y="4183472"/>
            <a:ext cx="25720" cy="85691"/>
          </a:xfrm>
          <a:custGeom>
            <a:avLst/>
            <a:gdLst/>
            <a:ahLst/>
            <a:cxnLst/>
            <a:rect l="l" t="t" r="r" b="b"/>
            <a:pathLst>
              <a:path w="603" h="2009" extrusionOk="0">
                <a:moveTo>
                  <a:pt x="258" y="0"/>
                </a:moveTo>
                <a:cubicBezTo>
                  <a:pt x="235" y="0"/>
                  <a:pt x="213" y="3"/>
                  <a:pt x="191" y="9"/>
                </a:cubicBezTo>
                <a:cubicBezTo>
                  <a:pt x="64" y="40"/>
                  <a:pt x="1" y="167"/>
                  <a:pt x="32" y="294"/>
                </a:cubicBezTo>
                <a:cubicBezTo>
                  <a:pt x="127" y="769"/>
                  <a:pt x="127" y="1275"/>
                  <a:pt x="127" y="1782"/>
                </a:cubicBezTo>
                <a:cubicBezTo>
                  <a:pt x="127" y="1895"/>
                  <a:pt x="203" y="2009"/>
                  <a:pt x="310" y="2009"/>
                </a:cubicBezTo>
                <a:cubicBezTo>
                  <a:pt x="323" y="2009"/>
                  <a:pt x="336" y="2007"/>
                  <a:pt x="349" y="2004"/>
                </a:cubicBezTo>
                <a:cubicBezTo>
                  <a:pt x="476" y="2004"/>
                  <a:pt x="603" y="1909"/>
                  <a:pt x="603" y="1782"/>
                </a:cubicBezTo>
                <a:cubicBezTo>
                  <a:pt x="603" y="1244"/>
                  <a:pt x="603" y="705"/>
                  <a:pt x="476" y="167"/>
                </a:cubicBezTo>
                <a:cubicBezTo>
                  <a:pt x="476" y="62"/>
                  <a:pt x="367" y="0"/>
                  <a:pt x="25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5" name="Google Shape;1315;p43"/>
          <p:cNvSpPr/>
          <p:nvPr/>
        </p:nvSpPr>
        <p:spPr>
          <a:xfrm>
            <a:off x="6160131" y="4185179"/>
            <a:ext cx="18981" cy="86459"/>
          </a:xfrm>
          <a:custGeom>
            <a:avLst/>
            <a:gdLst/>
            <a:ahLst/>
            <a:cxnLst/>
            <a:rect l="l" t="t" r="r" b="b"/>
            <a:pathLst>
              <a:path w="445" h="2027" extrusionOk="0">
                <a:moveTo>
                  <a:pt x="223" y="0"/>
                </a:moveTo>
                <a:cubicBezTo>
                  <a:pt x="96" y="0"/>
                  <a:pt x="1" y="95"/>
                  <a:pt x="1" y="254"/>
                </a:cubicBezTo>
                <a:lnTo>
                  <a:pt x="1" y="1805"/>
                </a:lnTo>
                <a:cubicBezTo>
                  <a:pt x="1" y="1900"/>
                  <a:pt x="96" y="2027"/>
                  <a:pt x="223" y="2027"/>
                </a:cubicBezTo>
                <a:cubicBezTo>
                  <a:pt x="349" y="2027"/>
                  <a:pt x="444" y="1932"/>
                  <a:pt x="444" y="1805"/>
                </a:cubicBezTo>
                <a:lnTo>
                  <a:pt x="444" y="254"/>
                </a:lnTo>
                <a:cubicBezTo>
                  <a:pt x="444" y="127"/>
                  <a:pt x="349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6" name="Google Shape;1316;p43"/>
          <p:cNvSpPr/>
          <p:nvPr/>
        </p:nvSpPr>
        <p:spPr>
          <a:xfrm>
            <a:off x="6216905" y="4185179"/>
            <a:ext cx="21625" cy="83984"/>
          </a:xfrm>
          <a:custGeom>
            <a:avLst/>
            <a:gdLst/>
            <a:ahLst/>
            <a:cxnLst/>
            <a:rect l="l" t="t" r="r" b="b"/>
            <a:pathLst>
              <a:path w="507" h="1969" extrusionOk="0">
                <a:moveTo>
                  <a:pt x="222" y="0"/>
                </a:moveTo>
                <a:cubicBezTo>
                  <a:pt x="95" y="0"/>
                  <a:pt x="0" y="95"/>
                  <a:pt x="0" y="254"/>
                </a:cubicBezTo>
                <a:cubicBezTo>
                  <a:pt x="0" y="729"/>
                  <a:pt x="32" y="1235"/>
                  <a:pt x="32" y="1742"/>
                </a:cubicBezTo>
                <a:cubicBezTo>
                  <a:pt x="32" y="1855"/>
                  <a:pt x="133" y="1969"/>
                  <a:pt x="245" y="1969"/>
                </a:cubicBezTo>
                <a:cubicBezTo>
                  <a:pt x="258" y="1969"/>
                  <a:pt x="272" y="1967"/>
                  <a:pt x="285" y="1964"/>
                </a:cubicBezTo>
                <a:cubicBezTo>
                  <a:pt x="412" y="1964"/>
                  <a:pt x="507" y="1869"/>
                  <a:pt x="507" y="1742"/>
                </a:cubicBezTo>
                <a:cubicBezTo>
                  <a:pt x="507" y="1235"/>
                  <a:pt x="443" y="729"/>
                  <a:pt x="443" y="254"/>
                </a:cubicBezTo>
                <a:cubicBezTo>
                  <a:pt x="443" y="127"/>
                  <a:pt x="348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7" name="Google Shape;1317;p43"/>
          <p:cNvSpPr/>
          <p:nvPr/>
        </p:nvSpPr>
        <p:spPr>
          <a:xfrm>
            <a:off x="6281740" y="4187652"/>
            <a:ext cx="21625" cy="85563"/>
          </a:xfrm>
          <a:custGeom>
            <a:avLst/>
            <a:gdLst/>
            <a:ahLst/>
            <a:cxnLst/>
            <a:rect l="l" t="t" r="r" b="b"/>
            <a:pathLst>
              <a:path w="507" h="2006" extrusionOk="0">
                <a:moveTo>
                  <a:pt x="292" y="1"/>
                </a:moveTo>
                <a:cubicBezTo>
                  <a:pt x="280" y="1"/>
                  <a:pt x="267" y="2"/>
                  <a:pt x="253" y="6"/>
                </a:cubicBezTo>
                <a:cubicBezTo>
                  <a:pt x="127" y="6"/>
                  <a:pt x="0" y="101"/>
                  <a:pt x="0" y="227"/>
                </a:cubicBezTo>
                <a:cubicBezTo>
                  <a:pt x="63" y="734"/>
                  <a:pt x="63" y="1272"/>
                  <a:pt x="63" y="1779"/>
                </a:cubicBezTo>
                <a:cubicBezTo>
                  <a:pt x="63" y="1892"/>
                  <a:pt x="139" y="2006"/>
                  <a:pt x="246" y="2006"/>
                </a:cubicBezTo>
                <a:cubicBezTo>
                  <a:pt x="259" y="2006"/>
                  <a:pt x="272" y="2004"/>
                  <a:pt x="285" y="2001"/>
                </a:cubicBezTo>
                <a:cubicBezTo>
                  <a:pt x="412" y="2001"/>
                  <a:pt x="507" y="1906"/>
                  <a:pt x="507" y="1779"/>
                </a:cubicBezTo>
                <a:cubicBezTo>
                  <a:pt x="507" y="1272"/>
                  <a:pt x="507" y="734"/>
                  <a:pt x="475" y="227"/>
                </a:cubicBezTo>
                <a:cubicBezTo>
                  <a:pt x="475" y="114"/>
                  <a:pt x="399" y="1"/>
                  <a:pt x="2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8" name="Google Shape;1318;p43"/>
          <p:cNvSpPr/>
          <p:nvPr/>
        </p:nvSpPr>
        <p:spPr>
          <a:xfrm>
            <a:off x="6338470" y="4185179"/>
            <a:ext cx="20303" cy="82407"/>
          </a:xfrm>
          <a:custGeom>
            <a:avLst/>
            <a:gdLst/>
            <a:ahLst/>
            <a:cxnLst/>
            <a:rect l="l" t="t" r="r" b="b"/>
            <a:pathLst>
              <a:path w="476" h="1932" extrusionOk="0">
                <a:moveTo>
                  <a:pt x="254" y="0"/>
                </a:moveTo>
                <a:cubicBezTo>
                  <a:pt x="127" y="0"/>
                  <a:pt x="0" y="95"/>
                  <a:pt x="0" y="254"/>
                </a:cubicBezTo>
                <a:lnTo>
                  <a:pt x="0" y="1679"/>
                </a:lnTo>
                <a:cubicBezTo>
                  <a:pt x="0" y="1805"/>
                  <a:pt x="127" y="1932"/>
                  <a:pt x="254" y="1932"/>
                </a:cubicBezTo>
                <a:cubicBezTo>
                  <a:pt x="380" y="1932"/>
                  <a:pt x="475" y="1837"/>
                  <a:pt x="475" y="1679"/>
                </a:cubicBezTo>
                <a:lnTo>
                  <a:pt x="475" y="254"/>
                </a:lnTo>
                <a:cubicBezTo>
                  <a:pt x="475" y="127"/>
                  <a:pt x="380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19" name="Google Shape;1319;p43"/>
          <p:cNvSpPr/>
          <p:nvPr/>
        </p:nvSpPr>
        <p:spPr>
          <a:xfrm>
            <a:off x="6401939" y="4189231"/>
            <a:ext cx="21668" cy="71615"/>
          </a:xfrm>
          <a:custGeom>
            <a:avLst/>
            <a:gdLst/>
            <a:ahLst/>
            <a:cxnLst/>
            <a:rect l="l" t="t" r="r" b="b"/>
            <a:pathLst>
              <a:path w="508" h="1679" extrusionOk="0">
                <a:moveTo>
                  <a:pt x="222" y="0"/>
                </a:moveTo>
                <a:cubicBezTo>
                  <a:pt x="127" y="0"/>
                  <a:pt x="1" y="95"/>
                  <a:pt x="1" y="254"/>
                </a:cubicBezTo>
                <a:cubicBezTo>
                  <a:pt x="32" y="634"/>
                  <a:pt x="64" y="1045"/>
                  <a:pt x="64" y="1457"/>
                </a:cubicBezTo>
                <a:cubicBezTo>
                  <a:pt x="64" y="1584"/>
                  <a:pt x="159" y="1679"/>
                  <a:pt x="286" y="1679"/>
                </a:cubicBezTo>
                <a:cubicBezTo>
                  <a:pt x="412" y="1679"/>
                  <a:pt x="507" y="1584"/>
                  <a:pt x="507" y="1457"/>
                </a:cubicBezTo>
                <a:cubicBezTo>
                  <a:pt x="507" y="1045"/>
                  <a:pt x="507" y="634"/>
                  <a:pt x="476" y="254"/>
                </a:cubicBezTo>
                <a:cubicBezTo>
                  <a:pt x="444" y="127"/>
                  <a:pt x="381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0" name="Google Shape;1320;p43"/>
          <p:cNvSpPr/>
          <p:nvPr/>
        </p:nvSpPr>
        <p:spPr>
          <a:xfrm>
            <a:off x="6447877" y="4184923"/>
            <a:ext cx="24355" cy="78611"/>
          </a:xfrm>
          <a:custGeom>
            <a:avLst/>
            <a:gdLst/>
            <a:ahLst/>
            <a:cxnLst/>
            <a:rect l="l" t="t" r="r" b="b"/>
            <a:pathLst>
              <a:path w="571" h="1843" extrusionOk="0">
                <a:moveTo>
                  <a:pt x="231" y="0"/>
                </a:moveTo>
                <a:cubicBezTo>
                  <a:pt x="217" y="0"/>
                  <a:pt x="203" y="2"/>
                  <a:pt x="190" y="6"/>
                </a:cubicBezTo>
                <a:cubicBezTo>
                  <a:pt x="64" y="70"/>
                  <a:pt x="0" y="165"/>
                  <a:pt x="32" y="323"/>
                </a:cubicBezTo>
                <a:cubicBezTo>
                  <a:pt x="64" y="545"/>
                  <a:pt x="95" y="703"/>
                  <a:pt x="95" y="956"/>
                </a:cubicBezTo>
                <a:cubicBezTo>
                  <a:pt x="95" y="1178"/>
                  <a:pt x="95" y="1400"/>
                  <a:pt x="95" y="1590"/>
                </a:cubicBezTo>
                <a:cubicBezTo>
                  <a:pt x="95" y="1716"/>
                  <a:pt x="222" y="1843"/>
                  <a:pt x="349" y="1843"/>
                </a:cubicBezTo>
                <a:cubicBezTo>
                  <a:pt x="475" y="1843"/>
                  <a:pt x="570" y="1748"/>
                  <a:pt x="570" y="1590"/>
                </a:cubicBezTo>
                <a:cubicBezTo>
                  <a:pt x="570" y="1115"/>
                  <a:pt x="570" y="640"/>
                  <a:pt x="475" y="196"/>
                </a:cubicBezTo>
                <a:cubicBezTo>
                  <a:pt x="448" y="86"/>
                  <a:pt x="325" y="0"/>
                  <a:pt x="2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1" name="Google Shape;1321;p43"/>
          <p:cNvSpPr/>
          <p:nvPr/>
        </p:nvSpPr>
        <p:spPr>
          <a:xfrm>
            <a:off x="6511347" y="4189231"/>
            <a:ext cx="20303" cy="74303"/>
          </a:xfrm>
          <a:custGeom>
            <a:avLst/>
            <a:gdLst/>
            <a:ahLst/>
            <a:cxnLst/>
            <a:rect l="l" t="t" r="r" b="b"/>
            <a:pathLst>
              <a:path w="476" h="1742" extrusionOk="0">
                <a:moveTo>
                  <a:pt x="223" y="0"/>
                </a:moveTo>
                <a:cubicBezTo>
                  <a:pt x="96" y="0"/>
                  <a:pt x="1" y="95"/>
                  <a:pt x="1" y="254"/>
                </a:cubicBezTo>
                <a:lnTo>
                  <a:pt x="1" y="1489"/>
                </a:lnTo>
                <a:cubicBezTo>
                  <a:pt x="1" y="1615"/>
                  <a:pt x="96" y="1742"/>
                  <a:pt x="223" y="1742"/>
                </a:cubicBezTo>
                <a:cubicBezTo>
                  <a:pt x="349" y="1742"/>
                  <a:pt x="476" y="1615"/>
                  <a:pt x="476" y="1489"/>
                </a:cubicBezTo>
                <a:lnTo>
                  <a:pt x="476" y="254"/>
                </a:lnTo>
                <a:cubicBezTo>
                  <a:pt x="476" y="127"/>
                  <a:pt x="349" y="0"/>
                  <a:pt x="2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2" name="Google Shape;1322;p43"/>
          <p:cNvSpPr/>
          <p:nvPr/>
        </p:nvSpPr>
        <p:spPr>
          <a:xfrm>
            <a:off x="6580276" y="4342872"/>
            <a:ext cx="24355" cy="93240"/>
          </a:xfrm>
          <a:custGeom>
            <a:avLst/>
            <a:gdLst/>
            <a:ahLst/>
            <a:cxnLst/>
            <a:rect l="l" t="t" r="r" b="b"/>
            <a:pathLst>
              <a:path w="571" h="2186" extrusionOk="0">
                <a:moveTo>
                  <a:pt x="257" y="0"/>
                </a:moveTo>
                <a:cubicBezTo>
                  <a:pt x="234" y="0"/>
                  <a:pt x="212" y="3"/>
                  <a:pt x="190" y="8"/>
                </a:cubicBezTo>
                <a:cubicBezTo>
                  <a:pt x="63" y="40"/>
                  <a:pt x="0" y="167"/>
                  <a:pt x="32" y="293"/>
                </a:cubicBezTo>
                <a:cubicBezTo>
                  <a:pt x="127" y="832"/>
                  <a:pt x="63" y="1402"/>
                  <a:pt x="63" y="1972"/>
                </a:cubicBezTo>
                <a:cubicBezTo>
                  <a:pt x="63" y="2114"/>
                  <a:pt x="182" y="2186"/>
                  <a:pt x="301" y="2186"/>
                </a:cubicBezTo>
                <a:cubicBezTo>
                  <a:pt x="420" y="2186"/>
                  <a:pt x="538" y="2114"/>
                  <a:pt x="538" y="1972"/>
                </a:cubicBezTo>
                <a:cubicBezTo>
                  <a:pt x="538" y="1370"/>
                  <a:pt x="570" y="769"/>
                  <a:pt x="475" y="167"/>
                </a:cubicBezTo>
                <a:cubicBezTo>
                  <a:pt x="475" y="62"/>
                  <a:pt x="366" y="0"/>
                  <a:pt x="25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3" name="Google Shape;1323;p43"/>
          <p:cNvSpPr/>
          <p:nvPr/>
        </p:nvSpPr>
        <p:spPr>
          <a:xfrm>
            <a:off x="6637007" y="4313227"/>
            <a:ext cx="24355" cy="92173"/>
          </a:xfrm>
          <a:custGeom>
            <a:avLst/>
            <a:gdLst/>
            <a:ahLst/>
            <a:cxnLst/>
            <a:rect l="l" t="t" r="r" b="b"/>
            <a:pathLst>
              <a:path w="571" h="2161" extrusionOk="0">
                <a:moveTo>
                  <a:pt x="230" y="1"/>
                </a:moveTo>
                <a:cubicBezTo>
                  <a:pt x="216" y="1"/>
                  <a:pt x="203" y="3"/>
                  <a:pt x="190" y="7"/>
                </a:cubicBezTo>
                <a:cubicBezTo>
                  <a:pt x="63" y="38"/>
                  <a:pt x="0" y="165"/>
                  <a:pt x="32" y="292"/>
                </a:cubicBezTo>
                <a:cubicBezTo>
                  <a:pt x="127" y="830"/>
                  <a:pt x="63" y="1400"/>
                  <a:pt x="63" y="1939"/>
                </a:cubicBezTo>
                <a:cubicBezTo>
                  <a:pt x="63" y="2065"/>
                  <a:pt x="158" y="2160"/>
                  <a:pt x="285" y="2160"/>
                </a:cubicBezTo>
                <a:cubicBezTo>
                  <a:pt x="412" y="2160"/>
                  <a:pt x="538" y="2065"/>
                  <a:pt x="538" y="1939"/>
                </a:cubicBezTo>
                <a:cubicBezTo>
                  <a:pt x="538" y="1337"/>
                  <a:pt x="570" y="767"/>
                  <a:pt x="475" y="197"/>
                </a:cubicBezTo>
                <a:cubicBezTo>
                  <a:pt x="448" y="87"/>
                  <a:pt x="325" y="1"/>
                  <a:pt x="23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4" name="Google Shape;1324;p43"/>
          <p:cNvSpPr/>
          <p:nvPr/>
        </p:nvSpPr>
        <p:spPr>
          <a:xfrm>
            <a:off x="6678851" y="4285118"/>
            <a:ext cx="25720" cy="97292"/>
          </a:xfrm>
          <a:custGeom>
            <a:avLst/>
            <a:gdLst/>
            <a:ahLst/>
            <a:cxnLst/>
            <a:rect l="l" t="t" r="r" b="b"/>
            <a:pathLst>
              <a:path w="603" h="2281" extrusionOk="0">
                <a:moveTo>
                  <a:pt x="254" y="1"/>
                </a:moveTo>
                <a:cubicBezTo>
                  <a:pt x="128" y="1"/>
                  <a:pt x="1" y="96"/>
                  <a:pt x="33" y="222"/>
                </a:cubicBezTo>
                <a:cubicBezTo>
                  <a:pt x="64" y="824"/>
                  <a:pt x="64" y="1457"/>
                  <a:pt x="128" y="2059"/>
                </a:cubicBezTo>
                <a:cubicBezTo>
                  <a:pt x="128" y="2186"/>
                  <a:pt x="223" y="2281"/>
                  <a:pt x="349" y="2281"/>
                </a:cubicBezTo>
                <a:cubicBezTo>
                  <a:pt x="476" y="2281"/>
                  <a:pt x="603" y="2186"/>
                  <a:pt x="603" y="2059"/>
                </a:cubicBezTo>
                <a:cubicBezTo>
                  <a:pt x="539" y="1457"/>
                  <a:pt x="539" y="824"/>
                  <a:pt x="476" y="222"/>
                </a:cubicBez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5" name="Google Shape;1325;p43"/>
          <p:cNvSpPr/>
          <p:nvPr/>
        </p:nvSpPr>
        <p:spPr>
          <a:xfrm>
            <a:off x="6736947" y="4250995"/>
            <a:ext cx="27341" cy="103179"/>
          </a:xfrm>
          <a:custGeom>
            <a:avLst/>
            <a:gdLst/>
            <a:ahLst/>
            <a:cxnLst/>
            <a:rect l="l" t="t" r="r" b="b"/>
            <a:pathLst>
              <a:path w="641" h="2419" extrusionOk="0">
                <a:moveTo>
                  <a:pt x="276" y="1"/>
                </a:moveTo>
                <a:cubicBezTo>
                  <a:pt x="257" y="1"/>
                  <a:pt x="239" y="4"/>
                  <a:pt x="222" y="9"/>
                </a:cubicBezTo>
                <a:cubicBezTo>
                  <a:pt x="96" y="72"/>
                  <a:pt x="32" y="199"/>
                  <a:pt x="64" y="294"/>
                </a:cubicBezTo>
                <a:cubicBezTo>
                  <a:pt x="159" y="959"/>
                  <a:pt x="1" y="1592"/>
                  <a:pt x="159" y="2257"/>
                </a:cubicBezTo>
                <a:cubicBezTo>
                  <a:pt x="184" y="2370"/>
                  <a:pt x="268" y="2418"/>
                  <a:pt x="356" y="2418"/>
                </a:cubicBezTo>
                <a:cubicBezTo>
                  <a:pt x="493" y="2418"/>
                  <a:pt x="641" y="2304"/>
                  <a:pt x="602" y="2131"/>
                </a:cubicBezTo>
                <a:cubicBezTo>
                  <a:pt x="539" y="1814"/>
                  <a:pt x="539" y="1497"/>
                  <a:pt x="539" y="1181"/>
                </a:cubicBezTo>
                <a:cubicBezTo>
                  <a:pt x="539" y="864"/>
                  <a:pt x="571" y="516"/>
                  <a:pt x="507" y="167"/>
                </a:cubicBezTo>
                <a:cubicBezTo>
                  <a:pt x="481" y="62"/>
                  <a:pt x="368" y="1"/>
                  <a:pt x="27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6" name="Google Shape;1326;p43"/>
          <p:cNvSpPr/>
          <p:nvPr/>
        </p:nvSpPr>
        <p:spPr>
          <a:xfrm>
            <a:off x="6797729" y="4218279"/>
            <a:ext cx="24355" cy="105055"/>
          </a:xfrm>
          <a:custGeom>
            <a:avLst/>
            <a:gdLst/>
            <a:ahLst/>
            <a:cxnLst/>
            <a:rect l="l" t="t" r="r" b="b"/>
            <a:pathLst>
              <a:path w="571" h="2463" extrusionOk="0">
                <a:moveTo>
                  <a:pt x="290" y="0"/>
                </a:moveTo>
                <a:cubicBezTo>
                  <a:pt x="175" y="0"/>
                  <a:pt x="64" y="79"/>
                  <a:pt x="64" y="238"/>
                </a:cubicBezTo>
                <a:cubicBezTo>
                  <a:pt x="64" y="934"/>
                  <a:pt x="1" y="1599"/>
                  <a:pt x="127" y="2296"/>
                </a:cubicBezTo>
                <a:cubicBezTo>
                  <a:pt x="127" y="2401"/>
                  <a:pt x="236" y="2462"/>
                  <a:pt x="345" y="2462"/>
                </a:cubicBezTo>
                <a:cubicBezTo>
                  <a:pt x="368" y="2462"/>
                  <a:pt x="391" y="2460"/>
                  <a:pt x="412" y="2454"/>
                </a:cubicBezTo>
                <a:cubicBezTo>
                  <a:pt x="539" y="2423"/>
                  <a:pt x="571" y="2296"/>
                  <a:pt x="571" y="2169"/>
                </a:cubicBezTo>
                <a:cubicBezTo>
                  <a:pt x="476" y="1536"/>
                  <a:pt x="507" y="871"/>
                  <a:pt x="539" y="238"/>
                </a:cubicBezTo>
                <a:cubicBezTo>
                  <a:pt x="523" y="79"/>
                  <a:pt x="405" y="0"/>
                  <a:pt x="29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7" name="Google Shape;1327;p43"/>
          <p:cNvSpPr/>
          <p:nvPr/>
        </p:nvSpPr>
        <p:spPr>
          <a:xfrm>
            <a:off x="6850407" y="4191917"/>
            <a:ext cx="24355" cy="102027"/>
          </a:xfrm>
          <a:custGeom>
            <a:avLst/>
            <a:gdLst/>
            <a:ahLst/>
            <a:cxnLst/>
            <a:rect l="l" t="t" r="r" b="b"/>
            <a:pathLst>
              <a:path w="571" h="2392" extrusionOk="0">
                <a:moveTo>
                  <a:pt x="254" y="1"/>
                </a:moveTo>
                <a:cubicBezTo>
                  <a:pt x="127" y="1"/>
                  <a:pt x="1" y="96"/>
                  <a:pt x="1" y="222"/>
                </a:cubicBezTo>
                <a:cubicBezTo>
                  <a:pt x="64" y="887"/>
                  <a:pt x="96" y="1521"/>
                  <a:pt x="96" y="2154"/>
                </a:cubicBezTo>
                <a:cubicBezTo>
                  <a:pt x="96" y="2312"/>
                  <a:pt x="215" y="2392"/>
                  <a:pt x="333" y="2392"/>
                </a:cubicBezTo>
                <a:cubicBezTo>
                  <a:pt x="452" y="2392"/>
                  <a:pt x="571" y="2312"/>
                  <a:pt x="571" y="2154"/>
                </a:cubicBezTo>
                <a:cubicBezTo>
                  <a:pt x="571" y="1521"/>
                  <a:pt x="539" y="887"/>
                  <a:pt x="476" y="222"/>
                </a:cubicBezTo>
                <a:cubicBezTo>
                  <a:pt x="476" y="96"/>
                  <a:pt x="381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8" name="Google Shape;1328;p43"/>
          <p:cNvSpPr/>
          <p:nvPr/>
        </p:nvSpPr>
        <p:spPr>
          <a:xfrm>
            <a:off x="6909867" y="4164704"/>
            <a:ext cx="18939" cy="86672"/>
          </a:xfrm>
          <a:custGeom>
            <a:avLst/>
            <a:gdLst/>
            <a:ahLst/>
            <a:cxnLst/>
            <a:rect l="l" t="t" r="r" b="b"/>
            <a:pathLst>
              <a:path w="444" h="2032" extrusionOk="0">
                <a:moveTo>
                  <a:pt x="261" y="0"/>
                </a:moveTo>
                <a:cubicBezTo>
                  <a:pt x="248" y="0"/>
                  <a:pt x="235" y="2"/>
                  <a:pt x="222" y="5"/>
                </a:cubicBezTo>
                <a:cubicBezTo>
                  <a:pt x="95" y="5"/>
                  <a:pt x="0" y="100"/>
                  <a:pt x="0" y="227"/>
                </a:cubicBezTo>
                <a:lnTo>
                  <a:pt x="0" y="1779"/>
                </a:lnTo>
                <a:cubicBezTo>
                  <a:pt x="0" y="1905"/>
                  <a:pt x="95" y="2032"/>
                  <a:pt x="222" y="2032"/>
                </a:cubicBezTo>
                <a:cubicBezTo>
                  <a:pt x="349" y="2000"/>
                  <a:pt x="444" y="1905"/>
                  <a:pt x="444" y="1779"/>
                </a:cubicBezTo>
                <a:lnTo>
                  <a:pt x="444" y="227"/>
                </a:lnTo>
                <a:cubicBezTo>
                  <a:pt x="444" y="114"/>
                  <a:pt x="368" y="0"/>
                  <a:pt x="26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29" name="Google Shape;1329;p43"/>
          <p:cNvSpPr/>
          <p:nvPr/>
        </p:nvSpPr>
        <p:spPr>
          <a:xfrm>
            <a:off x="6953077" y="4131605"/>
            <a:ext cx="29772" cy="105183"/>
          </a:xfrm>
          <a:custGeom>
            <a:avLst/>
            <a:gdLst/>
            <a:ahLst/>
            <a:cxnLst/>
            <a:rect l="l" t="t" r="r" b="b"/>
            <a:pathLst>
              <a:path w="698" h="2466" extrusionOk="0">
                <a:moveTo>
                  <a:pt x="273" y="1"/>
                </a:moveTo>
                <a:cubicBezTo>
                  <a:pt x="246" y="1"/>
                  <a:pt x="218" y="7"/>
                  <a:pt x="191" y="21"/>
                </a:cubicBezTo>
                <a:cubicBezTo>
                  <a:pt x="64" y="53"/>
                  <a:pt x="1" y="179"/>
                  <a:pt x="32" y="306"/>
                </a:cubicBezTo>
                <a:cubicBezTo>
                  <a:pt x="159" y="939"/>
                  <a:pt x="64" y="1636"/>
                  <a:pt x="222" y="2270"/>
                </a:cubicBezTo>
                <a:cubicBezTo>
                  <a:pt x="250" y="2380"/>
                  <a:pt x="349" y="2466"/>
                  <a:pt x="458" y="2466"/>
                </a:cubicBezTo>
                <a:cubicBezTo>
                  <a:pt x="474" y="2466"/>
                  <a:pt x="491" y="2464"/>
                  <a:pt x="507" y="2460"/>
                </a:cubicBezTo>
                <a:cubicBezTo>
                  <a:pt x="634" y="2396"/>
                  <a:pt x="697" y="2270"/>
                  <a:pt x="666" y="2143"/>
                </a:cubicBezTo>
                <a:cubicBezTo>
                  <a:pt x="539" y="1510"/>
                  <a:pt x="602" y="813"/>
                  <a:pt x="476" y="179"/>
                </a:cubicBezTo>
                <a:cubicBezTo>
                  <a:pt x="451" y="81"/>
                  <a:pt x="368" y="1"/>
                  <a:pt x="27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0" name="Google Shape;1330;p43"/>
          <p:cNvSpPr/>
          <p:nvPr/>
        </p:nvSpPr>
        <p:spPr>
          <a:xfrm>
            <a:off x="7012536" y="4100083"/>
            <a:ext cx="25677" cy="93240"/>
          </a:xfrm>
          <a:custGeom>
            <a:avLst/>
            <a:gdLst/>
            <a:ahLst/>
            <a:cxnLst/>
            <a:rect l="l" t="t" r="r" b="b"/>
            <a:pathLst>
              <a:path w="602" h="2186" extrusionOk="0">
                <a:moveTo>
                  <a:pt x="222" y="0"/>
                </a:moveTo>
                <a:cubicBezTo>
                  <a:pt x="95" y="0"/>
                  <a:pt x="0" y="127"/>
                  <a:pt x="0" y="253"/>
                </a:cubicBezTo>
                <a:cubicBezTo>
                  <a:pt x="0" y="823"/>
                  <a:pt x="158" y="1362"/>
                  <a:pt x="95" y="1932"/>
                </a:cubicBezTo>
                <a:cubicBezTo>
                  <a:pt x="95" y="2059"/>
                  <a:pt x="222" y="2185"/>
                  <a:pt x="317" y="2185"/>
                </a:cubicBezTo>
                <a:cubicBezTo>
                  <a:pt x="475" y="2185"/>
                  <a:pt x="570" y="2059"/>
                  <a:pt x="570" y="1932"/>
                </a:cubicBezTo>
                <a:cubicBezTo>
                  <a:pt x="602" y="1393"/>
                  <a:pt x="475" y="823"/>
                  <a:pt x="475" y="253"/>
                </a:cubicBezTo>
                <a:cubicBezTo>
                  <a:pt x="475" y="127"/>
                  <a:pt x="348" y="0"/>
                  <a:pt x="2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1" name="Google Shape;1331;p43"/>
          <p:cNvSpPr/>
          <p:nvPr/>
        </p:nvSpPr>
        <p:spPr>
          <a:xfrm>
            <a:off x="7066538" y="4071717"/>
            <a:ext cx="23033" cy="86459"/>
          </a:xfrm>
          <a:custGeom>
            <a:avLst/>
            <a:gdLst/>
            <a:ahLst/>
            <a:cxnLst/>
            <a:rect l="l" t="t" r="r" b="b"/>
            <a:pathLst>
              <a:path w="540" h="2027" extrusionOk="0">
                <a:moveTo>
                  <a:pt x="254" y="0"/>
                </a:moveTo>
                <a:cubicBezTo>
                  <a:pt x="128" y="0"/>
                  <a:pt x="1" y="95"/>
                  <a:pt x="33" y="222"/>
                </a:cubicBezTo>
                <a:cubicBezTo>
                  <a:pt x="64" y="760"/>
                  <a:pt x="64" y="1267"/>
                  <a:pt x="64" y="1773"/>
                </a:cubicBezTo>
                <a:cubicBezTo>
                  <a:pt x="64" y="1900"/>
                  <a:pt x="159" y="2027"/>
                  <a:pt x="286" y="2027"/>
                </a:cubicBezTo>
                <a:cubicBezTo>
                  <a:pt x="413" y="2027"/>
                  <a:pt x="539" y="1900"/>
                  <a:pt x="539" y="1773"/>
                </a:cubicBezTo>
                <a:cubicBezTo>
                  <a:pt x="539" y="1267"/>
                  <a:pt x="539" y="760"/>
                  <a:pt x="476" y="222"/>
                </a:cubicBezTo>
                <a:cubicBezTo>
                  <a:pt x="476" y="95"/>
                  <a:pt x="381" y="0"/>
                  <a:pt x="25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2" name="Google Shape;1332;p43"/>
          <p:cNvSpPr/>
          <p:nvPr/>
        </p:nvSpPr>
        <p:spPr>
          <a:xfrm>
            <a:off x="7110044" y="4043225"/>
            <a:ext cx="26787" cy="89316"/>
          </a:xfrm>
          <a:custGeom>
            <a:avLst/>
            <a:gdLst/>
            <a:ahLst/>
            <a:cxnLst/>
            <a:rect l="l" t="t" r="r" b="b"/>
            <a:pathLst>
              <a:path w="628" h="2094" extrusionOk="0">
                <a:moveTo>
                  <a:pt x="281" y="1"/>
                </a:moveTo>
                <a:cubicBezTo>
                  <a:pt x="140" y="1"/>
                  <a:pt x="0" y="115"/>
                  <a:pt x="58" y="288"/>
                </a:cubicBezTo>
                <a:cubicBezTo>
                  <a:pt x="184" y="795"/>
                  <a:pt x="121" y="1333"/>
                  <a:pt x="121" y="1871"/>
                </a:cubicBezTo>
                <a:cubicBezTo>
                  <a:pt x="121" y="1998"/>
                  <a:pt x="248" y="2093"/>
                  <a:pt x="374" y="2093"/>
                </a:cubicBezTo>
                <a:cubicBezTo>
                  <a:pt x="501" y="2093"/>
                  <a:pt x="596" y="1998"/>
                  <a:pt x="596" y="1871"/>
                </a:cubicBezTo>
                <a:cubicBezTo>
                  <a:pt x="596" y="1301"/>
                  <a:pt x="628" y="731"/>
                  <a:pt x="501" y="161"/>
                </a:cubicBezTo>
                <a:cubicBezTo>
                  <a:pt x="464" y="49"/>
                  <a:pt x="372" y="1"/>
                  <a:pt x="28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3" name="Google Shape;1333;p43"/>
          <p:cNvSpPr/>
          <p:nvPr/>
        </p:nvSpPr>
        <p:spPr>
          <a:xfrm>
            <a:off x="5064639" y="3885958"/>
            <a:ext cx="20303" cy="96268"/>
          </a:xfrm>
          <a:custGeom>
            <a:avLst/>
            <a:gdLst/>
            <a:ahLst/>
            <a:cxnLst/>
            <a:rect l="l" t="t" r="r" b="b"/>
            <a:pathLst>
              <a:path w="476" h="2257" extrusionOk="0">
                <a:moveTo>
                  <a:pt x="238" y="1"/>
                </a:moveTo>
                <a:cubicBezTo>
                  <a:pt x="119" y="1"/>
                  <a:pt x="0" y="80"/>
                  <a:pt x="0" y="238"/>
                </a:cubicBezTo>
                <a:lnTo>
                  <a:pt x="0" y="2043"/>
                </a:lnTo>
                <a:cubicBezTo>
                  <a:pt x="0" y="2186"/>
                  <a:pt x="119" y="2257"/>
                  <a:pt x="238" y="2257"/>
                </a:cubicBezTo>
                <a:cubicBezTo>
                  <a:pt x="357" y="2257"/>
                  <a:pt x="475" y="2186"/>
                  <a:pt x="475" y="2043"/>
                </a:cubicBezTo>
                <a:lnTo>
                  <a:pt x="475" y="238"/>
                </a:lnTo>
                <a:cubicBezTo>
                  <a:pt x="475" y="80"/>
                  <a:pt x="357" y="1"/>
                  <a:pt x="23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4" name="Google Shape;1334;p43"/>
          <p:cNvSpPr/>
          <p:nvPr/>
        </p:nvSpPr>
        <p:spPr>
          <a:xfrm>
            <a:off x="5121368" y="3921405"/>
            <a:ext cx="25720" cy="96993"/>
          </a:xfrm>
          <a:custGeom>
            <a:avLst/>
            <a:gdLst/>
            <a:ahLst/>
            <a:cxnLst/>
            <a:rect l="l" t="t" r="r" b="b"/>
            <a:pathLst>
              <a:path w="603" h="2274" extrusionOk="0">
                <a:moveTo>
                  <a:pt x="347" y="1"/>
                </a:moveTo>
                <a:cubicBezTo>
                  <a:pt x="245" y="1"/>
                  <a:pt x="153" y="62"/>
                  <a:pt x="127" y="167"/>
                </a:cubicBezTo>
                <a:cubicBezTo>
                  <a:pt x="0" y="800"/>
                  <a:pt x="32" y="1402"/>
                  <a:pt x="32" y="2036"/>
                </a:cubicBezTo>
                <a:cubicBezTo>
                  <a:pt x="32" y="2194"/>
                  <a:pt x="151" y="2273"/>
                  <a:pt x="270" y="2273"/>
                </a:cubicBezTo>
                <a:cubicBezTo>
                  <a:pt x="388" y="2273"/>
                  <a:pt x="507" y="2194"/>
                  <a:pt x="507" y="2036"/>
                </a:cubicBezTo>
                <a:cubicBezTo>
                  <a:pt x="507" y="1466"/>
                  <a:pt x="444" y="864"/>
                  <a:pt x="570" y="294"/>
                </a:cubicBezTo>
                <a:cubicBezTo>
                  <a:pt x="602" y="167"/>
                  <a:pt x="539" y="40"/>
                  <a:pt x="412" y="9"/>
                </a:cubicBezTo>
                <a:cubicBezTo>
                  <a:pt x="390" y="3"/>
                  <a:pt x="369" y="1"/>
                  <a:pt x="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5" name="Google Shape;1335;p43"/>
          <p:cNvSpPr/>
          <p:nvPr/>
        </p:nvSpPr>
        <p:spPr>
          <a:xfrm>
            <a:off x="5175412" y="3970371"/>
            <a:ext cx="24355" cy="91917"/>
          </a:xfrm>
          <a:custGeom>
            <a:avLst/>
            <a:gdLst/>
            <a:ahLst/>
            <a:cxnLst/>
            <a:rect l="l" t="t" r="r" b="b"/>
            <a:pathLst>
              <a:path w="571" h="2155" extrusionOk="0">
                <a:moveTo>
                  <a:pt x="254" y="1"/>
                </a:moveTo>
                <a:cubicBezTo>
                  <a:pt x="159" y="1"/>
                  <a:pt x="0" y="128"/>
                  <a:pt x="32" y="254"/>
                </a:cubicBezTo>
                <a:cubicBezTo>
                  <a:pt x="95" y="793"/>
                  <a:pt x="95" y="1363"/>
                  <a:pt x="95" y="1933"/>
                </a:cubicBezTo>
                <a:cubicBezTo>
                  <a:pt x="95" y="2059"/>
                  <a:pt x="190" y="2154"/>
                  <a:pt x="317" y="2154"/>
                </a:cubicBezTo>
                <a:cubicBezTo>
                  <a:pt x="444" y="2154"/>
                  <a:pt x="570" y="2059"/>
                  <a:pt x="570" y="1933"/>
                </a:cubicBezTo>
                <a:cubicBezTo>
                  <a:pt x="570" y="1363"/>
                  <a:pt x="570" y="793"/>
                  <a:pt x="475" y="254"/>
                </a:cubicBezTo>
                <a:cubicBezTo>
                  <a:pt x="475" y="128"/>
                  <a:pt x="380" y="1"/>
                  <a:pt x="2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6" name="Google Shape;1336;p43"/>
          <p:cNvSpPr/>
          <p:nvPr/>
        </p:nvSpPr>
        <p:spPr>
          <a:xfrm>
            <a:off x="1690250" y="4466655"/>
            <a:ext cx="39241" cy="596549"/>
          </a:xfrm>
          <a:custGeom>
            <a:avLst/>
            <a:gdLst/>
            <a:ahLst/>
            <a:cxnLst/>
            <a:rect l="l" t="t" r="r" b="b"/>
            <a:pathLst>
              <a:path w="920" h="13986" extrusionOk="0">
                <a:moveTo>
                  <a:pt x="387" y="0"/>
                </a:moveTo>
                <a:cubicBezTo>
                  <a:pt x="193" y="0"/>
                  <a:pt x="1" y="119"/>
                  <a:pt x="1" y="368"/>
                </a:cubicBezTo>
                <a:cubicBezTo>
                  <a:pt x="33" y="4232"/>
                  <a:pt x="64" y="8096"/>
                  <a:pt x="128" y="11959"/>
                </a:cubicBezTo>
                <a:cubicBezTo>
                  <a:pt x="128" y="12529"/>
                  <a:pt x="128" y="13068"/>
                  <a:pt x="128" y="13606"/>
                </a:cubicBezTo>
                <a:cubicBezTo>
                  <a:pt x="128" y="13859"/>
                  <a:pt x="326" y="13986"/>
                  <a:pt x="524" y="13986"/>
                </a:cubicBezTo>
                <a:cubicBezTo>
                  <a:pt x="721" y="13986"/>
                  <a:pt x="919" y="13859"/>
                  <a:pt x="919" y="13606"/>
                </a:cubicBezTo>
                <a:cubicBezTo>
                  <a:pt x="888" y="9742"/>
                  <a:pt x="856" y="5879"/>
                  <a:pt x="824" y="2015"/>
                </a:cubicBezTo>
                <a:cubicBezTo>
                  <a:pt x="793" y="1477"/>
                  <a:pt x="793" y="938"/>
                  <a:pt x="793" y="368"/>
                </a:cubicBezTo>
                <a:cubicBezTo>
                  <a:pt x="793" y="127"/>
                  <a:pt x="588" y="0"/>
                  <a:pt x="3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7" name="Google Shape;1337;p43"/>
          <p:cNvSpPr/>
          <p:nvPr/>
        </p:nvSpPr>
        <p:spPr>
          <a:xfrm>
            <a:off x="2780368" y="4466783"/>
            <a:ext cx="58136" cy="1848639"/>
          </a:xfrm>
          <a:custGeom>
            <a:avLst/>
            <a:gdLst/>
            <a:ahLst/>
            <a:cxnLst/>
            <a:rect l="l" t="t" r="r" b="b"/>
            <a:pathLst>
              <a:path w="1363" h="43341" extrusionOk="0">
                <a:moveTo>
                  <a:pt x="735" y="1"/>
                </a:moveTo>
                <a:cubicBezTo>
                  <a:pt x="543" y="1"/>
                  <a:pt x="366" y="120"/>
                  <a:pt x="381" y="365"/>
                </a:cubicBezTo>
                <a:lnTo>
                  <a:pt x="508" y="9708"/>
                </a:lnTo>
                <a:cubicBezTo>
                  <a:pt x="539" y="12241"/>
                  <a:pt x="539" y="14775"/>
                  <a:pt x="571" y="17340"/>
                </a:cubicBezTo>
                <a:cubicBezTo>
                  <a:pt x="571" y="19747"/>
                  <a:pt x="571" y="22154"/>
                  <a:pt x="539" y="24560"/>
                </a:cubicBezTo>
                <a:cubicBezTo>
                  <a:pt x="508" y="27284"/>
                  <a:pt x="539" y="30039"/>
                  <a:pt x="444" y="32763"/>
                </a:cubicBezTo>
                <a:lnTo>
                  <a:pt x="33" y="42707"/>
                </a:lnTo>
                <a:lnTo>
                  <a:pt x="1" y="42960"/>
                </a:lnTo>
                <a:cubicBezTo>
                  <a:pt x="1" y="43213"/>
                  <a:pt x="199" y="43340"/>
                  <a:pt x="397" y="43340"/>
                </a:cubicBezTo>
                <a:cubicBezTo>
                  <a:pt x="595" y="43340"/>
                  <a:pt x="793" y="43213"/>
                  <a:pt x="793" y="42960"/>
                </a:cubicBezTo>
                <a:cubicBezTo>
                  <a:pt x="919" y="39856"/>
                  <a:pt x="1046" y="36753"/>
                  <a:pt x="1204" y="33618"/>
                </a:cubicBezTo>
                <a:cubicBezTo>
                  <a:pt x="1299" y="31084"/>
                  <a:pt x="1299" y="28551"/>
                  <a:pt x="1331" y="26017"/>
                </a:cubicBezTo>
                <a:cubicBezTo>
                  <a:pt x="1363" y="23610"/>
                  <a:pt x="1363" y="21203"/>
                  <a:pt x="1363" y="18765"/>
                </a:cubicBezTo>
                <a:cubicBezTo>
                  <a:pt x="1331" y="16041"/>
                  <a:pt x="1331" y="13318"/>
                  <a:pt x="1299" y="10594"/>
                </a:cubicBezTo>
                <a:cubicBezTo>
                  <a:pt x="1268" y="7269"/>
                  <a:pt x="1204" y="3976"/>
                  <a:pt x="1173" y="650"/>
                </a:cubicBezTo>
                <a:cubicBezTo>
                  <a:pt x="1173" y="555"/>
                  <a:pt x="1173" y="460"/>
                  <a:pt x="1173" y="397"/>
                </a:cubicBezTo>
                <a:cubicBezTo>
                  <a:pt x="1156" y="136"/>
                  <a:pt x="938" y="1"/>
                  <a:pt x="73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8" name="Google Shape;1338;p43"/>
          <p:cNvSpPr/>
          <p:nvPr/>
        </p:nvSpPr>
        <p:spPr>
          <a:xfrm>
            <a:off x="7169206" y="4466783"/>
            <a:ext cx="62188" cy="1848639"/>
          </a:xfrm>
          <a:custGeom>
            <a:avLst/>
            <a:gdLst/>
            <a:ahLst/>
            <a:cxnLst/>
            <a:rect l="l" t="t" r="r" b="b"/>
            <a:pathLst>
              <a:path w="1458" h="43341" extrusionOk="0">
                <a:moveTo>
                  <a:pt x="513" y="1"/>
                </a:moveTo>
                <a:cubicBezTo>
                  <a:pt x="322" y="1"/>
                  <a:pt x="144" y="120"/>
                  <a:pt x="159" y="365"/>
                </a:cubicBezTo>
                <a:lnTo>
                  <a:pt x="602" y="9708"/>
                </a:lnTo>
                <a:cubicBezTo>
                  <a:pt x="697" y="12241"/>
                  <a:pt x="571" y="14806"/>
                  <a:pt x="507" y="17340"/>
                </a:cubicBezTo>
                <a:cubicBezTo>
                  <a:pt x="444" y="19747"/>
                  <a:pt x="381" y="22154"/>
                  <a:pt x="286" y="24560"/>
                </a:cubicBezTo>
                <a:cubicBezTo>
                  <a:pt x="191" y="27284"/>
                  <a:pt x="1" y="30039"/>
                  <a:pt x="1" y="32763"/>
                </a:cubicBezTo>
                <a:lnTo>
                  <a:pt x="1" y="42707"/>
                </a:lnTo>
                <a:lnTo>
                  <a:pt x="1" y="42960"/>
                </a:lnTo>
                <a:cubicBezTo>
                  <a:pt x="1" y="43213"/>
                  <a:pt x="199" y="43340"/>
                  <a:pt x="397" y="43340"/>
                </a:cubicBezTo>
                <a:cubicBezTo>
                  <a:pt x="595" y="43340"/>
                  <a:pt x="792" y="43213"/>
                  <a:pt x="792" y="42960"/>
                </a:cubicBezTo>
                <a:lnTo>
                  <a:pt x="792" y="33618"/>
                </a:lnTo>
                <a:cubicBezTo>
                  <a:pt x="792" y="31084"/>
                  <a:pt x="951" y="28551"/>
                  <a:pt x="1046" y="26017"/>
                </a:cubicBezTo>
                <a:cubicBezTo>
                  <a:pt x="1141" y="23610"/>
                  <a:pt x="1204" y="21203"/>
                  <a:pt x="1267" y="18765"/>
                </a:cubicBezTo>
                <a:cubicBezTo>
                  <a:pt x="1299" y="16833"/>
                  <a:pt x="1362" y="14870"/>
                  <a:pt x="1394" y="12906"/>
                </a:cubicBezTo>
                <a:cubicBezTo>
                  <a:pt x="1426" y="12146"/>
                  <a:pt x="1457" y="11354"/>
                  <a:pt x="1426" y="10594"/>
                </a:cubicBezTo>
                <a:cubicBezTo>
                  <a:pt x="1267" y="7269"/>
                  <a:pt x="1109" y="3976"/>
                  <a:pt x="982" y="650"/>
                </a:cubicBezTo>
                <a:lnTo>
                  <a:pt x="951" y="397"/>
                </a:lnTo>
                <a:cubicBezTo>
                  <a:pt x="934" y="136"/>
                  <a:pt x="716" y="1"/>
                  <a:pt x="5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39" name="Google Shape;1339;p43"/>
          <p:cNvSpPr/>
          <p:nvPr/>
        </p:nvSpPr>
        <p:spPr>
          <a:xfrm>
            <a:off x="609601" y="1791499"/>
            <a:ext cx="55449" cy="1849277"/>
          </a:xfrm>
          <a:custGeom>
            <a:avLst/>
            <a:gdLst/>
            <a:ahLst/>
            <a:cxnLst/>
            <a:rect l="l" t="t" r="r" b="b"/>
            <a:pathLst>
              <a:path w="1300" h="43356" extrusionOk="0">
                <a:moveTo>
                  <a:pt x="832" y="1"/>
                </a:moveTo>
                <a:cubicBezTo>
                  <a:pt x="634" y="1"/>
                  <a:pt x="428" y="128"/>
                  <a:pt x="412" y="381"/>
                </a:cubicBezTo>
                <a:cubicBezTo>
                  <a:pt x="317" y="3516"/>
                  <a:pt x="222" y="6620"/>
                  <a:pt x="127" y="9723"/>
                </a:cubicBezTo>
                <a:cubicBezTo>
                  <a:pt x="32" y="12257"/>
                  <a:pt x="222" y="14790"/>
                  <a:pt x="317" y="17324"/>
                </a:cubicBezTo>
                <a:cubicBezTo>
                  <a:pt x="381" y="18749"/>
                  <a:pt x="476" y="20174"/>
                  <a:pt x="476" y="21599"/>
                </a:cubicBezTo>
                <a:cubicBezTo>
                  <a:pt x="507" y="22581"/>
                  <a:pt x="412" y="23594"/>
                  <a:pt x="349" y="24576"/>
                </a:cubicBezTo>
                <a:cubicBezTo>
                  <a:pt x="254" y="27299"/>
                  <a:pt x="1" y="30055"/>
                  <a:pt x="1" y="32778"/>
                </a:cubicBezTo>
                <a:cubicBezTo>
                  <a:pt x="32" y="36072"/>
                  <a:pt x="32" y="39397"/>
                  <a:pt x="32" y="42691"/>
                </a:cubicBezTo>
                <a:lnTo>
                  <a:pt x="32" y="42976"/>
                </a:lnTo>
                <a:cubicBezTo>
                  <a:pt x="32" y="43229"/>
                  <a:pt x="230" y="43356"/>
                  <a:pt x="428" y="43356"/>
                </a:cubicBezTo>
                <a:cubicBezTo>
                  <a:pt x="626" y="43356"/>
                  <a:pt x="824" y="43229"/>
                  <a:pt x="824" y="42976"/>
                </a:cubicBezTo>
                <a:cubicBezTo>
                  <a:pt x="824" y="39872"/>
                  <a:pt x="824" y="36737"/>
                  <a:pt x="792" y="33633"/>
                </a:cubicBezTo>
                <a:cubicBezTo>
                  <a:pt x="792" y="31100"/>
                  <a:pt x="982" y="28566"/>
                  <a:pt x="1077" y="26033"/>
                </a:cubicBezTo>
                <a:cubicBezTo>
                  <a:pt x="1141" y="24608"/>
                  <a:pt x="1267" y="23183"/>
                  <a:pt x="1267" y="21757"/>
                </a:cubicBezTo>
                <a:cubicBezTo>
                  <a:pt x="1299" y="20776"/>
                  <a:pt x="1204" y="19762"/>
                  <a:pt x="1172" y="18781"/>
                </a:cubicBezTo>
                <a:cubicBezTo>
                  <a:pt x="1077" y="16817"/>
                  <a:pt x="1014" y="14885"/>
                  <a:pt x="951" y="12922"/>
                </a:cubicBezTo>
                <a:cubicBezTo>
                  <a:pt x="919" y="12130"/>
                  <a:pt x="856" y="11370"/>
                  <a:pt x="887" y="10578"/>
                </a:cubicBezTo>
                <a:cubicBezTo>
                  <a:pt x="982" y="7285"/>
                  <a:pt x="1109" y="3960"/>
                  <a:pt x="1204" y="666"/>
                </a:cubicBezTo>
                <a:cubicBezTo>
                  <a:pt x="1204" y="571"/>
                  <a:pt x="1204" y="476"/>
                  <a:pt x="1204" y="381"/>
                </a:cubicBezTo>
                <a:cubicBezTo>
                  <a:pt x="1220" y="128"/>
                  <a:pt x="1030" y="1"/>
                  <a:pt x="8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0" name="Google Shape;1340;p43"/>
          <p:cNvSpPr/>
          <p:nvPr/>
        </p:nvSpPr>
        <p:spPr>
          <a:xfrm>
            <a:off x="4986282" y="1791499"/>
            <a:ext cx="62871" cy="1849277"/>
          </a:xfrm>
          <a:custGeom>
            <a:avLst/>
            <a:gdLst/>
            <a:ahLst/>
            <a:cxnLst/>
            <a:rect l="l" t="t" r="r" b="b"/>
            <a:pathLst>
              <a:path w="1474" h="43356" extrusionOk="0">
                <a:moveTo>
                  <a:pt x="1085" y="1"/>
                </a:moveTo>
                <a:cubicBezTo>
                  <a:pt x="887" y="1"/>
                  <a:pt x="681" y="128"/>
                  <a:pt x="666" y="381"/>
                </a:cubicBezTo>
                <a:lnTo>
                  <a:pt x="191" y="9723"/>
                </a:lnTo>
                <a:cubicBezTo>
                  <a:pt x="32" y="12257"/>
                  <a:pt x="96" y="14790"/>
                  <a:pt x="127" y="17324"/>
                </a:cubicBezTo>
                <a:cubicBezTo>
                  <a:pt x="127" y="19762"/>
                  <a:pt x="127" y="22169"/>
                  <a:pt x="127" y="24576"/>
                </a:cubicBezTo>
                <a:cubicBezTo>
                  <a:pt x="96" y="27299"/>
                  <a:pt x="0" y="30055"/>
                  <a:pt x="96" y="32778"/>
                </a:cubicBezTo>
                <a:lnTo>
                  <a:pt x="444" y="42691"/>
                </a:lnTo>
                <a:cubicBezTo>
                  <a:pt x="444" y="42786"/>
                  <a:pt x="444" y="42881"/>
                  <a:pt x="444" y="42976"/>
                </a:cubicBezTo>
                <a:cubicBezTo>
                  <a:pt x="460" y="43229"/>
                  <a:pt x="666" y="43356"/>
                  <a:pt x="863" y="43356"/>
                </a:cubicBezTo>
                <a:cubicBezTo>
                  <a:pt x="1061" y="43356"/>
                  <a:pt x="1251" y="43229"/>
                  <a:pt x="1236" y="42976"/>
                </a:cubicBezTo>
                <a:cubicBezTo>
                  <a:pt x="1141" y="39872"/>
                  <a:pt x="1014" y="36737"/>
                  <a:pt x="919" y="33633"/>
                </a:cubicBezTo>
                <a:cubicBezTo>
                  <a:pt x="824" y="31100"/>
                  <a:pt x="887" y="28566"/>
                  <a:pt x="887" y="26033"/>
                </a:cubicBezTo>
                <a:cubicBezTo>
                  <a:pt x="919" y="23626"/>
                  <a:pt x="919" y="21187"/>
                  <a:pt x="919" y="18781"/>
                </a:cubicBezTo>
                <a:cubicBezTo>
                  <a:pt x="919" y="16817"/>
                  <a:pt x="887" y="14885"/>
                  <a:pt x="887" y="12922"/>
                </a:cubicBezTo>
                <a:cubicBezTo>
                  <a:pt x="887" y="12130"/>
                  <a:pt x="887" y="11370"/>
                  <a:pt x="919" y="10578"/>
                </a:cubicBezTo>
                <a:cubicBezTo>
                  <a:pt x="1109" y="7285"/>
                  <a:pt x="1267" y="3960"/>
                  <a:pt x="1457" y="666"/>
                </a:cubicBezTo>
                <a:cubicBezTo>
                  <a:pt x="1457" y="571"/>
                  <a:pt x="1457" y="476"/>
                  <a:pt x="1457" y="381"/>
                </a:cubicBezTo>
                <a:cubicBezTo>
                  <a:pt x="1473" y="128"/>
                  <a:pt x="1283" y="1"/>
                  <a:pt x="108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1" name="Google Shape;1341;p43"/>
          <p:cNvSpPr/>
          <p:nvPr/>
        </p:nvSpPr>
        <p:spPr>
          <a:xfrm>
            <a:off x="9375121" y="1791499"/>
            <a:ext cx="64876" cy="1849277"/>
          </a:xfrm>
          <a:custGeom>
            <a:avLst/>
            <a:gdLst/>
            <a:ahLst/>
            <a:cxnLst/>
            <a:rect l="l" t="t" r="r" b="b"/>
            <a:pathLst>
              <a:path w="1521" h="43356" extrusionOk="0">
                <a:moveTo>
                  <a:pt x="832" y="1"/>
                </a:moveTo>
                <a:cubicBezTo>
                  <a:pt x="634" y="1"/>
                  <a:pt x="428" y="128"/>
                  <a:pt x="412" y="381"/>
                </a:cubicBezTo>
                <a:cubicBezTo>
                  <a:pt x="349" y="3516"/>
                  <a:pt x="285" y="6620"/>
                  <a:pt x="222" y="9723"/>
                </a:cubicBezTo>
                <a:cubicBezTo>
                  <a:pt x="159" y="12257"/>
                  <a:pt x="127" y="14790"/>
                  <a:pt x="64" y="17324"/>
                </a:cubicBezTo>
                <a:cubicBezTo>
                  <a:pt x="32" y="19762"/>
                  <a:pt x="0" y="22137"/>
                  <a:pt x="95" y="24576"/>
                </a:cubicBezTo>
                <a:cubicBezTo>
                  <a:pt x="190" y="27299"/>
                  <a:pt x="254" y="30055"/>
                  <a:pt x="349" y="32778"/>
                </a:cubicBezTo>
                <a:cubicBezTo>
                  <a:pt x="475" y="36072"/>
                  <a:pt x="602" y="39397"/>
                  <a:pt x="697" y="42691"/>
                </a:cubicBezTo>
                <a:cubicBezTo>
                  <a:pt x="729" y="42786"/>
                  <a:pt x="729" y="42881"/>
                  <a:pt x="729" y="42976"/>
                </a:cubicBezTo>
                <a:cubicBezTo>
                  <a:pt x="729" y="43229"/>
                  <a:pt x="927" y="43356"/>
                  <a:pt x="1125" y="43356"/>
                </a:cubicBezTo>
                <a:cubicBezTo>
                  <a:pt x="1322" y="43356"/>
                  <a:pt x="1520" y="43229"/>
                  <a:pt x="1520" y="42976"/>
                </a:cubicBezTo>
                <a:cubicBezTo>
                  <a:pt x="1394" y="39872"/>
                  <a:pt x="1299" y="36737"/>
                  <a:pt x="1172" y="33633"/>
                </a:cubicBezTo>
                <a:cubicBezTo>
                  <a:pt x="1077" y="31100"/>
                  <a:pt x="1014" y="28566"/>
                  <a:pt x="919" y="26033"/>
                </a:cubicBezTo>
                <a:cubicBezTo>
                  <a:pt x="855" y="23594"/>
                  <a:pt x="792" y="21219"/>
                  <a:pt x="824" y="18781"/>
                </a:cubicBezTo>
                <a:cubicBezTo>
                  <a:pt x="887" y="16057"/>
                  <a:pt x="919" y="13302"/>
                  <a:pt x="982" y="10578"/>
                </a:cubicBezTo>
                <a:cubicBezTo>
                  <a:pt x="1045" y="7285"/>
                  <a:pt x="1109" y="3960"/>
                  <a:pt x="1204" y="666"/>
                </a:cubicBezTo>
                <a:cubicBezTo>
                  <a:pt x="1204" y="571"/>
                  <a:pt x="1204" y="476"/>
                  <a:pt x="1204" y="381"/>
                </a:cubicBezTo>
                <a:cubicBezTo>
                  <a:pt x="1220" y="128"/>
                  <a:pt x="1030" y="1"/>
                  <a:pt x="8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2" name="Google Shape;1342;p43"/>
          <p:cNvSpPr/>
          <p:nvPr/>
        </p:nvSpPr>
        <p:spPr>
          <a:xfrm>
            <a:off x="6077765" y="4466655"/>
            <a:ext cx="35147" cy="596549"/>
          </a:xfrm>
          <a:custGeom>
            <a:avLst/>
            <a:gdLst/>
            <a:ahLst/>
            <a:cxnLst/>
            <a:rect l="l" t="t" r="r" b="b"/>
            <a:pathLst>
              <a:path w="824" h="13986" extrusionOk="0">
                <a:moveTo>
                  <a:pt x="418" y="0"/>
                </a:moveTo>
                <a:cubicBezTo>
                  <a:pt x="223" y="0"/>
                  <a:pt x="32" y="119"/>
                  <a:pt x="32" y="368"/>
                </a:cubicBezTo>
                <a:cubicBezTo>
                  <a:pt x="32" y="4232"/>
                  <a:pt x="0" y="8096"/>
                  <a:pt x="0" y="11959"/>
                </a:cubicBezTo>
                <a:cubicBezTo>
                  <a:pt x="0" y="12529"/>
                  <a:pt x="0" y="13068"/>
                  <a:pt x="0" y="13606"/>
                </a:cubicBezTo>
                <a:cubicBezTo>
                  <a:pt x="0" y="13859"/>
                  <a:pt x="198" y="13986"/>
                  <a:pt x="396" y="13986"/>
                </a:cubicBezTo>
                <a:cubicBezTo>
                  <a:pt x="594" y="13986"/>
                  <a:pt x="792" y="13859"/>
                  <a:pt x="792" y="13606"/>
                </a:cubicBezTo>
                <a:cubicBezTo>
                  <a:pt x="792" y="9742"/>
                  <a:pt x="792" y="5879"/>
                  <a:pt x="824" y="2015"/>
                </a:cubicBezTo>
                <a:cubicBezTo>
                  <a:pt x="824" y="1477"/>
                  <a:pt x="824" y="938"/>
                  <a:pt x="824" y="368"/>
                </a:cubicBezTo>
                <a:cubicBezTo>
                  <a:pt x="824" y="127"/>
                  <a:pt x="619" y="0"/>
                  <a:pt x="41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3" name="Google Shape;1343;p43"/>
          <p:cNvSpPr/>
          <p:nvPr/>
        </p:nvSpPr>
        <p:spPr>
          <a:xfrm>
            <a:off x="3889424" y="3045069"/>
            <a:ext cx="35147" cy="595739"/>
          </a:xfrm>
          <a:custGeom>
            <a:avLst/>
            <a:gdLst/>
            <a:ahLst/>
            <a:cxnLst/>
            <a:rect l="l" t="t" r="r" b="b"/>
            <a:pathLst>
              <a:path w="824" h="13967" extrusionOk="0">
                <a:moveTo>
                  <a:pt x="396" y="1"/>
                </a:moveTo>
                <a:cubicBezTo>
                  <a:pt x="198" y="1"/>
                  <a:pt x="0" y="127"/>
                  <a:pt x="0" y="381"/>
                </a:cubicBezTo>
                <a:lnTo>
                  <a:pt x="32" y="11971"/>
                </a:lnTo>
                <a:cubicBezTo>
                  <a:pt x="32" y="12510"/>
                  <a:pt x="32" y="13048"/>
                  <a:pt x="32" y="13587"/>
                </a:cubicBezTo>
                <a:cubicBezTo>
                  <a:pt x="32" y="13840"/>
                  <a:pt x="230" y="13967"/>
                  <a:pt x="428" y="13967"/>
                </a:cubicBezTo>
                <a:cubicBezTo>
                  <a:pt x="626" y="13967"/>
                  <a:pt x="824" y="13840"/>
                  <a:pt x="824" y="13587"/>
                </a:cubicBezTo>
                <a:lnTo>
                  <a:pt x="792" y="1996"/>
                </a:lnTo>
                <a:cubicBezTo>
                  <a:pt x="792" y="1457"/>
                  <a:pt x="792" y="919"/>
                  <a:pt x="792" y="381"/>
                </a:cubicBezTo>
                <a:cubicBezTo>
                  <a:pt x="792" y="127"/>
                  <a:pt x="594" y="1"/>
                  <a:pt x="39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4" name="Google Shape;1344;p43"/>
          <p:cNvSpPr/>
          <p:nvPr/>
        </p:nvSpPr>
        <p:spPr>
          <a:xfrm>
            <a:off x="8276897" y="3045069"/>
            <a:ext cx="34464" cy="595739"/>
          </a:xfrm>
          <a:custGeom>
            <a:avLst/>
            <a:gdLst/>
            <a:ahLst/>
            <a:cxnLst/>
            <a:rect l="l" t="t" r="r" b="b"/>
            <a:pathLst>
              <a:path w="808" h="13967" extrusionOk="0">
                <a:moveTo>
                  <a:pt x="396" y="1"/>
                </a:moveTo>
                <a:cubicBezTo>
                  <a:pt x="198" y="1"/>
                  <a:pt x="0" y="127"/>
                  <a:pt x="0" y="381"/>
                </a:cubicBezTo>
                <a:lnTo>
                  <a:pt x="0" y="11971"/>
                </a:lnTo>
                <a:cubicBezTo>
                  <a:pt x="0" y="12510"/>
                  <a:pt x="0" y="13048"/>
                  <a:pt x="0" y="13587"/>
                </a:cubicBezTo>
                <a:cubicBezTo>
                  <a:pt x="16" y="13840"/>
                  <a:pt x="222" y="13967"/>
                  <a:pt x="420" y="13967"/>
                </a:cubicBezTo>
                <a:cubicBezTo>
                  <a:pt x="618" y="13967"/>
                  <a:pt x="808" y="13840"/>
                  <a:pt x="792" y="13587"/>
                </a:cubicBezTo>
                <a:lnTo>
                  <a:pt x="792" y="1996"/>
                </a:lnTo>
                <a:cubicBezTo>
                  <a:pt x="792" y="1457"/>
                  <a:pt x="792" y="919"/>
                  <a:pt x="792" y="381"/>
                </a:cubicBezTo>
                <a:cubicBezTo>
                  <a:pt x="792" y="127"/>
                  <a:pt x="594" y="1"/>
                  <a:pt x="39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5" name="Google Shape;1345;p43"/>
          <p:cNvSpPr/>
          <p:nvPr/>
        </p:nvSpPr>
        <p:spPr>
          <a:xfrm>
            <a:off x="10470613" y="4466655"/>
            <a:ext cx="33824" cy="596549"/>
          </a:xfrm>
          <a:custGeom>
            <a:avLst/>
            <a:gdLst/>
            <a:ahLst/>
            <a:cxnLst/>
            <a:rect l="l" t="t" r="r" b="b"/>
            <a:pathLst>
              <a:path w="793" h="13986" extrusionOk="0">
                <a:moveTo>
                  <a:pt x="387" y="0"/>
                </a:moveTo>
                <a:cubicBezTo>
                  <a:pt x="193" y="0"/>
                  <a:pt x="1" y="119"/>
                  <a:pt x="1" y="368"/>
                </a:cubicBezTo>
                <a:cubicBezTo>
                  <a:pt x="1" y="4232"/>
                  <a:pt x="1" y="8096"/>
                  <a:pt x="1" y="11959"/>
                </a:cubicBezTo>
                <a:lnTo>
                  <a:pt x="1" y="13606"/>
                </a:lnTo>
                <a:cubicBezTo>
                  <a:pt x="1" y="13859"/>
                  <a:pt x="199" y="13986"/>
                  <a:pt x="397" y="13986"/>
                </a:cubicBezTo>
                <a:cubicBezTo>
                  <a:pt x="595" y="13986"/>
                  <a:pt x="793" y="13859"/>
                  <a:pt x="793" y="13606"/>
                </a:cubicBezTo>
                <a:cubicBezTo>
                  <a:pt x="793" y="9742"/>
                  <a:pt x="793" y="5879"/>
                  <a:pt x="793" y="2015"/>
                </a:cubicBezTo>
                <a:lnTo>
                  <a:pt x="793" y="368"/>
                </a:lnTo>
                <a:cubicBezTo>
                  <a:pt x="793" y="127"/>
                  <a:pt x="588" y="0"/>
                  <a:pt x="3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7" name="Google Shape;1347;p43"/>
          <p:cNvSpPr txBox="1"/>
          <p:nvPr/>
        </p:nvSpPr>
        <p:spPr>
          <a:xfrm>
            <a:off x="740956" y="1917274"/>
            <a:ext cx="2329845" cy="1675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A la Sría. </a:t>
            </a:r>
            <a:r>
              <a:rPr lang="es-MX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D</a:t>
            </a:r>
            <a:r>
              <a:rPr lang="en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Barlow Semi Condensed Light"/>
                <a:cs typeface="Barlow Semi Condensed Light"/>
                <a:sym typeface="Barlow Semi Condensed Light"/>
              </a:rPr>
              <a:t>e Cultura y Turismo del Estado de Puebla le solicitan información diversa.</a:t>
            </a:r>
            <a:endParaRPr b="1" kern="0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Barlow Semi Condensed Light"/>
              <a:cs typeface="Barlow Semi Condensed Light"/>
              <a:sym typeface="Barlow Semi Condensed Light"/>
            </a:endParaRPr>
          </a:p>
        </p:txBody>
      </p:sp>
      <p:sp>
        <p:nvSpPr>
          <p:cNvPr id="1349" name="Google Shape;1349;p43"/>
          <p:cNvSpPr txBox="1"/>
          <p:nvPr/>
        </p:nvSpPr>
        <p:spPr>
          <a:xfrm>
            <a:off x="5060610" y="1739906"/>
            <a:ext cx="2973116" cy="1935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600" b="1" kern="0" dirty="0">
                <a:solidFill>
                  <a:srgbClr val="36FFF4"/>
                </a:solidFill>
                <a:latin typeface="Arial Narrow" panose="020B0606020202030204" pitchFamily="34" charset="0"/>
                <a:sym typeface="Barlow Semi Condensed Light"/>
              </a:rPr>
              <a:t>Respuesta: </a:t>
            </a:r>
            <a:r>
              <a:rPr lang="en" sz="1600" b="1" kern="0" dirty="0">
                <a:solidFill>
                  <a:srgbClr val="FFFF00"/>
                </a:solidFill>
                <a:latin typeface="Arial Narrow" panose="020B0606020202030204" pitchFamily="34" charset="0"/>
                <a:sym typeface="Barlow Semi Condensed Light"/>
              </a:rPr>
              <a:t>Se encontraba en ´proceso de modificación de sus ordenamientos y disposiciones reglamentarias. Plazo de 90 días. “…no es posible en estos momentos atender su solicitud” hasta terminar de configurarse.</a:t>
            </a:r>
            <a:endParaRPr sz="1600" b="1" kern="0" dirty="0">
              <a:solidFill>
                <a:srgbClr val="FFFF00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sp>
        <p:nvSpPr>
          <p:cNvPr id="1351" name="Google Shape;1351;p43"/>
          <p:cNvSpPr txBox="1"/>
          <p:nvPr/>
        </p:nvSpPr>
        <p:spPr>
          <a:xfrm>
            <a:off x="9522800" y="1785400"/>
            <a:ext cx="2326300" cy="1675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2000" b="1" kern="0" dirty="0">
                <a:solidFill>
                  <a:srgbClr val="36FFF4"/>
                </a:solidFill>
                <a:latin typeface="Arial Narrow" panose="020B0606020202030204" pitchFamily="34" charset="0"/>
                <a:sym typeface="Barlow Semi Condensed Light"/>
              </a:rPr>
              <a:t>El quejoso promueve el </a:t>
            </a:r>
            <a:r>
              <a:rPr lang="en" sz="2000" b="1" kern="0" dirty="0">
                <a:solidFill>
                  <a:srgbClr val="FF348C"/>
                </a:solidFill>
                <a:latin typeface="Arial Narrow" panose="020B0606020202030204" pitchFamily="34" charset="0"/>
                <a:sym typeface="Barlow Semi Condensed Light"/>
              </a:rPr>
              <a:t>Recurso de Revisión</a:t>
            </a:r>
            <a:endParaRPr sz="2000" b="1" kern="0" dirty="0">
              <a:solidFill>
                <a:srgbClr val="FF348C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sp>
        <p:nvSpPr>
          <p:cNvPr id="1353" name="Google Shape;1353;p43"/>
          <p:cNvSpPr txBox="1"/>
          <p:nvPr/>
        </p:nvSpPr>
        <p:spPr>
          <a:xfrm>
            <a:off x="2959051" y="4689650"/>
            <a:ext cx="2645934" cy="173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b="1" kern="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sym typeface="Barlow Semi Condensed Light"/>
              </a:rPr>
              <a:t>El Órgano Garante señala: “no existe la negativa” del SO de proporcionar, total o parcialmente, la información . </a:t>
            </a:r>
            <a:r>
              <a:rPr lang="en" b="1" kern="0" dirty="0">
                <a:solidFill>
                  <a:srgbClr val="FF0000"/>
                </a:solidFill>
                <a:latin typeface="Arial Narrow" panose="020B0606020202030204" pitchFamily="34" charset="0"/>
                <a:sym typeface="Barlow Semi Condensed Light"/>
              </a:rPr>
              <a:t>Desecha el recurso </a:t>
            </a:r>
            <a:endParaRPr b="1" kern="0" dirty="0">
              <a:solidFill>
                <a:srgbClr val="FF0000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sp>
        <p:nvSpPr>
          <p:cNvPr id="1355" name="Google Shape;1355;p43"/>
          <p:cNvSpPr txBox="1"/>
          <p:nvPr/>
        </p:nvSpPr>
        <p:spPr>
          <a:xfrm>
            <a:off x="7231394" y="5133049"/>
            <a:ext cx="2824575" cy="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sym typeface="Barlow Semi Condensed Light"/>
              </a:rPr>
              <a:t>Se promueve </a:t>
            </a:r>
            <a:r>
              <a:rPr lang="en" sz="1700" b="1" kern="0" dirty="0">
                <a:solidFill>
                  <a:srgbClr val="FF348C"/>
                </a:solidFill>
                <a:latin typeface="Arial Narrow" panose="020B0606020202030204" pitchFamily="34" charset="0"/>
                <a:sym typeface="Barlow Semi Condensed Light"/>
              </a:rPr>
              <a:t>Recurso de Inconformidad </a:t>
            </a:r>
            <a:r>
              <a:rPr lang="en" sz="1700" b="1" kern="0" dirty="0">
                <a:solidFill>
                  <a:srgbClr val="B0F052"/>
                </a:solidFill>
                <a:latin typeface="Arial Narrow" panose="020B0606020202030204" pitchFamily="34" charset="0"/>
                <a:sym typeface="Barlow Semi Condensed Light"/>
              </a:rPr>
              <a:t>ante INAI; fue desechado: “no se confirmó o modificó la clasificación de la información; no se confirmó o modificó la inexistencia o negativa</a:t>
            </a:r>
            <a:endParaRPr sz="1700" b="1" kern="0" dirty="0">
              <a:solidFill>
                <a:srgbClr val="B0F052"/>
              </a:solidFill>
              <a:latin typeface="Arial Narrow" panose="020B0606020202030204" pitchFamily="34" charset="0"/>
              <a:sym typeface="Barlow Semi Condensed Light"/>
            </a:endParaRPr>
          </a:p>
        </p:txBody>
      </p:sp>
      <p:grpSp>
        <p:nvGrpSpPr>
          <p:cNvPr id="1356" name="Google Shape;1356;p43"/>
          <p:cNvGrpSpPr/>
          <p:nvPr/>
        </p:nvGrpSpPr>
        <p:grpSpPr>
          <a:xfrm>
            <a:off x="1347167" y="5388767"/>
            <a:ext cx="721307" cy="707125"/>
            <a:chOff x="1010375" y="4041575"/>
            <a:chExt cx="540980" cy="530344"/>
          </a:xfrm>
        </p:grpSpPr>
        <p:sp>
          <p:nvSpPr>
            <p:cNvPr id="1357" name="Google Shape;1357;p43"/>
            <p:cNvSpPr/>
            <p:nvPr/>
          </p:nvSpPr>
          <p:spPr>
            <a:xfrm>
              <a:off x="1010375" y="4041575"/>
              <a:ext cx="540980" cy="530344"/>
            </a:xfrm>
            <a:custGeom>
              <a:avLst/>
              <a:gdLst/>
              <a:ahLst/>
              <a:cxnLst/>
              <a:rect l="l" t="t" r="r" b="b"/>
              <a:pathLst>
                <a:path w="17292" h="16847" extrusionOk="0">
                  <a:moveTo>
                    <a:pt x="6493" y="410"/>
                  </a:moveTo>
                  <a:cubicBezTo>
                    <a:pt x="9596" y="885"/>
                    <a:pt x="12890" y="949"/>
                    <a:pt x="15804" y="949"/>
                  </a:cubicBezTo>
                  <a:cubicBezTo>
                    <a:pt x="15170" y="1329"/>
                    <a:pt x="14600" y="1772"/>
                    <a:pt x="14093" y="2215"/>
                  </a:cubicBezTo>
                  <a:lnTo>
                    <a:pt x="14030" y="2279"/>
                  </a:lnTo>
                  <a:cubicBezTo>
                    <a:pt x="13428" y="2785"/>
                    <a:pt x="12763" y="3355"/>
                    <a:pt x="12383" y="4021"/>
                  </a:cubicBezTo>
                  <a:cubicBezTo>
                    <a:pt x="11015" y="3974"/>
                    <a:pt x="9665" y="3945"/>
                    <a:pt x="8318" y="3945"/>
                  </a:cubicBezTo>
                  <a:cubicBezTo>
                    <a:pt x="7826" y="3945"/>
                    <a:pt x="7333" y="3949"/>
                    <a:pt x="6841" y="3957"/>
                  </a:cubicBezTo>
                  <a:lnTo>
                    <a:pt x="6841" y="3926"/>
                  </a:lnTo>
                  <a:cubicBezTo>
                    <a:pt x="6841" y="3862"/>
                    <a:pt x="6778" y="3799"/>
                    <a:pt x="6683" y="3799"/>
                  </a:cubicBezTo>
                  <a:cubicBezTo>
                    <a:pt x="6620" y="3831"/>
                    <a:pt x="6556" y="3894"/>
                    <a:pt x="6556" y="3957"/>
                  </a:cubicBezTo>
                  <a:cubicBezTo>
                    <a:pt x="4624" y="3989"/>
                    <a:pt x="2756" y="4084"/>
                    <a:pt x="951" y="4242"/>
                  </a:cubicBezTo>
                  <a:lnTo>
                    <a:pt x="1299" y="4021"/>
                  </a:lnTo>
                  <a:cubicBezTo>
                    <a:pt x="1489" y="3926"/>
                    <a:pt x="1679" y="3799"/>
                    <a:pt x="1837" y="3672"/>
                  </a:cubicBezTo>
                  <a:cubicBezTo>
                    <a:pt x="1869" y="3704"/>
                    <a:pt x="1901" y="3736"/>
                    <a:pt x="1932" y="3736"/>
                  </a:cubicBezTo>
                  <a:lnTo>
                    <a:pt x="1964" y="3736"/>
                  </a:lnTo>
                  <a:cubicBezTo>
                    <a:pt x="2335" y="3698"/>
                    <a:pt x="2695" y="3683"/>
                    <a:pt x="3051" y="3683"/>
                  </a:cubicBezTo>
                  <a:cubicBezTo>
                    <a:pt x="3302" y="3683"/>
                    <a:pt x="3552" y="3691"/>
                    <a:pt x="3801" y="3704"/>
                  </a:cubicBezTo>
                  <a:cubicBezTo>
                    <a:pt x="3896" y="3672"/>
                    <a:pt x="3959" y="3640"/>
                    <a:pt x="3959" y="3545"/>
                  </a:cubicBezTo>
                  <a:cubicBezTo>
                    <a:pt x="3959" y="3450"/>
                    <a:pt x="3896" y="3387"/>
                    <a:pt x="3801" y="3387"/>
                  </a:cubicBezTo>
                  <a:cubicBezTo>
                    <a:pt x="3591" y="3374"/>
                    <a:pt x="3381" y="3366"/>
                    <a:pt x="3171" y="3366"/>
                  </a:cubicBezTo>
                  <a:cubicBezTo>
                    <a:pt x="2874" y="3366"/>
                    <a:pt x="2578" y="3382"/>
                    <a:pt x="2281" y="3419"/>
                  </a:cubicBezTo>
                  <a:cubicBezTo>
                    <a:pt x="2503" y="3260"/>
                    <a:pt x="2693" y="3134"/>
                    <a:pt x="2914" y="3007"/>
                  </a:cubicBezTo>
                  <a:cubicBezTo>
                    <a:pt x="3340" y="2985"/>
                    <a:pt x="3765" y="2962"/>
                    <a:pt x="4202" y="2962"/>
                  </a:cubicBezTo>
                  <a:cubicBezTo>
                    <a:pt x="4383" y="2962"/>
                    <a:pt x="4566" y="2966"/>
                    <a:pt x="4751" y="2975"/>
                  </a:cubicBezTo>
                  <a:cubicBezTo>
                    <a:pt x="4814" y="2975"/>
                    <a:pt x="4878" y="2912"/>
                    <a:pt x="4878" y="2817"/>
                  </a:cubicBezTo>
                  <a:cubicBezTo>
                    <a:pt x="4878" y="2754"/>
                    <a:pt x="4814" y="2690"/>
                    <a:pt x="4751" y="2690"/>
                  </a:cubicBezTo>
                  <a:cubicBezTo>
                    <a:pt x="4529" y="2675"/>
                    <a:pt x="4308" y="2667"/>
                    <a:pt x="4082" y="2667"/>
                  </a:cubicBezTo>
                  <a:cubicBezTo>
                    <a:pt x="3856" y="2667"/>
                    <a:pt x="3627" y="2675"/>
                    <a:pt x="3389" y="2690"/>
                  </a:cubicBezTo>
                  <a:cubicBezTo>
                    <a:pt x="3579" y="2564"/>
                    <a:pt x="3769" y="2437"/>
                    <a:pt x="3991" y="2310"/>
                  </a:cubicBezTo>
                  <a:cubicBezTo>
                    <a:pt x="4144" y="2302"/>
                    <a:pt x="4292" y="2298"/>
                    <a:pt x="4437" y="2298"/>
                  </a:cubicBezTo>
                  <a:cubicBezTo>
                    <a:pt x="4835" y="2298"/>
                    <a:pt x="5212" y="2327"/>
                    <a:pt x="5606" y="2374"/>
                  </a:cubicBezTo>
                  <a:cubicBezTo>
                    <a:pt x="5669" y="2374"/>
                    <a:pt x="5764" y="2310"/>
                    <a:pt x="5764" y="2247"/>
                  </a:cubicBezTo>
                  <a:cubicBezTo>
                    <a:pt x="5764" y="2152"/>
                    <a:pt x="5701" y="2089"/>
                    <a:pt x="5638" y="2089"/>
                  </a:cubicBezTo>
                  <a:cubicBezTo>
                    <a:pt x="5226" y="2025"/>
                    <a:pt x="4814" y="1994"/>
                    <a:pt x="4403" y="1994"/>
                  </a:cubicBezTo>
                  <a:cubicBezTo>
                    <a:pt x="4624" y="1867"/>
                    <a:pt x="4814" y="1709"/>
                    <a:pt x="5036" y="1550"/>
                  </a:cubicBezTo>
                  <a:cubicBezTo>
                    <a:pt x="5258" y="1582"/>
                    <a:pt x="5479" y="1645"/>
                    <a:pt x="5701" y="1677"/>
                  </a:cubicBezTo>
                  <a:cubicBezTo>
                    <a:pt x="5717" y="1685"/>
                    <a:pt x="5733" y="1689"/>
                    <a:pt x="5748" y="1689"/>
                  </a:cubicBezTo>
                  <a:cubicBezTo>
                    <a:pt x="5794" y="1689"/>
                    <a:pt x="5836" y="1653"/>
                    <a:pt x="5859" y="1582"/>
                  </a:cubicBezTo>
                  <a:cubicBezTo>
                    <a:pt x="5891" y="1519"/>
                    <a:pt x="5828" y="1455"/>
                    <a:pt x="5764" y="1424"/>
                  </a:cubicBezTo>
                  <a:cubicBezTo>
                    <a:pt x="5638" y="1392"/>
                    <a:pt x="5511" y="1360"/>
                    <a:pt x="5353" y="1329"/>
                  </a:cubicBezTo>
                  <a:cubicBezTo>
                    <a:pt x="5479" y="1234"/>
                    <a:pt x="5606" y="1107"/>
                    <a:pt x="5764" y="1012"/>
                  </a:cubicBezTo>
                  <a:lnTo>
                    <a:pt x="6303" y="1012"/>
                  </a:lnTo>
                  <a:lnTo>
                    <a:pt x="6334" y="1202"/>
                  </a:lnTo>
                  <a:cubicBezTo>
                    <a:pt x="6398" y="1582"/>
                    <a:pt x="6461" y="1994"/>
                    <a:pt x="6620" y="2342"/>
                  </a:cubicBezTo>
                  <a:cubicBezTo>
                    <a:pt x="6651" y="2437"/>
                    <a:pt x="6746" y="2469"/>
                    <a:pt x="6810" y="2469"/>
                  </a:cubicBezTo>
                  <a:cubicBezTo>
                    <a:pt x="6905" y="2437"/>
                    <a:pt x="6936" y="2374"/>
                    <a:pt x="6936" y="2279"/>
                  </a:cubicBezTo>
                  <a:cubicBezTo>
                    <a:pt x="6905" y="1899"/>
                    <a:pt x="6778" y="1487"/>
                    <a:pt x="6683" y="1107"/>
                  </a:cubicBezTo>
                  <a:lnTo>
                    <a:pt x="6651" y="1044"/>
                  </a:lnTo>
                  <a:cubicBezTo>
                    <a:pt x="7126" y="1044"/>
                    <a:pt x="7538" y="1075"/>
                    <a:pt x="7918" y="1107"/>
                  </a:cubicBezTo>
                  <a:cubicBezTo>
                    <a:pt x="7935" y="1113"/>
                    <a:pt x="7951" y="1115"/>
                    <a:pt x="7965" y="1115"/>
                  </a:cubicBezTo>
                  <a:cubicBezTo>
                    <a:pt x="8033" y="1115"/>
                    <a:pt x="8076" y="1058"/>
                    <a:pt x="8076" y="980"/>
                  </a:cubicBezTo>
                  <a:cubicBezTo>
                    <a:pt x="8108" y="885"/>
                    <a:pt x="8045" y="822"/>
                    <a:pt x="7950" y="790"/>
                  </a:cubicBezTo>
                  <a:cubicBezTo>
                    <a:pt x="7475" y="759"/>
                    <a:pt x="7000" y="695"/>
                    <a:pt x="6525" y="695"/>
                  </a:cubicBezTo>
                  <a:cubicBezTo>
                    <a:pt x="6493" y="664"/>
                    <a:pt x="6461" y="664"/>
                    <a:pt x="6430" y="664"/>
                  </a:cubicBezTo>
                  <a:cubicBezTo>
                    <a:pt x="6398" y="664"/>
                    <a:pt x="6366" y="664"/>
                    <a:pt x="6334" y="695"/>
                  </a:cubicBezTo>
                  <a:lnTo>
                    <a:pt x="6176" y="695"/>
                  </a:lnTo>
                  <a:cubicBezTo>
                    <a:pt x="6271" y="600"/>
                    <a:pt x="6398" y="537"/>
                    <a:pt x="6493" y="442"/>
                  </a:cubicBezTo>
                  <a:cubicBezTo>
                    <a:pt x="6493" y="442"/>
                    <a:pt x="6493" y="410"/>
                    <a:pt x="6493" y="410"/>
                  </a:cubicBezTo>
                  <a:close/>
                  <a:moveTo>
                    <a:pt x="16184" y="1360"/>
                  </a:moveTo>
                  <a:cubicBezTo>
                    <a:pt x="16279" y="3070"/>
                    <a:pt x="16310" y="4844"/>
                    <a:pt x="16374" y="6554"/>
                  </a:cubicBezTo>
                  <a:cubicBezTo>
                    <a:pt x="16405" y="8106"/>
                    <a:pt x="16437" y="9689"/>
                    <a:pt x="16532" y="11273"/>
                  </a:cubicBezTo>
                  <a:cubicBezTo>
                    <a:pt x="16374" y="11241"/>
                    <a:pt x="16184" y="11209"/>
                    <a:pt x="16025" y="11209"/>
                  </a:cubicBezTo>
                  <a:cubicBezTo>
                    <a:pt x="15899" y="11178"/>
                    <a:pt x="15740" y="11178"/>
                    <a:pt x="15614" y="11146"/>
                  </a:cubicBezTo>
                  <a:cubicBezTo>
                    <a:pt x="15519" y="11146"/>
                    <a:pt x="15424" y="11209"/>
                    <a:pt x="15424" y="11336"/>
                  </a:cubicBezTo>
                  <a:cubicBezTo>
                    <a:pt x="15392" y="11431"/>
                    <a:pt x="15455" y="11526"/>
                    <a:pt x="15582" y="11558"/>
                  </a:cubicBezTo>
                  <a:cubicBezTo>
                    <a:pt x="15709" y="11558"/>
                    <a:pt x="15835" y="11589"/>
                    <a:pt x="15994" y="11621"/>
                  </a:cubicBezTo>
                  <a:cubicBezTo>
                    <a:pt x="16184" y="11653"/>
                    <a:pt x="16374" y="11684"/>
                    <a:pt x="16532" y="11684"/>
                  </a:cubicBezTo>
                  <a:lnTo>
                    <a:pt x="16532" y="11716"/>
                  </a:lnTo>
                  <a:cubicBezTo>
                    <a:pt x="16532" y="11748"/>
                    <a:pt x="16532" y="11748"/>
                    <a:pt x="16500" y="11748"/>
                  </a:cubicBezTo>
                  <a:lnTo>
                    <a:pt x="16184" y="12159"/>
                  </a:lnTo>
                  <a:cubicBezTo>
                    <a:pt x="15265" y="13268"/>
                    <a:pt x="14378" y="14345"/>
                    <a:pt x="13270" y="15295"/>
                  </a:cubicBezTo>
                  <a:cubicBezTo>
                    <a:pt x="13175" y="13648"/>
                    <a:pt x="13048" y="12001"/>
                    <a:pt x="12953" y="10386"/>
                  </a:cubicBezTo>
                  <a:cubicBezTo>
                    <a:pt x="12827" y="8486"/>
                    <a:pt x="12700" y="6554"/>
                    <a:pt x="12605" y="4622"/>
                  </a:cubicBezTo>
                  <a:cubicBezTo>
                    <a:pt x="12605" y="4622"/>
                    <a:pt x="12605" y="4591"/>
                    <a:pt x="12605" y="4591"/>
                  </a:cubicBezTo>
                  <a:lnTo>
                    <a:pt x="12637" y="4591"/>
                  </a:lnTo>
                  <a:cubicBezTo>
                    <a:pt x="12763" y="4591"/>
                    <a:pt x="12890" y="4496"/>
                    <a:pt x="12922" y="4369"/>
                  </a:cubicBezTo>
                  <a:cubicBezTo>
                    <a:pt x="12922" y="4306"/>
                    <a:pt x="12890" y="4211"/>
                    <a:pt x="12858" y="4147"/>
                  </a:cubicBezTo>
                  <a:cubicBezTo>
                    <a:pt x="13112" y="3926"/>
                    <a:pt x="13333" y="3704"/>
                    <a:pt x="13555" y="3450"/>
                  </a:cubicBezTo>
                  <a:cubicBezTo>
                    <a:pt x="13777" y="3229"/>
                    <a:pt x="13998" y="2975"/>
                    <a:pt x="14252" y="2785"/>
                  </a:cubicBezTo>
                  <a:cubicBezTo>
                    <a:pt x="14822" y="2279"/>
                    <a:pt x="15455" y="1804"/>
                    <a:pt x="16184" y="1360"/>
                  </a:cubicBezTo>
                  <a:close/>
                  <a:moveTo>
                    <a:pt x="9604" y="4567"/>
                  </a:moveTo>
                  <a:cubicBezTo>
                    <a:pt x="10451" y="4567"/>
                    <a:pt x="11259" y="4575"/>
                    <a:pt x="12035" y="4591"/>
                  </a:cubicBezTo>
                  <a:cubicBezTo>
                    <a:pt x="12035" y="4622"/>
                    <a:pt x="12035" y="4622"/>
                    <a:pt x="12035" y="4654"/>
                  </a:cubicBezTo>
                  <a:cubicBezTo>
                    <a:pt x="12130" y="6871"/>
                    <a:pt x="12225" y="9214"/>
                    <a:pt x="12415" y="11558"/>
                  </a:cubicBezTo>
                  <a:cubicBezTo>
                    <a:pt x="12383" y="11558"/>
                    <a:pt x="12352" y="11526"/>
                    <a:pt x="12320" y="11526"/>
                  </a:cubicBezTo>
                  <a:cubicBezTo>
                    <a:pt x="12130" y="11510"/>
                    <a:pt x="11940" y="11502"/>
                    <a:pt x="11750" y="11502"/>
                  </a:cubicBezTo>
                  <a:cubicBezTo>
                    <a:pt x="11560" y="11502"/>
                    <a:pt x="11370" y="11510"/>
                    <a:pt x="11180" y="11526"/>
                  </a:cubicBezTo>
                  <a:lnTo>
                    <a:pt x="10832" y="11526"/>
                  </a:lnTo>
                  <a:cubicBezTo>
                    <a:pt x="10736" y="11526"/>
                    <a:pt x="10641" y="11589"/>
                    <a:pt x="10641" y="11716"/>
                  </a:cubicBezTo>
                  <a:cubicBezTo>
                    <a:pt x="10641" y="11811"/>
                    <a:pt x="10736" y="11874"/>
                    <a:pt x="10832" y="11874"/>
                  </a:cubicBezTo>
                  <a:lnTo>
                    <a:pt x="11180" y="11874"/>
                  </a:lnTo>
                  <a:cubicBezTo>
                    <a:pt x="11370" y="11874"/>
                    <a:pt x="11560" y="11906"/>
                    <a:pt x="11750" y="11906"/>
                  </a:cubicBezTo>
                  <a:cubicBezTo>
                    <a:pt x="11940" y="11906"/>
                    <a:pt x="12130" y="11906"/>
                    <a:pt x="12320" y="11874"/>
                  </a:cubicBezTo>
                  <a:cubicBezTo>
                    <a:pt x="12383" y="11874"/>
                    <a:pt x="12415" y="11843"/>
                    <a:pt x="12447" y="11811"/>
                  </a:cubicBezTo>
                  <a:cubicBezTo>
                    <a:pt x="12573" y="13141"/>
                    <a:pt x="12700" y="14471"/>
                    <a:pt x="12858" y="15801"/>
                  </a:cubicBezTo>
                  <a:cubicBezTo>
                    <a:pt x="12447" y="15833"/>
                    <a:pt x="12035" y="15865"/>
                    <a:pt x="11623" y="15928"/>
                  </a:cubicBezTo>
                  <a:cubicBezTo>
                    <a:pt x="10103" y="16055"/>
                    <a:pt x="8520" y="16213"/>
                    <a:pt x="6968" y="16245"/>
                  </a:cubicBezTo>
                  <a:cubicBezTo>
                    <a:pt x="6713" y="16253"/>
                    <a:pt x="6456" y="16257"/>
                    <a:pt x="6199" y="16257"/>
                  </a:cubicBezTo>
                  <a:cubicBezTo>
                    <a:pt x="5494" y="16257"/>
                    <a:pt x="4781" y="16228"/>
                    <a:pt x="4086" y="16181"/>
                  </a:cubicBezTo>
                  <a:cubicBezTo>
                    <a:pt x="3326" y="16150"/>
                    <a:pt x="2534" y="16118"/>
                    <a:pt x="1774" y="16118"/>
                  </a:cubicBezTo>
                  <a:cubicBezTo>
                    <a:pt x="2091" y="15960"/>
                    <a:pt x="2408" y="15833"/>
                    <a:pt x="2693" y="15643"/>
                  </a:cubicBezTo>
                  <a:cubicBezTo>
                    <a:pt x="2788" y="15611"/>
                    <a:pt x="2788" y="15516"/>
                    <a:pt x="2756" y="15421"/>
                  </a:cubicBezTo>
                  <a:cubicBezTo>
                    <a:pt x="2733" y="15375"/>
                    <a:pt x="2693" y="15346"/>
                    <a:pt x="2635" y="15346"/>
                  </a:cubicBezTo>
                  <a:cubicBezTo>
                    <a:pt x="2615" y="15346"/>
                    <a:pt x="2591" y="15349"/>
                    <a:pt x="2566" y="15358"/>
                  </a:cubicBezTo>
                  <a:cubicBezTo>
                    <a:pt x="2186" y="15485"/>
                    <a:pt x="1806" y="15706"/>
                    <a:pt x="1457" y="15896"/>
                  </a:cubicBezTo>
                  <a:lnTo>
                    <a:pt x="1236" y="16023"/>
                  </a:lnTo>
                  <a:cubicBezTo>
                    <a:pt x="1172" y="16055"/>
                    <a:pt x="1172" y="16086"/>
                    <a:pt x="1141" y="16118"/>
                  </a:cubicBezTo>
                  <a:lnTo>
                    <a:pt x="1109" y="16118"/>
                  </a:lnTo>
                  <a:lnTo>
                    <a:pt x="1077" y="15643"/>
                  </a:lnTo>
                  <a:lnTo>
                    <a:pt x="1077" y="15358"/>
                  </a:lnTo>
                  <a:lnTo>
                    <a:pt x="1932" y="15263"/>
                  </a:lnTo>
                  <a:cubicBezTo>
                    <a:pt x="1996" y="15263"/>
                    <a:pt x="2059" y="15231"/>
                    <a:pt x="2059" y="15168"/>
                  </a:cubicBezTo>
                  <a:cubicBezTo>
                    <a:pt x="2091" y="15136"/>
                    <a:pt x="2091" y="15073"/>
                    <a:pt x="2059" y="15010"/>
                  </a:cubicBezTo>
                  <a:cubicBezTo>
                    <a:pt x="2028" y="14978"/>
                    <a:pt x="1964" y="14946"/>
                    <a:pt x="1932" y="14946"/>
                  </a:cubicBezTo>
                  <a:lnTo>
                    <a:pt x="1046" y="15041"/>
                  </a:lnTo>
                  <a:lnTo>
                    <a:pt x="1014" y="14598"/>
                  </a:lnTo>
                  <a:lnTo>
                    <a:pt x="1172" y="14535"/>
                  </a:lnTo>
                  <a:cubicBezTo>
                    <a:pt x="1584" y="14503"/>
                    <a:pt x="1996" y="14440"/>
                    <a:pt x="2408" y="14376"/>
                  </a:cubicBezTo>
                  <a:cubicBezTo>
                    <a:pt x="2471" y="14345"/>
                    <a:pt x="2534" y="14281"/>
                    <a:pt x="2503" y="14218"/>
                  </a:cubicBezTo>
                  <a:cubicBezTo>
                    <a:pt x="2503" y="14123"/>
                    <a:pt x="2439" y="14091"/>
                    <a:pt x="2344" y="14091"/>
                  </a:cubicBezTo>
                  <a:cubicBezTo>
                    <a:pt x="1964" y="14155"/>
                    <a:pt x="1552" y="14218"/>
                    <a:pt x="1141" y="14281"/>
                  </a:cubicBezTo>
                  <a:lnTo>
                    <a:pt x="982" y="14313"/>
                  </a:lnTo>
                  <a:lnTo>
                    <a:pt x="951" y="13743"/>
                  </a:lnTo>
                  <a:cubicBezTo>
                    <a:pt x="1362" y="13743"/>
                    <a:pt x="1742" y="13680"/>
                    <a:pt x="2091" y="13616"/>
                  </a:cubicBezTo>
                  <a:cubicBezTo>
                    <a:pt x="2154" y="13585"/>
                    <a:pt x="2218" y="13521"/>
                    <a:pt x="2186" y="13426"/>
                  </a:cubicBezTo>
                  <a:cubicBezTo>
                    <a:pt x="2186" y="13374"/>
                    <a:pt x="2123" y="13323"/>
                    <a:pt x="2048" y="13323"/>
                  </a:cubicBezTo>
                  <a:cubicBezTo>
                    <a:pt x="2031" y="13323"/>
                    <a:pt x="2013" y="13325"/>
                    <a:pt x="1996" y="13331"/>
                  </a:cubicBezTo>
                  <a:cubicBezTo>
                    <a:pt x="1647" y="13395"/>
                    <a:pt x="1299" y="13426"/>
                    <a:pt x="919" y="13458"/>
                  </a:cubicBezTo>
                  <a:cubicBezTo>
                    <a:pt x="919" y="13331"/>
                    <a:pt x="919" y="13204"/>
                    <a:pt x="919" y="13078"/>
                  </a:cubicBezTo>
                  <a:lnTo>
                    <a:pt x="887" y="12824"/>
                  </a:lnTo>
                  <a:cubicBezTo>
                    <a:pt x="1584" y="12761"/>
                    <a:pt x="2281" y="12698"/>
                    <a:pt x="2978" y="12698"/>
                  </a:cubicBezTo>
                  <a:cubicBezTo>
                    <a:pt x="3073" y="12698"/>
                    <a:pt x="3136" y="12603"/>
                    <a:pt x="3136" y="12539"/>
                  </a:cubicBezTo>
                  <a:cubicBezTo>
                    <a:pt x="3136" y="12444"/>
                    <a:pt x="3073" y="12381"/>
                    <a:pt x="2978" y="12381"/>
                  </a:cubicBezTo>
                  <a:cubicBezTo>
                    <a:pt x="2313" y="12381"/>
                    <a:pt x="1616" y="12413"/>
                    <a:pt x="856" y="12508"/>
                  </a:cubicBezTo>
                  <a:cubicBezTo>
                    <a:pt x="856" y="12254"/>
                    <a:pt x="824" y="12001"/>
                    <a:pt x="824" y="11748"/>
                  </a:cubicBezTo>
                  <a:lnTo>
                    <a:pt x="856" y="11748"/>
                  </a:lnTo>
                  <a:cubicBezTo>
                    <a:pt x="1331" y="11716"/>
                    <a:pt x="1806" y="11653"/>
                    <a:pt x="2281" y="11589"/>
                  </a:cubicBezTo>
                  <a:lnTo>
                    <a:pt x="2598" y="11558"/>
                  </a:lnTo>
                  <a:cubicBezTo>
                    <a:pt x="2693" y="11526"/>
                    <a:pt x="2756" y="11463"/>
                    <a:pt x="2756" y="11368"/>
                  </a:cubicBezTo>
                  <a:cubicBezTo>
                    <a:pt x="2730" y="11290"/>
                    <a:pt x="2682" y="11233"/>
                    <a:pt x="2631" y="11233"/>
                  </a:cubicBezTo>
                  <a:cubicBezTo>
                    <a:pt x="2620" y="11233"/>
                    <a:pt x="2609" y="11235"/>
                    <a:pt x="2598" y="11241"/>
                  </a:cubicBezTo>
                  <a:lnTo>
                    <a:pt x="2249" y="11273"/>
                  </a:lnTo>
                  <a:cubicBezTo>
                    <a:pt x="1774" y="11336"/>
                    <a:pt x="1299" y="11399"/>
                    <a:pt x="824" y="11463"/>
                  </a:cubicBezTo>
                  <a:cubicBezTo>
                    <a:pt x="792" y="11178"/>
                    <a:pt x="761" y="10924"/>
                    <a:pt x="761" y="10639"/>
                  </a:cubicBezTo>
                  <a:lnTo>
                    <a:pt x="951" y="10639"/>
                  </a:lnTo>
                  <a:cubicBezTo>
                    <a:pt x="1521" y="10608"/>
                    <a:pt x="2123" y="10576"/>
                    <a:pt x="2724" y="10544"/>
                  </a:cubicBezTo>
                  <a:cubicBezTo>
                    <a:pt x="2788" y="10544"/>
                    <a:pt x="2851" y="10481"/>
                    <a:pt x="2851" y="10386"/>
                  </a:cubicBezTo>
                  <a:cubicBezTo>
                    <a:pt x="2851" y="10323"/>
                    <a:pt x="2788" y="10259"/>
                    <a:pt x="2693" y="10259"/>
                  </a:cubicBezTo>
                  <a:cubicBezTo>
                    <a:pt x="2091" y="10259"/>
                    <a:pt x="1489" y="10323"/>
                    <a:pt x="919" y="10354"/>
                  </a:cubicBezTo>
                  <a:lnTo>
                    <a:pt x="729" y="10354"/>
                  </a:lnTo>
                  <a:cubicBezTo>
                    <a:pt x="729" y="10101"/>
                    <a:pt x="697" y="9816"/>
                    <a:pt x="697" y="9563"/>
                  </a:cubicBezTo>
                  <a:cubicBezTo>
                    <a:pt x="1331" y="9531"/>
                    <a:pt x="1901" y="9499"/>
                    <a:pt x="2471" y="9404"/>
                  </a:cubicBezTo>
                  <a:cubicBezTo>
                    <a:pt x="2534" y="9373"/>
                    <a:pt x="2598" y="9309"/>
                    <a:pt x="2566" y="9214"/>
                  </a:cubicBezTo>
                  <a:cubicBezTo>
                    <a:pt x="2566" y="9151"/>
                    <a:pt x="2471" y="9088"/>
                    <a:pt x="2408" y="9088"/>
                  </a:cubicBezTo>
                  <a:cubicBezTo>
                    <a:pt x="1806" y="9183"/>
                    <a:pt x="1236" y="9246"/>
                    <a:pt x="666" y="9246"/>
                  </a:cubicBezTo>
                  <a:lnTo>
                    <a:pt x="666" y="8708"/>
                  </a:lnTo>
                  <a:lnTo>
                    <a:pt x="634" y="8391"/>
                  </a:lnTo>
                  <a:lnTo>
                    <a:pt x="856" y="8391"/>
                  </a:lnTo>
                  <a:cubicBezTo>
                    <a:pt x="1457" y="8327"/>
                    <a:pt x="2091" y="8296"/>
                    <a:pt x="2693" y="8232"/>
                  </a:cubicBezTo>
                  <a:cubicBezTo>
                    <a:pt x="2788" y="8232"/>
                    <a:pt x="2851" y="8169"/>
                    <a:pt x="2851" y="8074"/>
                  </a:cubicBezTo>
                  <a:cubicBezTo>
                    <a:pt x="2851" y="7979"/>
                    <a:pt x="2788" y="7916"/>
                    <a:pt x="2693" y="7916"/>
                  </a:cubicBezTo>
                  <a:cubicBezTo>
                    <a:pt x="2091" y="7979"/>
                    <a:pt x="1457" y="8042"/>
                    <a:pt x="856" y="8106"/>
                  </a:cubicBezTo>
                  <a:lnTo>
                    <a:pt x="634" y="8106"/>
                  </a:lnTo>
                  <a:cubicBezTo>
                    <a:pt x="602" y="7757"/>
                    <a:pt x="602" y="7409"/>
                    <a:pt x="602" y="7061"/>
                  </a:cubicBezTo>
                  <a:cubicBezTo>
                    <a:pt x="1236" y="7061"/>
                    <a:pt x="1869" y="6997"/>
                    <a:pt x="2471" y="6871"/>
                  </a:cubicBezTo>
                  <a:cubicBezTo>
                    <a:pt x="2534" y="6839"/>
                    <a:pt x="2598" y="6776"/>
                    <a:pt x="2566" y="6712"/>
                  </a:cubicBezTo>
                  <a:cubicBezTo>
                    <a:pt x="2566" y="6634"/>
                    <a:pt x="2502" y="6577"/>
                    <a:pt x="2443" y="6577"/>
                  </a:cubicBezTo>
                  <a:cubicBezTo>
                    <a:pt x="2431" y="6577"/>
                    <a:pt x="2419" y="6580"/>
                    <a:pt x="2408" y="6586"/>
                  </a:cubicBezTo>
                  <a:cubicBezTo>
                    <a:pt x="1774" y="6681"/>
                    <a:pt x="1172" y="6712"/>
                    <a:pt x="571" y="6744"/>
                  </a:cubicBezTo>
                  <a:cubicBezTo>
                    <a:pt x="571" y="6491"/>
                    <a:pt x="571" y="6269"/>
                    <a:pt x="571" y="6016"/>
                  </a:cubicBezTo>
                  <a:lnTo>
                    <a:pt x="571" y="5731"/>
                  </a:lnTo>
                  <a:cubicBezTo>
                    <a:pt x="982" y="5746"/>
                    <a:pt x="1402" y="5754"/>
                    <a:pt x="1826" y="5754"/>
                  </a:cubicBezTo>
                  <a:cubicBezTo>
                    <a:pt x="2249" y="5754"/>
                    <a:pt x="2677" y="5746"/>
                    <a:pt x="3104" y="5731"/>
                  </a:cubicBezTo>
                  <a:lnTo>
                    <a:pt x="3136" y="5731"/>
                  </a:lnTo>
                  <a:cubicBezTo>
                    <a:pt x="3231" y="5731"/>
                    <a:pt x="3326" y="5667"/>
                    <a:pt x="3326" y="5572"/>
                  </a:cubicBezTo>
                  <a:cubicBezTo>
                    <a:pt x="3326" y="5477"/>
                    <a:pt x="3231" y="5382"/>
                    <a:pt x="3136" y="5382"/>
                  </a:cubicBezTo>
                  <a:lnTo>
                    <a:pt x="3041" y="5382"/>
                  </a:lnTo>
                  <a:cubicBezTo>
                    <a:pt x="2218" y="5382"/>
                    <a:pt x="1394" y="5382"/>
                    <a:pt x="539" y="5414"/>
                  </a:cubicBezTo>
                  <a:lnTo>
                    <a:pt x="539" y="5161"/>
                  </a:lnTo>
                  <a:lnTo>
                    <a:pt x="539" y="4717"/>
                  </a:lnTo>
                  <a:cubicBezTo>
                    <a:pt x="2693" y="4654"/>
                    <a:pt x="4656" y="4622"/>
                    <a:pt x="6556" y="4591"/>
                  </a:cubicBezTo>
                  <a:cubicBezTo>
                    <a:pt x="6588" y="5002"/>
                    <a:pt x="6651" y="5351"/>
                    <a:pt x="6715" y="5667"/>
                  </a:cubicBezTo>
                  <a:cubicBezTo>
                    <a:pt x="6746" y="5731"/>
                    <a:pt x="6810" y="5794"/>
                    <a:pt x="6905" y="5794"/>
                  </a:cubicBezTo>
                  <a:cubicBezTo>
                    <a:pt x="7000" y="5762"/>
                    <a:pt x="7063" y="5699"/>
                    <a:pt x="7063" y="5604"/>
                  </a:cubicBezTo>
                  <a:cubicBezTo>
                    <a:pt x="7031" y="5319"/>
                    <a:pt x="7000" y="4971"/>
                    <a:pt x="6936" y="4591"/>
                  </a:cubicBezTo>
                  <a:cubicBezTo>
                    <a:pt x="7870" y="4575"/>
                    <a:pt x="8757" y="4567"/>
                    <a:pt x="9604" y="4567"/>
                  </a:cubicBezTo>
                  <a:close/>
                  <a:moveTo>
                    <a:pt x="8683" y="1"/>
                  </a:moveTo>
                  <a:cubicBezTo>
                    <a:pt x="7932" y="1"/>
                    <a:pt x="7189" y="19"/>
                    <a:pt x="6461" y="62"/>
                  </a:cubicBezTo>
                  <a:cubicBezTo>
                    <a:pt x="6430" y="46"/>
                    <a:pt x="6390" y="38"/>
                    <a:pt x="6350" y="38"/>
                  </a:cubicBezTo>
                  <a:cubicBezTo>
                    <a:pt x="6311" y="38"/>
                    <a:pt x="6271" y="46"/>
                    <a:pt x="6239" y="62"/>
                  </a:cubicBezTo>
                  <a:cubicBezTo>
                    <a:pt x="4434" y="1075"/>
                    <a:pt x="2724" y="2342"/>
                    <a:pt x="1077" y="3577"/>
                  </a:cubicBezTo>
                  <a:cubicBezTo>
                    <a:pt x="792" y="3799"/>
                    <a:pt x="539" y="3989"/>
                    <a:pt x="254" y="4211"/>
                  </a:cubicBezTo>
                  <a:cubicBezTo>
                    <a:pt x="191" y="4242"/>
                    <a:pt x="159" y="4306"/>
                    <a:pt x="159" y="4369"/>
                  </a:cubicBezTo>
                  <a:cubicBezTo>
                    <a:pt x="64" y="4401"/>
                    <a:pt x="1" y="4496"/>
                    <a:pt x="1" y="4622"/>
                  </a:cubicBezTo>
                  <a:cubicBezTo>
                    <a:pt x="64" y="8929"/>
                    <a:pt x="286" y="12698"/>
                    <a:pt x="729" y="16150"/>
                  </a:cubicBezTo>
                  <a:cubicBezTo>
                    <a:pt x="666" y="16181"/>
                    <a:pt x="634" y="16213"/>
                    <a:pt x="634" y="16276"/>
                  </a:cubicBezTo>
                  <a:cubicBezTo>
                    <a:pt x="634" y="16371"/>
                    <a:pt x="697" y="16435"/>
                    <a:pt x="761" y="16466"/>
                  </a:cubicBezTo>
                  <a:lnTo>
                    <a:pt x="856" y="16466"/>
                  </a:lnTo>
                  <a:cubicBezTo>
                    <a:pt x="887" y="16498"/>
                    <a:pt x="919" y="16498"/>
                    <a:pt x="951" y="16498"/>
                  </a:cubicBezTo>
                  <a:cubicBezTo>
                    <a:pt x="2249" y="16783"/>
                    <a:pt x="3611" y="16846"/>
                    <a:pt x="4941" y="16846"/>
                  </a:cubicBezTo>
                  <a:cubicBezTo>
                    <a:pt x="5543" y="16846"/>
                    <a:pt x="6144" y="16815"/>
                    <a:pt x="6746" y="16815"/>
                  </a:cubicBezTo>
                  <a:lnTo>
                    <a:pt x="7000" y="16815"/>
                  </a:lnTo>
                  <a:cubicBezTo>
                    <a:pt x="8710" y="16783"/>
                    <a:pt x="10990" y="16688"/>
                    <a:pt x="13207" y="16245"/>
                  </a:cubicBezTo>
                  <a:cubicBezTo>
                    <a:pt x="13333" y="16213"/>
                    <a:pt x="13397" y="16118"/>
                    <a:pt x="13397" y="15991"/>
                  </a:cubicBezTo>
                  <a:cubicBezTo>
                    <a:pt x="13397" y="15928"/>
                    <a:pt x="13365" y="15865"/>
                    <a:pt x="13333" y="15833"/>
                  </a:cubicBezTo>
                  <a:cubicBezTo>
                    <a:pt x="15012" y="14535"/>
                    <a:pt x="16184" y="13300"/>
                    <a:pt x="16912" y="12033"/>
                  </a:cubicBezTo>
                  <a:cubicBezTo>
                    <a:pt x="16944" y="11969"/>
                    <a:pt x="16944" y="11906"/>
                    <a:pt x="16912" y="11843"/>
                  </a:cubicBezTo>
                  <a:cubicBezTo>
                    <a:pt x="16912" y="11811"/>
                    <a:pt x="16912" y="11779"/>
                    <a:pt x="16912" y="11748"/>
                  </a:cubicBezTo>
                  <a:lnTo>
                    <a:pt x="16912" y="11716"/>
                  </a:lnTo>
                  <a:lnTo>
                    <a:pt x="17070" y="11748"/>
                  </a:lnTo>
                  <a:cubicBezTo>
                    <a:pt x="17165" y="11748"/>
                    <a:pt x="17260" y="11684"/>
                    <a:pt x="17292" y="11558"/>
                  </a:cubicBezTo>
                  <a:cubicBezTo>
                    <a:pt x="17292" y="11463"/>
                    <a:pt x="17229" y="11368"/>
                    <a:pt x="17134" y="11336"/>
                  </a:cubicBezTo>
                  <a:cubicBezTo>
                    <a:pt x="17070" y="11336"/>
                    <a:pt x="17039" y="11336"/>
                    <a:pt x="16975" y="11304"/>
                  </a:cubicBezTo>
                  <a:cubicBezTo>
                    <a:pt x="17292" y="8454"/>
                    <a:pt x="17197" y="5129"/>
                    <a:pt x="16627" y="1107"/>
                  </a:cubicBezTo>
                  <a:cubicBezTo>
                    <a:pt x="16627" y="1075"/>
                    <a:pt x="16627" y="1075"/>
                    <a:pt x="16595" y="1044"/>
                  </a:cubicBezTo>
                  <a:cubicBezTo>
                    <a:pt x="16627" y="1012"/>
                    <a:pt x="16627" y="980"/>
                    <a:pt x="16627" y="949"/>
                  </a:cubicBezTo>
                  <a:cubicBezTo>
                    <a:pt x="16754" y="917"/>
                    <a:pt x="16817" y="822"/>
                    <a:pt x="16817" y="727"/>
                  </a:cubicBezTo>
                  <a:cubicBezTo>
                    <a:pt x="16849" y="600"/>
                    <a:pt x="16754" y="474"/>
                    <a:pt x="16595" y="474"/>
                  </a:cubicBezTo>
                  <a:cubicBezTo>
                    <a:pt x="14012" y="228"/>
                    <a:pt x="11296" y="1"/>
                    <a:pt x="86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43"/>
            <p:cNvSpPr/>
            <p:nvPr/>
          </p:nvSpPr>
          <p:spPr>
            <a:xfrm>
              <a:off x="1219411" y="4259868"/>
              <a:ext cx="12921" cy="56853"/>
            </a:xfrm>
            <a:custGeom>
              <a:avLst/>
              <a:gdLst/>
              <a:ahLst/>
              <a:cxnLst/>
              <a:rect l="l" t="t" r="r" b="b"/>
              <a:pathLst>
                <a:path w="413" h="1806" extrusionOk="0">
                  <a:moveTo>
                    <a:pt x="223" y="0"/>
                  </a:moveTo>
                  <a:cubicBezTo>
                    <a:pt x="128" y="0"/>
                    <a:pt x="64" y="63"/>
                    <a:pt x="64" y="158"/>
                  </a:cubicBezTo>
                  <a:cubicBezTo>
                    <a:pt x="33" y="253"/>
                    <a:pt x="33" y="380"/>
                    <a:pt x="33" y="507"/>
                  </a:cubicBezTo>
                  <a:cubicBezTo>
                    <a:pt x="33" y="887"/>
                    <a:pt x="1" y="1267"/>
                    <a:pt x="33" y="1647"/>
                  </a:cubicBezTo>
                  <a:cubicBezTo>
                    <a:pt x="33" y="1742"/>
                    <a:pt x="128" y="1805"/>
                    <a:pt x="223" y="1805"/>
                  </a:cubicBezTo>
                  <a:cubicBezTo>
                    <a:pt x="318" y="1805"/>
                    <a:pt x="381" y="1742"/>
                    <a:pt x="381" y="1647"/>
                  </a:cubicBezTo>
                  <a:cubicBezTo>
                    <a:pt x="413" y="1267"/>
                    <a:pt x="413" y="887"/>
                    <a:pt x="381" y="507"/>
                  </a:cubicBezTo>
                  <a:lnTo>
                    <a:pt x="381" y="158"/>
                  </a:lnTo>
                  <a:cubicBezTo>
                    <a:pt x="381" y="63"/>
                    <a:pt x="318" y="0"/>
                    <a:pt x="2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43"/>
            <p:cNvSpPr/>
            <p:nvPr/>
          </p:nvSpPr>
          <p:spPr>
            <a:xfrm>
              <a:off x="1122339" y="4455620"/>
              <a:ext cx="47584" cy="42529"/>
            </a:xfrm>
            <a:custGeom>
              <a:avLst/>
              <a:gdLst/>
              <a:ahLst/>
              <a:cxnLst/>
              <a:rect l="l" t="t" r="r" b="b"/>
              <a:pathLst>
                <a:path w="1521" h="1351" extrusionOk="0">
                  <a:moveTo>
                    <a:pt x="1339" y="0"/>
                  </a:moveTo>
                  <a:cubicBezTo>
                    <a:pt x="1309" y="0"/>
                    <a:pt x="1275" y="8"/>
                    <a:pt x="1235" y="21"/>
                  </a:cubicBezTo>
                  <a:cubicBezTo>
                    <a:pt x="919" y="211"/>
                    <a:pt x="634" y="496"/>
                    <a:pt x="349" y="781"/>
                  </a:cubicBezTo>
                  <a:cubicBezTo>
                    <a:pt x="254" y="876"/>
                    <a:pt x="190" y="971"/>
                    <a:pt x="95" y="1066"/>
                  </a:cubicBezTo>
                  <a:cubicBezTo>
                    <a:pt x="0" y="1129"/>
                    <a:pt x="0" y="1224"/>
                    <a:pt x="64" y="1288"/>
                  </a:cubicBezTo>
                  <a:cubicBezTo>
                    <a:pt x="95" y="1351"/>
                    <a:pt x="159" y="1351"/>
                    <a:pt x="222" y="1351"/>
                  </a:cubicBezTo>
                  <a:cubicBezTo>
                    <a:pt x="254" y="1351"/>
                    <a:pt x="285" y="1351"/>
                    <a:pt x="317" y="1319"/>
                  </a:cubicBezTo>
                  <a:cubicBezTo>
                    <a:pt x="412" y="1224"/>
                    <a:pt x="539" y="1161"/>
                    <a:pt x="634" y="1066"/>
                  </a:cubicBezTo>
                  <a:cubicBezTo>
                    <a:pt x="919" y="844"/>
                    <a:pt x="1235" y="591"/>
                    <a:pt x="1457" y="274"/>
                  </a:cubicBezTo>
                  <a:cubicBezTo>
                    <a:pt x="1520" y="211"/>
                    <a:pt x="1520" y="116"/>
                    <a:pt x="1457" y="52"/>
                  </a:cubicBezTo>
                  <a:cubicBezTo>
                    <a:pt x="1420" y="15"/>
                    <a:pt x="1383" y="0"/>
                    <a:pt x="13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43"/>
            <p:cNvSpPr/>
            <p:nvPr/>
          </p:nvSpPr>
          <p:spPr>
            <a:xfrm>
              <a:off x="1193665" y="4358153"/>
              <a:ext cx="46583" cy="78196"/>
            </a:xfrm>
            <a:custGeom>
              <a:avLst/>
              <a:gdLst/>
              <a:ahLst/>
              <a:cxnLst/>
              <a:rect l="l" t="t" r="r" b="b"/>
              <a:pathLst>
                <a:path w="1489" h="2484" extrusionOk="0">
                  <a:moveTo>
                    <a:pt x="1026" y="1"/>
                  </a:moveTo>
                  <a:cubicBezTo>
                    <a:pt x="1001" y="1"/>
                    <a:pt x="976" y="5"/>
                    <a:pt x="951" y="13"/>
                  </a:cubicBezTo>
                  <a:cubicBezTo>
                    <a:pt x="887" y="45"/>
                    <a:pt x="856" y="140"/>
                    <a:pt x="887" y="203"/>
                  </a:cubicBezTo>
                  <a:cubicBezTo>
                    <a:pt x="951" y="393"/>
                    <a:pt x="1014" y="583"/>
                    <a:pt x="1014" y="773"/>
                  </a:cubicBezTo>
                  <a:cubicBezTo>
                    <a:pt x="1046" y="868"/>
                    <a:pt x="1014" y="963"/>
                    <a:pt x="1014" y="1090"/>
                  </a:cubicBezTo>
                  <a:cubicBezTo>
                    <a:pt x="1014" y="1153"/>
                    <a:pt x="1014" y="1217"/>
                    <a:pt x="1014" y="1312"/>
                  </a:cubicBezTo>
                  <a:cubicBezTo>
                    <a:pt x="1014" y="1343"/>
                    <a:pt x="1046" y="1407"/>
                    <a:pt x="1077" y="1438"/>
                  </a:cubicBezTo>
                  <a:cubicBezTo>
                    <a:pt x="571" y="1565"/>
                    <a:pt x="222" y="2008"/>
                    <a:pt x="64" y="2198"/>
                  </a:cubicBezTo>
                  <a:cubicBezTo>
                    <a:pt x="0" y="2262"/>
                    <a:pt x="32" y="2388"/>
                    <a:pt x="95" y="2452"/>
                  </a:cubicBezTo>
                  <a:cubicBezTo>
                    <a:pt x="159" y="2483"/>
                    <a:pt x="190" y="2483"/>
                    <a:pt x="222" y="2483"/>
                  </a:cubicBezTo>
                  <a:cubicBezTo>
                    <a:pt x="285" y="2483"/>
                    <a:pt x="317" y="2452"/>
                    <a:pt x="349" y="2420"/>
                  </a:cubicBezTo>
                  <a:cubicBezTo>
                    <a:pt x="475" y="2262"/>
                    <a:pt x="634" y="2135"/>
                    <a:pt x="792" y="2008"/>
                  </a:cubicBezTo>
                  <a:cubicBezTo>
                    <a:pt x="887" y="1945"/>
                    <a:pt x="982" y="1913"/>
                    <a:pt x="1109" y="1850"/>
                  </a:cubicBezTo>
                  <a:lnTo>
                    <a:pt x="1267" y="1787"/>
                  </a:lnTo>
                  <a:cubicBezTo>
                    <a:pt x="1362" y="1723"/>
                    <a:pt x="1394" y="1628"/>
                    <a:pt x="1362" y="1565"/>
                  </a:cubicBezTo>
                  <a:cubicBezTo>
                    <a:pt x="1362" y="1502"/>
                    <a:pt x="1331" y="1470"/>
                    <a:pt x="1299" y="1438"/>
                  </a:cubicBezTo>
                  <a:cubicBezTo>
                    <a:pt x="1331" y="1438"/>
                    <a:pt x="1362" y="1407"/>
                    <a:pt x="1362" y="1343"/>
                  </a:cubicBezTo>
                  <a:cubicBezTo>
                    <a:pt x="1489" y="900"/>
                    <a:pt x="1299" y="362"/>
                    <a:pt x="1172" y="77"/>
                  </a:cubicBezTo>
                  <a:cubicBezTo>
                    <a:pt x="1149" y="30"/>
                    <a:pt x="1092" y="1"/>
                    <a:pt x="10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43"/>
            <p:cNvSpPr/>
            <p:nvPr/>
          </p:nvSpPr>
          <p:spPr>
            <a:xfrm>
              <a:off x="1257077" y="4397977"/>
              <a:ext cx="46583" cy="12466"/>
            </a:xfrm>
            <a:custGeom>
              <a:avLst/>
              <a:gdLst/>
              <a:ahLst/>
              <a:cxnLst/>
              <a:rect l="l" t="t" r="r" b="b"/>
              <a:pathLst>
                <a:path w="1489" h="396" extrusionOk="0">
                  <a:moveTo>
                    <a:pt x="1015" y="1"/>
                  </a:moveTo>
                  <a:cubicBezTo>
                    <a:pt x="806" y="1"/>
                    <a:pt x="602" y="15"/>
                    <a:pt x="412" y="15"/>
                  </a:cubicBezTo>
                  <a:lnTo>
                    <a:pt x="159" y="47"/>
                  </a:lnTo>
                  <a:cubicBezTo>
                    <a:pt x="64" y="47"/>
                    <a:pt x="0" y="110"/>
                    <a:pt x="0" y="205"/>
                  </a:cubicBezTo>
                  <a:cubicBezTo>
                    <a:pt x="0" y="300"/>
                    <a:pt x="64" y="363"/>
                    <a:pt x="159" y="363"/>
                  </a:cubicBezTo>
                  <a:lnTo>
                    <a:pt x="412" y="395"/>
                  </a:lnTo>
                  <a:lnTo>
                    <a:pt x="1330" y="395"/>
                  </a:lnTo>
                  <a:cubicBezTo>
                    <a:pt x="1425" y="363"/>
                    <a:pt x="1489" y="300"/>
                    <a:pt x="1489" y="205"/>
                  </a:cubicBezTo>
                  <a:cubicBezTo>
                    <a:pt x="1489" y="110"/>
                    <a:pt x="1425" y="47"/>
                    <a:pt x="1330" y="15"/>
                  </a:cubicBezTo>
                  <a:cubicBezTo>
                    <a:pt x="1225" y="4"/>
                    <a:pt x="1119" y="1"/>
                    <a:pt x="10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2" name="Google Shape;1362;p43"/>
            <p:cNvSpPr/>
            <p:nvPr/>
          </p:nvSpPr>
          <p:spPr>
            <a:xfrm>
              <a:off x="1425507" y="4391523"/>
              <a:ext cx="53529" cy="17912"/>
            </a:xfrm>
            <a:custGeom>
              <a:avLst/>
              <a:gdLst/>
              <a:ahLst/>
              <a:cxnLst/>
              <a:rect l="l" t="t" r="r" b="b"/>
              <a:pathLst>
                <a:path w="1711" h="569" extrusionOk="0">
                  <a:moveTo>
                    <a:pt x="1105" y="1"/>
                  </a:moveTo>
                  <a:cubicBezTo>
                    <a:pt x="718" y="1"/>
                    <a:pt x="356" y="120"/>
                    <a:pt x="127" y="188"/>
                  </a:cubicBezTo>
                  <a:cubicBezTo>
                    <a:pt x="32" y="252"/>
                    <a:pt x="0" y="378"/>
                    <a:pt x="32" y="442"/>
                  </a:cubicBezTo>
                  <a:cubicBezTo>
                    <a:pt x="32" y="537"/>
                    <a:pt x="95" y="568"/>
                    <a:pt x="190" y="568"/>
                  </a:cubicBezTo>
                  <a:lnTo>
                    <a:pt x="253" y="568"/>
                  </a:lnTo>
                  <a:cubicBezTo>
                    <a:pt x="538" y="459"/>
                    <a:pt x="807" y="425"/>
                    <a:pt x="1103" y="425"/>
                  </a:cubicBezTo>
                  <a:cubicBezTo>
                    <a:pt x="1236" y="425"/>
                    <a:pt x="1373" y="432"/>
                    <a:pt x="1520" y="442"/>
                  </a:cubicBezTo>
                  <a:cubicBezTo>
                    <a:pt x="1615" y="442"/>
                    <a:pt x="1678" y="378"/>
                    <a:pt x="1710" y="283"/>
                  </a:cubicBezTo>
                  <a:cubicBezTo>
                    <a:pt x="1710" y="188"/>
                    <a:pt x="1647" y="93"/>
                    <a:pt x="1552" y="62"/>
                  </a:cubicBezTo>
                  <a:cubicBezTo>
                    <a:pt x="1403" y="18"/>
                    <a:pt x="1253" y="1"/>
                    <a:pt x="1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63" name="Google Shape;1363;p43"/>
          <p:cNvGrpSpPr/>
          <p:nvPr/>
        </p:nvGrpSpPr>
        <p:grpSpPr>
          <a:xfrm>
            <a:off x="3553433" y="2033134"/>
            <a:ext cx="707131" cy="707124"/>
            <a:chOff x="2665075" y="1524850"/>
            <a:chExt cx="530348" cy="530343"/>
          </a:xfrm>
        </p:grpSpPr>
        <p:sp>
          <p:nvSpPr>
            <p:cNvPr id="1364" name="Google Shape;1364;p43"/>
            <p:cNvSpPr/>
            <p:nvPr/>
          </p:nvSpPr>
          <p:spPr>
            <a:xfrm>
              <a:off x="2665075" y="1524850"/>
              <a:ext cx="530348" cy="530343"/>
            </a:xfrm>
            <a:custGeom>
              <a:avLst/>
              <a:gdLst/>
              <a:ahLst/>
              <a:cxnLst/>
              <a:rect l="l" t="t" r="r" b="b"/>
              <a:pathLst>
                <a:path w="16754" h="16855" extrusionOk="0">
                  <a:moveTo>
                    <a:pt x="4920" y="385"/>
                  </a:moveTo>
                  <a:cubicBezTo>
                    <a:pt x="4958" y="385"/>
                    <a:pt x="4997" y="386"/>
                    <a:pt x="5036" y="387"/>
                  </a:cubicBezTo>
                  <a:cubicBezTo>
                    <a:pt x="6334" y="450"/>
                    <a:pt x="7538" y="989"/>
                    <a:pt x="8424" y="2002"/>
                  </a:cubicBezTo>
                  <a:cubicBezTo>
                    <a:pt x="9311" y="2952"/>
                    <a:pt x="9786" y="4250"/>
                    <a:pt x="9754" y="5549"/>
                  </a:cubicBezTo>
                  <a:cubicBezTo>
                    <a:pt x="9659" y="8051"/>
                    <a:pt x="7823" y="9919"/>
                    <a:pt x="5447" y="9919"/>
                  </a:cubicBezTo>
                  <a:lnTo>
                    <a:pt x="5416" y="9919"/>
                  </a:lnTo>
                  <a:cubicBezTo>
                    <a:pt x="5384" y="9919"/>
                    <a:pt x="5352" y="9888"/>
                    <a:pt x="5321" y="9888"/>
                  </a:cubicBezTo>
                  <a:cubicBezTo>
                    <a:pt x="5282" y="9889"/>
                    <a:pt x="5243" y="9889"/>
                    <a:pt x="5205" y="9889"/>
                  </a:cubicBezTo>
                  <a:cubicBezTo>
                    <a:pt x="4010" y="9889"/>
                    <a:pt x="2852" y="9415"/>
                    <a:pt x="1932" y="8526"/>
                  </a:cubicBezTo>
                  <a:cubicBezTo>
                    <a:pt x="950" y="7576"/>
                    <a:pt x="412" y="6309"/>
                    <a:pt x="380" y="5042"/>
                  </a:cubicBezTo>
                  <a:cubicBezTo>
                    <a:pt x="349" y="3775"/>
                    <a:pt x="824" y="2604"/>
                    <a:pt x="1742" y="1717"/>
                  </a:cubicBezTo>
                  <a:cubicBezTo>
                    <a:pt x="2601" y="858"/>
                    <a:pt x="3727" y="385"/>
                    <a:pt x="4920" y="385"/>
                  </a:cubicBezTo>
                  <a:close/>
                  <a:moveTo>
                    <a:pt x="9184" y="8431"/>
                  </a:moveTo>
                  <a:cubicBezTo>
                    <a:pt x="9628" y="8842"/>
                    <a:pt x="10103" y="9317"/>
                    <a:pt x="10673" y="9856"/>
                  </a:cubicBezTo>
                  <a:cubicBezTo>
                    <a:pt x="10641" y="9888"/>
                    <a:pt x="10609" y="9951"/>
                    <a:pt x="10578" y="10014"/>
                  </a:cubicBezTo>
                  <a:cubicBezTo>
                    <a:pt x="10451" y="10173"/>
                    <a:pt x="10388" y="10331"/>
                    <a:pt x="10229" y="10489"/>
                  </a:cubicBezTo>
                  <a:cubicBezTo>
                    <a:pt x="10039" y="10679"/>
                    <a:pt x="9818" y="10806"/>
                    <a:pt x="9564" y="10933"/>
                  </a:cubicBezTo>
                  <a:cubicBezTo>
                    <a:pt x="9469" y="10806"/>
                    <a:pt x="9374" y="10711"/>
                    <a:pt x="9279" y="10616"/>
                  </a:cubicBezTo>
                  <a:lnTo>
                    <a:pt x="9279" y="10616"/>
                  </a:lnTo>
                  <a:cubicBezTo>
                    <a:pt x="9406" y="10648"/>
                    <a:pt x="9564" y="10648"/>
                    <a:pt x="9691" y="10648"/>
                  </a:cubicBezTo>
                  <a:cubicBezTo>
                    <a:pt x="9754" y="10648"/>
                    <a:pt x="9818" y="10584"/>
                    <a:pt x="9818" y="10521"/>
                  </a:cubicBezTo>
                  <a:cubicBezTo>
                    <a:pt x="9818" y="10458"/>
                    <a:pt x="9754" y="10394"/>
                    <a:pt x="9691" y="10394"/>
                  </a:cubicBezTo>
                  <a:cubicBezTo>
                    <a:pt x="9406" y="10394"/>
                    <a:pt x="9153" y="10331"/>
                    <a:pt x="8899" y="10268"/>
                  </a:cubicBezTo>
                  <a:lnTo>
                    <a:pt x="8773" y="10109"/>
                  </a:lnTo>
                  <a:lnTo>
                    <a:pt x="8773" y="10109"/>
                  </a:lnTo>
                  <a:cubicBezTo>
                    <a:pt x="8963" y="10141"/>
                    <a:pt x="9153" y="10173"/>
                    <a:pt x="9343" y="10204"/>
                  </a:cubicBezTo>
                  <a:cubicBezTo>
                    <a:pt x="9438" y="10204"/>
                    <a:pt x="9501" y="10141"/>
                    <a:pt x="9501" y="10078"/>
                  </a:cubicBezTo>
                  <a:cubicBezTo>
                    <a:pt x="9501" y="10014"/>
                    <a:pt x="9469" y="9951"/>
                    <a:pt x="9406" y="9919"/>
                  </a:cubicBezTo>
                  <a:cubicBezTo>
                    <a:pt x="9058" y="9888"/>
                    <a:pt x="8709" y="9824"/>
                    <a:pt x="8424" y="9761"/>
                  </a:cubicBezTo>
                  <a:lnTo>
                    <a:pt x="8393" y="9729"/>
                  </a:lnTo>
                  <a:lnTo>
                    <a:pt x="8393" y="9729"/>
                  </a:lnTo>
                  <a:cubicBezTo>
                    <a:pt x="8551" y="9761"/>
                    <a:pt x="8678" y="9793"/>
                    <a:pt x="8836" y="9793"/>
                  </a:cubicBezTo>
                  <a:cubicBezTo>
                    <a:pt x="8853" y="9798"/>
                    <a:pt x="8870" y="9801"/>
                    <a:pt x="8885" y="9801"/>
                  </a:cubicBezTo>
                  <a:cubicBezTo>
                    <a:pt x="8952" y="9801"/>
                    <a:pt x="8994" y="9749"/>
                    <a:pt x="8994" y="9698"/>
                  </a:cubicBezTo>
                  <a:cubicBezTo>
                    <a:pt x="9026" y="9603"/>
                    <a:pt x="8963" y="9539"/>
                    <a:pt x="8899" y="9539"/>
                  </a:cubicBezTo>
                  <a:cubicBezTo>
                    <a:pt x="8678" y="9508"/>
                    <a:pt x="8424" y="9444"/>
                    <a:pt x="8203" y="9412"/>
                  </a:cubicBezTo>
                  <a:cubicBezTo>
                    <a:pt x="8583" y="9159"/>
                    <a:pt x="8899" y="8811"/>
                    <a:pt x="9184" y="8431"/>
                  </a:cubicBezTo>
                  <a:close/>
                  <a:moveTo>
                    <a:pt x="10958" y="10141"/>
                  </a:moveTo>
                  <a:cubicBezTo>
                    <a:pt x="11369" y="10521"/>
                    <a:pt x="11749" y="10869"/>
                    <a:pt x="12161" y="11249"/>
                  </a:cubicBezTo>
                  <a:lnTo>
                    <a:pt x="12573" y="11629"/>
                  </a:lnTo>
                  <a:cubicBezTo>
                    <a:pt x="12826" y="11851"/>
                    <a:pt x="13143" y="12104"/>
                    <a:pt x="13491" y="12389"/>
                  </a:cubicBezTo>
                  <a:cubicBezTo>
                    <a:pt x="14663" y="13371"/>
                    <a:pt x="16120" y="14543"/>
                    <a:pt x="16247" y="15746"/>
                  </a:cubicBezTo>
                  <a:cubicBezTo>
                    <a:pt x="16247" y="15810"/>
                    <a:pt x="16247" y="15841"/>
                    <a:pt x="16278" y="15873"/>
                  </a:cubicBezTo>
                  <a:cubicBezTo>
                    <a:pt x="16247" y="15936"/>
                    <a:pt x="16183" y="16000"/>
                    <a:pt x="16151" y="16031"/>
                  </a:cubicBezTo>
                  <a:lnTo>
                    <a:pt x="16088" y="16095"/>
                  </a:lnTo>
                  <a:cubicBezTo>
                    <a:pt x="16056" y="16126"/>
                    <a:pt x="15993" y="16221"/>
                    <a:pt x="15930" y="16285"/>
                  </a:cubicBezTo>
                  <a:cubicBezTo>
                    <a:pt x="15898" y="16285"/>
                    <a:pt x="15866" y="16285"/>
                    <a:pt x="15835" y="16316"/>
                  </a:cubicBezTo>
                  <a:cubicBezTo>
                    <a:pt x="15761" y="16348"/>
                    <a:pt x="15676" y="16362"/>
                    <a:pt x="15585" y="16362"/>
                  </a:cubicBezTo>
                  <a:cubicBezTo>
                    <a:pt x="15402" y="16362"/>
                    <a:pt x="15191" y="16306"/>
                    <a:pt x="14980" y="16221"/>
                  </a:cubicBezTo>
                  <a:lnTo>
                    <a:pt x="14980" y="16221"/>
                  </a:lnTo>
                  <a:cubicBezTo>
                    <a:pt x="15170" y="16253"/>
                    <a:pt x="15328" y="16253"/>
                    <a:pt x="15518" y="16285"/>
                  </a:cubicBezTo>
                  <a:cubicBezTo>
                    <a:pt x="15581" y="16285"/>
                    <a:pt x="15645" y="16221"/>
                    <a:pt x="15676" y="16158"/>
                  </a:cubicBezTo>
                  <a:cubicBezTo>
                    <a:pt x="15676" y="16063"/>
                    <a:pt x="15613" y="16000"/>
                    <a:pt x="15550" y="16000"/>
                  </a:cubicBezTo>
                  <a:cubicBezTo>
                    <a:pt x="15233" y="15968"/>
                    <a:pt x="14790" y="15905"/>
                    <a:pt x="14378" y="15873"/>
                  </a:cubicBezTo>
                  <a:cubicBezTo>
                    <a:pt x="14251" y="15810"/>
                    <a:pt x="14156" y="15715"/>
                    <a:pt x="14061" y="15620"/>
                  </a:cubicBezTo>
                  <a:lnTo>
                    <a:pt x="13998" y="15556"/>
                  </a:lnTo>
                  <a:lnTo>
                    <a:pt x="13998" y="15556"/>
                  </a:lnTo>
                  <a:cubicBezTo>
                    <a:pt x="14156" y="15588"/>
                    <a:pt x="14346" y="15620"/>
                    <a:pt x="14505" y="15651"/>
                  </a:cubicBezTo>
                  <a:cubicBezTo>
                    <a:pt x="14600" y="15651"/>
                    <a:pt x="14663" y="15620"/>
                    <a:pt x="14663" y="15556"/>
                  </a:cubicBezTo>
                  <a:cubicBezTo>
                    <a:pt x="14663" y="15461"/>
                    <a:pt x="14631" y="15398"/>
                    <a:pt x="14568" y="15398"/>
                  </a:cubicBezTo>
                  <a:cubicBezTo>
                    <a:pt x="14346" y="15335"/>
                    <a:pt x="14093" y="15303"/>
                    <a:pt x="13871" y="15271"/>
                  </a:cubicBezTo>
                  <a:lnTo>
                    <a:pt x="13681" y="15240"/>
                  </a:lnTo>
                  <a:lnTo>
                    <a:pt x="13206" y="14733"/>
                  </a:lnTo>
                  <a:lnTo>
                    <a:pt x="13206" y="14733"/>
                  </a:lnTo>
                  <a:cubicBezTo>
                    <a:pt x="13650" y="14860"/>
                    <a:pt x="14061" y="14986"/>
                    <a:pt x="14441" y="15113"/>
                  </a:cubicBezTo>
                  <a:cubicBezTo>
                    <a:pt x="14459" y="15119"/>
                    <a:pt x="14475" y="15121"/>
                    <a:pt x="14490" y="15121"/>
                  </a:cubicBezTo>
                  <a:cubicBezTo>
                    <a:pt x="14559" y="15121"/>
                    <a:pt x="14606" y="15070"/>
                    <a:pt x="14631" y="15018"/>
                  </a:cubicBezTo>
                  <a:cubicBezTo>
                    <a:pt x="14663" y="14955"/>
                    <a:pt x="14631" y="14860"/>
                    <a:pt x="14536" y="14828"/>
                  </a:cubicBezTo>
                  <a:cubicBezTo>
                    <a:pt x="14030" y="14670"/>
                    <a:pt x="13460" y="14480"/>
                    <a:pt x="12858" y="14353"/>
                  </a:cubicBezTo>
                  <a:lnTo>
                    <a:pt x="12320" y="13814"/>
                  </a:lnTo>
                  <a:cubicBezTo>
                    <a:pt x="12446" y="13814"/>
                    <a:pt x="12573" y="13846"/>
                    <a:pt x="12700" y="13846"/>
                  </a:cubicBezTo>
                  <a:cubicBezTo>
                    <a:pt x="12763" y="13846"/>
                    <a:pt x="12826" y="13814"/>
                    <a:pt x="12826" y="13751"/>
                  </a:cubicBezTo>
                  <a:cubicBezTo>
                    <a:pt x="12826" y="13688"/>
                    <a:pt x="12795" y="13593"/>
                    <a:pt x="12731" y="13593"/>
                  </a:cubicBezTo>
                  <a:cubicBezTo>
                    <a:pt x="12478" y="13561"/>
                    <a:pt x="12256" y="13529"/>
                    <a:pt x="12035" y="13498"/>
                  </a:cubicBezTo>
                  <a:lnTo>
                    <a:pt x="11654" y="13086"/>
                  </a:lnTo>
                  <a:lnTo>
                    <a:pt x="11654" y="13086"/>
                  </a:lnTo>
                  <a:cubicBezTo>
                    <a:pt x="12003" y="13181"/>
                    <a:pt x="12288" y="13244"/>
                    <a:pt x="12573" y="13308"/>
                  </a:cubicBezTo>
                  <a:cubicBezTo>
                    <a:pt x="12668" y="13308"/>
                    <a:pt x="12731" y="13276"/>
                    <a:pt x="12731" y="13181"/>
                  </a:cubicBezTo>
                  <a:cubicBezTo>
                    <a:pt x="12763" y="13118"/>
                    <a:pt x="12700" y="13054"/>
                    <a:pt x="12636" y="13054"/>
                  </a:cubicBezTo>
                  <a:cubicBezTo>
                    <a:pt x="12130" y="12959"/>
                    <a:pt x="11718" y="12864"/>
                    <a:pt x="11338" y="12769"/>
                  </a:cubicBezTo>
                  <a:lnTo>
                    <a:pt x="10863" y="12263"/>
                  </a:lnTo>
                  <a:lnTo>
                    <a:pt x="10863" y="12263"/>
                  </a:lnTo>
                  <a:cubicBezTo>
                    <a:pt x="11179" y="12326"/>
                    <a:pt x="11464" y="12389"/>
                    <a:pt x="11781" y="12453"/>
                  </a:cubicBezTo>
                  <a:cubicBezTo>
                    <a:pt x="11845" y="12453"/>
                    <a:pt x="11908" y="12421"/>
                    <a:pt x="11940" y="12358"/>
                  </a:cubicBezTo>
                  <a:cubicBezTo>
                    <a:pt x="11940" y="12263"/>
                    <a:pt x="11908" y="12199"/>
                    <a:pt x="11845" y="12199"/>
                  </a:cubicBezTo>
                  <a:cubicBezTo>
                    <a:pt x="11401" y="12104"/>
                    <a:pt x="10989" y="12009"/>
                    <a:pt x="10546" y="11914"/>
                  </a:cubicBezTo>
                  <a:lnTo>
                    <a:pt x="10451" y="11819"/>
                  </a:lnTo>
                  <a:cubicBezTo>
                    <a:pt x="10356" y="11724"/>
                    <a:pt x="10261" y="11629"/>
                    <a:pt x="10198" y="11566"/>
                  </a:cubicBezTo>
                  <a:lnTo>
                    <a:pt x="10198" y="11566"/>
                  </a:lnTo>
                  <a:cubicBezTo>
                    <a:pt x="10514" y="11629"/>
                    <a:pt x="10831" y="11693"/>
                    <a:pt x="11148" y="11788"/>
                  </a:cubicBezTo>
                  <a:cubicBezTo>
                    <a:pt x="11211" y="11788"/>
                    <a:pt x="11274" y="11756"/>
                    <a:pt x="11306" y="11693"/>
                  </a:cubicBezTo>
                  <a:cubicBezTo>
                    <a:pt x="11306" y="11629"/>
                    <a:pt x="11274" y="11566"/>
                    <a:pt x="11211" y="11534"/>
                  </a:cubicBezTo>
                  <a:cubicBezTo>
                    <a:pt x="10768" y="11408"/>
                    <a:pt x="10293" y="11313"/>
                    <a:pt x="9849" y="11218"/>
                  </a:cubicBezTo>
                  <a:lnTo>
                    <a:pt x="9818" y="11186"/>
                  </a:lnTo>
                  <a:cubicBezTo>
                    <a:pt x="10293" y="10996"/>
                    <a:pt x="10768" y="10616"/>
                    <a:pt x="10958" y="10141"/>
                  </a:cubicBezTo>
                  <a:close/>
                  <a:moveTo>
                    <a:pt x="5007" y="1"/>
                  </a:moveTo>
                  <a:cubicBezTo>
                    <a:pt x="3766" y="1"/>
                    <a:pt x="2567" y="442"/>
                    <a:pt x="1647" y="1274"/>
                  </a:cubicBezTo>
                  <a:cubicBezTo>
                    <a:pt x="634" y="2192"/>
                    <a:pt x="64" y="3490"/>
                    <a:pt x="32" y="4852"/>
                  </a:cubicBezTo>
                  <a:cubicBezTo>
                    <a:pt x="0" y="6182"/>
                    <a:pt x="570" y="7607"/>
                    <a:pt x="1584" y="8652"/>
                  </a:cubicBezTo>
                  <a:cubicBezTo>
                    <a:pt x="2502" y="9603"/>
                    <a:pt x="3642" y="10141"/>
                    <a:pt x="4846" y="10204"/>
                  </a:cubicBezTo>
                  <a:lnTo>
                    <a:pt x="4909" y="10204"/>
                  </a:lnTo>
                  <a:cubicBezTo>
                    <a:pt x="5146" y="10240"/>
                    <a:pt x="5384" y="10258"/>
                    <a:pt x="5620" y="10258"/>
                  </a:cubicBezTo>
                  <a:cubicBezTo>
                    <a:pt x="6421" y="10258"/>
                    <a:pt x="7201" y="10050"/>
                    <a:pt x="7886" y="9634"/>
                  </a:cubicBezTo>
                  <a:cubicBezTo>
                    <a:pt x="7918" y="9666"/>
                    <a:pt x="7949" y="9729"/>
                    <a:pt x="7981" y="9761"/>
                  </a:cubicBezTo>
                  <a:cubicBezTo>
                    <a:pt x="8013" y="9793"/>
                    <a:pt x="8044" y="9824"/>
                    <a:pt x="8076" y="9856"/>
                  </a:cubicBezTo>
                  <a:cubicBezTo>
                    <a:pt x="8076" y="9856"/>
                    <a:pt x="8076" y="9888"/>
                    <a:pt x="8076" y="9888"/>
                  </a:cubicBezTo>
                  <a:cubicBezTo>
                    <a:pt x="8108" y="9919"/>
                    <a:pt x="8139" y="9951"/>
                    <a:pt x="8171" y="9951"/>
                  </a:cubicBezTo>
                  <a:cubicBezTo>
                    <a:pt x="9279" y="11218"/>
                    <a:pt x="10451" y="12421"/>
                    <a:pt x="11591" y="13593"/>
                  </a:cubicBezTo>
                  <a:cubicBezTo>
                    <a:pt x="11845" y="13878"/>
                    <a:pt x="12130" y="14163"/>
                    <a:pt x="12383" y="14448"/>
                  </a:cubicBezTo>
                  <a:cubicBezTo>
                    <a:pt x="12415" y="14480"/>
                    <a:pt x="12415" y="14480"/>
                    <a:pt x="12446" y="14511"/>
                  </a:cubicBezTo>
                  <a:lnTo>
                    <a:pt x="12573" y="14638"/>
                  </a:lnTo>
                  <a:lnTo>
                    <a:pt x="12858" y="14923"/>
                  </a:lnTo>
                  <a:cubicBezTo>
                    <a:pt x="12985" y="15050"/>
                    <a:pt x="13111" y="15208"/>
                    <a:pt x="13238" y="15366"/>
                  </a:cubicBezTo>
                  <a:cubicBezTo>
                    <a:pt x="13808" y="16031"/>
                    <a:pt x="14505" y="16855"/>
                    <a:pt x="15296" y="16855"/>
                  </a:cubicBezTo>
                  <a:cubicBezTo>
                    <a:pt x="15486" y="16855"/>
                    <a:pt x="15676" y="16823"/>
                    <a:pt x="15866" y="16696"/>
                  </a:cubicBezTo>
                  <a:cubicBezTo>
                    <a:pt x="16088" y="16665"/>
                    <a:pt x="16310" y="16380"/>
                    <a:pt x="16437" y="16253"/>
                  </a:cubicBezTo>
                  <a:lnTo>
                    <a:pt x="16437" y="16221"/>
                  </a:lnTo>
                  <a:cubicBezTo>
                    <a:pt x="16595" y="16031"/>
                    <a:pt x="16753" y="15810"/>
                    <a:pt x="16690" y="15651"/>
                  </a:cubicBezTo>
                  <a:cubicBezTo>
                    <a:pt x="16690" y="15588"/>
                    <a:pt x="16658" y="15525"/>
                    <a:pt x="16563" y="15493"/>
                  </a:cubicBezTo>
                  <a:cubicBezTo>
                    <a:pt x="16437" y="14448"/>
                    <a:pt x="15486" y="13656"/>
                    <a:pt x="14631" y="12959"/>
                  </a:cubicBezTo>
                  <a:cubicBezTo>
                    <a:pt x="14410" y="12769"/>
                    <a:pt x="14188" y="12579"/>
                    <a:pt x="13998" y="12389"/>
                  </a:cubicBezTo>
                  <a:cubicBezTo>
                    <a:pt x="13681" y="12104"/>
                    <a:pt x="13365" y="11819"/>
                    <a:pt x="13048" y="11503"/>
                  </a:cubicBezTo>
                  <a:cubicBezTo>
                    <a:pt x="11876" y="10394"/>
                    <a:pt x="10641" y="9254"/>
                    <a:pt x="9374" y="8146"/>
                  </a:cubicBezTo>
                  <a:cubicBezTo>
                    <a:pt x="9786" y="7512"/>
                    <a:pt x="10008" y="6784"/>
                    <a:pt x="10103" y="5992"/>
                  </a:cubicBezTo>
                  <a:cubicBezTo>
                    <a:pt x="10229" y="4504"/>
                    <a:pt x="9754" y="2984"/>
                    <a:pt x="8773" y="1844"/>
                  </a:cubicBezTo>
                  <a:cubicBezTo>
                    <a:pt x="7854" y="767"/>
                    <a:pt x="6619" y="102"/>
                    <a:pt x="5257" y="7"/>
                  </a:cubicBezTo>
                  <a:cubicBezTo>
                    <a:pt x="5174" y="3"/>
                    <a:pt x="5091" y="1"/>
                    <a:pt x="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43"/>
            <p:cNvSpPr/>
            <p:nvPr/>
          </p:nvSpPr>
          <p:spPr>
            <a:xfrm>
              <a:off x="2692139" y="1557606"/>
              <a:ext cx="261660" cy="257447"/>
            </a:xfrm>
            <a:custGeom>
              <a:avLst/>
              <a:gdLst/>
              <a:ahLst/>
              <a:cxnLst/>
              <a:rect l="l" t="t" r="r" b="b"/>
              <a:pathLst>
                <a:path w="8266" h="8182" extrusionOk="0">
                  <a:moveTo>
                    <a:pt x="4215" y="405"/>
                  </a:moveTo>
                  <a:cubicBezTo>
                    <a:pt x="4905" y="405"/>
                    <a:pt x="5606" y="643"/>
                    <a:pt x="6207" y="1119"/>
                  </a:cubicBezTo>
                  <a:cubicBezTo>
                    <a:pt x="7126" y="1816"/>
                    <a:pt x="7728" y="2956"/>
                    <a:pt x="7791" y="4033"/>
                  </a:cubicBezTo>
                  <a:cubicBezTo>
                    <a:pt x="7917" y="5961"/>
                    <a:pt x="6529" y="7574"/>
                    <a:pt x="4540" y="7800"/>
                  </a:cubicBezTo>
                  <a:lnTo>
                    <a:pt x="4540" y="7800"/>
                  </a:lnTo>
                  <a:cubicBezTo>
                    <a:pt x="4567" y="7794"/>
                    <a:pt x="4592" y="7763"/>
                    <a:pt x="4592" y="7706"/>
                  </a:cubicBezTo>
                  <a:cubicBezTo>
                    <a:pt x="4592" y="7643"/>
                    <a:pt x="4529" y="7611"/>
                    <a:pt x="4466" y="7611"/>
                  </a:cubicBezTo>
                  <a:cubicBezTo>
                    <a:pt x="4276" y="7580"/>
                    <a:pt x="4086" y="7580"/>
                    <a:pt x="3896" y="7580"/>
                  </a:cubicBezTo>
                  <a:cubicBezTo>
                    <a:pt x="3642" y="7580"/>
                    <a:pt x="3421" y="7611"/>
                    <a:pt x="3167" y="7611"/>
                  </a:cubicBezTo>
                  <a:cubicBezTo>
                    <a:pt x="2977" y="7548"/>
                    <a:pt x="2787" y="7453"/>
                    <a:pt x="2629" y="7358"/>
                  </a:cubicBezTo>
                  <a:lnTo>
                    <a:pt x="2629" y="7358"/>
                  </a:lnTo>
                  <a:cubicBezTo>
                    <a:pt x="3136" y="7390"/>
                    <a:pt x="3642" y="7421"/>
                    <a:pt x="4117" y="7421"/>
                  </a:cubicBezTo>
                  <a:lnTo>
                    <a:pt x="4687" y="7421"/>
                  </a:lnTo>
                  <a:cubicBezTo>
                    <a:pt x="4751" y="7390"/>
                    <a:pt x="4814" y="7358"/>
                    <a:pt x="4814" y="7263"/>
                  </a:cubicBezTo>
                  <a:cubicBezTo>
                    <a:pt x="4814" y="7200"/>
                    <a:pt x="4751" y="7136"/>
                    <a:pt x="4687" y="7136"/>
                  </a:cubicBezTo>
                  <a:cubicBezTo>
                    <a:pt x="3769" y="7136"/>
                    <a:pt x="3009" y="7136"/>
                    <a:pt x="2281" y="7105"/>
                  </a:cubicBezTo>
                  <a:lnTo>
                    <a:pt x="2249" y="7105"/>
                  </a:lnTo>
                  <a:cubicBezTo>
                    <a:pt x="2249" y="7105"/>
                    <a:pt x="2217" y="7105"/>
                    <a:pt x="2217" y="7136"/>
                  </a:cubicBezTo>
                  <a:cubicBezTo>
                    <a:pt x="2059" y="7041"/>
                    <a:pt x="1932" y="6946"/>
                    <a:pt x="1805" y="6820"/>
                  </a:cubicBezTo>
                  <a:lnTo>
                    <a:pt x="1805" y="6820"/>
                  </a:lnTo>
                  <a:cubicBezTo>
                    <a:pt x="2106" y="6828"/>
                    <a:pt x="2403" y="6832"/>
                    <a:pt x="2696" y="6832"/>
                  </a:cubicBezTo>
                  <a:cubicBezTo>
                    <a:pt x="3575" y="6832"/>
                    <a:pt x="4418" y="6796"/>
                    <a:pt x="5226" y="6725"/>
                  </a:cubicBezTo>
                  <a:cubicBezTo>
                    <a:pt x="5321" y="6725"/>
                    <a:pt x="5384" y="6661"/>
                    <a:pt x="5384" y="6598"/>
                  </a:cubicBezTo>
                  <a:cubicBezTo>
                    <a:pt x="5352" y="6503"/>
                    <a:pt x="5289" y="6440"/>
                    <a:pt x="5226" y="6440"/>
                  </a:cubicBezTo>
                  <a:cubicBezTo>
                    <a:pt x="3737" y="6503"/>
                    <a:pt x="2597" y="6535"/>
                    <a:pt x="1520" y="6566"/>
                  </a:cubicBezTo>
                  <a:cubicBezTo>
                    <a:pt x="1425" y="6471"/>
                    <a:pt x="1362" y="6345"/>
                    <a:pt x="1267" y="6250"/>
                  </a:cubicBezTo>
                  <a:lnTo>
                    <a:pt x="1394" y="6250"/>
                  </a:lnTo>
                  <a:cubicBezTo>
                    <a:pt x="1932" y="6281"/>
                    <a:pt x="2471" y="6345"/>
                    <a:pt x="3009" y="6376"/>
                  </a:cubicBezTo>
                  <a:cubicBezTo>
                    <a:pt x="3104" y="6376"/>
                    <a:pt x="3136" y="6313"/>
                    <a:pt x="3167" y="6250"/>
                  </a:cubicBezTo>
                  <a:cubicBezTo>
                    <a:pt x="3167" y="6186"/>
                    <a:pt x="3104" y="6123"/>
                    <a:pt x="3041" y="6091"/>
                  </a:cubicBezTo>
                  <a:cubicBezTo>
                    <a:pt x="2502" y="6060"/>
                    <a:pt x="1964" y="6028"/>
                    <a:pt x="1425" y="5996"/>
                  </a:cubicBezTo>
                  <a:lnTo>
                    <a:pt x="1077" y="5965"/>
                  </a:lnTo>
                  <a:cubicBezTo>
                    <a:pt x="982" y="5838"/>
                    <a:pt x="919" y="5680"/>
                    <a:pt x="824" y="5521"/>
                  </a:cubicBezTo>
                  <a:lnTo>
                    <a:pt x="4434" y="5521"/>
                  </a:lnTo>
                  <a:cubicBezTo>
                    <a:pt x="4497" y="5521"/>
                    <a:pt x="4561" y="5458"/>
                    <a:pt x="4561" y="5363"/>
                  </a:cubicBezTo>
                  <a:cubicBezTo>
                    <a:pt x="4561" y="5300"/>
                    <a:pt x="4497" y="5236"/>
                    <a:pt x="4434" y="5236"/>
                  </a:cubicBezTo>
                  <a:lnTo>
                    <a:pt x="729" y="5236"/>
                  </a:lnTo>
                  <a:cubicBezTo>
                    <a:pt x="665" y="5110"/>
                    <a:pt x="634" y="4951"/>
                    <a:pt x="602" y="4793"/>
                  </a:cubicBezTo>
                  <a:lnTo>
                    <a:pt x="1964" y="4793"/>
                  </a:lnTo>
                  <a:cubicBezTo>
                    <a:pt x="2027" y="4793"/>
                    <a:pt x="2090" y="4730"/>
                    <a:pt x="2090" y="4666"/>
                  </a:cubicBezTo>
                  <a:cubicBezTo>
                    <a:pt x="2090" y="4603"/>
                    <a:pt x="2027" y="4540"/>
                    <a:pt x="1964" y="4540"/>
                  </a:cubicBezTo>
                  <a:cubicBezTo>
                    <a:pt x="1795" y="4529"/>
                    <a:pt x="1630" y="4525"/>
                    <a:pt x="1468" y="4525"/>
                  </a:cubicBezTo>
                  <a:cubicBezTo>
                    <a:pt x="1144" y="4525"/>
                    <a:pt x="834" y="4540"/>
                    <a:pt x="539" y="4540"/>
                  </a:cubicBezTo>
                  <a:lnTo>
                    <a:pt x="507" y="4318"/>
                  </a:lnTo>
                  <a:cubicBezTo>
                    <a:pt x="475" y="4286"/>
                    <a:pt x="475" y="4223"/>
                    <a:pt x="475" y="4160"/>
                  </a:cubicBezTo>
                  <a:lnTo>
                    <a:pt x="475" y="4160"/>
                  </a:lnTo>
                  <a:cubicBezTo>
                    <a:pt x="1172" y="4191"/>
                    <a:pt x="1837" y="4191"/>
                    <a:pt x="2471" y="4191"/>
                  </a:cubicBezTo>
                  <a:cubicBezTo>
                    <a:pt x="3326" y="4191"/>
                    <a:pt x="4117" y="4160"/>
                    <a:pt x="4877" y="4160"/>
                  </a:cubicBezTo>
                  <a:cubicBezTo>
                    <a:pt x="4941" y="4128"/>
                    <a:pt x="5004" y="4065"/>
                    <a:pt x="5004" y="4001"/>
                  </a:cubicBezTo>
                  <a:cubicBezTo>
                    <a:pt x="5004" y="3938"/>
                    <a:pt x="4941" y="3875"/>
                    <a:pt x="4877" y="3875"/>
                  </a:cubicBezTo>
                  <a:lnTo>
                    <a:pt x="4719" y="3875"/>
                  </a:lnTo>
                  <a:cubicBezTo>
                    <a:pt x="3790" y="3875"/>
                    <a:pt x="2847" y="3889"/>
                    <a:pt x="1899" y="3889"/>
                  </a:cubicBezTo>
                  <a:cubicBezTo>
                    <a:pt x="1425" y="3889"/>
                    <a:pt x="950" y="3885"/>
                    <a:pt x="475" y="3875"/>
                  </a:cubicBezTo>
                  <a:cubicBezTo>
                    <a:pt x="475" y="3684"/>
                    <a:pt x="475" y="3526"/>
                    <a:pt x="507" y="3336"/>
                  </a:cubicBezTo>
                  <a:cubicBezTo>
                    <a:pt x="539" y="3336"/>
                    <a:pt x="570" y="3368"/>
                    <a:pt x="602" y="3368"/>
                  </a:cubicBezTo>
                  <a:lnTo>
                    <a:pt x="982" y="3368"/>
                  </a:lnTo>
                  <a:cubicBezTo>
                    <a:pt x="1615" y="3368"/>
                    <a:pt x="2186" y="3336"/>
                    <a:pt x="2756" y="3273"/>
                  </a:cubicBezTo>
                  <a:cubicBezTo>
                    <a:pt x="2851" y="3273"/>
                    <a:pt x="2914" y="3178"/>
                    <a:pt x="2882" y="3114"/>
                  </a:cubicBezTo>
                  <a:cubicBezTo>
                    <a:pt x="2882" y="3019"/>
                    <a:pt x="2819" y="2988"/>
                    <a:pt x="2756" y="2988"/>
                  </a:cubicBezTo>
                  <a:cubicBezTo>
                    <a:pt x="2059" y="3051"/>
                    <a:pt x="1394" y="3083"/>
                    <a:pt x="760" y="3083"/>
                  </a:cubicBezTo>
                  <a:lnTo>
                    <a:pt x="570" y="3083"/>
                  </a:lnTo>
                  <a:cubicBezTo>
                    <a:pt x="634" y="2893"/>
                    <a:pt x="697" y="2703"/>
                    <a:pt x="792" y="2513"/>
                  </a:cubicBezTo>
                  <a:cubicBezTo>
                    <a:pt x="2122" y="2513"/>
                    <a:pt x="3326" y="2449"/>
                    <a:pt x="4466" y="2354"/>
                  </a:cubicBezTo>
                  <a:cubicBezTo>
                    <a:pt x="4561" y="2354"/>
                    <a:pt x="4624" y="2291"/>
                    <a:pt x="4592" y="2228"/>
                  </a:cubicBezTo>
                  <a:cubicBezTo>
                    <a:pt x="4592" y="2133"/>
                    <a:pt x="4529" y="2101"/>
                    <a:pt x="4466" y="2101"/>
                  </a:cubicBezTo>
                  <a:cubicBezTo>
                    <a:pt x="3072" y="2164"/>
                    <a:pt x="1964" y="2228"/>
                    <a:pt x="950" y="2228"/>
                  </a:cubicBezTo>
                  <a:cubicBezTo>
                    <a:pt x="1077" y="2006"/>
                    <a:pt x="1235" y="1816"/>
                    <a:pt x="1457" y="1594"/>
                  </a:cubicBezTo>
                  <a:cubicBezTo>
                    <a:pt x="1885" y="1610"/>
                    <a:pt x="2288" y="1618"/>
                    <a:pt x="2680" y="1618"/>
                  </a:cubicBezTo>
                  <a:cubicBezTo>
                    <a:pt x="3072" y="1618"/>
                    <a:pt x="3452" y="1610"/>
                    <a:pt x="3832" y="1594"/>
                  </a:cubicBezTo>
                  <a:cubicBezTo>
                    <a:pt x="3896" y="1594"/>
                    <a:pt x="3959" y="1531"/>
                    <a:pt x="3959" y="1468"/>
                  </a:cubicBezTo>
                  <a:cubicBezTo>
                    <a:pt x="3959" y="1373"/>
                    <a:pt x="3927" y="1341"/>
                    <a:pt x="3832" y="1309"/>
                  </a:cubicBezTo>
                  <a:lnTo>
                    <a:pt x="1774" y="1309"/>
                  </a:lnTo>
                  <a:cubicBezTo>
                    <a:pt x="1932" y="1214"/>
                    <a:pt x="2090" y="1088"/>
                    <a:pt x="2249" y="993"/>
                  </a:cubicBezTo>
                  <a:cubicBezTo>
                    <a:pt x="2851" y="993"/>
                    <a:pt x="3484" y="1024"/>
                    <a:pt x="4276" y="1056"/>
                  </a:cubicBezTo>
                  <a:cubicBezTo>
                    <a:pt x="4371" y="1056"/>
                    <a:pt x="4402" y="1024"/>
                    <a:pt x="4402" y="929"/>
                  </a:cubicBezTo>
                  <a:cubicBezTo>
                    <a:pt x="4434" y="866"/>
                    <a:pt x="4371" y="803"/>
                    <a:pt x="4307" y="803"/>
                  </a:cubicBezTo>
                  <a:cubicBezTo>
                    <a:pt x="3832" y="771"/>
                    <a:pt x="3326" y="739"/>
                    <a:pt x="2787" y="739"/>
                  </a:cubicBezTo>
                  <a:cubicBezTo>
                    <a:pt x="3072" y="613"/>
                    <a:pt x="3357" y="518"/>
                    <a:pt x="3674" y="454"/>
                  </a:cubicBezTo>
                  <a:cubicBezTo>
                    <a:pt x="3852" y="421"/>
                    <a:pt x="4033" y="405"/>
                    <a:pt x="4215" y="405"/>
                  </a:cubicBezTo>
                  <a:close/>
                  <a:moveTo>
                    <a:pt x="4281" y="1"/>
                  </a:moveTo>
                  <a:cubicBezTo>
                    <a:pt x="4185" y="1"/>
                    <a:pt x="4089" y="4"/>
                    <a:pt x="3991" y="11"/>
                  </a:cubicBezTo>
                  <a:cubicBezTo>
                    <a:pt x="2946" y="106"/>
                    <a:pt x="1900" y="581"/>
                    <a:pt x="1172" y="1341"/>
                  </a:cubicBezTo>
                  <a:cubicBezTo>
                    <a:pt x="1140" y="1341"/>
                    <a:pt x="1109" y="1373"/>
                    <a:pt x="1109" y="1436"/>
                  </a:cubicBezTo>
                  <a:cubicBezTo>
                    <a:pt x="317" y="2259"/>
                    <a:pt x="0" y="3304"/>
                    <a:pt x="159" y="4381"/>
                  </a:cubicBezTo>
                  <a:cubicBezTo>
                    <a:pt x="159" y="4476"/>
                    <a:pt x="190" y="4571"/>
                    <a:pt x="190" y="4666"/>
                  </a:cubicBezTo>
                  <a:cubicBezTo>
                    <a:pt x="190" y="4666"/>
                    <a:pt x="190" y="4698"/>
                    <a:pt x="222" y="4730"/>
                  </a:cubicBezTo>
                  <a:cubicBezTo>
                    <a:pt x="661" y="6734"/>
                    <a:pt x="2338" y="8150"/>
                    <a:pt x="4214" y="8150"/>
                  </a:cubicBezTo>
                  <a:cubicBezTo>
                    <a:pt x="4234" y="8150"/>
                    <a:pt x="4255" y="8150"/>
                    <a:pt x="4276" y="8150"/>
                  </a:cubicBezTo>
                  <a:cubicBezTo>
                    <a:pt x="4307" y="8150"/>
                    <a:pt x="4339" y="8181"/>
                    <a:pt x="4371" y="8181"/>
                  </a:cubicBezTo>
                  <a:cubicBezTo>
                    <a:pt x="5764" y="8150"/>
                    <a:pt x="6904" y="7516"/>
                    <a:pt x="7506" y="6345"/>
                  </a:cubicBezTo>
                  <a:cubicBezTo>
                    <a:pt x="8266" y="4951"/>
                    <a:pt x="8139" y="2988"/>
                    <a:pt x="7253" y="1594"/>
                  </a:cubicBezTo>
                  <a:cubicBezTo>
                    <a:pt x="6547" y="566"/>
                    <a:pt x="5514" y="1"/>
                    <a:pt x="42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366" name="Google Shape;1366;p43"/>
          <p:cNvSpPr/>
          <p:nvPr/>
        </p:nvSpPr>
        <p:spPr>
          <a:xfrm>
            <a:off x="5755901" y="5373733"/>
            <a:ext cx="678857" cy="707152"/>
          </a:xfrm>
          <a:custGeom>
            <a:avLst/>
            <a:gdLst/>
            <a:ahLst/>
            <a:cxnLst/>
            <a:rect l="l" t="t" r="r" b="b"/>
            <a:pathLst>
              <a:path w="16153" h="16849" extrusionOk="0">
                <a:moveTo>
                  <a:pt x="1933" y="1774"/>
                </a:moveTo>
                <a:cubicBezTo>
                  <a:pt x="2186" y="1774"/>
                  <a:pt x="2408" y="1901"/>
                  <a:pt x="2598" y="2091"/>
                </a:cubicBezTo>
                <a:cubicBezTo>
                  <a:pt x="2506" y="2078"/>
                  <a:pt x="2409" y="2070"/>
                  <a:pt x="2308" y="2070"/>
                </a:cubicBezTo>
                <a:cubicBezTo>
                  <a:pt x="2166" y="2070"/>
                  <a:pt x="2018" y="2085"/>
                  <a:pt x="1869" y="2122"/>
                </a:cubicBezTo>
                <a:cubicBezTo>
                  <a:pt x="1869" y="1996"/>
                  <a:pt x="1869" y="1901"/>
                  <a:pt x="1869" y="1806"/>
                </a:cubicBezTo>
                <a:cubicBezTo>
                  <a:pt x="1869" y="1774"/>
                  <a:pt x="1901" y="1774"/>
                  <a:pt x="1933" y="1774"/>
                </a:cubicBezTo>
                <a:close/>
                <a:moveTo>
                  <a:pt x="1990" y="1321"/>
                </a:moveTo>
                <a:cubicBezTo>
                  <a:pt x="2439" y="1321"/>
                  <a:pt x="2851" y="1572"/>
                  <a:pt x="3136" y="2027"/>
                </a:cubicBezTo>
                <a:cubicBezTo>
                  <a:pt x="3136" y="2027"/>
                  <a:pt x="3136" y="2059"/>
                  <a:pt x="3168" y="2091"/>
                </a:cubicBezTo>
                <a:cubicBezTo>
                  <a:pt x="3168" y="2122"/>
                  <a:pt x="3168" y="2122"/>
                  <a:pt x="3168" y="2122"/>
                </a:cubicBezTo>
                <a:cubicBezTo>
                  <a:pt x="2946" y="1774"/>
                  <a:pt x="2598" y="1521"/>
                  <a:pt x="2218" y="1426"/>
                </a:cubicBezTo>
                <a:cubicBezTo>
                  <a:pt x="2128" y="1403"/>
                  <a:pt x="2039" y="1381"/>
                  <a:pt x="1938" y="1381"/>
                </a:cubicBezTo>
                <a:cubicBezTo>
                  <a:pt x="1896" y="1381"/>
                  <a:pt x="1852" y="1385"/>
                  <a:pt x="1806" y="1394"/>
                </a:cubicBezTo>
                <a:cubicBezTo>
                  <a:pt x="1838" y="1362"/>
                  <a:pt x="1838" y="1362"/>
                  <a:pt x="1838" y="1362"/>
                </a:cubicBezTo>
                <a:lnTo>
                  <a:pt x="1838" y="1331"/>
                </a:lnTo>
                <a:cubicBezTo>
                  <a:pt x="1889" y="1324"/>
                  <a:pt x="1940" y="1321"/>
                  <a:pt x="1990" y="1321"/>
                </a:cubicBezTo>
                <a:close/>
                <a:moveTo>
                  <a:pt x="1521" y="1426"/>
                </a:moveTo>
                <a:cubicBezTo>
                  <a:pt x="1521" y="1426"/>
                  <a:pt x="1521" y="1426"/>
                  <a:pt x="1553" y="1457"/>
                </a:cubicBezTo>
                <a:cubicBezTo>
                  <a:pt x="1489" y="1457"/>
                  <a:pt x="1426" y="1489"/>
                  <a:pt x="1363" y="1521"/>
                </a:cubicBezTo>
                <a:cubicBezTo>
                  <a:pt x="1141" y="1679"/>
                  <a:pt x="983" y="1964"/>
                  <a:pt x="951" y="2249"/>
                </a:cubicBezTo>
                <a:cubicBezTo>
                  <a:pt x="951" y="2154"/>
                  <a:pt x="951" y="2059"/>
                  <a:pt x="983" y="1964"/>
                </a:cubicBezTo>
                <a:cubicBezTo>
                  <a:pt x="1078" y="1711"/>
                  <a:pt x="1268" y="1521"/>
                  <a:pt x="1521" y="1426"/>
                </a:cubicBezTo>
                <a:close/>
                <a:moveTo>
                  <a:pt x="1489" y="1964"/>
                </a:moveTo>
                <a:cubicBezTo>
                  <a:pt x="1489" y="2186"/>
                  <a:pt x="1489" y="2407"/>
                  <a:pt x="1489" y="2629"/>
                </a:cubicBezTo>
                <a:cubicBezTo>
                  <a:pt x="1394" y="2534"/>
                  <a:pt x="1331" y="2376"/>
                  <a:pt x="1363" y="2249"/>
                </a:cubicBezTo>
                <a:cubicBezTo>
                  <a:pt x="1363" y="2154"/>
                  <a:pt x="1426" y="2059"/>
                  <a:pt x="1489" y="1964"/>
                </a:cubicBezTo>
                <a:close/>
                <a:moveTo>
                  <a:pt x="1046" y="2661"/>
                </a:moveTo>
                <a:lnTo>
                  <a:pt x="1046" y="2661"/>
                </a:lnTo>
                <a:cubicBezTo>
                  <a:pt x="1078" y="2692"/>
                  <a:pt x="1109" y="2724"/>
                  <a:pt x="1141" y="2787"/>
                </a:cubicBezTo>
                <a:cubicBezTo>
                  <a:pt x="1109" y="2756"/>
                  <a:pt x="1078" y="2692"/>
                  <a:pt x="1046" y="2661"/>
                </a:cubicBezTo>
                <a:close/>
                <a:moveTo>
                  <a:pt x="1933" y="3294"/>
                </a:moveTo>
                <a:cubicBezTo>
                  <a:pt x="2123" y="3294"/>
                  <a:pt x="2281" y="3389"/>
                  <a:pt x="2439" y="3547"/>
                </a:cubicBezTo>
                <a:cubicBezTo>
                  <a:pt x="2376" y="3537"/>
                  <a:pt x="2316" y="3533"/>
                  <a:pt x="2259" y="3533"/>
                </a:cubicBezTo>
                <a:cubicBezTo>
                  <a:pt x="2144" y="3533"/>
                  <a:pt x="2038" y="3547"/>
                  <a:pt x="1933" y="3547"/>
                </a:cubicBezTo>
                <a:lnTo>
                  <a:pt x="1901" y="3547"/>
                </a:lnTo>
                <a:cubicBezTo>
                  <a:pt x="1933" y="3452"/>
                  <a:pt x="1933" y="3357"/>
                  <a:pt x="1933" y="3294"/>
                </a:cubicBezTo>
                <a:close/>
                <a:moveTo>
                  <a:pt x="2851" y="3421"/>
                </a:moveTo>
                <a:cubicBezTo>
                  <a:pt x="2978" y="3579"/>
                  <a:pt x="3104" y="3738"/>
                  <a:pt x="3168" y="3864"/>
                </a:cubicBezTo>
                <a:lnTo>
                  <a:pt x="3199" y="3896"/>
                </a:lnTo>
                <a:cubicBezTo>
                  <a:pt x="3199" y="3928"/>
                  <a:pt x="3199" y="3959"/>
                  <a:pt x="3199" y="3959"/>
                </a:cubicBezTo>
                <a:cubicBezTo>
                  <a:pt x="3104" y="3769"/>
                  <a:pt x="2978" y="3579"/>
                  <a:pt x="2851" y="3421"/>
                </a:cubicBezTo>
                <a:close/>
                <a:moveTo>
                  <a:pt x="2629" y="3801"/>
                </a:moveTo>
                <a:cubicBezTo>
                  <a:pt x="2693" y="3864"/>
                  <a:pt x="2724" y="3928"/>
                  <a:pt x="2756" y="3991"/>
                </a:cubicBezTo>
                <a:cubicBezTo>
                  <a:pt x="2788" y="4023"/>
                  <a:pt x="2851" y="4086"/>
                  <a:pt x="2883" y="4149"/>
                </a:cubicBezTo>
                <a:cubicBezTo>
                  <a:pt x="2534" y="4086"/>
                  <a:pt x="2218" y="4054"/>
                  <a:pt x="1869" y="4023"/>
                </a:cubicBezTo>
                <a:cubicBezTo>
                  <a:pt x="1869" y="3959"/>
                  <a:pt x="1901" y="3896"/>
                  <a:pt x="1901" y="3801"/>
                </a:cubicBezTo>
                <a:lnTo>
                  <a:pt x="1933" y="3801"/>
                </a:lnTo>
                <a:cubicBezTo>
                  <a:pt x="2044" y="3817"/>
                  <a:pt x="2154" y="3825"/>
                  <a:pt x="2265" y="3825"/>
                </a:cubicBezTo>
                <a:cubicBezTo>
                  <a:pt x="2376" y="3825"/>
                  <a:pt x="2487" y="3817"/>
                  <a:pt x="2598" y="3801"/>
                </a:cubicBezTo>
                <a:close/>
                <a:moveTo>
                  <a:pt x="1553" y="3389"/>
                </a:moveTo>
                <a:lnTo>
                  <a:pt x="1553" y="3389"/>
                </a:lnTo>
                <a:cubicBezTo>
                  <a:pt x="1521" y="3674"/>
                  <a:pt x="1521" y="3928"/>
                  <a:pt x="1521" y="4213"/>
                </a:cubicBezTo>
                <a:cubicBezTo>
                  <a:pt x="1394" y="4023"/>
                  <a:pt x="1331" y="3801"/>
                  <a:pt x="1394" y="3611"/>
                </a:cubicBezTo>
                <a:cubicBezTo>
                  <a:pt x="1426" y="3516"/>
                  <a:pt x="1458" y="3452"/>
                  <a:pt x="1553" y="3389"/>
                </a:cubicBezTo>
                <a:close/>
                <a:moveTo>
                  <a:pt x="1014" y="3484"/>
                </a:moveTo>
                <a:lnTo>
                  <a:pt x="1014" y="3484"/>
                </a:lnTo>
                <a:cubicBezTo>
                  <a:pt x="919" y="3833"/>
                  <a:pt x="1078" y="4149"/>
                  <a:pt x="1268" y="4434"/>
                </a:cubicBezTo>
                <a:cubicBezTo>
                  <a:pt x="1236" y="4466"/>
                  <a:pt x="1204" y="4466"/>
                  <a:pt x="1173" y="4498"/>
                </a:cubicBezTo>
                <a:cubicBezTo>
                  <a:pt x="951" y="4244"/>
                  <a:pt x="888" y="3959"/>
                  <a:pt x="951" y="3642"/>
                </a:cubicBezTo>
                <a:cubicBezTo>
                  <a:pt x="951" y="3579"/>
                  <a:pt x="983" y="3547"/>
                  <a:pt x="1014" y="3484"/>
                </a:cubicBezTo>
                <a:close/>
                <a:moveTo>
                  <a:pt x="1933" y="5131"/>
                </a:moveTo>
                <a:cubicBezTo>
                  <a:pt x="2059" y="5131"/>
                  <a:pt x="2154" y="5194"/>
                  <a:pt x="2218" y="5226"/>
                </a:cubicBezTo>
                <a:lnTo>
                  <a:pt x="1901" y="5226"/>
                </a:lnTo>
                <a:lnTo>
                  <a:pt x="1901" y="5194"/>
                </a:lnTo>
                <a:cubicBezTo>
                  <a:pt x="1901" y="5163"/>
                  <a:pt x="1901" y="5131"/>
                  <a:pt x="1901" y="5131"/>
                </a:cubicBezTo>
                <a:close/>
                <a:moveTo>
                  <a:pt x="2534" y="5543"/>
                </a:moveTo>
                <a:cubicBezTo>
                  <a:pt x="2629" y="5638"/>
                  <a:pt x="2693" y="5764"/>
                  <a:pt x="2756" y="5859"/>
                </a:cubicBezTo>
                <a:cubicBezTo>
                  <a:pt x="2471" y="5828"/>
                  <a:pt x="2186" y="5796"/>
                  <a:pt x="1933" y="5764"/>
                </a:cubicBezTo>
                <a:cubicBezTo>
                  <a:pt x="1933" y="5701"/>
                  <a:pt x="1933" y="5606"/>
                  <a:pt x="1933" y="5543"/>
                </a:cubicBezTo>
                <a:close/>
                <a:moveTo>
                  <a:pt x="1584" y="5194"/>
                </a:moveTo>
                <a:lnTo>
                  <a:pt x="1584" y="5194"/>
                </a:lnTo>
                <a:cubicBezTo>
                  <a:pt x="1553" y="5258"/>
                  <a:pt x="1553" y="5353"/>
                  <a:pt x="1553" y="5448"/>
                </a:cubicBezTo>
                <a:lnTo>
                  <a:pt x="1553" y="5574"/>
                </a:lnTo>
                <a:cubicBezTo>
                  <a:pt x="1553" y="5638"/>
                  <a:pt x="1553" y="5733"/>
                  <a:pt x="1553" y="5796"/>
                </a:cubicBezTo>
                <a:lnTo>
                  <a:pt x="1553" y="5828"/>
                </a:lnTo>
                <a:cubicBezTo>
                  <a:pt x="1521" y="5891"/>
                  <a:pt x="1521" y="5923"/>
                  <a:pt x="1553" y="5954"/>
                </a:cubicBezTo>
                <a:lnTo>
                  <a:pt x="1553" y="5986"/>
                </a:lnTo>
                <a:cubicBezTo>
                  <a:pt x="1394" y="5796"/>
                  <a:pt x="1268" y="5574"/>
                  <a:pt x="1394" y="5353"/>
                </a:cubicBezTo>
                <a:cubicBezTo>
                  <a:pt x="1426" y="5289"/>
                  <a:pt x="1489" y="5226"/>
                  <a:pt x="1584" y="5194"/>
                </a:cubicBezTo>
                <a:close/>
                <a:moveTo>
                  <a:pt x="1838" y="4719"/>
                </a:moveTo>
                <a:cubicBezTo>
                  <a:pt x="2376" y="4719"/>
                  <a:pt x="2788" y="5004"/>
                  <a:pt x="3168" y="5638"/>
                </a:cubicBezTo>
                <a:cubicBezTo>
                  <a:pt x="3168" y="5638"/>
                  <a:pt x="3168" y="5669"/>
                  <a:pt x="3168" y="5701"/>
                </a:cubicBezTo>
                <a:cubicBezTo>
                  <a:pt x="3199" y="5733"/>
                  <a:pt x="3168" y="5796"/>
                  <a:pt x="3168" y="5796"/>
                </a:cubicBezTo>
                <a:cubicBezTo>
                  <a:pt x="3157" y="5807"/>
                  <a:pt x="3147" y="5810"/>
                  <a:pt x="3136" y="5810"/>
                </a:cubicBezTo>
                <a:cubicBezTo>
                  <a:pt x="3115" y="5810"/>
                  <a:pt x="3094" y="5796"/>
                  <a:pt x="3073" y="5796"/>
                </a:cubicBezTo>
                <a:cubicBezTo>
                  <a:pt x="2854" y="5223"/>
                  <a:pt x="2401" y="4744"/>
                  <a:pt x="1834" y="4744"/>
                </a:cubicBezTo>
                <a:cubicBezTo>
                  <a:pt x="1743" y="4744"/>
                  <a:pt x="1649" y="4756"/>
                  <a:pt x="1553" y="4783"/>
                </a:cubicBezTo>
                <a:cubicBezTo>
                  <a:pt x="1268" y="4878"/>
                  <a:pt x="1078" y="5036"/>
                  <a:pt x="1014" y="5289"/>
                </a:cubicBezTo>
                <a:cubicBezTo>
                  <a:pt x="951" y="5543"/>
                  <a:pt x="1014" y="5859"/>
                  <a:pt x="1204" y="6113"/>
                </a:cubicBezTo>
                <a:cubicBezTo>
                  <a:pt x="1141" y="6113"/>
                  <a:pt x="1109" y="6144"/>
                  <a:pt x="1046" y="6144"/>
                </a:cubicBezTo>
                <a:cubicBezTo>
                  <a:pt x="856" y="5923"/>
                  <a:pt x="793" y="5606"/>
                  <a:pt x="919" y="5321"/>
                </a:cubicBezTo>
                <a:cubicBezTo>
                  <a:pt x="1046" y="4973"/>
                  <a:pt x="1426" y="4719"/>
                  <a:pt x="1838" y="4719"/>
                </a:cubicBezTo>
                <a:close/>
                <a:moveTo>
                  <a:pt x="2028" y="6904"/>
                </a:moveTo>
                <a:cubicBezTo>
                  <a:pt x="2091" y="6936"/>
                  <a:pt x="2154" y="6936"/>
                  <a:pt x="2218" y="6968"/>
                </a:cubicBezTo>
                <a:lnTo>
                  <a:pt x="1996" y="6968"/>
                </a:lnTo>
                <a:cubicBezTo>
                  <a:pt x="1996" y="6936"/>
                  <a:pt x="1996" y="6936"/>
                  <a:pt x="2028" y="6904"/>
                </a:cubicBezTo>
                <a:close/>
                <a:moveTo>
                  <a:pt x="13524" y="1014"/>
                </a:moveTo>
                <a:cubicBezTo>
                  <a:pt x="13650" y="1172"/>
                  <a:pt x="13809" y="1299"/>
                  <a:pt x="13999" y="1394"/>
                </a:cubicBezTo>
                <a:cubicBezTo>
                  <a:pt x="13999" y="2312"/>
                  <a:pt x="13967" y="3262"/>
                  <a:pt x="13935" y="4181"/>
                </a:cubicBezTo>
                <a:cubicBezTo>
                  <a:pt x="13935" y="4941"/>
                  <a:pt x="13904" y="5733"/>
                  <a:pt x="13904" y="6493"/>
                </a:cubicBezTo>
                <a:cubicBezTo>
                  <a:pt x="13745" y="6651"/>
                  <a:pt x="13619" y="6778"/>
                  <a:pt x="13460" y="6936"/>
                </a:cubicBezTo>
                <a:lnTo>
                  <a:pt x="13397" y="6999"/>
                </a:lnTo>
                <a:cubicBezTo>
                  <a:pt x="13492" y="5099"/>
                  <a:pt x="13492" y="3136"/>
                  <a:pt x="13524" y="1267"/>
                </a:cubicBezTo>
                <a:lnTo>
                  <a:pt x="13524" y="1014"/>
                </a:lnTo>
                <a:close/>
                <a:moveTo>
                  <a:pt x="14569" y="7221"/>
                </a:moveTo>
                <a:cubicBezTo>
                  <a:pt x="14569" y="7253"/>
                  <a:pt x="14600" y="7253"/>
                  <a:pt x="14600" y="7253"/>
                </a:cubicBezTo>
                <a:lnTo>
                  <a:pt x="14569" y="7253"/>
                </a:lnTo>
                <a:cubicBezTo>
                  <a:pt x="14569" y="7253"/>
                  <a:pt x="14569" y="7253"/>
                  <a:pt x="14569" y="7221"/>
                </a:cubicBezTo>
                <a:close/>
                <a:moveTo>
                  <a:pt x="14500" y="6580"/>
                </a:moveTo>
                <a:cubicBezTo>
                  <a:pt x="14765" y="6580"/>
                  <a:pt x="14956" y="6659"/>
                  <a:pt x="15170" y="6873"/>
                </a:cubicBezTo>
                <a:cubicBezTo>
                  <a:pt x="15392" y="7063"/>
                  <a:pt x="15582" y="7348"/>
                  <a:pt x="15550" y="7569"/>
                </a:cubicBezTo>
                <a:lnTo>
                  <a:pt x="15424" y="7474"/>
                </a:lnTo>
                <a:cubicBezTo>
                  <a:pt x="15075" y="7158"/>
                  <a:pt x="14727" y="6841"/>
                  <a:pt x="14347" y="6588"/>
                </a:cubicBezTo>
                <a:cubicBezTo>
                  <a:pt x="14401" y="6583"/>
                  <a:pt x="14452" y="6580"/>
                  <a:pt x="14500" y="6580"/>
                </a:cubicBezTo>
                <a:close/>
                <a:moveTo>
                  <a:pt x="1964" y="7316"/>
                </a:moveTo>
                <a:cubicBezTo>
                  <a:pt x="2154" y="7379"/>
                  <a:pt x="2408" y="7379"/>
                  <a:pt x="2598" y="7379"/>
                </a:cubicBezTo>
                <a:cubicBezTo>
                  <a:pt x="2629" y="7379"/>
                  <a:pt x="2629" y="7348"/>
                  <a:pt x="2661" y="7348"/>
                </a:cubicBezTo>
                <a:cubicBezTo>
                  <a:pt x="2756" y="7474"/>
                  <a:pt x="2788" y="7633"/>
                  <a:pt x="2819" y="7791"/>
                </a:cubicBezTo>
                <a:lnTo>
                  <a:pt x="1901" y="7791"/>
                </a:lnTo>
                <a:cubicBezTo>
                  <a:pt x="1933" y="7633"/>
                  <a:pt x="1933" y="7474"/>
                  <a:pt x="1964" y="7316"/>
                </a:cubicBezTo>
                <a:close/>
                <a:moveTo>
                  <a:pt x="1648" y="6873"/>
                </a:moveTo>
                <a:cubicBezTo>
                  <a:pt x="1616" y="7158"/>
                  <a:pt x="1584" y="7443"/>
                  <a:pt x="1553" y="7728"/>
                </a:cubicBezTo>
                <a:lnTo>
                  <a:pt x="1521" y="7886"/>
                </a:lnTo>
                <a:cubicBezTo>
                  <a:pt x="1458" y="7886"/>
                  <a:pt x="1394" y="7886"/>
                  <a:pt x="1299" y="7918"/>
                </a:cubicBezTo>
                <a:cubicBezTo>
                  <a:pt x="1109" y="7696"/>
                  <a:pt x="1046" y="7506"/>
                  <a:pt x="1078" y="7284"/>
                </a:cubicBezTo>
                <a:cubicBezTo>
                  <a:pt x="1109" y="7031"/>
                  <a:pt x="1299" y="6873"/>
                  <a:pt x="1648" y="6873"/>
                </a:cubicBezTo>
                <a:close/>
                <a:moveTo>
                  <a:pt x="14379" y="7854"/>
                </a:moveTo>
                <a:lnTo>
                  <a:pt x="14252" y="8013"/>
                </a:lnTo>
                <a:cubicBezTo>
                  <a:pt x="14252" y="7981"/>
                  <a:pt x="14220" y="7981"/>
                  <a:pt x="14189" y="7981"/>
                </a:cubicBezTo>
                <a:cubicBezTo>
                  <a:pt x="14125" y="7981"/>
                  <a:pt x="14062" y="7949"/>
                  <a:pt x="13999" y="7949"/>
                </a:cubicBezTo>
                <a:cubicBezTo>
                  <a:pt x="14030" y="7918"/>
                  <a:pt x="14062" y="7886"/>
                  <a:pt x="14062" y="7854"/>
                </a:cubicBezTo>
                <a:close/>
                <a:moveTo>
                  <a:pt x="1746" y="6402"/>
                </a:moveTo>
                <a:cubicBezTo>
                  <a:pt x="2156" y="6402"/>
                  <a:pt x="2596" y="6554"/>
                  <a:pt x="2851" y="6809"/>
                </a:cubicBezTo>
                <a:cubicBezTo>
                  <a:pt x="2978" y="6936"/>
                  <a:pt x="3041" y="7063"/>
                  <a:pt x="3073" y="7221"/>
                </a:cubicBezTo>
                <a:cubicBezTo>
                  <a:pt x="3009" y="7126"/>
                  <a:pt x="2946" y="6999"/>
                  <a:pt x="2851" y="6904"/>
                </a:cubicBezTo>
                <a:cubicBezTo>
                  <a:pt x="2575" y="6629"/>
                  <a:pt x="2107" y="6449"/>
                  <a:pt x="1656" y="6449"/>
                </a:cubicBezTo>
                <a:cubicBezTo>
                  <a:pt x="1590" y="6449"/>
                  <a:pt x="1523" y="6453"/>
                  <a:pt x="1458" y="6461"/>
                </a:cubicBezTo>
                <a:cubicBezTo>
                  <a:pt x="1109" y="6524"/>
                  <a:pt x="856" y="6714"/>
                  <a:pt x="729" y="7031"/>
                </a:cubicBezTo>
                <a:cubicBezTo>
                  <a:pt x="634" y="7348"/>
                  <a:pt x="729" y="7759"/>
                  <a:pt x="983" y="8044"/>
                </a:cubicBezTo>
                <a:cubicBezTo>
                  <a:pt x="951" y="8076"/>
                  <a:pt x="919" y="8076"/>
                  <a:pt x="888" y="8108"/>
                </a:cubicBezTo>
                <a:cubicBezTo>
                  <a:pt x="761" y="8044"/>
                  <a:pt x="698" y="7949"/>
                  <a:pt x="634" y="7854"/>
                </a:cubicBezTo>
                <a:cubicBezTo>
                  <a:pt x="539" y="7633"/>
                  <a:pt x="508" y="7348"/>
                  <a:pt x="571" y="7126"/>
                </a:cubicBezTo>
                <a:cubicBezTo>
                  <a:pt x="698" y="6714"/>
                  <a:pt x="1109" y="6493"/>
                  <a:pt x="1458" y="6429"/>
                </a:cubicBezTo>
                <a:cubicBezTo>
                  <a:pt x="1550" y="6411"/>
                  <a:pt x="1647" y="6402"/>
                  <a:pt x="1746" y="6402"/>
                </a:cubicBezTo>
                <a:close/>
                <a:moveTo>
                  <a:pt x="13777" y="8234"/>
                </a:moveTo>
                <a:cubicBezTo>
                  <a:pt x="13840" y="8234"/>
                  <a:pt x="13904" y="8249"/>
                  <a:pt x="13958" y="8249"/>
                </a:cubicBezTo>
                <a:cubicBezTo>
                  <a:pt x="13985" y="8249"/>
                  <a:pt x="14009" y="8245"/>
                  <a:pt x="14030" y="8234"/>
                </a:cubicBezTo>
                <a:lnTo>
                  <a:pt x="14030" y="8234"/>
                </a:lnTo>
                <a:lnTo>
                  <a:pt x="13872" y="8456"/>
                </a:lnTo>
                <a:cubicBezTo>
                  <a:pt x="13840" y="8456"/>
                  <a:pt x="13840" y="8424"/>
                  <a:pt x="13809" y="8424"/>
                </a:cubicBezTo>
                <a:lnTo>
                  <a:pt x="13619" y="8424"/>
                </a:lnTo>
                <a:lnTo>
                  <a:pt x="13745" y="8234"/>
                </a:lnTo>
                <a:close/>
                <a:moveTo>
                  <a:pt x="1901" y="8741"/>
                </a:moveTo>
                <a:cubicBezTo>
                  <a:pt x="2059" y="8773"/>
                  <a:pt x="2186" y="8868"/>
                  <a:pt x="2281" y="8963"/>
                </a:cubicBezTo>
                <a:cubicBezTo>
                  <a:pt x="2186" y="8931"/>
                  <a:pt x="2059" y="8931"/>
                  <a:pt x="1964" y="8931"/>
                </a:cubicBezTo>
                <a:lnTo>
                  <a:pt x="1901" y="8931"/>
                </a:lnTo>
                <a:cubicBezTo>
                  <a:pt x="1901" y="8868"/>
                  <a:pt x="1901" y="8805"/>
                  <a:pt x="1901" y="8741"/>
                </a:cubicBezTo>
                <a:close/>
                <a:moveTo>
                  <a:pt x="13650" y="8710"/>
                </a:moveTo>
                <a:lnTo>
                  <a:pt x="13365" y="9026"/>
                </a:lnTo>
                <a:cubicBezTo>
                  <a:pt x="13334" y="8995"/>
                  <a:pt x="13302" y="8963"/>
                  <a:pt x="13270" y="8963"/>
                </a:cubicBezTo>
                <a:lnTo>
                  <a:pt x="13175" y="8963"/>
                </a:lnTo>
                <a:cubicBezTo>
                  <a:pt x="13207" y="8931"/>
                  <a:pt x="13239" y="8900"/>
                  <a:pt x="13270" y="8868"/>
                </a:cubicBezTo>
                <a:lnTo>
                  <a:pt x="13397" y="8710"/>
                </a:lnTo>
                <a:close/>
                <a:moveTo>
                  <a:pt x="13112" y="9311"/>
                </a:moveTo>
                <a:lnTo>
                  <a:pt x="13017" y="9438"/>
                </a:lnTo>
                <a:lnTo>
                  <a:pt x="12954" y="9438"/>
                </a:lnTo>
                <a:cubicBezTo>
                  <a:pt x="12890" y="9438"/>
                  <a:pt x="12827" y="9470"/>
                  <a:pt x="12764" y="9470"/>
                </a:cubicBezTo>
                <a:cubicBezTo>
                  <a:pt x="12795" y="9438"/>
                  <a:pt x="12827" y="9375"/>
                  <a:pt x="12859" y="9343"/>
                </a:cubicBezTo>
                <a:lnTo>
                  <a:pt x="12922" y="9343"/>
                </a:lnTo>
                <a:cubicBezTo>
                  <a:pt x="12985" y="9343"/>
                  <a:pt x="13049" y="9343"/>
                  <a:pt x="13112" y="9311"/>
                </a:cubicBezTo>
                <a:close/>
                <a:moveTo>
                  <a:pt x="1869" y="9216"/>
                </a:moveTo>
                <a:cubicBezTo>
                  <a:pt x="2059" y="9216"/>
                  <a:pt x="2249" y="9248"/>
                  <a:pt x="2439" y="9280"/>
                </a:cubicBezTo>
                <a:lnTo>
                  <a:pt x="2503" y="9280"/>
                </a:lnTo>
                <a:cubicBezTo>
                  <a:pt x="2534" y="9343"/>
                  <a:pt x="2566" y="9406"/>
                  <a:pt x="2566" y="9438"/>
                </a:cubicBezTo>
                <a:cubicBezTo>
                  <a:pt x="2566" y="9470"/>
                  <a:pt x="2566" y="9470"/>
                  <a:pt x="2566" y="9501"/>
                </a:cubicBezTo>
                <a:cubicBezTo>
                  <a:pt x="2566" y="9533"/>
                  <a:pt x="2566" y="9533"/>
                  <a:pt x="2566" y="9565"/>
                </a:cubicBezTo>
                <a:cubicBezTo>
                  <a:pt x="2313" y="9533"/>
                  <a:pt x="2091" y="9533"/>
                  <a:pt x="1838" y="9501"/>
                </a:cubicBezTo>
                <a:cubicBezTo>
                  <a:pt x="1838" y="9406"/>
                  <a:pt x="1869" y="9311"/>
                  <a:pt x="1869" y="9216"/>
                </a:cubicBezTo>
                <a:close/>
                <a:moveTo>
                  <a:pt x="1521" y="8741"/>
                </a:moveTo>
                <a:cubicBezTo>
                  <a:pt x="1489" y="9090"/>
                  <a:pt x="1489" y="9438"/>
                  <a:pt x="1489" y="9755"/>
                </a:cubicBezTo>
                <a:cubicBezTo>
                  <a:pt x="1426" y="9755"/>
                  <a:pt x="1363" y="9755"/>
                  <a:pt x="1299" y="9786"/>
                </a:cubicBezTo>
                <a:cubicBezTo>
                  <a:pt x="1109" y="9596"/>
                  <a:pt x="1078" y="9343"/>
                  <a:pt x="1141" y="9121"/>
                </a:cubicBezTo>
                <a:cubicBezTo>
                  <a:pt x="1204" y="8963"/>
                  <a:pt x="1331" y="8805"/>
                  <a:pt x="1521" y="8741"/>
                </a:cubicBezTo>
                <a:close/>
                <a:moveTo>
                  <a:pt x="1690" y="8224"/>
                </a:moveTo>
                <a:cubicBezTo>
                  <a:pt x="2132" y="8224"/>
                  <a:pt x="2542" y="8446"/>
                  <a:pt x="2851" y="8868"/>
                </a:cubicBezTo>
                <a:cubicBezTo>
                  <a:pt x="2851" y="8900"/>
                  <a:pt x="2851" y="8900"/>
                  <a:pt x="2851" y="8931"/>
                </a:cubicBezTo>
                <a:cubicBezTo>
                  <a:pt x="2851" y="8995"/>
                  <a:pt x="2914" y="9026"/>
                  <a:pt x="2946" y="9026"/>
                </a:cubicBezTo>
                <a:cubicBezTo>
                  <a:pt x="3009" y="9121"/>
                  <a:pt x="3041" y="9185"/>
                  <a:pt x="3073" y="9280"/>
                </a:cubicBezTo>
                <a:cubicBezTo>
                  <a:pt x="3073" y="9343"/>
                  <a:pt x="3073" y="9406"/>
                  <a:pt x="3009" y="9406"/>
                </a:cubicBezTo>
                <a:cubicBezTo>
                  <a:pt x="3009" y="9438"/>
                  <a:pt x="2946" y="9438"/>
                  <a:pt x="2914" y="9438"/>
                </a:cubicBezTo>
                <a:cubicBezTo>
                  <a:pt x="2851" y="9026"/>
                  <a:pt x="2566" y="8678"/>
                  <a:pt x="2249" y="8488"/>
                </a:cubicBezTo>
                <a:cubicBezTo>
                  <a:pt x="2083" y="8396"/>
                  <a:pt x="1907" y="8346"/>
                  <a:pt x="1725" y="8346"/>
                </a:cubicBezTo>
                <a:cubicBezTo>
                  <a:pt x="1595" y="8346"/>
                  <a:pt x="1463" y="8372"/>
                  <a:pt x="1331" y="8424"/>
                </a:cubicBezTo>
                <a:cubicBezTo>
                  <a:pt x="983" y="8551"/>
                  <a:pt x="729" y="8868"/>
                  <a:pt x="698" y="9248"/>
                </a:cubicBezTo>
                <a:cubicBezTo>
                  <a:pt x="666" y="9501"/>
                  <a:pt x="761" y="9723"/>
                  <a:pt x="919" y="9881"/>
                </a:cubicBezTo>
                <a:lnTo>
                  <a:pt x="888" y="9881"/>
                </a:lnTo>
                <a:cubicBezTo>
                  <a:pt x="824" y="9850"/>
                  <a:pt x="761" y="9818"/>
                  <a:pt x="729" y="9755"/>
                </a:cubicBezTo>
                <a:cubicBezTo>
                  <a:pt x="603" y="9533"/>
                  <a:pt x="571" y="9216"/>
                  <a:pt x="634" y="8995"/>
                </a:cubicBezTo>
                <a:cubicBezTo>
                  <a:pt x="729" y="8615"/>
                  <a:pt x="1078" y="8329"/>
                  <a:pt x="1521" y="8234"/>
                </a:cubicBezTo>
                <a:cubicBezTo>
                  <a:pt x="1578" y="8227"/>
                  <a:pt x="1634" y="8224"/>
                  <a:pt x="1690" y="8224"/>
                </a:cubicBezTo>
                <a:close/>
                <a:moveTo>
                  <a:pt x="12668" y="9818"/>
                </a:moveTo>
                <a:lnTo>
                  <a:pt x="12605" y="9913"/>
                </a:lnTo>
                <a:cubicBezTo>
                  <a:pt x="12573" y="9881"/>
                  <a:pt x="12542" y="9881"/>
                  <a:pt x="12542" y="9881"/>
                </a:cubicBezTo>
                <a:lnTo>
                  <a:pt x="12383" y="9881"/>
                </a:lnTo>
                <a:lnTo>
                  <a:pt x="12478" y="9818"/>
                </a:lnTo>
                <a:close/>
                <a:moveTo>
                  <a:pt x="12288" y="10230"/>
                </a:moveTo>
                <a:lnTo>
                  <a:pt x="12193" y="10388"/>
                </a:lnTo>
                <a:lnTo>
                  <a:pt x="11972" y="10388"/>
                </a:lnTo>
                <a:cubicBezTo>
                  <a:pt x="12003" y="10356"/>
                  <a:pt x="12035" y="10293"/>
                  <a:pt x="12067" y="10261"/>
                </a:cubicBezTo>
                <a:lnTo>
                  <a:pt x="12193" y="10261"/>
                </a:lnTo>
                <a:cubicBezTo>
                  <a:pt x="12225" y="10230"/>
                  <a:pt x="12257" y="10230"/>
                  <a:pt x="12288" y="10230"/>
                </a:cubicBezTo>
                <a:close/>
                <a:moveTo>
                  <a:pt x="1901" y="10546"/>
                </a:moveTo>
                <a:lnTo>
                  <a:pt x="1901" y="10546"/>
                </a:lnTo>
                <a:cubicBezTo>
                  <a:pt x="2123" y="10578"/>
                  <a:pt x="2344" y="10673"/>
                  <a:pt x="2503" y="10863"/>
                </a:cubicBezTo>
                <a:lnTo>
                  <a:pt x="1933" y="10863"/>
                </a:lnTo>
                <a:cubicBezTo>
                  <a:pt x="1933" y="10768"/>
                  <a:pt x="1901" y="10641"/>
                  <a:pt x="1901" y="10546"/>
                </a:cubicBezTo>
                <a:close/>
                <a:moveTo>
                  <a:pt x="11750" y="10610"/>
                </a:moveTo>
                <a:cubicBezTo>
                  <a:pt x="11813" y="10641"/>
                  <a:pt x="11877" y="10641"/>
                  <a:pt x="11940" y="10673"/>
                </a:cubicBezTo>
                <a:lnTo>
                  <a:pt x="11655" y="10990"/>
                </a:lnTo>
                <a:cubicBezTo>
                  <a:pt x="11623" y="10926"/>
                  <a:pt x="11560" y="10895"/>
                  <a:pt x="11497" y="10895"/>
                </a:cubicBezTo>
                <a:cubicBezTo>
                  <a:pt x="11592" y="10800"/>
                  <a:pt x="11687" y="10705"/>
                  <a:pt x="11750" y="10610"/>
                </a:cubicBezTo>
                <a:close/>
                <a:moveTo>
                  <a:pt x="11402" y="11243"/>
                </a:moveTo>
                <a:lnTo>
                  <a:pt x="11275" y="11370"/>
                </a:lnTo>
                <a:cubicBezTo>
                  <a:pt x="11180" y="11401"/>
                  <a:pt x="11117" y="11401"/>
                  <a:pt x="11022" y="11433"/>
                </a:cubicBezTo>
                <a:lnTo>
                  <a:pt x="11117" y="11306"/>
                </a:lnTo>
                <a:lnTo>
                  <a:pt x="11180" y="11306"/>
                </a:lnTo>
                <a:cubicBezTo>
                  <a:pt x="11243" y="11275"/>
                  <a:pt x="11338" y="11275"/>
                  <a:pt x="11402" y="11243"/>
                </a:cubicBezTo>
                <a:close/>
                <a:moveTo>
                  <a:pt x="2724" y="11148"/>
                </a:moveTo>
                <a:cubicBezTo>
                  <a:pt x="2819" y="11275"/>
                  <a:pt x="2883" y="11433"/>
                  <a:pt x="2946" y="11591"/>
                </a:cubicBezTo>
                <a:cubicBezTo>
                  <a:pt x="2598" y="11591"/>
                  <a:pt x="2249" y="11560"/>
                  <a:pt x="1933" y="11560"/>
                </a:cubicBezTo>
                <a:cubicBezTo>
                  <a:pt x="1933" y="11401"/>
                  <a:pt x="1964" y="11275"/>
                  <a:pt x="1964" y="11148"/>
                </a:cubicBezTo>
                <a:close/>
                <a:moveTo>
                  <a:pt x="1521" y="10610"/>
                </a:moveTo>
                <a:cubicBezTo>
                  <a:pt x="1553" y="10673"/>
                  <a:pt x="1553" y="10768"/>
                  <a:pt x="1584" y="10863"/>
                </a:cubicBezTo>
                <a:cubicBezTo>
                  <a:pt x="1521" y="10895"/>
                  <a:pt x="1489" y="10958"/>
                  <a:pt x="1489" y="10990"/>
                </a:cubicBezTo>
                <a:cubicBezTo>
                  <a:pt x="1489" y="11085"/>
                  <a:pt x="1521" y="11116"/>
                  <a:pt x="1584" y="11148"/>
                </a:cubicBezTo>
                <a:cubicBezTo>
                  <a:pt x="1584" y="11275"/>
                  <a:pt x="1584" y="11401"/>
                  <a:pt x="1584" y="11528"/>
                </a:cubicBezTo>
                <a:cubicBezTo>
                  <a:pt x="1521" y="11560"/>
                  <a:pt x="1489" y="11591"/>
                  <a:pt x="1489" y="11655"/>
                </a:cubicBezTo>
                <a:lnTo>
                  <a:pt x="1426" y="11655"/>
                </a:lnTo>
                <a:cubicBezTo>
                  <a:pt x="1410" y="11639"/>
                  <a:pt x="1386" y="11631"/>
                  <a:pt x="1359" y="11631"/>
                </a:cubicBezTo>
                <a:cubicBezTo>
                  <a:pt x="1331" y="11631"/>
                  <a:pt x="1299" y="11639"/>
                  <a:pt x="1268" y="11655"/>
                </a:cubicBezTo>
                <a:cubicBezTo>
                  <a:pt x="1257" y="11665"/>
                  <a:pt x="1247" y="11669"/>
                  <a:pt x="1237" y="11669"/>
                </a:cubicBezTo>
                <a:cubicBezTo>
                  <a:pt x="1218" y="11669"/>
                  <a:pt x="1204" y="11655"/>
                  <a:pt x="1204" y="11655"/>
                </a:cubicBezTo>
                <a:cubicBezTo>
                  <a:pt x="1078" y="11528"/>
                  <a:pt x="1078" y="11021"/>
                  <a:pt x="1141" y="10926"/>
                </a:cubicBezTo>
                <a:cubicBezTo>
                  <a:pt x="1204" y="10768"/>
                  <a:pt x="1363" y="10641"/>
                  <a:pt x="1521" y="10610"/>
                </a:cubicBezTo>
                <a:close/>
                <a:moveTo>
                  <a:pt x="1823" y="10117"/>
                </a:moveTo>
                <a:cubicBezTo>
                  <a:pt x="2498" y="10117"/>
                  <a:pt x="3155" y="10448"/>
                  <a:pt x="3294" y="11370"/>
                </a:cubicBezTo>
                <a:cubicBezTo>
                  <a:pt x="3294" y="11370"/>
                  <a:pt x="3294" y="11401"/>
                  <a:pt x="3294" y="11401"/>
                </a:cubicBezTo>
                <a:cubicBezTo>
                  <a:pt x="3294" y="11401"/>
                  <a:pt x="3294" y="11433"/>
                  <a:pt x="3263" y="11433"/>
                </a:cubicBezTo>
                <a:cubicBezTo>
                  <a:pt x="3104" y="10863"/>
                  <a:pt x="2661" y="10388"/>
                  <a:pt x="2186" y="10198"/>
                </a:cubicBezTo>
                <a:cubicBezTo>
                  <a:pt x="2059" y="10156"/>
                  <a:pt x="1933" y="10135"/>
                  <a:pt x="1808" y="10135"/>
                </a:cubicBezTo>
                <a:cubicBezTo>
                  <a:pt x="1560" y="10135"/>
                  <a:pt x="1320" y="10219"/>
                  <a:pt x="1109" y="10388"/>
                </a:cubicBezTo>
                <a:cubicBezTo>
                  <a:pt x="793" y="10610"/>
                  <a:pt x="634" y="11021"/>
                  <a:pt x="698" y="11401"/>
                </a:cubicBezTo>
                <a:cubicBezTo>
                  <a:pt x="729" y="11528"/>
                  <a:pt x="793" y="11686"/>
                  <a:pt x="888" y="11813"/>
                </a:cubicBezTo>
                <a:cubicBezTo>
                  <a:pt x="856" y="11813"/>
                  <a:pt x="793" y="11845"/>
                  <a:pt x="761" y="11876"/>
                </a:cubicBezTo>
                <a:cubicBezTo>
                  <a:pt x="476" y="11560"/>
                  <a:pt x="349" y="11243"/>
                  <a:pt x="444" y="10895"/>
                </a:cubicBezTo>
                <a:cubicBezTo>
                  <a:pt x="571" y="10515"/>
                  <a:pt x="1014" y="10198"/>
                  <a:pt x="1553" y="10135"/>
                </a:cubicBezTo>
                <a:cubicBezTo>
                  <a:pt x="1642" y="10123"/>
                  <a:pt x="1733" y="10117"/>
                  <a:pt x="1823" y="10117"/>
                </a:cubicBezTo>
                <a:close/>
                <a:moveTo>
                  <a:pt x="10958" y="11750"/>
                </a:moveTo>
                <a:lnTo>
                  <a:pt x="10832" y="11908"/>
                </a:lnTo>
                <a:lnTo>
                  <a:pt x="10737" y="12035"/>
                </a:lnTo>
                <a:cubicBezTo>
                  <a:pt x="10705" y="11971"/>
                  <a:pt x="10642" y="11940"/>
                  <a:pt x="10610" y="11940"/>
                </a:cubicBezTo>
                <a:lnTo>
                  <a:pt x="10563" y="11940"/>
                </a:lnTo>
                <a:cubicBezTo>
                  <a:pt x="10570" y="11932"/>
                  <a:pt x="10578" y="11924"/>
                  <a:pt x="10578" y="11908"/>
                </a:cubicBezTo>
                <a:lnTo>
                  <a:pt x="10673" y="11813"/>
                </a:lnTo>
                <a:lnTo>
                  <a:pt x="10737" y="11813"/>
                </a:lnTo>
                <a:lnTo>
                  <a:pt x="10832" y="11781"/>
                </a:lnTo>
                <a:cubicBezTo>
                  <a:pt x="10895" y="11781"/>
                  <a:pt x="10927" y="11781"/>
                  <a:pt x="10958" y="11750"/>
                </a:cubicBezTo>
                <a:close/>
                <a:moveTo>
                  <a:pt x="10483" y="12288"/>
                </a:moveTo>
                <a:cubicBezTo>
                  <a:pt x="10452" y="12351"/>
                  <a:pt x="10388" y="12383"/>
                  <a:pt x="10357" y="12446"/>
                </a:cubicBezTo>
                <a:cubicBezTo>
                  <a:pt x="10325" y="12415"/>
                  <a:pt x="10293" y="12415"/>
                  <a:pt x="10262" y="12415"/>
                </a:cubicBezTo>
                <a:lnTo>
                  <a:pt x="10230" y="12415"/>
                </a:lnTo>
                <a:cubicBezTo>
                  <a:pt x="10167" y="12415"/>
                  <a:pt x="10135" y="12415"/>
                  <a:pt x="10103" y="12446"/>
                </a:cubicBezTo>
                <a:cubicBezTo>
                  <a:pt x="10103" y="12415"/>
                  <a:pt x="10103" y="12415"/>
                  <a:pt x="10103" y="12415"/>
                </a:cubicBezTo>
                <a:cubicBezTo>
                  <a:pt x="10135" y="12383"/>
                  <a:pt x="10198" y="12320"/>
                  <a:pt x="10230" y="12288"/>
                </a:cubicBezTo>
                <a:close/>
                <a:moveTo>
                  <a:pt x="1933" y="12731"/>
                </a:moveTo>
                <a:lnTo>
                  <a:pt x="1933" y="12731"/>
                </a:lnTo>
                <a:cubicBezTo>
                  <a:pt x="2091" y="12763"/>
                  <a:pt x="2218" y="12826"/>
                  <a:pt x="2313" y="12921"/>
                </a:cubicBezTo>
                <a:cubicBezTo>
                  <a:pt x="2249" y="12921"/>
                  <a:pt x="2154" y="12890"/>
                  <a:pt x="2091" y="12890"/>
                </a:cubicBezTo>
                <a:cubicBezTo>
                  <a:pt x="2028" y="12890"/>
                  <a:pt x="1996" y="12890"/>
                  <a:pt x="1964" y="12921"/>
                </a:cubicBezTo>
                <a:cubicBezTo>
                  <a:pt x="1933" y="12858"/>
                  <a:pt x="1933" y="12795"/>
                  <a:pt x="1933" y="12731"/>
                </a:cubicBezTo>
                <a:close/>
                <a:moveTo>
                  <a:pt x="10103" y="12763"/>
                </a:moveTo>
                <a:cubicBezTo>
                  <a:pt x="10040" y="12795"/>
                  <a:pt x="9977" y="12858"/>
                  <a:pt x="9945" y="12921"/>
                </a:cubicBezTo>
                <a:cubicBezTo>
                  <a:pt x="9913" y="12921"/>
                  <a:pt x="9882" y="12890"/>
                  <a:pt x="9850" y="12890"/>
                </a:cubicBezTo>
                <a:lnTo>
                  <a:pt x="9660" y="12890"/>
                </a:lnTo>
                <a:lnTo>
                  <a:pt x="9787" y="12763"/>
                </a:lnTo>
                <a:close/>
                <a:moveTo>
                  <a:pt x="1964" y="13175"/>
                </a:moveTo>
                <a:cubicBezTo>
                  <a:pt x="2123" y="13175"/>
                  <a:pt x="2313" y="13206"/>
                  <a:pt x="2471" y="13206"/>
                </a:cubicBezTo>
                <a:cubicBezTo>
                  <a:pt x="2503" y="13270"/>
                  <a:pt x="2503" y="13302"/>
                  <a:pt x="2471" y="13333"/>
                </a:cubicBezTo>
                <a:cubicBezTo>
                  <a:pt x="2471" y="13365"/>
                  <a:pt x="2471" y="13397"/>
                  <a:pt x="2471" y="13397"/>
                </a:cubicBezTo>
                <a:cubicBezTo>
                  <a:pt x="2313" y="13428"/>
                  <a:pt x="2154" y="13428"/>
                  <a:pt x="1996" y="13428"/>
                </a:cubicBezTo>
                <a:cubicBezTo>
                  <a:pt x="1996" y="13333"/>
                  <a:pt x="1964" y="13270"/>
                  <a:pt x="1964" y="13175"/>
                </a:cubicBezTo>
                <a:close/>
                <a:moveTo>
                  <a:pt x="9375" y="13175"/>
                </a:moveTo>
                <a:cubicBezTo>
                  <a:pt x="9407" y="13206"/>
                  <a:pt x="9407" y="13206"/>
                  <a:pt x="9470" y="13206"/>
                </a:cubicBezTo>
                <a:lnTo>
                  <a:pt x="9692" y="13206"/>
                </a:lnTo>
                <a:cubicBezTo>
                  <a:pt x="9628" y="13270"/>
                  <a:pt x="9565" y="13365"/>
                  <a:pt x="9502" y="13428"/>
                </a:cubicBezTo>
                <a:lnTo>
                  <a:pt x="9470" y="13428"/>
                </a:lnTo>
                <a:cubicBezTo>
                  <a:pt x="9375" y="13397"/>
                  <a:pt x="9280" y="13397"/>
                  <a:pt x="9185" y="13397"/>
                </a:cubicBezTo>
                <a:lnTo>
                  <a:pt x="9153" y="13397"/>
                </a:lnTo>
                <a:cubicBezTo>
                  <a:pt x="9217" y="13333"/>
                  <a:pt x="9280" y="13238"/>
                  <a:pt x="9375" y="13175"/>
                </a:cubicBezTo>
                <a:close/>
                <a:moveTo>
                  <a:pt x="1553" y="12668"/>
                </a:moveTo>
                <a:cubicBezTo>
                  <a:pt x="1553" y="12953"/>
                  <a:pt x="1553" y="13238"/>
                  <a:pt x="1553" y="13555"/>
                </a:cubicBezTo>
                <a:cubicBezTo>
                  <a:pt x="1394" y="13555"/>
                  <a:pt x="1299" y="13428"/>
                  <a:pt x="1236" y="13365"/>
                </a:cubicBezTo>
                <a:cubicBezTo>
                  <a:pt x="1109" y="13206"/>
                  <a:pt x="1078" y="12985"/>
                  <a:pt x="1141" y="12826"/>
                </a:cubicBezTo>
                <a:cubicBezTo>
                  <a:pt x="1173" y="12731"/>
                  <a:pt x="1299" y="12668"/>
                  <a:pt x="1458" y="12668"/>
                </a:cubicBezTo>
                <a:close/>
                <a:moveTo>
                  <a:pt x="9248" y="13713"/>
                </a:moveTo>
                <a:lnTo>
                  <a:pt x="9185" y="13808"/>
                </a:lnTo>
                <a:lnTo>
                  <a:pt x="9153" y="13808"/>
                </a:lnTo>
                <a:cubicBezTo>
                  <a:pt x="9153" y="13777"/>
                  <a:pt x="9122" y="13777"/>
                  <a:pt x="9058" y="13777"/>
                </a:cubicBezTo>
                <a:cubicBezTo>
                  <a:pt x="8995" y="13745"/>
                  <a:pt x="8900" y="13745"/>
                  <a:pt x="8837" y="13745"/>
                </a:cubicBezTo>
                <a:lnTo>
                  <a:pt x="8805" y="13745"/>
                </a:lnTo>
                <a:lnTo>
                  <a:pt x="8837" y="13713"/>
                </a:lnTo>
                <a:close/>
                <a:moveTo>
                  <a:pt x="14094" y="6841"/>
                </a:moveTo>
                <a:cubicBezTo>
                  <a:pt x="14157" y="6873"/>
                  <a:pt x="14252" y="6936"/>
                  <a:pt x="14315" y="6999"/>
                </a:cubicBezTo>
                <a:lnTo>
                  <a:pt x="14315" y="7031"/>
                </a:lnTo>
                <a:cubicBezTo>
                  <a:pt x="12320" y="9248"/>
                  <a:pt x="10293" y="11528"/>
                  <a:pt x="8266" y="13872"/>
                </a:cubicBezTo>
                <a:cubicBezTo>
                  <a:pt x="8203" y="13745"/>
                  <a:pt x="8140" y="13618"/>
                  <a:pt x="8013" y="13523"/>
                </a:cubicBezTo>
                <a:lnTo>
                  <a:pt x="8171" y="13333"/>
                </a:lnTo>
                <a:cubicBezTo>
                  <a:pt x="9850" y="11528"/>
                  <a:pt x="11592" y="9628"/>
                  <a:pt x="13270" y="7759"/>
                </a:cubicBezTo>
                <a:cubicBezTo>
                  <a:pt x="13334" y="7728"/>
                  <a:pt x="13365" y="7696"/>
                  <a:pt x="13365" y="7664"/>
                </a:cubicBezTo>
                <a:lnTo>
                  <a:pt x="13587" y="7411"/>
                </a:lnTo>
                <a:cubicBezTo>
                  <a:pt x="13745" y="7221"/>
                  <a:pt x="13935" y="7031"/>
                  <a:pt x="14094" y="6841"/>
                </a:cubicBezTo>
                <a:close/>
                <a:moveTo>
                  <a:pt x="1711" y="12003"/>
                </a:moveTo>
                <a:cubicBezTo>
                  <a:pt x="1996" y="12003"/>
                  <a:pt x="2281" y="12066"/>
                  <a:pt x="2534" y="12193"/>
                </a:cubicBezTo>
                <a:cubicBezTo>
                  <a:pt x="2851" y="12320"/>
                  <a:pt x="3073" y="12541"/>
                  <a:pt x="3136" y="12795"/>
                </a:cubicBezTo>
                <a:cubicBezTo>
                  <a:pt x="3104" y="12826"/>
                  <a:pt x="3104" y="12890"/>
                  <a:pt x="3073" y="12921"/>
                </a:cubicBezTo>
                <a:cubicBezTo>
                  <a:pt x="3073" y="12953"/>
                  <a:pt x="3073" y="13016"/>
                  <a:pt x="3073" y="13048"/>
                </a:cubicBezTo>
                <a:cubicBezTo>
                  <a:pt x="3073" y="13111"/>
                  <a:pt x="3073" y="13143"/>
                  <a:pt x="3041" y="13206"/>
                </a:cubicBezTo>
                <a:cubicBezTo>
                  <a:pt x="2978" y="13238"/>
                  <a:pt x="2914" y="13238"/>
                  <a:pt x="2883" y="13238"/>
                </a:cubicBezTo>
                <a:cubicBezTo>
                  <a:pt x="2851" y="12890"/>
                  <a:pt x="2629" y="12605"/>
                  <a:pt x="2281" y="12415"/>
                </a:cubicBezTo>
                <a:cubicBezTo>
                  <a:pt x="2059" y="12304"/>
                  <a:pt x="1806" y="12249"/>
                  <a:pt x="1568" y="12249"/>
                </a:cubicBezTo>
                <a:cubicBezTo>
                  <a:pt x="1331" y="12249"/>
                  <a:pt x="1109" y="12304"/>
                  <a:pt x="951" y="12415"/>
                </a:cubicBezTo>
                <a:cubicBezTo>
                  <a:pt x="698" y="12636"/>
                  <a:pt x="603" y="12985"/>
                  <a:pt x="761" y="13333"/>
                </a:cubicBezTo>
                <a:cubicBezTo>
                  <a:pt x="911" y="13604"/>
                  <a:pt x="1204" y="13874"/>
                  <a:pt x="1531" y="13874"/>
                </a:cubicBezTo>
                <a:cubicBezTo>
                  <a:pt x="1549" y="13874"/>
                  <a:pt x="1566" y="13873"/>
                  <a:pt x="1584" y="13872"/>
                </a:cubicBezTo>
                <a:cubicBezTo>
                  <a:pt x="1584" y="13903"/>
                  <a:pt x="1584" y="13903"/>
                  <a:pt x="1584" y="13903"/>
                </a:cubicBezTo>
                <a:cubicBezTo>
                  <a:pt x="1268" y="13903"/>
                  <a:pt x="824" y="13840"/>
                  <a:pt x="634" y="13428"/>
                </a:cubicBezTo>
                <a:cubicBezTo>
                  <a:pt x="508" y="13206"/>
                  <a:pt x="476" y="12953"/>
                  <a:pt x="571" y="12700"/>
                </a:cubicBezTo>
                <a:cubicBezTo>
                  <a:pt x="666" y="12478"/>
                  <a:pt x="824" y="12256"/>
                  <a:pt x="1078" y="12130"/>
                </a:cubicBezTo>
                <a:cubicBezTo>
                  <a:pt x="1268" y="12035"/>
                  <a:pt x="1489" y="12003"/>
                  <a:pt x="1711" y="12003"/>
                </a:cubicBezTo>
                <a:close/>
                <a:moveTo>
                  <a:pt x="8963" y="14062"/>
                </a:moveTo>
                <a:cubicBezTo>
                  <a:pt x="8932" y="14093"/>
                  <a:pt x="8900" y="14125"/>
                  <a:pt x="8868" y="14157"/>
                </a:cubicBezTo>
                <a:cubicBezTo>
                  <a:pt x="8837" y="14157"/>
                  <a:pt x="8805" y="14125"/>
                  <a:pt x="8805" y="14093"/>
                </a:cubicBezTo>
                <a:cubicBezTo>
                  <a:pt x="8773" y="14093"/>
                  <a:pt x="8773" y="14062"/>
                  <a:pt x="8742" y="14062"/>
                </a:cubicBezTo>
                <a:close/>
                <a:moveTo>
                  <a:pt x="15107" y="7664"/>
                </a:moveTo>
                <a:lnTo>
                  <a:pt x="15170" y="7728"/>
                </a:lnTo>
                <a:cubicBezTo>
                  <a:pt x="15234" y="7791"/>
                  <a:pt x="15297" y="7823"/>
                  <a:pt x="15329" y="7886"/>
                </a:cubicBezTo>
                <a:cubicBezTo>
                  <a:pt x="13555" y="9818"/>
                  <a:pt x="11497" y="12130"/>
                  <a:pt x="9597" y="14568"/>
                </a:cubicBezTo>
                <a:cubicBezTo>
                  <a:pt x="9533" y="14473"/>
                  <a:pt x="9438" y="14410"/>
                  <a:pt x="9343" y="14378"/>
                </a:cubicBezTo>
                <a:cubicBezTo>
                  <a:pt x="9280" y="14347"/>
                  <a:pt x="9217" y="14347"/>
                  <a:pt x="9153" y="14347"/>
                </a:cubicBezTo>
                <a:cubicBezTo>
                  <a:pt x="10737" y="12605"/>
                  <a:pt x="12320" y="10831"/>
                  <a:pt x="13840" y="9090"/>
                </a:cubicBezTo>
                <a:cubicBezTo>
                  <a:pt x="14252" y="8615"/>
                  <a:pt x="14695" y="8139"/>
                  <a:pt x="15107" y="7664"/>
                </a:cubicBezTo>
                <a:close/>
                <a:moveTo>
                  <a:pt x="1964" y="381"/>
                </a:moveTo>
                <a:cubicBezTo>
                  <a:pt x="2851" y="465"/>
                  <a:pt x="3738" y="479"/>
                  <a:pt x="4615" y="479"/>
                </a:cubicBezTo>
                <a:cubicBezTo>
                  <a:pt x="5054" y="479"/>
                  <a:pt x="5490" y="476"/>
                  <a:pt x="5923" y="476"/>
                </a:cubicBezTo>
                <a:cubicBezTo>
                  <a:pt x="6493" y="476"/>
                  <a:pt x="7031" y="444"/>
                  <a:pt x="7538" y="444"/>
                </a:cubicBezTo>
                <a:lnTo>
                  <a:pt x="10167" y="476"/>
                </a:lnTo>
                <a:cubicBezTo>
                  <a:pt x="10420" y="476"/>
                  <a:pt x="10673" y="476"/>
                  <a:pt x="10958" y="444"/>
                </a:cubicBezTo>
                <a:cubicBezTo>
                  <a:pt x="11216" y="433"/>
                  <a:pt x="11485" y="422"/>
                  <a:pt x="11753" y="422"/>
                </a:cubicBezTo>
                <a:cubicBezTo>
                  <a:pt x="12241" y="422"/>
                  <a:pt x="12723" y="459"/>
                  <a:pt x="13112" y="602"/>
                </a:cubicBezTo>
                <a:cubicBezTo>
                  <a:pt x="13112" y="1552"/>
                  <a:pt x="13080" y="2502"/>
                  <a:pt x="13080" y="3452"/>
                </a:cubicBezTo>
                <a:cubicBezTo>
                  <a:pt x="13049" y="4751"/>
                  <a:pt x="13017" y="6081"/>
                  <a:pt x="13017" y="7379"/>
                </a:cubicBezTo>
                <a:cubicBezTo>
                  <a:pt x="11338" y="9121"/>
                  <a:pt x="9628" y="11053"/>
                  <a:pt x="7601" y="13397"/>
                </a:cubicBezTo>
                <a:cubicBezTo>
                  <a:pt x="7570" y="13428"/>
                  <a:pt x="7538" y="13460"/>
                  <a:pt x="7538" y="13523"/>
                </a:cubicBezTo>
                <a:cubicBezTo>
                  <a:pt x="7506" y="13555"/>
                  <a:pt x="7538" y="13618"/>
                  <a:pt x="7570" y="13650"/>
                </a:cubicBezTo>
                <a:cubicBezTo>
                  <a:pt x="7475" y="14030"/>
                  <a:pt x="7348" y="14442"/>
                  <a:pt x="7190" y="14822"/>
                </a:cubicBezTo>
                <a:lnTo>
                  <a:pt x="7126" y="14822"/>
                </a:lnTo>
                <a:cubicBezTo>
                  <a:pt x="7010" y="14826"/>
                  <a:pt x="6893" y="14828"/>
                  <a:pt x="6776" y="14828"/>
                </a:cubicBezTo>
                <a:cubicBezTo>
                  <a:pt x="6038" y="14828"/>
                  <a:pt x="5304" y="14750"/>
                  <a:pt x="4593" y="14695"/>
                </a:cubicBezTo>
                <a:cubicBezTo>
                  <a:pt x="3855" y="14640"/>
                  <a:pt x="3116" y="14562"/>
                  <a:pt x="2358" y="14562"/>
                </a:cubicBezTo>
                <a:cubicBezTo>
                  <a:pt x="2238" y="14562"/>
                  <a:pt x="2117" y="14564"/>
                  <a:pt x="1996" y="14568"/>
                </a:cubicBezTo>
                <a:cubicBezTo>
                  <a:pt x="1996" y="14473"/>
                  <a:pt x="1996" y="14378"/>
                  <a:pt x="1996" y="14252"/>
                </a:cubicBezTo>
                <a:cubicBezTo>
                  <a:pt x="2598" y="14283"/>
                  <a:pt x="3199" y="14283"/>
                  <a:pt x="3991" y="14283"/>
                </a:cubicBezTo>
                <a:cubicBezTo>
                  <a:pt x="4086" y="14283"/>
                  <a:pt x="4150" y="14220"/>
                  <a:pt x="4150" y="14125"/>
                </a:cubicBezTo>
                <a:cubicBezTo>
                  <a:pt x="4150" y="14030"/>
                  <a:pt x="4086" y="13967"/>
                  <a:pt x="3991" y="13967"/>
                </a:cubicBezTo>
                <a:cubicBezTo>
                  <a:pt x="3231" y="13967"/>
                  <a:pt x="2598" y="13967"/>
                  <a:pt x="1996" y="13998"/>
                </a:cubicBezTo>
                <a:cubicBezTo>
                  <a:pt x="1996" y="13903"/>
                  <a:pt x="1996" y="13808"/>
                  <a:pt x="1996" y="13713"/>
                </a:cubicBezTo>
                <a:lnTo>
                  <a:pt x="3548" y="13713"/>
                </a:lnTo>
                <a:cubicBezTo>
                  <a:pt x="3643" y="13713"/>
                  <a:pt x="3706" y="13650"/>
                  <a:pt x="3706" y="13555"/>
                </a:cubicBezTo>
                <a:cubicBezTo>
                  <a:pt x="3706" y="13460"/>
                  <a:pt x="3643" y="13397"/>
                  <a:pt x="3548" y="13397"/>
                </a:cubicBezTo>
                <a:lnTo>
                  <a:pt x="3389" y="13397"/>
                </a:lnTo>
                <a:cubicBezTo>
                  <a:pt x="3421" y="13397"/>
                  <a:pt x="3453" y="13365"/>
                  <a:pt x="3453" y="13333"/>
                </a:cubicBezTo>
                <a:cubicBezTo>
                  <a:pt x="3484" y="13238"/>
                  <a:pt x="3516" y="13175"/>
                  <a:pt x="3516" y="13080"/>
                </a:cubicBezTo>
                <a:cubicBezTo>
                  <a:pt x="3706" y="13096"/>
                  <a:pt x="3888" y="13104"/>
                  <a:pt x="4070" y="13104"/>
                </a:cubicBezTo>
                <a:cubicBezTo>
                  <a:pt x="4252" y="13104"/>
                  <a:pt x="4435" y="13096"/>
                  <a:pt x="4625" y="13080"/>
                </a:cubicBezTo>
                <a:lnTo>
                  <a:pt x="4751" y="13080"/>
                </a:lnTo>
                <a:cubicBezTo>
                  <a:pt x="4815" y="13080"/>
                  <a:pt x="4878" y="13016"/>
                  <a:pt x="4878" y="12921"/>
                </a:cubicBezTo>
                <a:cubicBezTo>
                  <a:pt x="4878" y="12858"/>
                  <a:pt x="4815" y="12795"/>
                  <a:pt x="4751" y="12763"/>
                </a:cubicBezTo>
                <a:lnTo>
                  <a:pt x="4625" y="12763"/>
                </a:lnTo>
                <a:cubicBezTo>
                  <a:pt x="4276" y="12763"/>
                  <a:pt x="3896" y="12763"/>
                  <a:pt x="3516" y="12795"/>
                </a:cubicBezTo>
                <a:cubicBezTo>
                  <a:pt x="3453" y="12383"/>
                  <a:pt x="3199" y="12098"/>
                  <a:pt x="2819" y="11908"/>
                </a:cubicBezTo>
                <a:lnTo>
                  <a:pt x="2819" y="11908"/>
                </a:lnTo>
                <a:cubicBezTo>
                  <a:pt x="3491" y="11930"/>
                  <a:pt x="4131" y="11953"/>
                  <a:pt x="4762" y="11953"/>
                </a:cubicBezTo>
                <a:cubicBezTo>
                  <a:pt x="5024" y="11953"/>
                  <a:pt x="5283" y="11949"/>
                  <a:pt x="5543" y="11940"/>
                </a:cubicBezTo>
                <a:cubicBezTo>
                  <a:pt x="5606" y="11940"/>
                  <a:pt x="5670" y="11876"/>
                  <a:pt x="5670" y="11781"/>
                </a:cubicBezTo>
                <a:cubicBezTo>
                  <a:pt x="5670" y="11718"/>
                  <a:pt x="5606" y="11655"/>
                  <a:pt x="5543" y="11655"/>
                </a:cubicBezTo>
                <a:cubicBezTo>
                  <a:pt x="4846" y="11655"/>
                  <a:pt x="4213" y="11623"/>
                  <a:pt x="3611" y="11623"/>
                </a:cubicBezTo>
                <a:cubicBezTo>
                  <a:pt x="3674" y="11560"/>
                  <a:pt x="3706" y="11496"/>
                  <a:pt x="3738" y="11433"/>
                </a:cubicBezTo>
                <a:cubicBezTo>
                  <a:pt x="3801" y="11370"/>
                  <a:pt x="3801" y="11306"/>
                  <a:pt x="3769" y="11243"/>
                </a:cubicBezTo>
                <a:cubicBezTo>
                  <a:pt x="3738" y="11180"/>
                  <a:pt x="3706" y="11116"/>
                  <a:pt x="3611" y="11021"/>
                </a:cubicBezTo>
                <a:cubicBezTo>
                  <a:pt x="3611" y="11021"/>
                  <a:pt x="3579" y="11021"/>
                  <a:pt x="3579" y="10990"/>
                </a:cubicBezTo>
                <a:lnTo>
                  <a:pt x="3579" y="10958"/>
                </a:lnTo>
                <a:cubicBezTo>
                  <a:pt x="3876" y="10995"/>
                  <a:pt x="4173" y="11010"/>
                  <a:pt x="4470" y="11010"/>
                </a:cubicBezTo>
                <a:cubicBezTo>
                  <a:pt x="4680" y="11010"/>
                  <a:pt x="4890" y="11003"/>
                  <a:pt x="5100" y="10990"/>
                </a:cubicBezTo>
                <a:cubicBezTo>
                  <a:pt x="5163" y="10958"/>
                  <a:pt x="5226" y="10895"/>
                  <a:pt x="5226" y="10800"/>
                </a:cubicBezTo>
                <a:cubicBezTo>
                  <a:pt x="5226" y="10736"/>
                  <a:pt x="5163" y="10673"/>
                  <a:pt x="5068" y="10673"/>
                </a:cubicBezTo>
                <a:cubicBezTo>
                  <a:pt x="4498" y="10673"/>
                  <a:pt x="3991" y="10673"/>
                  <a:pt x="3453" y="10641"/>
                </a:cubicBezTo>
                <a:cubicBezTo>
                  <a:pt x="3294" y="10293"/>
                  <a:pt x="3009" y="10071"/>
                  <a:pt x="2661" y="9913"/>
                </a:cubicBezTo>
                <a:lnTo>
                  <a:pt x="2661" y="9913"/>
                </a:lnTo>
                <a:cubicBezTo>
                  <a:pt x="3579" y="10008"/>
                  <a:pt x="4498" y="10040"/>
                  <a:pt x="5416" y="10040"/>
                </a:cubicBezTo>
                <a:cubicBezTo>
                  <a:pt x="5511" y="10040"/>
                  <a:pt x="5575" y="9976"/>
                  <a:pt x="5575" y="9913"/>
                </a:cubicBezTo>
                <a:cubicBezTo>
                  <a:pt x="5575" y="9818"/>
                  <a:pt x="5511" y="9755"/>
                  <a:pt x="5416" y="9755"/>
                </a:cubicBezTo>
                <a:cubicBezTo>
                  <a:pt x="4720" y="9723"/>
                  <a:pt x="4023" y="9660"/>
                  <a:pt x="3358" y="9596"/>
                </a:cubicBezTo>
                <a:cubicBezTo>
                  <a:pt x="3484" y="9470"/>
                  <a:pt x="3516" y="9248"/>
                  <a:pt x="3421" y="9090"/>
                </a:cubicBezTo>
                <a:lnTo>
                  <a:pt x="3421" y="9090"/>
                </a:lnTo>
                <a:cubicBezTo>
                  <a:pt x="3833" y="9121"/>
                  <a:pt x="4181" y="9153"/>
                  <a:pt x="4530" y="9153"/>
                </a:cubicBezTo>
                <a:cubicBezTo>
                  <a:pt x="4593" y="9153"/>
                  <a:pt x="4656" y="9090"/>
                  <a:pt x="4656" y="9026"/>
                </a:cubicBezTo>
                <a:cubicBezTo>
                  <a:pt x="4656" y="8931"/>
                  <a:pt x="4593" y="8868"/>
                  <a:pt x="4530" y="8868"/>
                </a:cubicBezTo>
                <a:cubicBezTo>
                  <a:pt x="4023" y="8836"/>
                  <a:pt x="3611" y="8805"/>
                  <a:pt x="3168" y="8773"/>
                </a:cubicBezTo>
                <a:cubicBezTo>
                  <a:pt x="3009" y="8488"/>
                  <a:pt x="2756" y="8234"/>
                  <a:pt x="2471" y="8076"/>
                </a:cubicBezTo>
                <a:cubicBezTo>
                  <a:pt x="2946" y="8076"/>
                  <a:pt x="3453" y="8108"/>
                  <a:pt x="3928" y="8139"/>
                </a:cubicBezTo>
                <a:cubicBezTo>
                  <a:pt x="4023" y="8139"/>
                  <a:pt x="4086" y="8076"/>
                  <a:pt x="4086" y="8013"/>
                </a:cubicBezTo>
                <a:cubicBezTo>
                  <a:pt x="4086" y="7918"/>
                  <a:pt x="4023" y="7854"/>
                  <a:pt x="3960" y="7823"/>
                </a:cubicBezTo>
                <a:cubicBezTo>
                  <a:pt x="3769" y="7823"/>
                  <a:pt x="3579" y="7823"/>
                  <a:pt x="3389" y="7791"/>
                </a:cubicBezTo>
                <a:cubicBezTo>
                  <a:pt x="3453" y="7759"/>
                  <a:pt x="3484" y="7696"/>
                  <a:pt x="3484" y="7633"/>
                </a:cubicBezTo>
                <a:cubicBezTo>
                  <a:pt x="3516" y="7538"/>
                  <a:pt x="3484" y="7443"/>
                  <a:pt x="3453" y="7379"/>
                </a:cubicBezTo>
                <a:lnTo>
                  <a:pt x="3453" y="7348"/>
                </a:lnTo>
                <a:lnTo>
                  <a:pt x="3579" y="7348"/>
                </a:lnTo>
                <a:cubicBezTo>
                  <a:pt x="3690" y="7364"/>
                  <a:pt x="3809" y="7372"/>
                  <a:pt x="3932" y="7372"/>
                </a:cubicBezTo>
                <a:cubicBezTo>
                  <a:pt x="4055" y="7372"/>
                  <a:pt x="4181" y="7364"/>
                  <a:pt x="4308" y="7348"/>
                </a:cubicBezTo>
                <a:cubicBezTo>
                  <a:pt x="4371" y="7348"/>
                  <a:pt x="4435" y="7284"/>
                  <a:pt x="4435" y="7189"/>
                </a:cubicBezTo>
                <a:cubicBezTo>
                  <a:pt x="4435" y="7094"/>
                  <a:pt x="4371" y="7031"/>
                  <a:pt x="4308" y="7031"/>
                </a:cubicBezTo>
                <a:cubicBezTo>
                  <a:pt x="4223" y="7021"/>
                  <a:pt x="4139" y="7017"/>
                  <a:pt x="4056" y="7017"/>
                </a:cubicBezTo>
                <a:cubicBezTo>
                  <a:pt x="3889" y="7017"/>
                  <a:pt x="3727" y="7031"/>
                  <a:pt x="3579" y="7031"/>
                </a:cubicBezTo>
                <a:lnTo>
                  <a:pt x="3421" y="7031"/>
                </a:lnTo>
                <a:cubicBezTo>
                  <a:pt x="3326" y="6588"/>
                  <a:pt x="2883" y="6271"/>
                  <a:pt x="2344" y="6144"/>
                </a:cubicBezTo>
                <a:lnTo>
                  <a:pt x="2344" y="6144"/>
                </a:lnTo>
                <a:cubicBezTo>
                  <a:pt x="2756" y="6176"/>
                  <a:pt x="3136" y="6239"/>
                  <a:pt x="3548" y="6271"/>
                </a:cubicBezTo>
                <a:cubicBezTo>
                  <a:pt x="3611" y="6271"/>
                  <a:pt x="3674" y="6208"/>
                  <a:pt x="3706" y="6113"/>
                </a:cubicBezTo>
                <a:cubicBezTo>
                  <a:pt x="3706" y="6049"/>
                  <a:pt x="3643" y="5986"/>
                  <a:pt x="3579" y="5954"/>
                </a:cubicBezTo>
                <a:lnTo>
                  <a:pt x="3516" y="5954"/>
                </a:lnTo>
                <a:cubicBezTo>
                  <a:pt x="3548" y="5923"/>
                  <a:pt x="3548" y="5891"/>
                  <a:pt x="3548" y="5859"/>
                </a:cubicBezTo>
                <a:cubicBezTo>
                  <a:pt x="3611" y="5828"/>
                  <a:pt x="3611" y="5764"/>
                  <a:pt x="3579" y="5701"/>
                </a:cubicBezTo>
                <a:lnTo>
                  <a:pt x="3548" y="5638"/>
                </a:lnTo>
                <a:cubicBezTo>
                  <a:pt x="3548" y="5574"/>
                  <a:pt x="3516" y="5479"/>
                  <a:pt x="3453" y="5416"/>
                </a:cubicBezTo>
                <a:lnTo>
                  <a:pt x="3960" y="5416"/>
                </a:lnTo>
                <a:cubicBezTo>
                  <a:pt x="4023" y="5384"/>
                  <a:pt x="4086" y="5321"/>
                  <a:pt x="4086" y="5258"/>
                </a:cubicBezTo>
                <a:cubicBezTo>
                  <a:pt x="4086" y="5194"/>
                  <a:pt x="4023" y="5131"/>
                  <a:pt x="3960" y="5131"/>
                </a:cubicBezTo>
                <a:cubicBezTo>
                  <a:pt x="3706" y="5099"/>
                  <a:pt x="3484" y="5099"/>
                  <a:pt x="3263" y="5099"/>
                </a:cubicBezTo>
                <a:cubicBezTo>
                  <a:pt x="2883" y="4624"/>
                  <a:pt x="2376" y="4339"/>
                  <a:pt x="1869" y="4339"/>
                </a:cubicBezTo>
                <a:lnTo>
                  <a:pt x="1869" y="4308"/>
                </a:lnTo>
                <a:cubicBezTo>
                  <a:pt x="2724" y="4466"/>
                  <a:pt x="3421" y="4529"/>
                  <a:pt x="4055" y="4561"/>
                </a:cubicBezTo>
                <a:cubicBezTo>
                  <a:pt x="4150" y="4561"/>
                  <a:pt x="4213" y="4498"/>
                  <a:pt x="4213" y="4434"/>
                </a:cubicBezTo>
                <a:cubicBezTo>
                  <a:pt x="4213" y="4339"/>
                  <a:pt x="4150" y="4276"/>
                  <a:pt x="4055" y="4244"/>
                </a:cubicBezTo>
                <a:cubicBezTo>
                  <a:pt x="3864" y="4244"/>
                  <a:pt x="3674" y="4213"/>
                  <a:pt x="3453" y="4181"/>
                </a:cubicBezTo>
                <a:cubicBezTo>
                  <a:pt x="3484" y="4181"/>
                  <a:pt x="3516" y="4149"/>
                  <a:pt x="3516" y="4118"/>
                </a:cubicBezTo>
                <a:cubicBezTo>
                  <a:pt x="3611" y="3991"/>
                  <a:pt x="3611" y="3833"/>
                  <a:pt x="3516" y="3706"/>
                </a:cubicBezTo>
                <a:lnTo>
                  <a:pt x="3516" y="3674"/>
                </a:lnTo>
                <a:cubicBezTo>
                  <a:pt x="3484" y="3674"/>
                  <a:pt x="3484" y="3642"/>
                  <a:pt x="3484" y="3611"/>
                </a:cubicBezTo>
                <a:cubicBezTo>
                  <a:pt x="3674" y="3611"/>
                  <a:pt x="3864" y="3642"/>
                  <a:pt x="4055" y="3642"/>
                </a:cubicBezTo>
                <a:lnTo>
                  <a:pt x="4181" y="3674"/>
                </a:lnTo>
                <a:cubicBezTo>
                  <a:pt x="4245" y="3674"/>
                  <a:pt x="4308" y="3611"/>
                  <a:pt x="4340" y="3516"/>
                </a:cubicBezTo>
                <a:cubicBezTo>
                  <a:pt x="4340" y="3452"/>
                  <a:pt x="4276" y="3357"/>
                  <a:pt x="4213" y="3357"/>
                </a:cubicBezTo>
                <a:cubicBezTo>
                  <a:pt x="4004" y="3311"/>
                  <a:pt x="3779" y="3282"/>
                  <a:pt x="3536" y="3282"/>
                </a:cubicBezTo>
                <a:cubicBezTo>
                  <a:pt x="3447" y="3282"/>
                  <a:pt x="3356" y="3286"/>
                  <a:pt x="3263" y="3294"/>
                </a:cubicBezTo>
                <a:cubicBezTo>
                  <a:pt x="2902" y="2843"/>
                  <a:pt x="2427" y="2563"/>
                  <a:pt x="1919" y="2563"/>
                </a:cubicBezTo>
                <a:cubicBezTo>
                  <a:pt x="1892" y="2563"/>
                  <a:pt x="1865" y="2564"/>
                  <a:pt x="1838" y="2566"/>
                </a:cubicBezTo>
                <a:cubicBezTo>
                  <a:pt x="1838" y="2502"/>
                  <a:pt x="1838" y="2439"/>
                  <a:pt x="1838" y="2376"/>
                </a:cubicBezTo>
                <a:lnTo>
                  <a:pt x="1869" y="2376"/>
                </a:lnTo>
                <a:cubicBezTo>
                  <a:pt x="2131" y="2447"/>
                  <a:pt x="2445" y="2483"/>
                  <a:pt x="2733" y="2483"/>
                </a:cubicBezTo>
                <a:cubicBezTo>
                  <a:pt x="2829" y="2483"/>
                  <a:pt x="2922" y="2479"/>
                  <a:pt x="3009" y="2471"/>
                </a:cubicBezTo>
                <a:cubicBezTo>
                  <a:pt x="3041" y="2502"/>
                  <a:pt x="3073" y="2534"/>
                  <a:pt x="3136" y="2534"/>
                </a:cubicBezTo>
                <a:cubicBezTo>
                  <a:pt x="3136" y="2534"/>
                  <a:pt x="3168" y="2502"/>
                  <a:pt x="3199" y="2502"/>
                </a:cubicBezTo>
                <a:cubicBezTo>
                  <a:pt x="3263" y="2502"/>
                  <a:pt x="3326" y="2502"/>
                  <a:pt x="3389" y="2471"/>
                </a:cubicBezTo>
                <a:lnTo>
                  <a:pt x="3548" y="2471"/>
                </a:lnTo>
                <a:cubicBezTo>
                  <a:pt x="3643" y="2471"/>
                  <a:pt x="3706" y="2407"/>
                  <a:pt x="3706" y="2312"/>
                </a:cubicBezTo>
                <a:cubicBezTo>
                  <a:pt x="3706" y="2249"/>
                  <a:pt x="3674" y="2186"/>
                  <a:pt x="3579" y="2154"/>
                </a:cubicBezTo>
                <a:cubicBezTo>
                  <a:pt x="3579" y="2059"/>
                  <a:pt x="3548" y="1964"/>
                  <a:pt x="3484" y="1901"/>
                </a:cubicBezTo>
                <a:cubicBezTo>
                  <a:pt x="3249" y="1313"/>
                  <a:pt x="2660" y="944"/>
                  <a:pt x="2046" y="944"/>
                </a:cubicBezTo>
                <a:cubicBezTo>
                  <a:pt x="1998" y="944"/>
                  <a:pt x="1949" y="946"/>
                  <a:pt x="1901" y="951"/>
                </a:cubicBezTo>
                <a:lnTo>
                  <a:pt x="1901" y="824"/>
                </a:lnTo>
                <a:lnTo>
                  <a:pt x="1933" y="761"/>
                </a:lnTo>
                <a:cubicBezTo>
                  <a:pt x="2534" y="824"/>
                  <a:pt x="3073" y="856"/>
                  <a:pt x="3611" y="887"/>
                </a:cubicBezTo>
                <a:cubicBezTo>
                  <a:pt x="3706" y="856"/>
                  <a:pt x="3738" y="824"/>
                  <a:pt x="3738" y="729"/>
                </a:cubicBezTo>
                <a:cubicBezTo>
                  <a:pt x="3769" y="634"/>
                  <a:pt x="3706" y="571"/>
                  <a:pt x="3611" y="571"/>
                </a:cubicBezTo>
                <a:cubicBezTo>
                  <a:pt x="3041" y="507"/>
                  <a:pt x="2471" y="507"/>
                  <a:pt x="1964" y="476"/>
                </a:cubicBezTo>
                <a:cubicBezTo>
                  <a:pt x="1964" y="444"/>
                  <a:pt x="1964" y="412"/>
                  <a:pt x="1964" y="381"/>
                </a:cubicBezTo>
                <a:close/>
                <a:moveTo>
                  <a:pt x="13144" y="11053"/>
                </a:moveTo>
                <a:lnTo>
                  <a:pt x="13144" y="11053"/>
                </a:lnTo>
                <a:cubicBezTo>
                  <a:pt x="13175" y="11465"/>
                  <a:pt x="13144" y="11876"/>
                  <a:pt x="13112" y="12256"/>
                </a:cubicBezTo>
                <a:cubicBezTo>
                  <a:pt x="13080" y="13080"/>
                  <a:pt x="13049" y="13935"/>
                  <a:pt x="13112" y="14758"/>
                </a:cubicBezTo>
                <a:cubicBezTo>
                  <a:pt x="13112" y="14758"/>
                  <a:pt x="13080" y="14790"/>
                  <a:pt x="13080" y="14790"/>
                </a:cubicBezTo>
                <a:cubicBezTo>
                  <a:pt x="12510" y="14822"/>
                  <a:pt x="11972" y="14853"/>
                  <a:pt x="11402" y="14853"/>
                </a:cubicBezTo>
                <a:cubicBezTo>
                  <a:pt x="10895" y="14885"/>
                  <a:pt x="10325" y="14917"/>
                  <a:pt x="9787" y="14948"/>
                </a:cubicBezTo>
                <a:cubicBezTo>
                  <a:pt x="9787" y="14917"/>
                  <a:pt x="9818" y="14917"/>
                  <a:pt x="9787" y="14885"/>
                </a:cubicBezTo>
                <a:cubicBezTo>
                  <a:pt x="10990" y="13587"/>
                  <a:pt x="12162" y="12225"/>
                  <a:pt x="13144" y="11053"/>
                </a:cubicBezTo>
                <a:close/>
                <a:moveTo>
                  <a:pt x="13935" y="10166"/>
                </a:moveTo>
                <a:lnTo>
                  <a:pt x="13935" y="10166"/>
                </a:lnTo>
                <a:cubicBezTo>
                  <a:pt x="13904" y="11655"/>
                  <a:pt x="13872" y="13523"/>
                  <a:pt x="13935" y="15392"/>
                </a:cubicBezTo>
                <a:cubicBezTo>
                  <a:pt x="13745" y="15202"/>
                  <a:pt x="13587" y="15043"/>
                  <a:pt x="13429" y="14885"/>
                </a:cubicBezTo>
                <a:cubicBezTo>
                  <a:pt x="13682" y="13745"/>
                  <a:pt x="13650" y="12510"/>
                  <a:pt x="13587" y="11275"/>
                </a:cubicBezTo>
                <a:cubicBezTo>
                  <a:pt x="13587" y="11053"/>
                  <a:pt x="13587" y="10831"/>
                  <a:pt x="13587" y="10610"/>
                </a:cubicBezTo>
                <a:lnTo>
                  <a:pt x="13587" y="10578"/>
                </a:lnTo>
                <a:lnTo>
                  <a:pt x="13935" y="10166"/>
                </a:lnTo>
                <a:close/>
                <a:moveTo>
                  <a:pt x="2281" y="14948"/>
                </a:moveTo>
                <a:lnTo>
                  <a:pt x="2281" y="14948"/>
                </a:lnTo>
                <a:cubicBezTo>
                  <a:pt x="2819" y="14980"/>
                  <a:pt x="3389" y="15012"/>
                  <a:pt x="3928" y="15075"/>
                </a:cubicBezTo>
                <a:cubicBezTo>
                  <a:pt x="4752" y="15152"/>
                  <a:pt x="5617" y="15250"/>
                  <a:pt x="6457" y="15250"/>
                </a:cubicBezTo>
                <a:cubicBezTo>
                  <a:pt x="6650" y="15250"/>
                  <a:pt x="6842" y="15245"/>
                  <a:pt x="7031" y="15233"/>
                </a:cubicBezTo>
                <a:lnTo>
                  <a:pt x="7031" y="15233"/>
                </a:lnTo>
                <a:cubicBezTo>
                  <a:pt x="7000" y="15328"/>
                  <a:pt x="6936" y="15455"/>
                  <a:pt x="6905" y="15550"/>
                </a:cubicBezTo>
                <a:lnTo>
                  <a:pt x="6810" y="15708"/>
                </a:lnTo>
                <a:cubicBezTo>
                  <a:pt x="5606" y="15645"/>
                  <a:pt x="4403" y="15550"/>
                  <a:pt x="3199" y="15550"/>
                </a:cubicBezTo>
                <a:lnTo>
                  <a:pt x="2819" y="15550"/>
                </a:lnTo>
                <a:cubicBezTo>
                  <a:pt x="2756" y="15455"/>
                  <a:pt x="2629" y="15328"/>
                  <a:pt x="2566" y="15233"/>
                </a:cubicBezTo>
                <a:cubicBezTo>
                  <a:pt x="2534" y="15202"/>
                  <a:pt x="2503" y="15170"/>
                  <a:pt x="2471" y="15138"/>
                </a:cubicBezTo>
                <a:cubicBezTo>
                  <a:pt x="2408" y="15075"/>
                  <a:pt x="2344" y="15012"/>
                  <a:pt x="2281" y="14948"/>
                </a:cubicBezTo>
                <a:close/>
                <a:moveTo>
                  <a:pt x="7855" y="13903"/>
                </a:moveTo>
                <a:cubicBezTo>
                  <a:pt x="7886" y="13967"/>
                  <a:pt x="7918" y="14062"/>
                  <a:pt x="7886" y="14157"/>
                </a:cubicBezTo>
                <a:cubicBezTo>
                  <a:pt x="7855" y="14220"/>
                  <a:pt x="7886" y="14283"/>
                  <a:pt x="7950" y="14347"/>
                </a:cubicBezTo>
                <a:cubicBezTo>
                  <a:pt x="7981" y="14362"/>
                  <a:pt x="8013" y="14370"/>
                  <a:pt x="8041" y="14370"/>
                </a:cubicBezTo>
                <a:cubicBezTo>
                  <a:pt x="8069" y="14370"/>
                  <a:pt x="8092" y="14362"/>
                  <a:pt x="8108" y="14347"/>
                </a:cubicBezTo>
                <a:cubicBezTo>
                  <a:pt x="8140" y="14347"/>
                  <a:pt x="8171" y="14347"/>
                  <a:pt x="8171" y="14315"/>
                </a:cubicBezTo>
                <a:cubicBezTo>
                  <a:pt x="8224" y="14289"/>
                  <a:pt x="8282" y="14273"/>
                  <a:pt x="8338" y="14273"/>
                </a:cubicBezTo>
                <a:cubicBezTo>
                  <a:pt x="8418" y="14273"/>
                  <a:pt x="8496" y="14304"/>
                  <a:pt x="8552" y="14378"/>
                </a:cubicBezTo>
                <a:cubicBezTo>
                  <a:pt x="8615" y="14442"/>
                  <a:pt x="8615" y="14505"/>
                  <a:pt x="8583" y="14632"/>
                </a:cubicBezTo>
                <a:lnTo>
                  <a:pt x="8583" y="14695"/>
                </a:lnTo>
                <a:cubicBezTo>
                  <a:pt x="8552" y="14790"/>
                  <a:pt x="8583" y="14885"/>
                  <a:pt x="8678" y="14917"/>
                </a:cubicBezTo>
                <a:cubicBezTo>
                  <a:pt x="8704" y="14925"/>
                  <a:pt x="8729" y="14929"/>
                  <a:pt x="8754" y="14929"/>
                </a:cubicBezTo>
                <a:cubicBezTo>
                  <a:pt x="8822" y="14929"/>
                  <a:pt x="8885" y="14900"/>
                  <a:pt x="8932" y="14853"/>
                </a:cubicBezTo>
                <a:cubicBezTo>
                  <a:pt x="8932" y="14822"/>
                  <a:pt x="8963" y="14758"/>
                  <a:pt x="8963" y="14727"/>
                </a:cubicBezTo>
                <a:cubicBezTo>
                  <a:pt x="8995" y="14711"/>
                  <a:pt x="9027" y="14703"/>
                  <a:pt x="9058" y="14703"/>
                </a:cubicBezTo>
                <a:cubicBezTo>
                  <a:pt x="9090" y="14703"/>
                  <a:pt x="9122" y="14711"/>
                  <a:pt x="9153" y="14727"/>
                </a:cubicBezTo>
                <a:cubicBezTo>
                  <a:pt x="9217" y="14758"/>
                  <a:pt x="9280" y="14822"/>
                  <a:pt x="9343" y="14885"/>
                </a:cubicBezTo>
                <a:lnTo>
                  <a:pt x="9090" y="15075"/>
                </a:lnTo>
                <a:cubicBezTo>
                  <a:pt x="8742" y="15297"/>
                  <a:pt x="8393" y="15518"/>
                  <a:pt x="8076" y="15708"/>
                </a:cubicBezTo>
                <a:cubicBezTo>
                  <a:pt x="7950" y="15455"/>
                  <a:pt x="7728" y="15265"/>
                  <a:pt x="7475" y="15170"/>
                </a:cubicBezTo>
                <a:cubicBezTo>
                  <a:pt x="7633" y="14758"/>
                  <a:pt x="7760" y="14347"/>
                  <a:pt x="7855" y="13903"/>
                </a:cubicBezTo>
                <a:close/>
                <a:moveTo>
                  <a:pt x="13239" y="15170"/>
                </a:moveTo>
                <a:cubicBezTo>
                  <a:pt x="13365" y="15328"/>
                  <a:pt x="13492" y="15487"/>
                  <a:pt x="13650" y="15645"/>
                </a:cubicBezTo>
                <a:cubicBezTo>
                  <a:pt x="13334" y="15621"/>
                  <a:pt x="13017" y="15611"/>
                  <a:pt x="12701" y="15611"/>
                </a:cubicBezTo>
                <a:cubicBezTo>
                  <a:pt x="11752" y="15611"/>
                  <a:pt x="10808" y="15700"/>
                  <a:pt x="9882" y="15772"/>
                </a:cubicBezTo>
                <a:cubicBezTo>
                  <a:pt x="9502" y="15803"/>
                  <a:pt x="9090" y="15835"/>
                  <a:pt x="8710" y="15867"/>
                </a:cubicBezTo>
                <a:cubicBezTo>
                  <a:pt x="8995" y="15677"/>
                  <a:pt x="9248" y="15487"/>
                  <a:pt x="9470" y="15297"/>
                </a:cubicBezTo>
                <a:cubicBezTo>
                  <a:pt x="9748" y="15311"/>
                  <a:pt x="10027" y="15317"/>
                  <a:pt x="10305" y="15317"/>
                </a:cubicBezTo>
                <a:cubicBezTo>
                  <a:pt x="11260" y="15317"/>
                  <a:pt x="12211" y="15244"/>
                  <a:pt x="13144" y="15170"/>
                </a:cubicBezTo>
                <a:close/>
                <a:moveTo>
                  <a:pt x="7253" y="15708"/>
                </a:moveTo>
                <a:cubicBezTo>
                  <a:pt x="7380" y="15740"/>
                  <a:pt x="7506" y="15740"/>
                  <a:pt x="7633" y="15772"/>
                </a:cubicBezTo>
                <a:cubicBezTo>
                  <a:pt x="7665" y="15803"/>
                  <a:pt x="7696" y="15867"/>
                  <a:pt x="7728" y="15930"/>
                </a:cubicBezTo>
                <a:cubicBezTo>
                  <a:pt x="7633" y="15962"/>
                  <a:pt x="7570" y="15993"/>
                  <a:pt x="7506" y="16057"/>
                </a:cubicBezTo>
                <a:cubicBezTo>
                  <a:pt x="7506" y="16025"/>
                  <a:pt x="7538" y="15993"/>
                  <a:pt x="7538" y="15962"/>
                </a:cubicBezTo>
                <a:cubicBezTo>
                  <a:pt x="7570" y="15898"/>
                  <a:pt x="7506" y="15835"/>
                  <a:pt x="7443" y="15835"/>
                </a:cubicBezTo>
                <a:cubicBezTo>
                  <a:pt x="7380" y="15803"/>
                  <a:pt x="7285" y="15772"/>
                  <a:pt x="7221" y="15772"/>
                </a:cubicBezTo>
                <a:cubicBezTo>
                  <a:pt x="7221" y="15740"/>
                  <a:pt x="7221" y="15740"/>
                  <a:pt x="7221" y="15708"/>
                </a:cubicBezTo>
                <a:close/>
                <a:moveTo>
                  <a:pt x="7095" y="16025"/>
                </a:moveTo>
                <a:cubicBezTo>
                  <a:pt x="7221" y="16025"/>
                  <a:pt x="7316" y="16057"/>
                  <a:pt x="7411" y="16088"/>
                </a:cubicBezTo>
                <a:lnTo>
                  <a:pt x="7443" y="16088"/>
                </a:lnTo>
                <a:cubicBezTo>
                  <a:pt x="7411" y="16088"/>
                  <a:pt x="7380" y="16120"/>
                  <a:pt x="7316" y="16152"/>
                </a:cubicBezTo>
                <a:cubicBezTo>
                  <a:pt x="7316" y="16120"/>
                  <a:pt x="7285" y="16120"/>
                  <a:pt x="7253" y="16120"/>
                </a:cubicBezTo>
                <a:cubicBezTo>
                  <a:pt x="7190" y="16088"/>
                  <a:pt x="7158" y="16088"/>
                  <a:pt x="7095" y="16088"/>
                </a:cubicBezTo>
                <a:lnTo>
                  <a:pt x="7063" y="16088"/>
                </a:lnTo>
                <a:cubicBezTo>
                  <a:pt x="7095" y="16088"/>
                  <a:pt x="7095" y="16057"/>
                  <a:pt x="7095" y="16025"/>
                </a:cubicBezTo>
                <a:close/>
                <a:moveTo>
                  <a:pt x="4177" y="1"/>
                </a:moveTo>
                <a:cubicBezTo>
                  <a:pt x="3437" y="1"/>
                  <a:pt x="2693" y="16"/>
                  <a:pt x="1964" y="64"/>
                </a:cubicBezTo>
                <a:lnTo>
                  <a:pt x="1933" y="64"/>
                </a:lnTo>
                <a:cubicBezTo>
                  <a:pt x="1933" y="64"/>
                  <a:pt x="1901" y="32"/>
                  <a:pt x="1869" y="32"/>
                </a:cubicBezTo>
                <a:cubicBezTo>
                  <a:pt x="1852" y="26"/>
                  <a:pt x="1836" y="24"/>
                  <a:pt x="1820" y="24"/>
                </a:cubicBezTo>
                <a:cubicBezTo>
                  <a:pt x="1752" y="24"/>
                  <a:pt x="1705" y="76"/>
                  <a:pt x="1679" y="127"/>
                </a:cubicBezTo>
                <a:cubicBezTo>
                  <a:pt x="1616" y="254"/>
                  <a:pt x="1584" y="381"/>
                  <a:pt x="1553" y="539"/>
                </a:cubicBezTo>
                <a:cubicBezTo>
                  <a:pt x="1521" y="539"/>
                  <a:pt x="1521" y="571"/>
                  <a:pt x="1521" y="602"/>
                </a:cubicBezTo>
                <a:cubicBezTo>
                  <a:pt x="1521" y="729"/>
                  <a:pt x="1489" y="887"/>
                  <a:pt x="1489" y="1014"/>
                </a:cubicBezTo>
                <a:cubicBezTo>
                  <a:pt x="1426" y="1046"/>
                  <a:pt x="1331" y="1077"/>
                  <a:pt x="1268" y="1109"/>
                </a:cubicBezTo>
                <a:cubicBezTo>
                  <a:pt x="888" y="1299"/>
                  <a:pt x="571" y="1742"/>
                  <a:pt x="539" y="2154"/>
                </a:cubicBezTo>
                <a:cubicBezTo>
                  <a:pt x="508" y="2502"/>
                  <a:pt x="634" y="2787"/>
                  <a:pt x="856" y="3009"/>
                </a:cubicBezTo>
                <a:cubicBezTo>
                  <a:pt x="634" y="3262"/>
                  <a:pt x="508" y="3642"/>
                  <a:pt x="539" y="3991"/>
                </a:cubicBezTo>
                <a:cubicBezTo>
                  <a:pt x="539" y="4276"/>
                  <a:pt x="666" y="4498"/>
                  <a:pt x="888" y="4688"/>
                </a:cubicBezTo>
                <a:cubicBezTo>
                  <a:pt x="634" y="4909"/>
                  <a:pt x="508" y="5226"/>
                  <a:pt x="476" y="5511"/>
                </a:cubicBezTo>
                <a:cubicBezTo>
                  <a:pt x="476" y="5828"/>
                  <a:pt x="571" y="6081"/>
                  <a:pt x="761" y="6303"/>
                </a:cubicBezTo>
                <a:cubicBezTo>
                  <a:pt x="381" y="6556"/>
                  <a:pt x="159" y="6968"/>
                  <a:pt x="128" y="7379"/>
                </a:cubicBezTo>
                <a:cubicBezTo>
                  <a:pt x="128" y="7728"/>
                  <a:pt x="286" y="8139"/>
                  <a:pt x="603" y="8329"/>
                </a:cubicBezTo>
                <a:cubicBezTo>
                  <a:pt x="349" y="8583"/>
                  <a:pt x="223" y="8995"/>
                  <a:pt x="254" y="9375"/>
                </a:cubicBezTo>
                <a:cubicBezTo>
                  <a:pt x="254" y="9596"/>
                  <a:pt x="349" y="9913"/>
                  <a:pt x="539" y="10071"/>
                </a:cubicBezTo>
                <a:cubicBezTo>
                  <a:pt x="223" y="10325"/>
                  <a:pt x="1" y="10736"/>
                  <a:pt x="1" y="11148"/>
                </a:cubicBezTo>
                <a:cubicBezTo>
                  <a:pt x="33" y="11528"/>
                  <a:pt x="191" y="11845"/>
                  <a:pt x="508" y="12066"/>
                </a:cubicBezTo>
                <a:cubicBezTo>
                  <a:pt x="64" y="12510"/>
                  <a:pt x="64" y="13143"/>
                  <a:pt x="318" y="13587"/>
                </a:cubicBezTo>
                <a:cubicBezTo>
                  <a:pt x="533" y="14044"/>
                  <a:pt x="931" y="14273"/>
                  <a:pt x="1357" y="14273"/>
                </a:cubicBezTo>
                <a:cubicBezTo>
                  <a:pt x="1432" y="14273"/>
                  <a:pt x="1508" y="14266"/>
                  <a:pt x="1584" y="14252"/>
                </a:cubicBezTo>
                <a:cubicBezTo>
                  <a:pt x="1616" y="14442"/>
                  <a:pt x="1616" y="14600"/>
                  <a:pt x="1648" y="14758"/>
                </a:cubicBezTo>
                <a:cubicBezTo>
                  <a:pt x="1648" y="14822"/>
                  <a:pt x="1679" y="14885"/>
                  <a:pt x="1743" y="14917"/>
                </a:cubicBezTo>
                <a:lnTo>
                  <a:pt x="1806" y="14917"/>
                </a:lnTo>
                <a:cubicBezTo>
                  <a:pt x="1901" y="15043"/>
                  <a:pt x="1996" y="15170"/>
                  <a:pt x="2091" y="15297"/>
                </a:cubicBezTo>
                <a:lnTo>
                  <a:pt x="2154" y="15360"/>
                </a:lnTo>
                <a:cubicBezTo>
                  <a:pt x="2186" y="15392"/>
                  <a:pt x="2218" y="15455"/>
                  <a:pt x="2218" y="15487"/>
                </a:cubicBezTo>
                <a:cubicBezTo>
                  <a:pt x="2344" y="15613"/>
                  <a:pt x="2439" y="15772"/>
                  <a:pt x="2598" y="15867"/>
                </a:cubicBezTo>
                <a:cubicBezTo>
                  <a:pt x="2620" y="15889"/>
                  <a:pt x="2643" y="15911"/>
                  <a:pt x="2676" y="15911"/>
                </a:cubicBezTo>
                <a:cubicBezTo>
                  <a:pt x="2690" y="15911"/>
                  <a:pt x="2706" y="15908"/>
                  <a:pt x="2724" y="15898"/>
                </a:cubicBezTo>
                <a:cubicBezTo>
                  <a:pt x="2756" y="15898"/>
                  <a:pt x="2756" y="15898"/>
                  <a:pt x="2788" y="15867"/>
                </a:cubicBezTo>
                <a:cubicBezTo>
                  <a:pt x="3896" y="16025"/>
                  <a:pt x="5131" y="16088"/>
                  <a:pt x="6651" y="16088"/>
                </a:cubicBezTo>
                <a:cubicBezTo>
                  <a:pt x="6588" y="16247"/>
                  <a:pt x="6556" y="16437"/>
                  <a:pt x="6525" y="16595"/>
                </a:cubicBezTo>
                <a:cubicBezTo>
                  <a:pt x="6493" y="16690"/>
                  <a:pt x="6525" y="16753"/>
                  <a:pt x="6588" y="16817"/>
                </a:cubicBezTo>
                <a:cubicBezTo>
                  <a:pt x="6620" y="16817"/>
                  <a:pt x="6651" y="16848"/>
                  <a:pt x="6715" y="16848"/>
                </a:cubicBezTo>
                <a:cubicBezTo>
                  <a:pt x="6715" y="16848"/>
                  <a:pt x="6746" y="16848"/>
                  <a:pt x="6778" y="16817"/>
                </a:cubicBezTo>
                <a:cubicBezTo>
                  <a:pt x="7285" y="16627"/>
                  <a:pt x="7696" y="16437"/>
                  <a:pt x="8108" y="16215"/>
                </a:cubicBezTo>
                <a:cubicBezTo>
                  <a:pt x="8396" y="16243"/>
                  <a:pt x="8686" y="16254"/>
                  <a:pt x="8977" y="16254"/>
                </a:cubicBezTo>
                <a:cubicBezTo>
                  <a:pt x="9678" y="16254"/>
                  <a:pt x="10382" y="16187"/>
                  <a:pt x="11053" y="16120"/>
                </a:cubicBezTo>
                <a:cubicBezTo>
                  <a:pt x="11738" y="16052"/>
                  <a:pt x="12423" y="16000"/>
                  <a:pt x="13108" y="16000"/>
                </a:cubicBezTo>
                <a:cubicBezTo>
                  <a:pt x="13373" y="16000"/>
                  <a:pt x="13638" y="16007"/>
                  <a:pt x="13904" y="16025"/>
                </a:cubicBezTo>
                <a:cubicBezTo>
                  <a:pt x="13967" y="16025"/>
                  <a:pt x="14062" y="15962"/>
                  <a:pt x="14062" y="15867"/>
                </a:cubicBezTo>
                <a:lnTo>
                  <a:pt x="14094" y="15867"/>
                </a:lnTo>
                <a:cubicBezTo>
                  <a:pt x="14189" y="15867"/>
                  <a:pt x="14252" y="15803"/>
                  <a:pt x="14252" y="15740"/>
                </a:cubicBezTo>
                <a:cubicBezTo>
                  <a:pt x="14284" y="14727"/>
                  <a:pt x="14284" y="13713"/>
                  <a:pt x="14284" y="12731"/>
                </a:cubicBezTo>
                <a:cubicBezTo>
                  <a:pt x="14284" y="11750"/>
                  <a:pt x="14284" y="10736"/>
                  <a:pt x="14315" y="9755"/>
                </a:cubicBezTo>
                <a:cubicBezTo>
                  <a:pt x="14315" y="9755"/>
                  <a:pt x="14315" y="9723"/>
                  <a:pt x="14315" y="9723"/>
                </a:cubicBezTo>
                <a:lnTo>
                  <a:pt x="14537" y="9470"/>
                </a:lnTo>
                <a:cubicBezTo>
                  <a:pt x="14949" y="8995"/>
                  <a:pt x="15329" y="8520"/>
                  <a:pt x="15740" y="8044"/>
                </a:cubicBezTo>
                <a:cubicBezTo>
                  <a:pt x="15740" y="8044"/>
                  <a:pt x="15772" y="8044"/>
                  <a:pt x="15804" y="8013"/>
                </a:cubicBezTo>
                <a:cubicBezTo>
                  <a:pt x="16152" y="7569"/>
                  <a:pt x="15867" y="6936"/>
                  <a:pt x="15455" y="6556"/>
                </a:cubicBezTo>
                <a:cubicBezTo>
                  <a:pt x="15216" y="6292"/>
                  <a:pt x="14886" y="6120"/>
                  <a:pt x="14561" y="6120"/>
                </a:cubicBezTo>
                <a:cubicBezTo>
                  <a:pt x="14456" y="6120"/>
                  <a:pt x="14352" y="6137"/>
                  <a:pt x="14252" y="6176"/>
                </a:cubicBezTo>
                <a:cubicBezTo>
                  <a:pt x="14379" y="4529"/>
                  <a:pt x="14379" y="2882"/>
                  <a:pt x="14347" y="1331"/>
                </a:cubicBezTo>
                <a:cubicBezTo>
                  <a:pt x="14379" y="1299"/>
                  <a:pt x="14379" y="1267"/>
                  <a:pt x="14347" y="1236"/>
                </a:cubicBezTo>
                <a:cubicBezTo>
                  <a:pt x="14347" y="1172"/>
                  <a:pt x="14347" y="1141"/>
                  <a:pt x="14315" y="1109"/>
                </a:cubicBezTo>
                <a:cubicBezTo>
                  <a:pt x="14284" y="1077"/>
                  <a:pt x="14252" y="1077"/>
                  <a:pt x="14189" y="1046"/>
                </a:cubicBezTo>
                <a:cubicBezTo>
                  <a:pt x="13840" y="792"/>
                  <a:pt x="13587" y="571"/>
                  <a:pt x="13365" y="286"/>
                </a:cubicBezTo>
                <a:cubicBezTo>
                  <a:pt x="13343" y="263"/>
                  <a:pt x="13320" y="241"/>
                  <a:pt x="13287" y="241"/>
                </a:cubicBezTo>
                <a:cubicBezTo>
                  <a:pt x="13273" y="241"/>
                  <a:pt x="13257" y="245"/>
                  <a:pt x="13239" y="254"/>
                </a:cubicBezTo>
                <a:lnTo>
                  <a:pt x="13175" y="254"/>
                </a:lnTo>
                <a:cubicBezTo>
                  <a:pt x="12417" y="59"/>
                  <a:pt x="11585" y="12"/>
                  <a:pt x="10740" y="12"/>
                </a:cubicBezTo>
                <a:cubicBezTo>
                  <a:pt x="10349" y="12"/>
                  <a:pt x="9955" y="22"/>
                  <a:pt x="9565" y="32"/>
                </a:cubicBezTo>
                <a:cubicBezTo>
                  <a:pt x="9090" y="64"/>
                  <a:pt x="8647" y="64"/>
                  <a:pt x="8203" y="64"/>
                </a:cubicBezTo>
                <a:cubicBezTo>
                  <a:pt x="7601" y="64"/>
                  <a:pt x="7000" y="64"/>
                  <a:pt x="6366" y="32"/>
                </a:cubicBezTo>
                <a:cubicBezTo>
                  <a:pt x="5654" y="16"/>
                  <a:pt x="4917" y="1"/>
                  <a:pt x="4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73" name="Google Shape;1373;p43"/>
          <p:cNvSpPr/>
          <p:nvPr/>
        </p:nvSpPr>
        <p:spPr>
          <a:xfrm>
            <a:off x="8039184" y="2022533"/>
            <a:ext cx="509149" cy="707139"/>
          </a:xfrm>
          <a:custGeom>
            <a:avLst/>
            <a:gdLst/>
            <a:ahLst/>
            <a:cxnLst/>
            <a:rect l="l" t="t" r="r" b="b"/>
            <a:pathLst>
              <a:path w="11909" h="16850" extrusionOk="0">
                <a:moveTo>
                  <a:pt x="9027" y="509"/>
                </a:moveTo>
                <a:cubicBezTo>
                  <a:pt x="9217" y="572"/>
                  <a:pt x="9375" y="635"/>
                  <a:pt x="9533" y="730"/>
                </a:cubicBezTo>
                <a:lnTo>
                  <a:pt x="8868" y="730"/>
                </a:lnTo>
                <a:cubicBezTo>
                  <a:pt x="8932" y="667"/>
                  <a:pt x="8963" y="572"/>
                  <a:pt x="9027" y="509"/>
                </a:cubicBezTo>
                <a:close/>
                <a:moveTo>
                  <a:pt x="9755" y="857"/>
                </a:moveTo>
                <a:lnTo>
                  <a:pt x="9723" y="889"/>
                </a:lnTo>
                <a:lnTo>
                  <a:pt x="9723" y="857"/>
                </a:lnTo>
                <a:close/>
                <a:moveTo>
                  <a:pt x="9628" y="1015"/>
                </a:moveTo>
                <a:lnTo>
                  <a:pt x="9407" y="1300"/>
                </a:lnTo>
                <a:cubicBezTo>
                  <a:pt x="9122" y="1269"/>
                  <a:pt x="8837" y="1269"/>
                  <a:pt x="8520" y="1269"/>
                </a:cubicBezTo>
                <a:lnTo>
                  <a:pt x="8710" y="1015"/>
                </a:lnTo>
                <a:close/>
                <a:moveTo>
                  <a:pt x="8393" y="1585"/>
                </a:moveTo>
                <a:cubicBezTo>
                  <a:pt x="8647" y="1585"/>
                  <a:pt x="8932" y="1617"/>
                  <a:pt x="9185" y="1617"/>
                </a:cubicBezTo>
                <a:lnTo>
                  <a:pt x="9122" y="1712"/>
                </a:lnTo>
                <a:cubicBezTo>
                  <a:pt x="9027" y="1807"/>
                  <a:pt x="8963" y="1902"/>
                  <a:pt x="8900" y="2029"/>
                </a:cubicBezTo>
                <a:cubicBezTo>
                  <a:pt x="8868" y="1965"/>
                  <a:pt x="8837" y="1902"/>
                  <a:pt x="8773" y="1902"/>
                </a:cubicBezTo>
                <a:lnTo>
                  <a:pt x="8140" y="1902"/>
                </a:lnTo>
                <a:cubicBezTo>
                  <a:pt x="8172" y="1839"/>
                  <a:pt x="8203" y="1807"/>
                  <a:pt x="8203" y="1744"/>
                </a:cubicBezTo>
                <a:lnTo>
                  <a:pt x="8330" y="1585"/>
                </a:lnTo>
                <a:close/>
                <a:moveTo>
                  <a:pt x="8773" y="2187"/>
                </a:moveTo>
                <a:cubicBezTo>
                  <a:pt x="8678" y="2282"/>
                  <a:pt x="8583" y="2409"/>
                  <a:pt x="8488" y="2535"/>
                </a:cubicBezTo>
                <a:cubicBezTo>
                  <a:pt x="8488" y="2472"/>
                  <a:pt x="8457" y="2440"/>
                  <a:pt x="8393" y="2440"/>
                </a:cubicBezTo>
                <a:cubicBezTo>
                  <a:pt x="8330" y="2430"/>
                  <a:pt x="8267" y="2426"/>
                  <a:pt x="8204" y="2426"/>
                </a:cubicBezTo>
                <a:cubicBezTo>
                  <a:pt x="8080" y="2426"/>
                  <a:pt x="7960" y="2440"/>
                  <a:pt x="7855" y="2440"/>
                </a:cubicBezTo>
                <a:lnTo>
                  <a:pt x="7760" y="2440"/>
                </a:lnTo>
                <a:cubicBezTo>
                  <a:pt x="7823" y="2345"/>
                  <a:pt x="7887" y="2282"/>
                  <a:pt x="7918" y="2187"/>
                </a:cubicBezTo>
                <a:close/>
                <a:moveTo>
                  <a:pt x="7665" y="2725"/>
                </a:moveTo>
                <a:lnTo>
                  <a:pt x="7855" y="2757"/>
                </a:lnTo>
                <a:lnTo>
                  <a:pt x="8077" y="2757"/>
                </a:lnTo>
                <a:cubicBezTo>
                  <a:pt x="8172" y="2757"/>
                  <a:pt x="8267" y="2757"/>
                  <a:pt x="8362" y="2725"/>
                </a:cubicBezTo>
                <a:lnTo>
                  <a:pt x="8362" y="2725"/>
                </a:lnTo>
                <a:cubicBezTo>
                  <a:pt x="8298" y="2820"/>
                  <a:pt x="8235" y="2884"/>
                  <a:pt x="8172" y="2979"/>
                </a:cubicBezTo>
                <a:cubicBezTo>
                  <a:pt x="7918" y="2979"/>
                  <a:pt x="7665" y="2979"/>
                  <a:pt x="7411" y="3010"/>
                </a:cubicBezTo>
                <a:cubicBezTo>
                  <a:pt x="7475" y="2915"/>
                  <a:pt x="7538" y="2820"/>
                  <a:pt x="7602" y="2725"/>
                </a:cubicBezTo>
                <a:close/>
                <a:moveTo>
                  <a:pt x="7950" y="3264"/>
                </a:moveTo>
                <a:cubicBezTo>
                  <a:pt x="7728" y="3580"/>
                  <a:pt x="7475" y="3929"/>
                  <a:pt x="7253" y="4245"/>
                </a:cubicBezTo>
                <a:lnTo>
                  <a:pt x="7158" y="4245"/>
                </a:lnTo>
                <a:cubicBezTo>
                  <a:pt x="7063" y="4214"/>
                  <a:pt x="6936" y="4214"/>
                  <a:pt x="6810" y="4214"/>
                </a:cubicBezTo>
                <a:cubicBezTo>
                  <a:pt x="6746" y="4214"/>
                  <a:pt x="6651" y="4214"/>
                  <a:pt x="6588" y="4245"/>
                </a:cubicBezTo>
                <a:cubicBezTo>
                  <a:pt x="6620" y="4182"/>
                  <a:pt x="6651" y="4150"/>
                  <a:pt x="6651" y="4119"/>
                </a:cubicBezTo>
                <a:lnTo>
                  <a:pt x="6778" y="3929"/>
                </a:lnTo>
                <a:cubicBezTo>
                  <a:pt x="6870" y="3942"/>
                  <a:pt x="6962" y="3950"/>
                  <a:pt x="7051" y="3950"/>
                </a:cubicBezTo>
                <a:cubicBezTo>
                  <a:pt x="7178" y="3950"/>
                  <a:pt x="7300" y="3934"/>
                  <a:pt x="7411" y="3897"/>
                </a:cubicBezTo>
                <a:cubicBezTo>
                  <a:pt x="7506" y="3865"/>
                  <a:pt x="7538" y="3802"/>
                  <a:pt x="7506" y="3707"/>
                </a:cubicBezTo>
                <a:cubicBezTo>
                  <a:pt x="7506" y="3644"/>
                  <a:pt x="7411" y="3612"/>
                  <a:pt x="7348" y="3612"/>
                </a:cubicBezTo>
                <a:cubicBezTo>
                  <a:pt x="7221" y="3644"/>
                  <a:pt x="7095" y="3644"/>
                  <a:pt x="6968" y="3644"/>
                </a:cubicBezTo>
                <a:cubicBezTo>
                  <a:pt x="7000" y="3580"/>
                  <a:pt x="7031" y="3549"/>
                  <a:pt x="7095" y="3485"/>
                </a:cubicBezTo>
                <a:lnTo>
                  <a:pt x="7190" y="3295"/>
                </a:lnTo>
                <a:cubicBezTo>
                  <a:pt x="7475" y="3295"/>
                  <a:pt x="7697" y="3264"/>
                  <a:pt x="7950" y="3264"/>
                </a:cubicBezTo>
                <a:close/>
                <a:moveTo>
                  <a:pt x="7031" y="4530"/>
                </a:moveTo>
                <a:cubicBezTo>
                  <a:pt x="6968" y="4625"/>
                  <a:pt x="6905" y="4720"/>
                  <a:pt x="6841" y="4784"/>
                </a:cubicBezTo>
                <a:lnTo>
                  <a:pt x="6208" y="4784"/>
                </a:lnTo>
                <a:cubicBezTo>
                  <a:pt x="6240" y="4752"/>
                  <a:pt x="6271" y="4720"/>
                  <a:pt x="6271" y="4657"/>
                </a:cubicBezTo>
                <a:lnTo>
                  <a:pt x="6366" y="4530"/>
                </a:lnTo>
                <a:close/>
                <a:moveTo>
                  <a:pt x="6683" y="5069"/>
                </a:moveTo>
                <a:cubicBezTo>
                  <a:pt x="6588" y="5196"/>
                  <a:pt x="6493" y="5291"/>
                  <a:pt x="6430" y="5417"/>
                </a:cubicBezTo>
                <a:cubicBezTo>
                  <a:pt x="6398" y="5354"/>
                  <a:pt x="6366" y="5322"/>
                  <a:pt x="6303" y="5322"/>
                </a:cubicBezTo>
                <a:lnTo>
                  <a:pt x="5828" y="5322"/>
                </a:lnTo>
                <a:cubicBezTo>
                  <a:pt x="5860" y="5291"/>
                  <a:pt x="5891" y="5259"/>
                  <a:pt x="5923" y="5196"/>
                </a:cubicBezTo>
                <a:lnTo>
                  <a:pt x="6018" y="5069"/>
                </a:lnTo>
                <a:close/>
                <a:moveTo>
                  <a:pt x="6303" y="5607"/>
                </a:moveTo>
                <a:cubicBezTo>
                  <a:pt x="6176" y="5766"/>
                  <a:pt x="6050" y="5956"/>
                  <a:pt x="5923" y="6146"/>
                </a:cubicBezTo>
                <a:cubicBezTo>
                  <a:pt x="5891" y="6114"/>
                  <a:pt x="5860" y="6114"/>
                  <a:pt x="5828" y="6114"/>
                </a:cubicBezTo>
                <a:lnTo>
                  <a:pt x="5290" y="6114"/>
                </a:lnTo>
                <a:lnTo>
                  <a:pt x="5480" y="5829"/>
                </a:lnTo>
                <a:lnTo>
                  <a:pt x="5638" y="5607"/>
                </a:lnTo>
                <a:close/>
                <a:moveTo>
                  <a:pt x="5733" y="6399"/>
                </a:moveTo>
                <a:cubicBezTo>
                  <a:pt x="5670" y="6494"/>
                  <a:pt x="5638" y="6589"/>
                  <a:pt x="5575" y="6684"/>
                </a:cubicBezTo>
                <a:cubicBezTo>
                  <a:pt x="5575" y="6684"/>
                  <a:pt x="5543" y="6652"/>
                  <a:pt x="5543" y="6652"/>
                </a:cubicBezTo>
                <a:lnTo>
                  <a:pt x="4878" y="6652"/>
                </a:lnTo>
                <a:lnTo>
                  <a:pt x="4910" y="6621"/>
                </a:lnTo>
                <a:lnTo>
                  <a:pt x="5068" y="6431"/>
                </a:lnTo>
                <a:lnTo>
                  <a:pt x="5131" y="6431"/>
                </a:lnTo>
                <a:cubicBezTo>
                  <a:pt x="5353" y="6431"/>
                  <a:pt x="5543" y="6431"/>
                  <a:pt x="5733" y="6399"/>
                </a:cubicBezTo>
                <a:close/>
                <a:moveTo>
                  <a:pt x="4720" y="6906"/>
                </a:moveTo>
                <a:cubicBezTo>
                  <a:pt x="4720" y="6937"/>
                  <a:pt x="4751" y="6937"/>
                  <a:pt x="4783" y="6937"/>
                </a:cubicBezTo>
                <a:lnTo>
                  <a:pt x="5416" y="6937"/>
                </a:lnTo>
                <a:cubicBezTo>
                  <a:pt x="5258" y="7159"/>
                  <a:pt x="5131" y="7349"/>
                  <a:pt x="5005" y="7571"/>
                </a:cubicBezTo>
                <a:lnTo>
                  <a:pt x="4910" y="7571"/>
                </a:lnTo>
                <a:cubicBezTo>
                  <a:pt x="4688" y="7571"/>
                  <a:pt x="4435" y="7571"/>
                  <a:pt x="4213" y="7602"/>
                </a:cubicBezTo>
                <a:cubicBezTo>
                  <a:pt x="4245" y="7571"/>
                  <a:pt x="4245" y="7507"/>
                  <a:pt x="4276" y="7476"/>
                </a:cubicBezTo>
                <a:cubicBezTo>
                  <a:pt x="4340" y="7444"/>
                  <a:pt x="4371" y="7381"/>
                  <a:pt x="4403" y="7317"/>
                </a:cubicBezTo>
                <a:cubicBezTo>
                  <a:pt x="4533" y="7354"/>
                  <a:pt x="4663" y="7370"/>
                  <a:pt x="4793" y="7370"/>
                </a:cubicBezTo>
                <a:cubicBezTo>
                  <a:pt x="4884" y="7370"/>
                  <a:pt x="4976" y="7362"/>
                  <a:pt x="5068" y="7349"/>
                </a:cubicBezTo>
                <a:cubicBezTo>
                  <a:pt x="5131" y="7349"/>
                  <a:pt x="5195" y="7286"/>
                  <a:pt x="5195" y="7191"/>
                </a:cubicBezTo>
                <a:cubicBezTo>
                  <a:pt x="5163" y="7127"/>
                  <a:pt x="5100" y="7064"/>
                  <a:pt x="5036" y="7064"/>
                </a:cubicBezTo>
                <a:lnTo>
                  <a:pt x="4593" y="7064"/>
                </a:lnTo>
                <a:cubicBezTo>
                  <a:pt x="4625" y="7001"/>
                  <a:pt x="4656" y="6969"/>
                  <a:pt x="4720" y="6906"/>
                </a:cubicBezTo>
                <a:close/>
                <a:moveTo>
                  <a:pt x="8415" y="398"/>
                </a:moveTo>
                <a:cubicBezTo>
                  <a:pt x="8491" y="398"/>
                  <a:pt x="8568" y="403"/>
                  <a:pt x="8647" y="414"/>
                </a:cubicBezTo>
                <a:cubicBezTo>
                  <a:pt x="7031" y="2915"/>
                  <a:pt x="5290" y="5386"/>
                  <a:pt x="3643" y="7761"/>
                </a:cubicBezTo>
                <a:lnTo>
                  <a:pt x="2978" y="8679"/>
                </a:lnTo>
                <a:cubicBezTo>
                  <a:pt x="2946" y="8552"/>
                  <a:pt x="2883" y="8426"/>
                  <a:pt x="2819" y="8362"/>
                </a:cubicBezTo>
                <a:cubicBezTo>
                  <a:pt x="2661" y="8236"/>
                  <a:pt x="2471" y="8141"/>
                  <a:pt x="2249" y="8109"/>
                </a:cubicBezTo>
                <a:cubicBezTo>
                  <a:pt x="2629" y="7539"/>
                  <a:pt x="3041" y="6969"/>
                  <a:pt x="3421" y="6399"/>
                </a:cubicBezTo>
                <a:cubicBezTo>
                  <a:pt x="4656" y="4594"/>
                  <a:pt x="5955" y="2694"/>
                  <a:pt x="7285" y="857"/>
                </a:cubicBezTo>
                <a:cubicBezTo>
                  <a:pt x="7285" y="857"/>
                  <a:pt x="7285" y="825"/>
                  <a:pt x="7285" y="825"/>
                </a:cubicBezTo>
                <a:cubicBezTo>
                  <a:pt x="7655" y="534"/>
                  <a:pt x="8026" y="398"/>
                  <a:pt x="8415" y="398"/>
                </a:cubicBezTo>
                <a:close/>
                <a:moveTo>
                  <a:pt x="4815" y="7856"/>
                </a:moveTo>
                <a:cubicBezTo>
                  <a:pt x="4656" y="8141"/>
                  <a:pt x="4466" y="8426"/>
                  <a:pt x="4276" y="8711"/>
                </a:cubicBezTo>
                <a:cubicBezTo>
                  <a:pt x="4276" y="8647"/>
                  <a:pt x="4213" y="8584"/>
                  <a:pt x="4150" y="8584"/>
                </a:cubicBezTo>
                <a:cubicBezTo>
                  <a:pt x="3896" y="8616"/>
                  <a:pt x="3675" y="8647"/>
                  <a:pt x="3421" y="8647"/>
                </a:cubicBezTo>
                <a:cubicBezTo>
                  <a:pt x="3453" y="8584"/>
                  <a:pt x="3485" y="8521"/>
                  <a:pt x="3548" y="8489"/>
                </a:cubicBezTo>
                <a:lnTo>
                  <a:pt x="3643" y="8362"/>
                </a:lnTo>
                <a:lnTo>
                  <a:pt x="4245" y="8362"/>
                </a:lnTo>
                <a:cubicBezTo>
                  <a:pt x="4308" y="8362"/>
                  <a:pt x="4371" y="8299"/>
                  <a:pt x="4371" y="8236"/>
                </a:cubicBezTo>
                <a:cubicBezTo>
                  <a:pt x="4371" y="8141"/>
                  <a:pt x="4308" y="8077"/>
                  <a:pt x="4245" y="8077"/>
                </a:cubicBezTo>
                <a:lnTo>
                  <a:pt x="3833" y="8077"/>
                </a:lnTo>
                <a:cubicBezTo>
                  <a:pt x="3865" y="8046"/>
                  <a:pt x="3896" y="8014"/>
                  <a:pt x="3896" y="8014"/>
                </a:cubicBezTo>
                <a:lnTo>
                  <a:pt x="3991" y="7919"/>
                </a:lnTo>
                <a:cubicBezTo>
                  <a:pt x="4245" y="7887"/>
                  <a:pt x="4530" y="7856"/>
                  <a:pt x="4815" y="7856"/>
                </a:cubicBezTo>
                <a:close/>
                <a:moveTo>
                  <a:pt x="4213" y="8869"/>
                </a:moveTo>
                <a:cubicBezTo>
                  <a:pt x="4150" y="8932"/>
                  <a:pt x="4118" y="9027"/>
                  <a:pt x="4055" y="9122"/>
                </a:cubicBezTo>
                <a:cubicBezTo>
                  <a:pt x="3991" y="9027"/>
                  <a:pt x="3928" y="8964"/>
                  <a:pt x="3865" y="8932"/>
                </a:cubicBezTo>
                <a:cubicBezTo>
                  <a:pt x="3865" y="8932"/>
                  <a:pt x="3865" y="8901"/>
                  <a:pt x="3833" y="8901"/>
                </a:cubicBezTo>
                <a:cubicBezTo>
                  <a:pt x="3960" y="8901"/>
                  <a:pt x="4055" y="8869"/>
                  <a:pt x="4181" y="8869"/>
                </a:cubicBezTo>
                <a:close/>
                <a:moveTo>
                  <a:pt x="10008" y="1142"/>
                </a:moveTo>
                <a:cubicBezTo>
                  <a:pt x="10198" y="1364"/>
                  <a:pt x="10293" y="1617"/>
                  <a:pt x="10262" y="1870"/>
                </a:cubicBezTo>
                <a:cubicBezTo>
                  <a:pt x="10262" y="1870"/>
                  <a:pt x="10262" y="1870"/>
                  <a:pt x="10262" y="1902"/>
                </a:cubicBezTo>
                <a:cubicBezTo>
                  <a:pt x="9787" y="2599"/>
                  <a:pt x="9280" y="3295"/>
                  <a:pt x="8805" y="3992"/>
                </a:cubicBezTo>
                <a:cubicBezTo>
                  <a:pt x="7538" y="5861"/>
                  <a:pt x="6240" y="7761"/>
                  <a:pt x="5068" y="9724"/>
                </a:cubicBezTo>
                <a:cubicBezTo>
                  <a:pt x="4973" y="9566"/>
                  <a:pt x="4783" y="9439"/>
                  <a:pt x="4593" y="9376"/>
                </a:cubicBezTo>
                <a:cubicBezTo>
                  <a:pt x="4530" y="9376"/>
                  <a:pt x="4435" y="9344"/>
                  <a:pt x="4371" y="9344"/>
                </a:cubicBezTo>
                <a:cubicBezTo>
                  <a:pt x="4355" y="9344"/>
                  <a:pt x="4339" y="9344"/>
                  <a:pt x="4327" y="9348"/>
                </a:cubicBezTo>
                <a:lnTo>
                  <a:pt x="4327" y="9348"/>
                </a:lnTo>
                <a:cubicBezTo>
                  <a:pt x="5398" y="7837"/>
                  <a:pt x="6468" y="6295"/>
                  <a:pt x="7475" y="4816"/>
                </a:cubicBezTo>
                <a:cubicBezTo>
                  <a:pt x="8298" y="3580"/>
                  <a:pt x="9153" y="2345"/>
                  <a:pt x="10008" y="1142"/>
                </a:cubicBezTo>
                <a:close/>
                <a:moveTo>
                  <a:pt x="1996" y="10643"/>
                </a:moveTo>
                <a:cubicBezTo>
                  <a:pt x="2123" y="10674"/>
                  <a:pt x="2281" y="10738"/>
                  <a:pt x="2376" y="10801"/>
                </a:cubicBezTo>
                <a:lnTo>
                  <a:pt x="1996" y="10801"/>
                </a:lnTo>
                <a:lnTo>
                  <a:pt x="1996" y="10643"/>
                </a:lnTo>
                <a:close/>
                <a:moveTo>
                  <a:pt x="2091" y="8489"/>
                </a:moveTo>
                <a:cubicBezTo>
                  <a:pt x="2249" y="8489"/>
                  <a:pt x="2408" y="8521"/>
                  <a:pt x="2534" y="8647"/>
                </a:cubicBezTo>
                <a:cubicBezTo>
                  <a:pt x="2598" y="8711"/>
                  <a:pt x="2629" y="8806"/>
                  <a:pt x="2629" y="8932"/>
                </a:cubicBezTo>
                <a:cubicBezTo>
                  <a:pt x="2629" y="8932"/>
                  <a:pt x="2629" y="8964"/>
                  <a:pt x="2629" y="8996"/>
                </a:cubicBezTo>
                <a:cubicBezTo>
                  <a:pt x="2629" y="9059"/>
                  <a:pt x="2629" y="9122"/>
                  <a:pt x="2693" y="9186"/>
                </a:cubicBezTo>
                <a:cubicBezTo>
                  <a:pt x="2733" y="9246"/>
                  <a:pt x="2786" y="9268"/>
                  <a:pt x="2835" y="9268"/>
                </a:cubicBezTo>
                <a:cubicBezTo>
                  <a:pt x="2864" y="9268"/>
                  <a:pt x="2891" y="9261"/>
                  <a:pt x="2914" y="9249"/>
                </a:cubicBezTo>
                <a:cubicBezTo>
                  <a:pt x="2946" y="9217"/>
                  <a:pt x="2978" y="9217"/>
                  <a:pt x="2978" y="9186"/>
                </a:cubicBezTo>
                <a:cubicBezTo>
                  <a:pt x="3062" y="9175"/>
                  <a:pt x="3154" y="9168"/>
                  <a:pt x="3244" y="9168"/>
                </a:cubicBezTo>
                <a:cubicBezTo>
                  <a:pt x="3425" y="9168"/>
                  <a:pt x="3601" y="9196"/>
                  <a:pt x="3706" y="9281"/>
                </a:cubicBezTo>
                <a:cubicBezTo>
                  <a:pt x="3770" y="9376"/>
                  <a:pt x="3801" y="9471"/>
                  <a:pt x="3770" y="9598"/>
                </a:cubicBezTo>
                <a:cubicBezTo>
                  <a:pt x="3770" y="9598"/>
                  <a:pt x="3770" y="9629"/>
                  <a:pt x="3770" y="9661"/>
                </a:cubicBezTo>
                <a:cubicBezTo>
                  <a:pt x="3770" y="9724"/>
                  <a:pt x="3801" y="9788"/>
                  <a:pt x="3833" y="9819"/>
                </a:cubicBezTo>
                <a:cubicBezTo>
                  <a:pt x="3865" y="9835"/>
                  <a:pt x="3896" y="9843"/>
                  <a:pt x="3928" y="9843"/>
                </a:cubicBezTo>
                <a:cubicBezTo>
                  <a:pt x="3960" y="9843"/>
                  <a:pt x="3991" y="9835"/>
                  <a:pt x="4023" y="9819"/>
                </a:cubicBezTo>
                <a:cubicBezTo>
                  <a:pt x="4121" y="9780"/>
                  <a:pt x="4207" y="9753"/>
                  <a:pt x="4295" y="9753"/>
                </a:cubicBezTo>
                <a:cubicBezTo>
                  <a:pt x="4350" y="9753"/>
                  <a:pt x="4406" y="9763"/>
                  <a:pt x="4466" y="9788"/>
                </a:cubicBezTo>
                <a:cubicBezTo>
                  <a:pt x="4593" y="9819"/>
                  <a:pt x="4656" y="9883"/>
                  <a:pt x="4751" y="9978"/>
                </a:cubicBezTo>
                <a:cubicBezTo>
                  <a:pt x="4498" y="10136"/>
                  <a:pt x="4245" y="10326"/>
                  <a:pt x="4023" y="10516"/>
                </a:cubicBezTo>
                <a:cubicBezTo>
                  <a:pt x="3770" y="10706"/>
                  <a:pt x="3485" y="10896"/>
                  <a:pt x="3231" y="11086"/>
                </a:cubicBezTo>
                <a:cubicBezTo>
                  <a:pt x="3104" y="10864"/>
                  <a:pt x="2883" y="10674"/>
                  <a:pt x="2788" y="10579"/>
                </a:cubicBezTo>
                <a:cubicBezTo>
                  <a:pt x="2566" y="10421"/>
                  <a:pt x="2281" y="10326"/>
                  <a:pt x="1996" y="10294"/>
                </a:cubicBezTo>
                <a:cubicBezTo>
                  <a:pt x="2028" y="9756"/>
                  <a:pt x="2059" y="9122"/>
                  <a:pt x="2091" y="8489"/>
                </a:cubicBezTo>
                <a:close/>
                <a:moveTo>
                  <a:pt x="2028" y="11403"/>
                </a:moveTo>
                <a:cubicBezTo>
                  <a:pt x="2028" y="11434"/>
                  <a:pt x="1996" y="11434"/>
                  <a:pt x="1964" y="11434"/>
                </a:cubicBezTo>
                <a:lnTo>
                  <a:pt x="1964" y="11403"/>
                </a:lnTo>
                <a:close/>
                <a:moveTo>
                  <a:pt x="2661" y="11023"/>
                </a:moveTo>
                <a:cubicBezTo>
                  <a:pt x="2724" y="11086"/>
                  <a:pt x="2756" y="11118"/>
                  <a:pt x="2788" y="11181"/>
                </a:cubicBezTo>
                <a:cubicBezTo>
                  <a:pt x="2819" y="11244"/>
                  <a:pt x="2851" y="11276"/>
                  <a:pt x="2883" y="11308"/>
                </a:cubicBezTo>
                <a:cubicBezTo>
                  <a:pt x="2724" y="11403"/>
                  <a:pt x="2598" y="11498"/>
                  <a:pt x="2439" y="11561"/>
                </a:cubicBezTo>
                <a:cubicBezTo>
                  <a:pt x="2471" y="11529"/>
                  <a:pt x="2471" y="11498"/>
                  <a:pt x="2471" y="11466"/>
                </a:cubicBezTo>
                <a:cubicBezTo>
                  <a:pt x="2439" y="11466"/>
                  <a:pt x="2439" y="11434"/>
                  <a:pt x="2408" y="11403"/>
                </a:cubicBezTo>
                <a:lnTo>
                  <a:pt x="2566" y="11403"/>
                </a:lnTo>
                <a:cubicBezTo>
                  <a:pt x="2661" y="11403"/>
                  <a:pt x="2724" y="11339"/>
                  <a:pt x="2724" y="11276"/>
                </a:cubicBezTo>
                <a:cubicBezTo>
                  <a:pt x="2724" y="11181"/>
                  <a:pt x="2661" y="11149"/>
                  <a:pt x="2566" y="11118"/>
                </a:cubicBezTo>
                <a:lnTo>
                  <a:pt x="1964" y="11118"/>
                </a:lnTo>
                <a:lnTo>
                  <a:pt x="1964" y="11086"/>
                </a:lnTo>
                <a:cubicBezTo>
                  <a:pt x="2186" y="11086"/>
                  <a:pt x="2376" y="11086"/>
                  <a:pt x="2566" y="11054"/>
                </a:cubicBezTo>
                <a:cubicBezTo>
                  <a:pt x="2598" y="11054"/>
                  <a:pt x="2629" y="11054"/>
                  <a:pt x="2661" y="11023"/>
                </a:cubicBezTo>
                <a:close/>
                <a:moveTo>
                  <a:pt x="2186" y="11688"/>
                </a:moveTo>
                <a:cubicBezTo>
                  <a:pt x="2091" y="11719"/>
                  <a:pt x="2028" y="11751"/>
                  <a:pt x="1933" y="11783"/>
                </a:cubicBezTo>
                <a:lnTo>
                  <a:pt x="1933" y="11719"/>
                </a:lnTo>
                <a:cubicBezTo>
                  <a:pt x="2028" y="11719"/>
                  <a:pt x="2091" y="11688"/>
                  <a:pt x="2186" y="11688"/>
                </a:cubicBezTo>
                <a:close/>
                <a:moveTo>
                  <a:pt x="1584" y="11846"/>
                </a:moveTo>
                <a:lnTo>
                  <a:pt x="1584" y="11941"/>
                </a:lnTo>
                <a:cubicBezTo>
                  <a:pt x="1584" y="11973"/>
                  <a:pt x="1584" y="12004"/>
                  <a:pt x="1616" y="12036"/>
                </a:cubicBezTo>
                <a:cubicBezTo>
                  <a:pt x="1584" y="12036"/>
                  <a:pt x="1553" y="12068"/>
                  <a:pt x="1521" y="12099"/>
                </a:cubicBezTo>
                <a:cubicBezTo>
                  <a:pt x="1521" y="12099"/>
                  <a:pt x="1521" y="12068"/>
                  <a:pt x="1521" y="12036"/>
                </a:cubicBezTo>
                <a:cubicBezTo>
                  <a:pt x="1521" y="12004"/>
                  <a:pt x="1489" y="11941"/>
                  <a:pt x="1426" y="11941"/>
                </a:cubicBezTo>
                <a:cubicBezTo>
                  <a:pt x="1489" y="11909"/>
                  <a:pt x="1553" y="11878"/>
                  <a:pt x="1584" y="11846"/>
                </a:cubicBezTo>
                <a:close/>
                <a:moveTo>
                  <a:pt x="1458" y="12163"/>
                </a:moveTo>
                <a:lnTo>
                  <a:pt x="1458" y="12163"/>
                </a:lnTo>
                <a:cubicBezTo>
                  <a:pt x="1394" y="12258"/>
                  <a:pt x="1331" y="12321"/>
                  <a:pt x="1268" y="12384"/>
                </a:cubicBezTo>
                <a:cubicBezTo>
                  <a:pt x="1268" y="12353"/>
                  <a:pt x="1204" y="12321"/>
                  <a:pt x="1141" y="12321"/>
                </a:cubicBezTo>
                <a:lnTo>
                  <a:pt x="1014" y="12321"/>
                </a:lnTo>
                <a:cubicBezTo>
                  <a:pt x="1046" y="12289"/>
                  <a:pt x="1078" y="12258"/>
                  <a:pt x="1109" y="12226"/>
                </a:cubicBezTo>
                <a:cubicBezTo>
                  <a:pt x="1204" y="12194"/>
                  <a:pt x="1299" y="12194"/>
                  <a:pt x="1426" y="12194"/>
                </a:cubicBezTo>
                <a:cubicBezTo>
                  <a:pt x="1426" y="12194"/>
                  <a:pt x="1426" y="12194"/>
                  <a:pt x="1458" y="12163"/>
                </a:cubicBezTo>
                <a:close/>
                <a:moveTo>
                  <a:pt x="1173" y="12574"/>
                </a:moveTo>
                <a:cubicBezTo>
                  <a:pt x="1141" y="12606"/>
                  <a:pt x="1109" y="12669"/>
                  <a:pt x="1078" y="12733"/>
                </a:cubicBezTo>
                <a:lnTo>
                  <a:pt x="698" y="12733"/>
                </a:lnTo>
                <a:cubicBezTo>
                  <a:pt x="729" y="12669"/>
                  <a:pt x="761" y="12638"/>
                  <a:pt x="793" y="12606"/>
                </a:cubicBezTo>
                <a:cubicBezTo>
                  <a:pt x="919" y="12574"/>
                  <a:pt x="1046" y="12574"/>
                  <a:pt x="1173" y="12574"/>
                </a:cubicBezTo>
                <a:close/>
                <a:moveTo>
                  <a:pt x="983" y="12986"/>
                </a:moveTo>
                <a:cubicBezTo>
                  <a:pt x="983" y="13049"/>
                  <a:pt x="951" y="13144"/>
                  <a:pt x="951" y="13208"/>
                </a:cubicBezTo>
                <a:cubicBezTo>
                  <a:pt x="919" y="13176"/>
                  <a:pt x="919" y="13176"/>
                  <a:pt x="919" y="13176"/>
                </a:cubicBezTo>
                <a:cubicBezTo>
                  <a:pt x="761" y="13176"/>
                  <a:pt x="634" y="13144"/>
                  <a:pt x="476" y="13144"/>
                </a:cubicBezTo>
                <a:cubicBezTo>
                  <a:pt x="508" y="13113"/>
                  <a:pt x="508" y="13049"/>
                  <a:pt x="539" y="12986"/>
                </a:cubicBezTo>
                <a:close/>
                <a:moveTo>
                  <a:pt x="3905" y="13455"/>
                </a:moveTo>
                <a:cubicBezTo>
                  <a:pt x="4735" y="13455"/>
                  <a:pt x="5480" y="13976"/>
                  <a:pt x="5891" y="14855"/>
                </a:cubicBezTo>
                <a:cubicBezTo>
                  <a:pt x="5923" y="14918"/>
                  <a:pt x="5986" y="14950"/>
                  <a:pt x="6050" y="14981"/>
                </a:cubicBezTo>
                <a:cubicBezTo>
                  <a:pt x="6253" y="15210"/>
                  <a:pt x="6559" y="15317"/>
                  <a:pt x="6935" y="15317"/>
                </a:cubicBezTo>
                <a:cubicBezTo>
                  <a:pt x="7026" y="15317"/>
                  <a:pt x="7122" y="15310"/>
                  <a:pt x="7221" y="15298"/>
                </a:cubicBezTo>
                <a:cubicBezTo>
                  <a:pt x="7506" y="15266"/>
                  <a:pt x="7760" y="15171"/>
                  <a:pt x="7982" y="15108"/>
                </a:cubicBezTo>
                <a:cubicBezTo>
                  <a:pt x="8337" y="15019"/>
                  <a:pt x="8661" y="14915"/>
                  <a:pt x="9019" y="14915"/>
                </a:cubicBezTo>
                <a:cubicBezTo>
                  <a:pt x="9172" y="14915"/>
                  <a:pt x="9331" y="14934"/>
                  <a:pt x="9502" y="14981"/>
                </a:cubicBezTo>
                <a:cubicBezTo>
                  <a:pt x="9945" y="15140"/>
                  <a:pt x="10388" y="15425"/>
                  <a:pt x="10800" y="15678"/>
                </a:cubicBezTo>
                <a:cubicBezTo>
                  <a:pt x="10958" y="15773"/>
                  <a:pt x="11085" y="15868"/>
                  <a:pt x="11212" y="15931"/>
                </a:cubicBezTo>
                <a:cubicBezTo>
                  <a:pt x="11243" y="15995"/>
                  <a:pt x="11275" y="16026"/>
                  <a:pt x="11307" y="16058"/>
                </a:cubicBezTo>
                <a:cubicBezTo>
                  <a:pt x="11370" y="16121"/>
                  <a:pt x="11433" y="16153"/>
                  <a:pt x="11465" y="16216"/>
                </a:cubicBezTo>
                <a:cubicBezTo>
                  <a:pt x="11465" y="16311"/>
                  <a:pt x="11497" y="16375"/>
                  <a:pt x="11465" y="16470"/>
                </a:cubicBezTo>
                <a:cubicBezTo>
                  <a:pt x="11117" y="16343"/>
                  <a:pt x="10800" y="16153"/>
                  <a:pt x="10483" y="15963"/>
                </a:cubicBezTo>
                <a:cubicBezTo>
                  <a:pt x="10072" y="15710"/>
                  <a:pt x="9660" y="15456"/>
                  <a:pt x="9153" y="15361"/>
                </a:cubicBezTo>
                <a:cubicBezTo>
                  <a:pt x="9058" y="15330"/>
                  <a:pt x="8963" y="15330"/>
                  <a:pt x="8837" y="15330"/>
                </a:cubicBezTo>
                <a:cubicBezTo>
                  <a:pt x="8393" y="15330"/>
                  <a:pt x="7982" y="15488"/>
                  <a:pt x="7538" y="15646"/>
                </a:cubicBezTo>
                <a:cubicBezTo>
                  <a:pt x="7149" y="15798"/>
                  <a:pt x="6759" y="15949"/>
                  <a:pt x="6400" y="15949"/>
                </a:cubicBezTo>
                <a:cubicBezTo>
                  <a:pt x="6234" y="15949"/>
                  <a:pt x="6074" y="15917"/>
                  <a:pt x="5923" y="15836"/>
                </a:cubicBezTo>
                <a:cubicBezTo>
                  <a:pt x="5923" y="15805"/>
                  <a:pt x="5923" y="15773"/>
                  <a:pt x="5891" y="15773"/>
                </a:cubicBezTo>
                <a:cubicBezTo>
                  <a:pt x="5638" y="15583"/>
                  <a:pt x="5448" y="15330"/>
                  <a:pt x="5226" y="15076"/>
                </a:cubicBezTo>
                <a:cubicBezTo>
                  <a:pt x="4878" y="14633"/>
                  <a:pt x="4498" y="14189"/>
                  <a:pt x="3928" y="14094"/>
                </a:cubicBezTo>
                <a:cubicBezTo>
                  <a:pt x="3815" y="14075"/>
                  <a:pt x="3707" y="14066"/>
                  <a:pt x="3601" y="14066"/>
                </a:cubicBezTo>
                <a:cubicBezTo>
                  <a:pt x="3204" y="14066"/>
                  <a:pt x="2853" y="14191"/>
                  <a:pt x="2503" y="14316"/>
                </a:cubicBezTo>
                <a:cubicBezTo>
                  <a:pt x="2281" y="14411"/>
                  <a:pt x="2028" y="14506"/>
                  <a:pt x="1774" y="14538"/>
                </a:cubicBezTo>
                <a:cubicBezTo>
                  <a:pt x="1774" y="14506"/>
                  <a:pt x="1743" y="14475"/>
                  <a:pt x="1679" y="14443"/>
                </a:cubicBezTo>
                <a:cubicBezTo>
                  <a:pt x="1331" y="14380"/>
                  <a:pt x="1014" y="14316"/>
                  <a:pt x="729" y="14285"/>
                </a:cubicBezTo>
                <a:cubicBezTo>
                  <a:pt x="888" y="14285"/>
                  <a:pt x="1046" y="14316"/>
                  <a:pt x="1236" y="14316"/>
                </a:cubicBezTo>
                <a:cubicBezTo>
                  <a:pt x="1248" y="14322"/>
                  <a:pt x="1259" y="14325"/>
                  <a:pt x="1270" y="14325"/>
                </a:cubicBezTo>
                <a:cubicBezTo>
                  <a:pt x="1320" y="14325"/>
                  <a:pt x="1363" y="14273"/>
                  <a:pt x="1363" y="14221"/>
                </a:cubicBezTo>
                <a:cubicBezTo>
                  <a:pt x="1363" y="14126"/>
                  <a:pt x="1331" y="14063"/>
                  <a:pt x="1268" y="14063"/>
                </a:cubicBezTo>
                <a:cubicBezTo>
                  <a:pt x="1014" y="14031"/>
                  <a:pt x="761" y="13999"/>
                  <a:pt x="539" y="13968"/>
                </a:cubicBezTo>
                <a:lnTo>
                  <a:pt x="476" y="13968"/>
                </a:lnTo>
                <a:cubicBezTo>
                  <a:pt x="476" y="13936"/>
                  <a:pt x="476" y="13936"/>
                  <a:pt x="444" y="13904"/>
                </a:cubicBezTo>
                <a:cubicBezTo>
                  <a:pt x="550" y="13904"/>
                  <a:pt x="641" y="13919"/>
                  <a:pt x="728" y="13919"/>
                </a:cubicBezTo>
                <a:cubicBezTo>
                  <a:pt x="772" y="13919"/>
                  <a:pt x="814" y="13915"/>
                  <a:pt x="856" y="13904"/>
                </a:cubicBezTo>
                <a:cubicBezTo>
                  <a:pt x="919" y="13904"/>
                  <a:pt x="983" y="13873"/>
                  <a:pt x="983" y="13778"/>
                </a:cubicBezTo>
                <a:cubicBezTo>
                  <a:pt x="983" y="13714"/>
                  <a:pt x="919" y="13651"/>
                  <a:pt x="856" y="13651"/>
                </a:cubicBezTo>
                <a:lnTo>
                  <a:pt x="413" y="13651"/>
                </a:lnTo>
                <a:cubicBezTo>
                  <a:pt x="381" y="13588"/>
                  <a:pt x="413" y="13524"/>
                  <a:pt x="413" y="13461"/>
                </a:cubicBezTo>
                <a:lnTo>
                  <a:pt x="919" y="13461"/>
                </a:lnTo>
                <a:cubicBezTo>
                  <a:pt x="951" y="13683"/>
                  <a:pt x="1046" y="13873"/>
                  <a:pt x="1204" y="13968"/>
                </a:cubicBezTo>
                <a:cubicBezTo>
                  <a:pt x="1299" y="14031"/>
                  <a:pt x="1402" y="14063"/>
                  <a:pt x="1505" y="14063"/>
                </a:cubicBezTo>
                <a:cubicBezTo>
                  <a:pt x="1608" y="14063"/>
                  <a:pt x="1711" y="14031"/>
                  <a:pt x="1806" y="13968"/>
                </a:cubicBezTo>
                <a:lnTo>
                  <a:pt x="1838" y="13968"/>
                </a:lnTo>
                <a:cubicBezTo>
                  <a:pt x="2123" y="13904"/>
                  <a:pt x="2408" y="13809"/>
                  <a:pt x="2661" y="13714"/>
                </a:cubicBezTo>
                <a:cubicBezTo>
                  <a:pt x="2946" y="13619"/>
                  <a:pt x="3200" y="13524"/>
                  <a:pt x="3516" y="13493"/>
                </a:cubicBezTo>
                <a:cubicBezTo>
                  <a:pt x="3647" y="13467"/>
                  <a:pt x="3777" y="13455"/>
                  <a:pt x="3905" y="13455"/>
                </a:cubicBezTo>
                <a:close/>
                <a:moveTo>
                  <a:pt x="8448" y="1"/>
                </a:moveTo>
                <a:cubicBezTo>
                  <a:pt x="7923" y="1"/>
                  <a:pt x="7409" y="171"/>
                  <a:pt x="7063" y="572"/>
                </a:cubicBezTo>
                <a:cubicBezTo>
                  <a:pt x="7031" y="572"/>
                  <a:pt x="7000" y="604"/>
                  <a:pt x="6968" y="635"/>
                </a:cubicBezTo>
                <a:cubicBezTo>
                  <a:pt x="4815" y="3485"/>
                  <a:pt x="3200" y="5861"/>
                  <a:pt x="1838" y="8077"/>
                </a:cubicBezTo>
                <a:cubicBezTo>
                  <a:pt x="1838" y="8109"/>
                  <a:pt x="1806" y="8109"/>
                  <a:pt x="1806" y="8141"/>
                </a:cubicBezTo>
                <a:cubicBezTo>
                  <a:pt x="1774" y="8172"/>
                  <a:pt x="1743" y="8204"/>
                  <a:pt x="1743" y="8267"/>
                </a:cubicBezTo>
                <a:cubicBezTo>
                  <a:pt x="1679" y="9312"/>
                  <a:pt x="1584" y="10421"/>
                  <a:pt x="1616" y="11529"/>
                </a:cubicBezTo>
                <a:cubicBezTo>
                  <a:pt x="1109" y="11624"/>
                  <a:pt x="539" y="12099"/>
                  <a:pt x="254" y="12764"/>
                </a:cubicBezTo>
                <a:cubicBezTo>
                  <a:pt x="223" y="12764"/>
                  <a:pt x="223" y="12764"/>
                  <a:pt x="191" y="12796"/>
                </a:cubicBezTo>
                <a:cubicBezTo>
                  <a:pt x="191" y="12828"/>
                  <a:pt x="191" y="12859"/>
                  <a:pt x="191" y="12859"/>
                </a:cubicBezTo>
                <a:cubicBezTo>
                  <a:pt x="128" y="12986"/>
                  <a:pt x="96" y="13081"/>
                  <a:pt x="96" y="13176"/>
                </a:cubicBezTo>
                <a:cubicBezTo>
                  <a:pt x="64" y="13208"/>
                  <a:pt x="64" y="13271"/>
                  <a:pt x="64" y="13303"/>
                </a:cubicBezTo>
                <a:cubicBezTo>
                  <a:pt x="33" y="13461"/>
                  <a:pt x="1" y="13619"/>
                  <a:pt x="33" y="13778"/>
                </a:cubicBezTo>
                <a:cubicBezTo>
                  <a:pt x="33" y="13778"/>
                  <a:pt x="33" y="13809"/>
                  <a:pt x="33" y="13809"/>
                </a:cubicBezTo>
                <a:cubicBezTo>
                  <a:pt x="96" y="14253"/>
                  <a:pt x="318" y="14538"/>
                  <a:pt x="729" y="14696"/>
                </a:cubicBezTo>
                <a:lnTo>
                  <a:pt x="793" y="14696"/>
                </a:lnTo>
                <a:cubicBezTo>
                  <a:pt x="1065" y="14882"/>
                  <a:pt x="1343" y="14952"/>
                  <a:pt x="1622" y="14952"/>
                </a:cubicBezTo>
                <a:cubicBezTo>
                  <a:pt x="1960" y="14952"/>
                  <a:pt x="2300" y="14849"/>
                  <a:pt x="2629" y="14728"/>
                </a:cubicBezTo>
                <a:cubicBezTo>
                  <a:pt x="2974" y="14613"/>
                  <a:pt x="3268" y="14553"/>
                  <a:pt x="3529" y="14553"/>
                </a:cubicBezTo>
                <a:cubicBezTo>
                  <a:pt x="4058" y="14553"/>
                  <a:pt x="4454" y="14799"/>
                  <a:pt x="4878" y="15330"/>
                </a:cubicBezTo>
                <a:cubicBezTo>
                  <a:pt x="5068" y="15583"/>
                  <a:pt x="5290" y="15805"/>
                  <a:pt x="5575" y="15995"/>
                </a:cubicBezTo>
                <a:cubicBezTo>
                  <a:pt x="5872" y="16292"/>
                  <a:pt x="6219" y="16441"/>
                  <a:pt x="6603" y="16441"/>
                </a:cubicBezTo>
                <a:cubicBezTo>
                  <a:pt x="6751" y="16441"/>
                  <a:pt x="6905" y="16419"/>
                  <a:pt x="7063" y="16375"/>
                </a:cubicBezTo>
                <a:cubicBezTo>
                  <a:pt x="7221" y="16311"/>
                  <a:pt x="7348" y="16216"/>
                  <a:pt x="7443" y="16153"/>
                </a:cubicBezTo>
                <a:cubicBezTo>
                  <a:pt x="7570" y="16090"/>
                  <a:pt x="7633" y="16026"/>
                  <a:pt x="7760" y="15963"/>
                </a:cubicBezTo>
                <a:cubicBezTo>
                  <a:pt x="8102" y="15829"/>
                  <a:pt x="8401" y="15770"/>
                  <a:pt x="8682" y="15770"/>
                </a:cubicBezTo>
                <a:cubicBezTo>
                  <a:pt x="9129" y="15770"/>
                  <a:pt x="9529" y="15919"/>
                  <a:pt x="9977" y="16153"/>
                </a:cubicBezTo>
                <a:cubicBezTo>
                  <a:pt x="10135" y="16216"/>
                  <a:pt x="10262" y="16311"/>
                  <a:pt x="10388" y="16375"/>
                </a:cubicBezTo>
                <a:cubicBezTo>
                  <a:pt x="10737" y="16596"/>
                  <a:pt x="11022" y="16786"/>
                  <a:pt x="11497" y="16850"/>
                </a:cubicBezTo>
                <a:lnTo>
                  <a:pt x="11560" y="16850"/>
                </a:lnTo>
                <a:cubicBezTo>
                  <a:pt x="11623" y="16850"/>
                  <a:pt x="11687" y="16818"/>
                  <a:pt x="11718" y="16755"/>
                </a:cubicBezTo>
                <a:cubicBezTo>
                  <a:pt x="11845" y="16596"/>
                  <a:pt x="11908" y="16343"/>
                  <a:pt x="11813" y="16090"/>
                </a:cubicBezTo>
                <a:cubicBezTo>
                  <a:pt x="11750" y="15868"/>
                  <a:pt x="11592" y="15646"/>
                  <a:pt x="11370" y="15615"/>
                </a:cubicBezTo>
                <a:cubicBezTo>
                  <a:pt x="10610" y="15013"/>
                  <a:pt x="9913" y="14633"/>
                  <a:pt x="9312" y="14506"/>
                </a:cubicBezTo>
                <a:cubicBezTo>
                  <a:pt x="9206" y="14484"/>
                  <a:pt x="9096" y="14473"/>
                  <a:pt x="8985" y="14473"/>
                </a:cubicBezTo>
                <a:cubicBezTo>
                  <a:pt x="8628" y="14473"/>
                  <a:pt x="8248" y="14576"/>
                  <a:pt x="7887" y="14696"/>
                </a:cubicBezTo>
                <a:cubicBezTo>
                  <a:pt x="7540" y="14800"/>
                  <a:pt x="7193" y="14904"/>
                  <a:pt x="6882" y="14904"/>
                </a:cubicBezTo>
                <a:cubicBezTo>
                  <a:pt x="6626" y="14904"/>
                  <a:pt x="6394" y="14833"/>
                  <a:pt x="6208" y="14633"/>
                </a:cubicBezTo>
                <a:cubicBezTo>
                  <a:pt x="5923" y="13873"/>
                  <a:pt x="5321" y="13334"/>
                  <a:pt x="4561" y="13113"/>
                </a:cubicBezTo>
                <a:cubicBezTo>
                  <a:pt x="4356" y="13053"/>
                  <a:pt x="4156" y="13028"/>
                  <a:pt x="3959" y="13028"/>
                </a:cubicBezTo>
                <a:cubicBezTo>
                  <a:pt x="3425" y="13028"/>
                  <a:pt x="2917" y="13213"/>
                  <a:pt x="2408" y="13398"/>
                </a:cubicBezTo>
                <a:cubicBezTo>
                  <a:pt x="2123" y="13493"/>
                  <a:pt x="1806" y="13588"/>
                  <a:pt x="1553" y="13651"/>
                </a:cubicBezTo>
                <a:cubicBezTo>
                  <a:pt x="1426" y="13651"/>
                  <a:pt x="1394" y="13619"/>
                  <a:pt x="1363" y="13588"/>
                </a:cubicBezTo>
                <a:cubicBezTo>
                  <a:pt x="1268" y="13429"/>
                  <a:pt x="1394" y="12986"/>
                  <a:pt x="1521" y="12733"/>
                </a:cubicBezTo>
                <a:cubicBezTo>
                  <a:pt x="1648" y="12511"/>
                  <a:pt x="1806" y="12321"/>
                  <a:pt x="2028" y="12131"/>
                </a:cubicBezTo>
                <a:cubicBezTo>
                  <a:pt x="2534" y="12004"/>
                  <a:pt x="2978" y="11719"/>
                  <a:pt x="3421" y="11434"/>
                </a:cubicBezTo>
                <a:lnTo>
                  <a:pt x="3738" y="11244"/>
                </a:lnTo>
                <a:cubicBezTo>
                  <a:pt x="4086" y="10991"/>
                  <a:pt x="4466" y="10769"/>
                  <a:pt x="4783" y="10484"/>
                </a:cubicBezTo>
                <a:lnTo>
                  <a:pt x="4783" y="10484"/>
                </a:lnTo>
                <a:lnTo>
                  <a:pt x="4720" y="10738"/>
                </a:lnTo>
                <a:lnTo>
                  <a:pt x="4941" y="10326"/>
                </a:lnTo>
                <a:cubicBezTo>
                  <a:pt x="5005" y="10294"/>
                  <a:pt x="5036" y="10231"/>
                  <a:pt x="5100" y="10199"/>
                </a:cubicBezTo>
                <a:cubicBezTo>
                  <a:pt x="5131" y="10199"/>
                  <a:pt x="5163" y="10168"/>
                  <a:pt x="5195" y="10136"/>
                </a:cubicBezTo>
                <a:cubicBezTo>
                  <a:pt x="6620" y="8236"/>
                  <a:pt x="7950" y="6209"/>
                  <a:pt x="9217" y="4245"/>
                </a:cubicBezTo>
                <a:cubicBezTo>
                  <a:pt x="9660" y="3549"/>
                  <a:pt x="10135" y="2820"/>
                  <a:pt x="10610" y="2124"/>
                </a:cubicBezTo>
                <a:lnTo>
                  <a:pt x="10610" y="2092"/>
                </a:lnTo>
                <a:cubicBezTo>
                  <a:pt x="10642" y="2060"/>
                  <a:pt x="10642" y="2029"/>
                  <a:pt x="10673" y="1997"/>
                </a:cubicBezTo>
                <a:cubicBezTo>
                  <a:pt x="10768" y="1269"/>
                  <a:pt x="10357" y="604"/>
                  <a:pt x="9565" y="255"/>
                </a:cubicBezTo>
                <a:cubicBezTo>
                  <a:pt x="9229" y="94"/>
                  <a:pt x="8835" y="1"/>
                  <a:pt x="844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251" name="Imagen 250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C83478C3-9E8B-4FDC-BABB-54D38951CE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7" y="0"/>
            <a:ext cx="7420745" cy="1059221"/>
          </a:xfrm>
          <a:prstGeom prst="rect">
            <a:avLst/>
          </a:prstGeom>
        </p:spPr>
      </p:pic>
      <p:sp>
        <p:nvSpPr>
          <p:cNvPr id="252" name="Google Shape;1346;p43">
            <a:extLst>
              <a:ext uri="{FF2B5EF4-FFF2-40B4-BE49-F238E27FC236}">
                <a16:creationId xmlns:a16="http://schemas.microsoft.com/office/drawing/2014/main" id="{77DEC5CA-6B7B-4A13-B4F2-D73055CBBAFF}"/>
              </a:ext>
            </a:extLst>
          </p:cNvPr>
          <p:cNvSpPr txBox="1"/>
          <p:nvPr/>
        </p:nvSpPr>
        <p:spPr>
          <a:xfrm>
            <a:off x="4010983" y="1174673"/>
            <a:ext cx="2612508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MX" sz="2400" b="1" kern="0" dirty="0">
                <a:solidFill>
                  <a:srgbClr val="FF0000"/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AR</a:t>
            </a:r>
            <a:r>
              <a:rPr lang="en" sz="2400" b="1" kern="0" dirty="0">
                <a:solidFill>
                  <a:srgbClr val="FF0000"/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 654:/2018</a:t>
            </a:r>
            <a:endParaRPr sz="2400" b="1" kern="0" dirty="0">
              <a:solidFill>
                <a:srgbClr val="FF0000"/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53" name="Google Shape;1346;p43">
            <a:extLst>
              <a:ext uri="{FF2B5EF4-FFF2-40B4-BE49-F238E27FC236}">
                <a16:creationId xmlns:a16="http://schemas.microsoft.com/office/drawing/2014/main" id="{3A882FD1-657A-42A1-BC67-8A2E583B8A21}"/>
              </a:ext>
            </a:extLst>
          </p:cNvPr>
          <p:cNvSpPr txBox="1"/>
          <p:nvPr/>
        </p:nvSpPr>
        <p:spPr>
          <a:xfrm>
            <a:off x="6335282" y="1146015"/>
            <a:ext cx="2008400" cy="3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b="1" kern="0" dirty="0">
                <a:solidFill>
                  <a:srgbClr val="FFE599"/>
                </a:solidFill>
                <a:latin typeface="Arial Narrow" panose="020B0606020202030204" pitchFamily="34" charset="0"/>
                <a:ea typeface="Sue Ellen Francisco"/>
                <a:cs typeface="Sue Ellen Francisco"/>
                <a:sym typeface="Sue Ellen Francisco"/>
              </a:rPr>
              <a:t>Los Hechos:</a:t>
            </a:r>
            <a:endParaRPr sz="2400" b="1" kern="0" dirty="0">
              <a:solidFill>
                <a:srgbClr val="FFE599"/>
              </a:solidFill>
              <a:latin typeface="Arial Narrow" panose="020B0606020202030204" pitchFamily="34" charset="0"/>
              <a:ea typeface="Sue Ellen Francisco"/>
              <a:cs typeface="Sue Ellen Francisco"/>
              <a:sym typeface="Sue Ellen Francisco"/>
            </a:endParaRPr>
          </a:p>
        </p:txBody>
      </p:sp>
      <p:sp>
        <p:nvSpPr>
          <p:cNvPr id="254" name="Google Shape;784;p33">
            <a:extLst>
              <a:ext uri="{FF2B5EF4-FFF2-40B4-BE49-F238E27FC236}">
                <a16:creationId xmlns:a16="http://schemas.microsoft.com/office/drawing/2014/main" id="{6F423406-EB20-400F-8192-27D75B0A1D37}"/>
              </a:ext>
            </a:extLst>
          </p:cNvPr>
          <p:cNvSpPr/>
          <p:nvPr/>
        </p:nvSpPr>
        <p:spPr>
          <a:xfrm>
            <a:off x="10181358" y="5396078"/>
            <a:ext cx="679625" cy="692501"/>
          </a:xfrm>
          <a:custGeom>
            <a:avLst/>
            <a:gdLst/>
            <a:ahLst/>
            <a:cxnLst/>
            <a:rect l="l" t="t" r="r" b="b"/>
            <a:pathLst>
              <a:path w="23594" h="24041" extrusionOk="0">
                <a:moveTo>
                  <a:pt x="12161" y="352"/>
                </a:moveTo>
                <a:cubicBezTo>
                  <a:pt x="12256" y="352"/>
                  <a:pt x="12351" y="352"/>
                  <a:pt x="12414" y="416"/>
                </a:cubicBezTo>
                <a:cubicBezTo>
                  <a:pt x="12636" y="606"/>
                  <a:pt x="12636" y="1081"/>
                  <a:pt x="12636" y="1461"/>
                </a:cubicBezTo>
                <a:cubicBezTo>
                  <a:pt x="12636" y="1587"/>
                  <a:pt x="12636" y="1714"/>
                  <a:pt x="12636" y="1809"/>
                </a:cubicBezTo>
                <a:lnTo>
                  <a:pt x="12414" y="1809"/>
                </a:lnTo>
                <a:cubicBezTo>
                  <a:pt x="12193" y="1777"/>
                  <a:pt x="11939" y="1777"/>
                  <a:pt x="11718" y="1777"/>
                </a:cubicBezTo>
                <a:lnTo>
                  <a:pt x="11718" y="1714"/>
                </a:lnTo>
                <a:cubicBezTo>
                  <a:pt x="11654" y="1207"/>
                  <a:pt x="11528" y="447"/>
                  <a:pt x="12161" y="352"/>
                </a:cubicBezTo>
                <a:close/>
                <a:moveTo>
                  <a:pt x="1077" y="7858"/>
                </a:moveTo>
                <a:cubicBezTo>
                  <a:pt x="1077" y="8396"/>
                  <a:pt x="1045" y="8966"/>
                  <a:pt x="1045" y="9536"/>
                </a:cubicBezTo>
                <a:cubicBezTo>
                  <a:pt x="1045" y="9473"/>
                  <a:pt x="982" y="9441"/>
                  <a:pt x="919" y="9441"/>
                </a:cubicBezTo>
                <a:cubicBezTo>
                  <a:pt x="824" y="9410"/>
                  <a:pt x="697" y="9410"/>
                  <a:pt x="602" y="9410"/>
                </a:cubicBezTo>
                <a:cubicBezTo>
                  <a:pt x="602" y="9283"/>
                  <a:pt x="602" y="9125"/>
                  <a:pt x="602" y="8966"/>
                </a:cubicBezTo>
                <a:cubicBezTo>
                  <a:pt x="602" y="8871"/>
                  <a:pt x="602" y="8744"/>
                  <a:pt x="602" y="8618"/>
                </a:cubicBezTo>
                <a:cubicBezTo>
                  <a:pt x="760" y="8618"/>
                  <a:pt x="887" y="8586"/>
                  <a:pt x="982" y="8554"/>
                </a:cubicBezTo>
                <a:cubicBezTo>
                  <a:pt x="1045" y="8523"/>
                  <a:pt x="1077" y="8459"/>
                  <a:pt x="1045" y="8396"/>
                </a:cubicBezTo>
                <a:cubicBezTo>
                  <a:pt x="1019" y="8344"/>
                  <a:pt x="972" y="8293"/>
                  <a:pt x="922" y="8293"/>
                </a:cubicBezTo>
                <a:cubicBezTo>
                  <a:pt x="910" y="8293"/>
                  <a:pt x="899" y="8295"/>
                  <a:pt x="887" y="8301"/>
                </a:cubicBezTo>
                <a:cubicBezTo>
                  <a:pt x="792" y="8333"/>
                  <a:pt x="697" y="8333"/>
                  <a:pt x="602" y="8333"/>
                </a:cubicBezTo>
                <a:lnTo>
                  <a:pt x="602" y="8238"/>
                </a:lnTo>
                <a:cubicBezTo>
                  <a:pt x="602" y="8143"/>
                  <a:pt x="602" y="8048"/>
                  <a:pt x="602" y="7984"/>
                </a:cubicBezTo>
                <a:cubicBezTo>
                  <a:pt x="729" y="7953"/>
                  <a:pt x="824" y="7921"/>
                  <a:pt x="982" y="7921"/>
                </a:cubicBezTo>
                <a:cubicBezTo>
                  <a:pt x="1045" y="7921"/>
                  <a:pt x="1077" y="7889"/>
                  <a:pt x="1077" y="7858"/>
                </a:cubicBezTo>
                <a:close/>
                <a:moveTo>
                  <a:pt x="1045" y="9568"/>
                </a:moveTo>
                <a:cubicBezTo>
                  <a:pt x="1014" y="9980"/>
                  <a:pt x="1014" y="10423"/>
                  <a:pt x="1014" y="10835"/>
                </a:cubicBezTo>
                <a:cubicBezTo>
                  <a:pt x="1014" y="10803"/>
                  <a:pt x="982" y="10803"/>
                  <a:pt x="950" y="10771"/>
                </a:cubicBezTo>
                <a:cubicBezTo>
                  <a:pt x="903" y="10755"/>
                  <a:pt x="847" y="10748"/>
                  <a:pt x="788" y="10748"/>
                </a:cubicBezTo>
                <a:cubicBezTo>
                  <a:pt x="729" y="10748"/>
                  <a:pt x="665" y="10755"/>
                  <a:pt x="602" y="10771"/>
                </a:cubicBezTo>
                <a:cubicBezTo>
                  <a:pt x="602" y="10550"/>
                  <a:pt x="602" y="10328"/>
                  <a:pt x="602" y="10138"/>
                </a:cubicBezTo>
                <a:cubicBezTo>
                  <a:pt x="602" y="9980"/>
                  <a:pt x="602" y="9821"/>
                  <a:pt x="602" y="9695"/>
                </a:cubicBezTo>
                <a:cubicBezTo>
                  <a:pt x="697" y="9695"/>
                  <a:pt x="824" y="9695"/>
                  <a:pt x="919" y="9663"/>
                </a:cubicBezTo>
                <a:cubicBezTo>
                  <a:pt x="982" y="9663"/>
                  <a:pt x="1014" y="9631"/>
                  <a:pt x="1045" y="9568"/>
                </a:cubicBezTo>
                <a:close/>
                <a:moveTo>
                  <a:pt x="1014" y="10930"/>
                </a:moveTo>
                <a:cubicBezTo>
                  <a:pt x="1014" y="11151"/>
                  <a:pt x="1014" y="11373"/>
                  <a:pt x="1014" y="11595"/>
                </a:cubicBezTo>
                <a:lnTo>
                  <a:pt x="982" y="11595"/>
                </a:lnTo>
                <a:cubicBezTo>
                  <a:pt x="887" y="11595"/>
                  <a:pt x="760" y="11595"/>
                  <a:pt x="602" y="11626"/>
                </a:cubicBezTo>
                <a:lnTo>
                  <a:pt x="602" y="11246"/>
                </a:lnTo>
                <a:lnTo>
                  <a:pt x="602" y="11025"/>
                </a:lnTo>
                <a:cubicBezTo>
                  <a:pt x="729" y="11025"/>
                  <a:pt x="824" y="10993"/>
                  <a:pt x="919" y="10993"/>
                </a:cubicBezTo>
                <a:cubicBezTo>
                  <a:pt x="982" y="10993"/>
                  <a:pt x="1014" y="10961"/>
                  <a:pt x="1014" y="10930"/>
                </a:cubicBezTo>
                <a:close/>
                <a:moveTo>
                  <a:pt x="1014" y="11816"/>
                </a:moveTo>
                <a:cubicBezTo>
                  <a:pt x="1014" y="12211"/>
                  <a:pt x="1021" y="12606"/>
                  <a:pt x="1035" y="13000"/>
                </a:cubicBezTo>
                <a:lnTo>
                  <a:pt x="1035" y="13000"/>
                </a:lnTo>
                <a:cubicBezTo>
                  <a:pt x="1006" y="12950"/>
                  <a:pt x="975" y="12925"/>
                  <a:pt x="919" y="12925"/>
                </a:cubicBezTo>
                <a:cubicBezTo>
                  <a:pt x="824" y="12956"/>
                  <a:pt x="729" y="12956"/>
                  <a:pt x="634" y="12988"/>
                </a:cubicBezTo>
                <a:lnTo>
                  <a:pt x="602" y="12988"/>
                </a:lnTo>
                <a:cubicBezTo>
                  <a:pt x="602" y="12735"/>
                  <a:pt x="602" y="12481"/>
                  <a:pt x="602" y="12260"/>
                </a:cubicBezTo>
                <a:lnTo>
                  <a:pt x="602" y="11848"/>
                </a:lnTo>
                <a:cubicBezTo>
                  <a:pt x="760" y="11848"/>
                  <a:pt x="887" y="11816"/>
                  <a:pt x="1014" y="11816"/>
                </a:cubicBezTo>
                <a:close/>
                <a:moveTo>
                  <a:pt x="17255" y="15707"/>
                </a:moveTo>
                <a:cubicBezTo>
                  <a:pt x="17318" y="15707"/>
                  <a:pt x="17387" y="15712"/>
                  <a:pt x="17450" y="15712"/>
                </a:cubicBezTo>
                <a:lnTo>
                  <a:pt x="17545" y="15712"/>
                </a:lnTo>
                <a:cubicBezTo>
                  <a:pt x="17798" y="15743"/>
                  <a:pt x="18020" y="15743"/>
                  <a:pt x="18273" y="15743"/>
                </a:cubicBezTo>
                <a:lnTo>
                  <a:pt x="18495" y="15743"/>
                </a:lnTo>
                <a:cubicBezTo>
                  <a:pt x="18569" y="15733"/>
                  <a:pt x="18653" y="15726"/>
                  <a:pt x="18738" y="15726"/>
                </a:cubicBezTo>
                <a:cubicBezTo>
                  <a:pt x="18907" y="15726"/>
                  <a:pt x="19076" y="15754"/>
                  <a:pt x="19160" y="15838"/>
                </a:cubicBezTo>
                <a:cubicBezTo>
                  <a:pt x="19065" y="15838"/>
                  <a:pt x="18970" y="15870"/>
                  <a:pt x="18843" y="15902"/>
                </a:cubicBezTo>
                <a:cubicBezTo>
                  <a:pt x="18653" y="15933"/>
                  <a:pt x="18463" y="15965"/>
                  <a:pt x="18305" y="15997"/>
                </a:cubicBezTo>
                <a:cubicBezTo>
                  <a:pt x="17893" y="15997"/>
                  <a:pt x="17450" y="15997"/>
                  <a:pt x="17006" y="15933"/>
                </a:cubicBezTo>
                <a:cubicBezTo>
                  <a:pt x="17006" y="15870"/>
                  <a:pt x="17006" y="15807"/>
                  <a:pt x="17038" y="15775"/>
                </a:cubicBezTo>
                <a:cubicBezTo>
                  <a:pt x="17076" y="15718"/>
                  <a:pt x="17160" y="15707"/>
                  <a:pt x="17255" y="15707"/>
                </a:cubicBezTo>
                <a:close/>
                <a:moveTo>
                  <a:pt x="1037" y="13073"/>
                </a:moveTo>
                <a:cubicBezTo>
                  <a:pt x="1075" y="14077"/>
                  <a:pt x="1155" y="15076"/>
                  <a:pt x="1267" y="16060"/>
                </a:cubicBezTo>
                <a:lnTo>
                  <a:pt x="1235" y="16060"/>
                </a:lnTo>
                <a:cubicBezTo>
                  <a:pt x="1014" y="16092"/>
                  <a:pt x="792" y="16092"/>
                  <a:pt x="570" y="16123"/>
                </a:cubicBezTo>
                <a:cubicBezTo>
                  <a:pt x="570" y="15965"/>
                  <a:pt x="570" y="15807"/>
                  <a:pt x="570" y="15648"/>
                </a:cubicBezTo>
                <a:cubicBezTo>
                  <a:pt x="570" y="15522"/>
                  <a:pt x="570" y="15395"/>
                  <a:pt x="570" y="15268"/>
                </a:cubicBezTo>
                <a:cubicBezTo>
                  <a:pt x="665" y="15237"/>
                  <a:pt x="760" y="15237"/>
                  <a:pt x="824" y="15205"/>
                </a:cubicBezTo>
                <a:cubicBezTo>
                  <a:pt x="855" y="15173"/>
                  <a:pt x="887" y="15110"/>
                  <a:pt x="887" y="15078"/>
                </a:cubicBezTo>
                <a:cubicBezTo>
                  <a:pt x="864" y="15032"/>
                  <a:pt x="841" y="15003"/>
                  <a:pt x="805" y="15003"/>
                </a:cubicBezTo>
                <a:cubicBezTo>
                  <a:pt x="792" y="15003"/>
                  <a:pt x="777" y="15006"/>
                  <a:pt x="760" y="15015"/>
                </a:cubicBezTo>
                <a:lnTo>
                  <a:pt x="570" y="15015"/>
                </a:lnTo>
                <a:cubicBezTo>
                  <a:pt x="570" y="14857"/>
                  <a:pt x="570" y="14667"/>
                  <a:pt x="570" y="14508"/>
                </a:cubicBezTo>
                <a:cubicBezTo>
                  <a:pt x="570" y="14382"/>
                  <a:pt x="602" y="14255"/>
                  <a:pt x="602" y="14128"/>
                </a:cubicBezTo>
                <a:lnTo>
                  <a:pt x="919" y="14128"/>
                </a:lnTo>
                <a:cubicBezTo>
                  <a:pt x="982" y="14128"/>
                  <a:pt x="1014" y="14097"/>
                  <a:pt x="1014" y="14033"/>
                </a:cubicBezTo>
                <a:cubicBezTo>
                  <a:pt x="1014" y="13970"/>
                  <a:pt x="982" y="13907"/>
                  <a:pt x="919" y="13907"/>
                </a:cubicBezTo>
                <a:lnTo>
                  <a:pt x="602" y="13907"/>
                </a:lnTo>
                <a:cubicBezTo>
                  <a:pt x="602" y="13780"/>
                  <a:pt x="602" y="13653"/>
                  <a:pt x="602" y="13526"/>
                </a:cubicBezTo>
                <a:cubicBezTo>
                  <a:pt x="602" y="13431"/>
                  <a:pt x="602" y="13305"/>
                  <a:pt x="602" y="13210"/>
                </a:cubicBezTo>
                <a:cubicBezTo>
                  <a:pt x="729" y="13178"/>
                  <a:pt x="824" y="13178"/>
                  <a:pt x="950" y="13146"/>
                </a:cubicBezTo>
                <a:cubicBezTo>
                  <a:pt x="995" y="13146"/>
                  <a:pt x="1025" y="13114"/>
                  <a:pt x="1037" y="13073"/>
                </a:cubicBezTo>
                <a:close/>
                <a:moveTo>
                  <a:pt x="1267" y="16250"/>
                </a:moveTo>
                <a:cubicBezTo>
                  <a:pt x="1299" y="16377"/>
                  <a:pt x="1299" y="16535"/>
                  <a:pt x="1330" y="16662"/>
                </a:cubicBezTo>
                <a:cubicBezTo>
                  <a:pt x="1330" y="16725"/>
                  <a:pt x="1362" y="16757"/>
                  <a:pt x="1425" y="16757"/>
                </a:cubicBezTo>
                <a:cubicBezTo>
                  <a:pt x="1109" y="16788"/>
                  <a:pt x="824" y="16788"/>
                  <a:pt x="539" y="16820"/>
                </a:cubicBezTo>
                <a:cubicBezTo>
                  <a:pt x="539" y="16725"/>
                  <a:pt x="539" y="16630"/>
                  <a:pt x="539" y="16567"/>
                </a:cubicBezTo>
                <a:cubicBezTo>
                  <a:pt x="539" y="16472"/>
                  <a:pt x="539" y="16408"/>
                  <a:pt x="539" y="16345"/>
                </a:cubicBezTo>
                <a:cubicBezTo>
                  <a:pt x="824" y="16345"/>
                  <a:pt x="1045" y="16313"/>
                  <a:pt x="1267" y="16250"/>
                </a:cubicBezTo>
                <a:close/>
                <a:moveTo>
                  <a:pt x="19603" y="16187"/>
                </a:moveTo>
                <a:lnTo>
                  <a:pt x="19603" y="16345"/>
                </a:lnTo>
                <a:cubicBezTo>
                  <a:pt x="19635" y="16472"/>
                  <a:pt x="19603" y="16630"/>
                  <a:pt x="19572" y="16788"/>
                </a:cubicBezTo>
                <a:lnTo>
                  <a:pt x="19572" y="16820"/>
                </a:lnTo>
                <a:cubicBezTo>
                  <a:pt x="18558" y="16820"/>
                  <a:pt x="17577" y="16852"/>
                  <a:pt x="16626" y="16852"/>
                </a:cubicBezTo>
                <a:cubicBezTo>
                  <a:pt x="16595" y="16662"/>
                  <a:pt x="16563" y="16472"/>
                  <a:pt x="16658" y="16377"/>
                </a:cubicBezTo>
                <a:cubicBezTo>
                  <a:pt x="16690" y="16345"/>
                  <a:pt x="16721" y="16313"/>
                  <a:pt x="16816" y="16282"/>
                </a:cubicBezTo>
                <a:lnTo>
                  <a:pt x="16848" y="16282"/>
                </a:lnTo>
                <a:cubicBezTo>
                  <a:pt x="16911" y="16282"/>
                  <a:pt x="16975" y="16282"/>
                  <a:pt x="17070" y="16313"/>
                </a:cubicBezTo>
                <a:cubicBezTo>
                  <a:pt x="17102" y="16313"/>
                  <a:pt x="17165" y="16345"/>
                  <a:pt x="17197" y="16345"/>
                </a:cubicBezTo>
                <a:cubicBezTo>
                  <a:pt x="17608" y="16377"/>
                  <a:pt x="18020" y="16377"/>
                  <a:pt x="18432" y="16377"/>
                </a:cubicBezTo>
                <a:cubicBezTo>
                  <a:pt x="18780" y="16345"/>
                  <a:pt x="19065" y="16313"/>
                  <a:pt x="19318" y="16250"/>
                </a:cubicBezTo>
                <a:cubicBezTo>
                  <a:pt x="19413" y="16250"/>
                  <a:pt x="19508" y="16218"/>
                  <a:pt x="19603" y="16187"/>
                </a:cubicBezTo>
                <a:close/>
                <a:moveTo>
                  <a:pt x="507" y="1777"/>
                </a:moveTo>
                <a:cubicBezTo>
                  <a:pt x="539" y="1809"/>
                  <a:pt x="570" y="1809"/>
                  <a:pt x="602" y="1809"/>
                </a:cubicBezTo>
                <a:cubicBezTo>
                  <a:pt x="5574" y="2126"/>
                  <a:pt x="10673" y="2284"/>
                  <a:pt x="15581" y="2442"/>
                </a:cubicBezTo>
                <a:cubicBezTo>
                  <a:pt x="17957" y="2506"/>
                  <a:pt x="20427" y="2601"/>
                  <a:pt x="22834" y="2696"/>
                </a:cubicBezTo>
                <a:cubicBezTo>
                  <a:pt x="22897" y="2696"/>
                  <a:pt x="22960" y="2664"/>
                  <a:pt x="22992" y="2601"/>
                </a:cubicBezTo>
                <a:lnTo>
                  <a:pt x="23150" y="2601"/>
                </a:lnTo>
                <a:cubicBezTo>
                  <a:pt x="23119" y="3931"/>
                  <a:pt x="23119" y="5261"/>
                  <a:pt x="23087" y="6591"/>
                </a:cubicBezTo>
                <a:cubicBezTo>
                  <a:pt x="23024" y="10328"/>
                  <a:pt x="22960" y="14223"/>
                  <a:pt x="22992" y="18023"/>
                </a:cubicBezTo>
                <a:lnTo>
                  <a:pt x="22960" y="18023"/>
                </a:lnTo>
                <a:cubicBezTo>
                  <a:pt x="22449" y="18037"/>
                  <a:pt x="21915" y="18044"/>
                  <a:pt x="21349" y="18044"/>
                </a:cubicBezTo>
                <a:cubicBezTo>
                  <a:pt x="20548" y="18044"/>
                  <a:pt x="19681" y="18029"/>
                  <a:pt x="18717" y="17992"/>
                </a:cubicBezTo>
                <a:lnTo>
                  <a:pt x="18717" y="17960"/>
                </a:lnTo>
                <a:cubicBezTo>
                  <a:pt x="18685" y="17928"/>
                  <a:pt x="18685" y="17928"/>
                  <a:pt x="18653" y="17897"/>
                </a:cubicBezTo>
                <a:cubicBezTo>
                  <a:pt x="18653" y="17860"/>
                  <a:pt x="18632" y="17844"/>
                  <a:pt x="18601" y="17844"/>
                </a:cubicBezTo>
                <a:cubicBezTo>
                  <a:pt x="18579" y="17844"/>
                  <a:pt x="18553" y="17852"/>
                  <a:pt x="18527" y="17865"/>
                </a:cubicBezTo>
                <a:cubicBezTo>
                  <a:pt x="18495" y="17865"/>
                  <a:pt x="18463" y="17928"/>
                  <a:pt x="18463" y="17960"/>
                </a:cubicBezTo>
                <a:cubicBezTo>
                  <a:pt x="17640" y="17928"/>
                  <a:pt x="16816" y="17897"/>
                  <a:pt x="15993" y="17833"/>
                </a:cubicBezTo>
                <a:cubicBezTo>
                  <a:pt x="14600" y="17770"/>
                  <a:pt x="13143" y="17707"/>
                  <a:pt x="11749" y="17675"/>
                </a:cubicBezTo>
                <a:cubicBezTo>
                  <a:pt x="10483" y="17643"/>
                  <a:pt x="9184" y="17643"/>
                  <a:pt x="7981" y="17643"/>
                </a:cubicBezTo>
                <a:cubicBezTo>
                  <a:pt x="7344" y="17652"/>
                  <a:pt x="6700" y="17658"/>
                  <a:pt x="6053" y="17658"/>
                </a:cubicBezTo>
                <a:cubicBezTo>
                  <a:pt x="4221" y="17658"/>
                  <a:pt x="2355" y="17609"/>
                  <a:pt x="507" y="17422"/>
                </a:cubicBezTo>
                <a:cubicBezTo>
                  <a:pt x="507" y="17358"/>
                  <a:pt x="507" y="17263"/>
                  <a:pt x="507" y="17168"/>
                </a:cubicBezTo>
                <a:lnTo>
                  <a:pt x="539" y="17042"/>
                </a:lnTo>
                <a:cubicBezTo>
                  <a:pt x="950" y="17010"/>
                  <a:pt x="1362" y="16978"/>
                  <a:pt x="1805" y="16947"/>
                </a:cubicBezTo>
                <a:cubicBezTo>
                  <a:pt x="1837" y="16947"/>
                  <a:pt x="1869" y="16915"/>
                  <a:pt x="1869" y="16915"/>
                </a:cubicBezTo>
                <a:cubicBezTo>
                  <a:pt x="5705" y="17190"/>
                  <a:pt x="9475" y="17325"/>
                  <a:pt x="13155" y="17325"/>
                </a:cubicBezTo>
                <a:cubicBezTo>
                  <a:pt x="16250" y="17325"/>
                  <a:pt x="19281" y="17230"/>
                  <a:pt x="22232" y="17042"/>
                </a:cubicBezTo>
                <a:cubicBezTo>
                  <a:pt x="22327" y="17042"/>
                  <a:pt x="22359" y="16947"/>
                  <a:pt x="22359" y="16883"/>
                </a:cubicBezTo>
                <a:cubicBezTo>
                  <a:pt x="22359" y="16820"/>
                  <a:pt x="22295" y="16757"/>
                  <a:pt x="22232" y="16757"/>
                </a:cubicBezTo>
                <a:lnTo>
                  <a:pt x="22137" y="16757"/>
                </a:lnTo>
                <a:lnTo>
                  <a:pt x="22137" y="16250"/>
                </a:lnTo>
                <a:cubicBezTo>
                  <a:pt x="22042" y="11848"/>
                  <a:pt x="21947" y="7731"/>
                  <a:pt x="22422" y="3424"/>
                </a:cubicBezTo>
                <a:cubicBezTo>
                  <a:pt x="22454" y="3361"/>
                  <a:pt x="22422" y="3329"/>
                  <a:pt x="22390" y="3297"/>
                </a:cubicBezTo>
                <a:cubicBezTo>
                  <a:pt x="22345" y="3275"/>
                  <a:pt x="22301" y="3253"/>
                  <a:pt x="22256" y="3253"/>
                </a:cubicBezTo>
                <a:cubicBezTo>
                  <a:pt x="22237" y="3253"/>
                  <a:pt x="22219" y="3256"/>
                  <a:pt x="22200" y="3266"/>
                </a:cubicBezTo>
                <a:cubicBezTo>
                  <a:pt x="22137" y="3297"/>
                  <a:pt x="22105" y="3361"/>
                  <a:pt x="22105" y="3424"/>
                </a:cubicBezTo>
                <a:cubicBezTo>
                  <a:pt x="21662" y="7129"/>
                  <a:pt x="21250" y="11975"/>
                  <a:pt x="21947" y="16757"/>
                </a:cubicBezTo>
                <a:cubicBezTo>
                  <a:pt x="21282" y="16788"/>
                  <a:pt x="20617" y="16788"/>
                  <a:pt x="19952" y="16788"/>
                </a:cubicBezTo>
                <a:cubicBezTo>
                  <a:pt x="19952" y="16788"/>
                  <a:pt x="19952" y="16757"/>
                  <a:pt x="19983" y="16725"/>
                </a:cubicBezTo>
                <a:cubicBezTo>
                  <a:pt x="20015" y="16440"/>
                  <a:pt x="20078" y="16123"/>
                  <a:pt x="19952" y="15933"/>
                </a:cubicBezTo>
                <a:cubicBezTo>
                  <a:pt x="19888" y="15870"/>
                  <a:pt x="19793" y="15807"/>
                  <a:pt x="19667" y="15775"/>
                </a:cubicBezTo>
                <a:lnTo>
                  <a:pt x="19572" y="15775"/>
                </a:lnTo>
                <a:cubicBezTo>
                  <a:pt x="19572" y="15712"/>
                  <a:pt x="19572" y="15648"/>
                  <a:pt x="19540" y="15522"/>
                </a:cubicBezTo>
                <a:cubicBezTo>
                  <a:pt x="19540" y="15458"/>
                  <a:pt x="19445" y="15395"/>
                  <a:pt x="19350" y="15395"/>
                </a:cubicBezTo>
                <a:lnTo>
                  <a:pt x="17957" y="15395"/>
                </a:lnTo>
                <a:cubicBezTo>
                  <a:pt x="17830" y="15395"/>
                  <a:pt x="17735" y="15363"/>
                  <a:pt x="17640" y="15363"/>
                </a:cubicBezTo>
                <a:cubicBezTo>
                  <a:pt x="17526" y="15363"/>
                  <a:pt x="17407" y="15358"/>
                  <a:pt x="17289" y="15358"/>
                </a:cubicBezTo>
                <a:cubicBezTo>
                  <a:pt x="17112" y="15358"/>
                  <a:pt x="16937" y="15370"/>
                  <a:pt x="16785" y="15427"/>
                </a:cubicBezTo>
                <a:cubicBezTo>
                  <a:pt x="16753" y="15427"/>
                  <a:pt x="16690" y="15458"/>
                  <a:pt x="16690" y="15522"/>
                </a:cubicBezTo>
                <a:cubicBezTo>
                  <a:pt x="16658" y="15648"/>
                  <a:pt x="16658" y="15743"/>
                  <a:pt x="16721" y="15870"/>
                </a:cubicBezTo>
                <a:cubicBezTo>
                  <a:pt x="16626" y="15870"/>
                  <a:pt x="16563" y="15870"/>
                  <a:pt x="16500" y="15838"/>
                </a:cubicBezTo>
                <a:cubicBezTo>
                  <a:pt x="16436" y="15838"/>
                  <a:pt x="16373" y="15870"/>
                  <a:pt x="16341" y="15870"/>
                </a:cubicBezTo>
                <a:cubicBezTo>
                  <a:pt x="16310" y="15933"/>
                  <a:pt x="16278" y="15965"/>
                  <a:pt x="16278" y="16028"/>
                </a:cubicBezTo>
                <a:cubicBezTo>
                  <a:pt x="16246" y="16313"/>
                  <a:pt x="16246" y="16567"/>
                  <a:pt x="16341" y="16820"/>
                </a:cubicBezTo>
                <a:cubicBezTo>
                  <a:pt x="15198" y="16834"/>
                  <a:pt x="14079" y="16840"/>
                  <a:pt x="12981" y="16840"/>
                </a:cubicBezTo>
                <a:cubicBezTo>
                  <a:pt x="8941" y="16840"/>
                  <a:pt x="5188" y="16755"/>
                  <a:pt x="1552" y="16630"/>
                </a:cubicBezTo>
                <a:lnTo>
                  <a:pt x="1520" y="16630"/>
                </a:lnTo>
                <a:cubicBezTo>
                  <a:pt x="1584" y="14572"/>
                  <a:pt x="1584" y="12450"/>
                  <a:pt x="1584" y="10423"/>
                </a:cubicBezTo>
                <a:cubicBezTo>
                  <a:pt x="1552" y="8016"/>
                  <a:pt x="1552" y="5514"/>
                  <a:pt x="1679" y="3076"/>
                </a:cubicBezTo>
                <a:cubicBezTo>
                  <a:pt x="5574" y="3171"/>
                  <a:pt x="9374" y="3266"/>
                  <a:pt x="13206" y="3582"/>
                </a:cubicBezTo>
                <a:cubicBezTo>
                  <a:pt x="13966" y="3646"/>
                  <a:pt x="14758" y="3646"/>
                  <a:pt x="15518" y="3677"/>
                </a:cubicBezTo>
                <a:cubicBezTo>
                  <a:pt x="16310" y="3677"/>
                  <a:pt x="17102" y="3677"/>
                  <a:pt x="17893" y="3741"/>
                </a:cubicBezTo>
                <a:cubicBezTo>
                  <a:pt x="18511" y="3798"/>
                  <a:pt x="19097" y="3849"/>
                  <a:pt x="19686" y="3849"/>
                </a:cubicBezTo>
                <a:cubicBezTo>
                  <a:pt x="20393" y="3849"/>
                  <a:pt x="21105" y="3776"/>
                  <a:pt x="21884" y="3551"/>
                </a:cubicBezTo>
                <a:cubicBezTo>
                  <a:pt x="22010" y="3519"/>
                  <a:pt x="22042" y="3424"/>
                  <a:pt x="22010" y="3329"/>
                </a:cubicBezTo>
                <a:cubicBezTo>
                  <a:pt x="21984" y="3251"/>
                  <a:pt x="21937" y="3194"/>
                  <a:pt x="21850" y="3194"/>
                </a:cubicBezTo>
                <a:cubicBezTo>
                  <a:pt x="21831" y="3194"/>
                  <a:pt x="21811" y="3197"/>
                  <a:pt x="21789" y="3202"/>
                </a:cubicBezTo>
                <a:cubicBezTo>
                  <a:pt x="21159" y="3390"/>
                  <a:pt x="20566" y="3449"/>
                  <a:pt x="19981" y="3449"/>
                </a:cubicBezTo>
                <a:cubicBezTo>
                  <a:pt x="19476" y="3449"/>
                  <a:pt x="18976" y="3405"/>
                  <a:pt x="18463" y="3361"/>
                </a:cubicBezTo>
                <a:cubicBezTo>
                  <a:pt x="17957" y="3297"/>
                  <a:pt x="17418" y="3266"/>
                  <a:pt x="16880" y="3266"/>
                </a:cubicBezTo>
                <a:lnTo>
                  <a:pt x="15771" y="3266"/>
                </a:lnTo>
                <a:cubicBezTo>
                  <a:pt x="15312" y="3279"/>
                  <a:pt x="14859" y="3287"/>
                  <a:pt x="14404" y="3287"/>
                </a:cubicBezTo>
                <a:cubicBezTo>
                  <a:pt x="13760" y="3287"/>
                  <a:pt x="13114" y="3271"/>
                  <a:pt x="12446" y="3234"/>
                </a:cubicBezTo>
                <a:cubicBezTo>
                  <a:pt x="8651" y="2949"/>
                  <a:pt x="5473" y="2818"/>
                  <a:pt x="2542" y="2818"/>
                </a:cubicBezTo>
                <a:cubicBezTo>
                  <a:pt x="2220" y="2818"/>
                  <a:pt x="1900" y="2819"/>
                  <a:pt x="1584" y="2822"/>
                </a:cubicBezTo>
                <a:cubicBezTo>
                  <a:pt x="1552" y="2822"/>
                  <a:pt x="1520" y="2822"/>
                  <a:pt x="1489" y="2854"/>
                </a:cubicBezTo>
                <a:cubicBezTo>
                  <a:pt x="1489" y="2886"/>
                  <a:pt x="1489" y="2886"/>
                  <a:pt x="1457" y="2917"/>
                </a:cubicBezTo>
                <a:cubicBezTo>
                  <a:pt x="1394" y="2949"/>
                  <a:pt x="1330" y="2981"/>
                  <a:pt x="1330" y="3076"/>
                </a:cubicBezTo>
                <a:lnTo>
                  <a:pt x="1299" y="3804"/>
                </a:lnTo>
                <a:cubicBezTo>
                  <a:pt x="1204" y="5134"/>
                  <a:pt x="1140" y="6464"/>
                  <a:pt x="1077" y="7794"/>
                </a:cubicBezTo>
                <a:cubicBezTo>
                  <a:pt x="1077" y="7763"/>
                  <a:pt x="1077" y="7699"/>
                  <a:pt x="1014" y="7699"/>
                </a:cubicBezTo>
                <a:cubicBezTo>
                  <a:pt x="960" y="7673"/>
                  <a:pt x="901" y="7663"/>
                  <a:pt x="841" y="7663"/>
                </a:cubicBezTo>
                <a:cubicBezTo>
                  <a:pt x="759" y="7663"/>
                  <a:pt x="675" y="7681"/>
                  <a:pt x="602" y="7699"/>
                </a:cubicBezTo>
                <a:cubicBezTo>
                  <a:pt x="570" y="7256"/>
                  <a:pt x="570" y="6813"/>
                  <a:pt x="570" y="6338"/>
                </a:cubicBezTo>
                <a:lnTo>
                  <a:pt x="570" y="6338"/>
                </a:lnTo>
                <a:lnTo>
                  <a:pt x="602" y="6369"/>
                </a:lnTo>
                <a:cubicBezTo>
                  <a:pt x="665" y="6369"/>
                  <a:pt x="760" y="6401"/>
                  <a:pt x="824" y="6401"/>
                </a:cubicBezTo>
                <a:lnTo>
                  <a:pt x="855" y="6401"/>
                </a:lnTo>
                <a:cubicBezTo>
                  <a:pt x="887" y="6401"/>
                  <a:pt x="919" y="6369"/>
                  <a:pt x="919" y="6369"/>
                </a:cubicBezTo>
                <a:cubicBezTo>
                  <a:pt x="919" y="6306"/>
                  <a:pt x="887" y="6274"/>
                  <a:pt x="855" y="6274"/>
                </a:cubicBezTo>
                <a:cubicBezTo>
                  <a:pt x="792" y="6243"/>
                  <a:pt x="729" y="6243"/>
                  <a:pt x="634" y="6211"/>
                </a:cubicBezTo>
                <a:lnTo>
                  <a:pt x="570" y="6211"/>
                </a:lnTo>
                <a:cubicBezTo>
                  <a:pt x="570" y="5989"/>
                  <a:pt x="570" y="5799"/>
                  <a:pt x="570" y="5578"/>
                </a:cubicBezTo>
                <a:lnTo>
                  <a:pt x="919" y="5578"/>
                </a:lnTo>
                <a:cubicBezTo>
                  <a:pt x="982" y="5578"/>
                  <a:pt x="1045" y="5514"/>
                  <a:pt x="1045" y="5483"/>
                </a:cubicBezTo>
                <a:cubicBezTo>
                  <a:pt x="1045" y="5419"/>
                  <a:pt x="982" y="5356"/>
                  <a:pt x="919" y="5356"/>
                </a:cubicBezTo>
                <a:lnTo>
                  <a:pt x="570" y="5356"/>
                </a:lnTo>
                <a:cubicBezTo>
                  <a:pt x="570" y="5261"/>
                  <a:pt x="570" y="5134"/>
                  <a:pt x="570" y="5039"/>
                </a:cubicBezTo>
                <a:cubicBezTo>
                  <a:pt x="570" y="4944"/>
                  <a:pt x="570" y="4849"/>
                  <a:pt x="570" y="4723"/>
                </a:cubicBezTo>
                <a:cubicBezTo>
                  <a:pt x="729" y="4723"/>
                  <a:pt x="887" y="4691"/>
                  <a:pt x="1014" y="4659"/>
                </a:cubicBezTo>
                <a:cubicBezTo>
                  <a:pt x="1077" y="4628"/>
                  <a:pt x="1109" y="4596"/>
                  <a:pt x="1109" y="4533"/>
                </a:cubicBezTo>
                <a:cubicBezTo>
                  <a:pt x="1077" y="4469"/>
                  <a:pt x="1014" y="4438"/>
                  <a:pt x="982" y="4438"/>
                </a:cubicBezTo>
                <a:cubicBezTo>
                  <a:pt x="855" y="4469"/>
                  <a:pt x="697" y="4469"/>
                  <a:pt x="570" y="4469"/>
                </a:cubicBezTo>
                <a:cubicBezTo>
                  <a:pt x="570" y="4343"/>
                  <a:pt x="570" y="4216"/>
                  <a:pt x="570" y="4057"/>
                </a:cubicBezTo>
                <a:cubicBezTo>
                  <a:pt x="539" y="3931"/>
                  <a:pt x="539" y="3804"/>
                  <a:pt x="539" y="3646"/>
                </a:cubicBezTo>
                <a:lnTo>
                  <a:pt x="1109" y="3646"/>
                </a:lnTo>
                <a:cubicBezTo>
                  <a:pt x="1172" y="3646"/>
                  <a:pt x="1235" y="3614"/>
                  <a:pt x="1235" y="3551"/>
                </a:cubicBezTo>
                <a:cubicBezTo>
                  <a:pt x="1235" y="3487"/>
                  <a:pt x="1204" y="3424"/>
                  <a:pt x="1140" y="3424"/>
                </a:cubicBezTo>
                <a:cubicBezTo>
                  <a:pt x="1045" y="3408"/>
                  <a:pt x="950" y="3400"/>
                  <a:pt x="851" y="3400"/>
                </a:cubicBezTo>
                <a:cubicBezTo>
                  <a:pt x="752" y="3400"/>
                  <a:pt x="649" y="3408"/>
                  <a:pt x="539" y="3424"/>
                </a:cubicBezTo>
                <a:lnTo>
                  <a:pt x="539" y="2506"/>
                </a:lnTo>
                <a:cubicBezTo>
                  <a:pt x="887" y="2522"/>
                  <a:pt x="1243" y="2529"/>
                  <a:pt x="1631" y="2529"/>
                </a:cubicBezTo>
                <a:cubicBezTo>
                  <a:pt x="2019" y="2529"/>
                  <a:pt x="2439" y="2522"/>
                  <a:pt x="2914" y="2506"/>
                </a:cubicBezTo>
                <a:cubicBezTo>
                  <a:pt x="3009" y="2506"/>
                  <a:pt x="3040" y="2442"/>
                  <a:pt x="3040" y="2379"/>
                </a:cubicBezTo>
                <a:cubicBezTo>
                  <a:pt x="3040" y="2316"/>
                  <a:pt x="3009" y="2252"/>
                  <a:pt x="2914" y="2252"/>
                </a:cubicBezTo>
                <a:cubicBezTo>
                  <a:pt x="2280" y="2252"/>
                  <a:pt x="1394" y="2252"/>
                  <a:pt x="507" y="2284"/>
                </a:cubicBezTo>
                <a:lnTo>
                  <a:pt x="507" y="2126"/>
                </a:lnTo>
                <a:cubicBezTo>
                  <a:pt x="507" y="1999"/>
                  <a:pt x="507" y="1872"/>
                  <a:pt x="507" y="1777"/>
                </a:cubicBezTo>
                <a:close/>
                <a:moveTo>
                  <a:pt x="6239" y="18245"/>
                </a:moveTo>
                <a:cubicBezTo>
                  <a:pt x="6081" y="18562"/>
                  <a:pt x="5891" y="18879"/>
                  <a:pt x="5701" y="19259"/>
                </a:cubicBezTo>
                <a:lnTo>
                  <a:pt x="5669" y="19259"/>
                </a:lnTo>
                <a:cubicBezTo>
                  <a:pt x="5416" y="19259"/>
                  <a:pt x="5162" y="19322"/>
                  <a:pt x="4909" y="19354"/>
                </a:cubicBezTo>
                <a:cubicBezTo>
                  <a:pt x="4941" y="19290"/>
                  <a:pt x="4972" y="19227"/>
                  <a:pt x="5004" y="19164"/>
                </a:cubicBezTo>
                <a:cubicBezTo>
                  <a:pt x="5036" y="19037"/>
                  <a:pt x="5099" y="18910"/>
                  <a:pt x="5162" y="18752"/>
                </a:cubicBezTo>
                <a:lnTo>
                  <a:pt x="5606" y="18752"/>
                </a:lnTo>
                <a:cubicBezTo>
                  <a:pt x="5669" y="18752"/>
                  <a:pt x="5701" y="18689"/>
                  <a:pt x="5701" y="18625"/>
                </a:cubicBezTo>
                <a:cubicBezTo>
                  <a:pt x="5701" y="18562"/>
                  <a:pt x="5669" y="18530"/>
                  <a:pt x="5606" y="18499"/>
                </a:cubicBezTo>
                <a:lnTo>
                  <a:pt x="5257" y="18499"/>
                </a:lnTo>
                <a:cubicBezTo>
                  <a:pt x="5289" y="18372"/>
                  <a:pt x="5321" y="18308"/>
                  <a:pt x="5321" y="18245"/>
                </a:cubicBezTo>
                <a:close/>
                <a:moveTo>
                  <a:pt x="17703" y="18403"/>
                </a:moveTo>
                <a:cubicBezTo>
                  <a:pt x="18020" y="18403"/>
                  <a:pt x="18368" y="18435"/>
                  <a:pt x="18685" y="18435"/>
                </a:cubicBezTo>
                <a:cubicBezTo>
                  <a:pt x="19065" y="19195"/>
                  <a:pt x="19477" y="20050"/>
                  <a:pt x="19983" y="21064"/>
                </a:cubicBezTo>
                <a:cubicBezTo>
                  <a:pt x="20047" y="21190"/>
                  <a:pt x="20110" y="21380"/>
                  <a:pt x="20205" y="21602"/>
                </a:cubicBezTo>
                <a:cubicBezTo>
                  <a:pt x="20427" y="22109"/>
                  <a:pt x="20680" y="22742"/>
                  <a:pt x="20965" y="23027"/>
                </a:cubicBezTo>
                <a:cubicBezTo>
                  <a:pt x="20933" y="23217"/>
                  <a:pt x="20902" y="23407"/>
                  <a:pt x="20743" y="23566"/>
                </a:cubicBezTo>
                <a:cubicBezTo>
                  <a:pt x="20662" y="23627"/>
                  <a:pt x="20553" y="23662"/>
                  <a:pt x="20444" y="23662"/>
                </a:cubicBezTo>
                <a:cubicBezTo>
                  <a:pt x="20385" y="23662"/>
                  <a:pt x="20325" y="23651"/>
                  <a:pt x="20268" y="23629"/>
                </a:cubicBezTo>
                <a:cubicBezTo>
                  <a:pt x="20205" y="23566"/>
                  <a:pt x="20110" y="23502"/>
                  <a:pt x="20142" y="23344"/>
                </a:cubicBezTo>
                <a:cubicBezTo>
                  <a:pt x="20142" y="23281"/>
                  <a:pt x="20110" y="23249"/>
                  <a:pt x="20078" y="23249"/>
                </a:cubicBezTo>
                <a:lnTo>
                  <a:pt x="20015" y="23249"/>
                </a:lnTo>
                <a:cubicBezTo>
                  <a:pt x="19477" y="21697"/>
                  <a:pt x="18685" y="20019"/>
                  <a:pt x="17703" y="18403"/>
                </a:cubicBezTo>
                <a:close/>
                <a:moveTo>
                  <a:pt x="5606" y="19512"/>
                </a:moveTo>
                <a:lnTo>
                  <a:pt x="5606" y="19512"/>
                </a:lnTo>
                <a:cubicBezTo>
                  <a:pt x="4941" y="20874"/>
                  <a:pt x="4497" y="22330"/>
                  <a:pt x="4339" y="23692"/>
                </a:cubicBezTo>
                <a:cubicBezTo>
                  <a:pt x="4276" y="23692"/>
                  <a:pt x="4212" y="23692"/>
                  <a:pt x="4149" y="23661"/>
                </a:cubicBezTo>
                <a:cubicBezTo>
                  <a:pt x="4022" y="23629"/>
                  <a:pt x="3927" y="23629"/>
                  <a:pt x="3800" y="23502"/>
                </a:cubicBezTo>
                <a:cubicBezTo>
                  <a:pt x="3705" y="23407"/>
                  <a:pt x="3642" y="23281"/>
                  <a:pt x="3642" y="23154"/>
                </a:cubicBezTo>
                <a:lnTo>
                  <a:pt x="4117" y="23154"/>
                </a:lnTo>
                <a:cubicBezTo>
                  <a:pt x="4181" y="23154"/>
                  <a:pt x="4212" y="23154"/>
                  <a:pt x="4244" y="23090"/>
                </a:cubicBezTo>
                <a:cubicBezTo>
                  <a:pt x="4244" y="23059"/>
                  <a:pt x="4244" y="22995"/>
                  <a:pt x="4244" y="22964"/>
                </a:cubicBezTo>
                <a:cubicBezTo>
                  <a:pt x="4212" y="22932"/>
                  <a:pt x="4181" y="22900"/>
                  <a:pt x="4117" y="22900"/>
                </a:cubicBezTo>
                <a:lnTo>
                  <a:pt x="3642" y="22900"/>
                </a:lnTo>
                <a:cubicBezTo>
                  <a:pt x="3705" y="22774"/>
                  <a:pt x="3769" y="22647"/>
                  <a:pt x="3800" y="22520"/>
                </a:cubicBezTo>
                <a:cubicBezTo>
                  <a:pt x="3991" y="22520"/>
                  <a:pt x="4149" y="22489"/>
                  <a:pt x="4276" y="22457"/>
                </a:cubicBezTo>
                <a:cubicBezTo>
                  <a:pt x="4339" y="22425"/>
                  <a:pt x="4339" y="22394"/>
                  <a:pt x="4339" y="22330"/>
                </a:cubicBezTo>
                <a:cubicBezTo>
                  <a:pt x="4339" y="22308"/>
                  <a:pt x="4307" y="22286"/>
                  <a:pt x="4277" y="22286"/>
                </a:cubicBezTo>
                <a:cubicBezTo>
                  <a:pt x="4265" y="22286"/>
                  <a:pt x="4253" y="22289"/>
                  <a:pt x="4244" y="22299"/>
                </a:cubicBezTo>
                <a:cubicBezTo>
                  <a:pt x="4117" y="22299"/>
                  <a:pt x="4022" y="22330"/>
                  <a:pt x="3896" y="22330"/>
                </a:cubicBezTo>
                <a:cubicBezTo>
                  <a:pt x="3959" y="22172"/>
                  <a:pt x="3991" y="21982"/>
                  <a:pt x="4054" y="21824"/>
                </a:cubicBezTo>
                <a:cubicBezTo>
                  <a:pt x="4188" y="21801"/>
                  <a:pt x="4307" y="21779"/>
                  <a:pt x="4432" y="21779"/>
                </a:cubicBezTo>
                <a:cubicBezTo>
                  <a:pt x="4484" y="21779"/>
                  <a:pt x="4537" y="21783"/>
                  <a:pt x="4592" y="21792"/>
                </a:cubicBezTo>
                <a:cubicBezTo>
                  <a:pt x="4624" y="21792"/>
                  <a:pt x="4687" y="21760"/>
                  <a:pt x="4687" y="21697"/>
                </a:cubicBezTo>
                <a:cubicBezTo>
                  <a:pt x="4687" y="21665"/>
                  <a:pt x="4656" y="21602"/>
                  <a:pt x="4592" y="21602"/>
                </a:cubicBezTo>
                <a:cubicBezTo>
                  <a:pt x="4434" y="21602"/>
                  <a:pt x="4307" y="21602"/>
                  <a:pt x="4117" y="21634"/>
                </a:cubicBezTo>
                <a:lnTo>
                  <a:pt x="4244" y="21317"/>
                </a:lnTo>
                <a:lnTo>
                  <a:pt x="4339" y="21000"/>
                </a:lnTo>
                <a:cubicBezTo>
                  <a:pt x="4561" y="21000"/>
                  <a:pt x="4719" y="21000"/>
                  <a:pt x="4877" y="20937"/>
                </a:cubicBezTo>
                <a:cubicBezTo>
                  <a:pt x="4941" y="20937"/>
                  <a:pt x="4972" y="20874"/>
                  <a:pt x="4972" y="20810"/>
                </a:cubicBezTo>
                <a:cubicBezTo>
                  <a:pt x="4941" y="20779"/>
                  <a:pt x="4909" y="20747"/>
                  <a:pt x="4846" y="20747"/>
                </a:cubicBezTo>
                <a:cubicBezTo>
                  <a:pt x="4687" y="20779"/>
                  <a:pt x="4529" y="20779"/>
                  <a:pt x="4402" y="20779"/>
                </a:cubicBezTo>
                <a:cubicBezTo>
                  <a:pt x="4402" y="20779"/>
                  <a:pt x="4434" y="20747"/>
                  <a:pt x="4434" y="20715"/>
                </a:cubicBezTo>
                <a:lnTo>
                  <a:pt x="4561" y="20335"/>
                </a:lnTo>
                <a:cubicBezTo>
                  <a:pt x="4751" y="20335"/>
                  <a:pt x="4972" y="20304"/>
                  <a:pt x="5162" y="20272"/>
                </a:cubicBezTo>
                <a:cubicBezTo>
                  <a:pt x="5226" y="20272"/>
                  <a:pt x="5257" y="20209"/>
                  <a:pt x="5257" y="20177"/>
                </a:cubicBezTo>
                <a:cubicBezTo>
                  <a:pt x="5226" y="20114"/>
                  <a:pt x="5194" y="20050"/>
                  <a:pt x="5131" y="20050"/>
                </a:cubicBezTo>
                <a:cubicBezTo>
                  <a:pt x="4972" y="20050"/>
                  <a:pt x="4814" y="20082"/>
                  <a:pt x="4656" y="20114"/>
                </a:cubicBezTo>
                <a:lnTo>
                  <a:pt x="4814" y="19607"/>
                </a:lnTo>
                <a:lnTo>
                  <a:pt x="4941" y="19575"/>
                </a:lnTo>
                <a:cubicBezTo>
                  <a:pt x="5131" y="19575"/>
                  <a:pt x="5384" y="19544"/>
                  <a:pt x="5606" y="19512"/>
                </a:cubicBezTo>
                <a:close/>
                <a:moveTo>
                  <a:pt x="12252" y="1"/>
                </a:moveTo>
                <a:cubicBezTo>
                  <a:pt x="12233" y="1"/>
                  <a:pt x="12213" y="2"/>
                  <a:pt x="12193" y="4"/>
                </a:cubicBezTo>
                <a:cubicBezTo>
                  <a:pt x="11908" y="4"/>
                  <a:pt x="11686" y="131"/>
                  <a:pt x="11559" y="352"/>
                </a:cubicBezTo>
                <a:cubicBezTo>
                  <a:pt x="11306" y="701"/>
                  <a:pt x="11338" y="1302"/>
                  <a:pt x="11464" y="1746"/>
                </a:cubicBezTo>
                <a:cubicBezTo>
                  <a:pt x="8266" y="1619"/>
                  <a:pt x="4466" y="1492"/>
                  <a:pt x="602" y="1429"/>
                </a:cubicBezTo>
                <a:cubicBezTo>
                  <a:pt x="539" y="1429"/>
                  <a:pt x="475" y="1461"/>
                  <a:pt x="444" y="1524"/>
                </a:cubicBezTo>
                <a:cubicBezTo>
                  <a:pt x="444" y="1492"/>
                  <a:pt x="412" y="1492"/>
                  <a:pt x="380" y="1492"/>
                </a:cubicBezTo>
                <a:cubicBezTo>
                  <a:pt x="317" y="1492"/>
                  <a:pt x="254" y="1556"/>
                  <a:pt x="254" y="1619"/>
                </a:cubicBezTo>
                <a:cubicBezTo>
                  <a:pt x="254" y="2157"/>
                  <a:pt x="222" y="2664"/>
                  <a:pt x="222" y="3202"/>
                </a:cubicBezTo>
                <a:lnTo>
                  <a:pt x="222" y="3456"/>
                </a:lnTo>
                <a:cubicBezTo>
                  <a:pt x="190" y="3487"/>
                  <a:pt x="190" y="3487"/>
                  <a:pt x="159" y="3487"/>
                </a:cubicBezTo>
                <a:cubicBezTo>
                  <a:pt x="95" y="3487"/>
                  <a:pt x="64" y="3551"/>
                  <a:pt x="95" y="3582"/>
                </a:cubicBezTo>
                <a:cubicBezTo>
                  <a:pt x="95" y="3634"/>
                  <a:pt x="137" y="3686"/>
                  <a:pt x="187" y="3686"/>
                </a:cubicBezTo>
                <a:cubicBezTo>
                  <a:pt x="199" y="3686"/>
                  <a:pt x="210" y="3683"/>
                  <a:pt x="222" y="3677"/>
                </a:cubicBezTo>
                <a:lnTo>
                  <a:pt x="222" y="3677"/>
                </a:lnTo>
                <a:lnTo>
                  <a:pt x="190" y="4057"/>
                </a:lnTo>
                <a:cubicBezTo>
                  <a:pt x="190" y="4184"/>
                  <a:pt x="190" y="4343"/>
                  <a:pt x="190" y="4501"/>
                </a:cubicBezTo>
                <a:cubicBezTo>
                  <a:pt x="159" y="4533"/>
                  <a:pt x="159" y="4564"/>
                  <a:pt x="159" y="4564"/>
                </a:cubicBezTo>
                <a:cubicBezTo>
                  <a:pt x="159" y="4596"/>
                  <a:pt x="159" y="4659"/>
                  <a:pt x="190" y="4659"/>
                </a:cubicBezTo>
                <a:lnTo>
                  <a:pt x="190" y="4944"/>
                </a:lnTo>
                <a:cubicBezTo>
                  <a:pt x="159" y="5103"/>
                  <a:pt x="159" y="5261"/>
                  <a:pt x="159" y="5419"/>
                </a:cubicBezTo>
                <a:cubicBezTo>
                  <a:pt x="159" y="5451"/>
                  <a:pt x="159" y="5483"/>
                  <a:pt x="159" y="5514"/>
                </a:cubicBezTo>
                <a:cubicBezTo>
                  <a:pt x="127" y="6939"/>
                  <a:pt x="127" y="8206"/>
                  <a:pt x="127" y="9441"/>
                </a:cubicBezTo>
                <a:cubicBezTo>
                  <a:pt x="95" y="9473"/>
                  <a:pt x="64" y="9505"/>
                  <a:pt x="64" y="9536"/>
                </a:cubicBezTo>
                <a:cubicBezTo>
                  <a:pt x="64" y="9568"/>
                  <a:pt x="95" y="9600"/>
                  <a:pt x="127" y="9631"/>
                </a:cubicBezTo>
                <a:cubicBezTo>
                  <a:pt x="95" y="11753"/>
                  <a:pt x="95" y="13463"/>
                  <a:pt x="127" y="15047"/>
                </a:cubicBezTo>
                <a:cubicBezTo>
                  <a:pt x="115" y="15041"/>
                  <a:pt x="105" y="15038"/>
                  <a:pt x="95" y="15038"/>
                </a:cubicBezTo>
                <a:cubicBezTo>
                  <a:pt x="53" y="15038"/>
                  <a:pt x="32" y="15090"/>
                  <a:pt x="32" y="15142"/>
                </a:cubicBezTo>
                <a:cubicBezTo>
                  <a:pt x="0" y="15173"/>
                  <a:pt x="32" y="15237"/>
                  <a:pt x="95" y="15237"/>
                </a:cubicBezTo>
                <a:cubicBezTo>
                  <a:pt x="127" y="15268"/>
                  <a:pt x="127" y="15268"/>
                  <a:pt x="159" y="15268"/>
                </a:cubicBezTo>
                <a:cubicBezTo>
                  <a:pt x="159" y="15395"/>
                  <a:pt x="159" y="15490"/>
                  <a:pt x="159" y="15617"/>
                </a:cubicBezTo>
                <a:cubicBezTo>
                  <a:pt x="159" y="15807"/>
                  <a:pt x="159" y="15965"/>
                  <a:pt x="159" y="16155"/>
                </a:cubicBezTo>
                <a:cubicBezTo>
                  <a:pt x="127" y="16187"/>
                  <a:pt x="127" y="16250"/>
                  <a:pt x="159" y="16282"/>
                </a:cubicBezTo>
                <a:lnTo>
                  <a:pt x="159" y="16503"/>
                </a:lnTo>
                <a:cubicBezTo>
                  <a:pt x="190" y="16852"/>
                  <a:pt x="190" y="17232"/>
                  <a:pt x="190" y="17580"/>
                </a:cubicBezTo>
                <a:cubicBezTo>
                  <a:pt x="190" y="17643"/>
                  <a:pt x="222" y="17675"/>
                  <a:pt x="285" y="17707"/>
                </a:cubicBezTo>
                <a:cubicBezTo>
                  <a:pt x="301" y="17723"/>
                  <a:pt x="325" y="17731"/>
                  <a:pt x="349" y="17731"/>
                </a:cubicBezTo>
                <a:cubicBezTo>
                  <a:pt x="372" y="17731"/>
                  <a:pt x="396" y="17723"/>
                  <a:pt x="412" y="17707"/>
                </a:cubicBezTo>
                <a:cubicBezTo>
                  <a:pt x="1710" y="18055"/>
                  <a:pt x="3135" y="18213"/>
                  <a:pt x="4941" y="18245"/>
                </a:cubicBezTo>
                <a:cubicBezTo>
                  <a:pt x="4244" y="19765"/>
                  <a:pt x="3642" y="21507"/>
                  <a:pt x="3294" y="22995"/>
                </a:cubicBezTo>
                <a:cubicBezTo>
                  <a:pt x="3294" y="23059"/>
                  <a:pt x="3294" y="23122"/>
                  <a:pt x="3357" y="23154"/>
                </a:cubicBezTo>
                <a:cubicBezTo>
                  <a:pt x="3325" y="23344"/>
                  <a:pt x="3389" y="23534"/>
                  <a:pt x="3515" y="23692"/>
                </a:cubicBezTo>
                <a:cubicBezTo>
                  <a:pt x="3642" y="23882"/>
                  <a:pt x="3927" y="24041"/>
                  <a:pt x="4181" y="24041"/>
                </a:cubicBezTo>
                <a:cubicBezTo>
                  <a:pt x="4244" y="24041"/>
                  <a:pt x="4339" y="24009"/>
                  <a:pt x="4402" y="23977"/>
                </a:cubicBezTo>
                <a:cubicBezTo>
                  <a:pt x="4434" y="23946"/>
                  <a:pt x="4434" y="23946"/>
                  <a:pt x="4434" y="23946"/>
                </a:cubicBezTo>
                <a:lnTo>
                  <a:pt x="4561" y="23946"/>
                </a:lnTo>
                <a:cubicBezTo>
                  <a:pt x="4592" y="23914"/>
                  <a:pt x="4624" y="23882"/>
                  <a:pt x="4656" y="23851"/>
                </a:cubicBezTo>
                <a:cubicBezTo>
                  <a:pt x="5257" y="21634"/>
                  <a:pt x="5827" y="19892"/>
                  <a:pt x="6524" y="18213"/>
                </a:cubicBezTo>
                <a:cubicBezTo>
                  <a:pt x="7031" y="18213"/>
                  <a:pt x="7537" y="18182"/>
                  <a:pt x="8012" y="18182"/>
                </a:cubicBezTo>
                <a:cubicBezTo>
                  <a:pt x="8909" y="18156"/>
                  <a:pt x="9827" y="18110"/>
                  <a:pt x="10731" y="18110"/>
                </a:cubicBezTo>
                <a:cubicBezTo>
                  <a:pt x="10945" y="18110"/>
                  <a:pt x="11158" y="18112"/>
                  <a:pt x="11369" y="18118"/>
                </a:cubicBezTo>
                <a:cubicBezTo>
                  <a:pt x="12890" y="18150"/>
                  <a:pt x="14441" y="18213"/>
                  <a:pt x="15930" y="18308"/>
                </a:cubicBezTo>
                <a:cubicBezTo>
                  <a:pt x="16436" y="18340"/>
                  <a:pt x="16943" y="18372"/>
                  <a:pt x="17450" y="18372"/>
                </a:cubicBezTo>
                <a:lnTo>
                  <a:pt x="17608" y="18784"/>
                </a:lnTo>
                <a:cubicBezTo>
                  <a:pt x="18305" y="20399"/>
                  <a:pt x="19033" y="22045"/>
                  <a:pt x="19793" y="23597"/>
                </a:cubicBezTo>
                <a:cubicBezTo>
                  <a:pt x="19825" y="23661"/>
                  <a:pt x="19857" y="23661"/>
                  <a:pt x="19888" y="23692"/>
                </a:cubicBezTo>
                <a:lnTo>
                  <a:pt x="19983" y="23692"/>
                </a:lnTo>
                <a:cubicBezTo>
                  <a:pt x="20082" y="23889"/>
                  <a:pt x="20275" y="24009"/>
                  <a:pt x="20489" y="24009"/>
                </a:cubicBezTo>
                <a:cubicBezTo>
                  <a:pt x="20552" y="24009"/>
                  <a:pt x="20616" y="23999"/>
                  <a:pt x="20680" y="23977"/>
                </a:cubicBezTo>
                <a:cubicBezTo>
                  <a:pt x="21060" y="23882"/>
                  <a:pt x="21282" y="23502"/>
                  <a:pt x="21345" y="23154"/>
                </a:cubicBezTo>
                <a:cubicBezTo>
                  <a:pt x="21408" y="23122"/>
                  <a:pt x="21440" y="23059"/>
                  <a:pt x="21440" y="22995"/>
                </a:cubicBezTo>
                <a:cubicBezTo>
                  <a:pt x="21408" y="22964"/>
                  <a:pt x="21408" y="22900"/>
                  <a:pt x="21345" y="22869"/>
                </a:cubicBezTo>
                <a:cubicBezTo>
                  <a:pt x="21345" y="22869"/>
                  <a:pt x="21345" y="22837"/>
                  <a:pt x="21345" y="22805"/>
                </a:cubicBezTo>
                <a:cubicBezTo>
                  <a:pt x="21345" y="22742"/>
                  <a:pt x="21282" y="22679"/>
                  <a:pt x="21187" y="22679"/>
                </a:cubicBezTo>
                <a:cubicBezTo>
                  <a:pt x="20902" y="22140"/>
                  <a:pt x="20237" y="20779"/>
                  <a:pt x="20110" y="20557"/>
                </a:cubicBezTo>
                <a:cubicBezTo>
                  <a:pt x="19698" y="19765"/>
                  <a:pt x="19318" y="19069"/>
                  <a:pt x="18970" y="18467"/>
                </a:cubicBezTo>
                <a:lnTo>
                  <a:pt x="18970" y="18467"/>
                </a:lnTo>
                <a:cubicBezTo>
                  <a:pt x="19866" y="18485"/>
                  <a:pt x="20667" y="18503"/>
                  <a:pt x="21409" y="18503"/>
                </a:cubicBezTo>
                <a:cubicBezTo>
                  <a:pt x="21953" y="18503"/>
                  <a:pt x="22465" y="18494"/>
                  <a:pt x="22960" y="18467"/>
                </a:cubicBezTo>
                <a:cubicBezTo>
                  <a:pt x="23024" y="18467"/>
                  <a:pt x="23087" y="18435"/>
                  <a:pt x="23119" y="18403"/>
                </a:cubicBezTo>
                <a:cubicBezTo>
                  <a:pt x="23182" y="18403"/>
                  <a:pt x="23214" y="18403"/>
                  <a:pt x="23245" y="18372"/>
                </a:cubicBezTo>
                <a:cubicBezTo>
                  <a:pt x="23277" y="18340"/>
                  <a:pt x="23309" y="18308"/>
                  <a:pt x="23309" y="18245"/>
                </a:cubicBezTo>
                <a:cubicBezTo>
                  <a:pt x="23467" y="14382"/>
                  <a:pt x="23499" y="10455"/>
                  <a:pt x="23562" y="6654"/>
                </a:cubicBezTo>
                <a:cubicBezTo>
                  <a:pt x="23562" y="5261"/>
                  <a:pt x="23562" y="3836"/>
                  <a:pt x="23594" y="2411"/>
                </a:cubicBezTo>
                <a:cubicBezTo>
                  <a:pt x="23594" y="2379"/>
                  <a:pt x="23594" y="2347"/>
                  <a:pt x="23562" y="2316"/>
                </a:cubicBezTo>
                <a:cubicBezTo>
                  <a:pt x="23562" y="2221"/>
                  <a:pt x="23499" y="2157"/>
                  <a:pt x="23435" y="2157"/>
                </a:cubicBezTo>
                <a:cubicBezTo>
                  <a:pt x="23357" y="2135"/>
                  <a:pt x="23274" y="2124"/>
                  <a:pt x="23191" y="2124"/>
                </a:cubicBezTo>
                <a:cubicBezTo>
                  <a:pt x="23038" y="2124"/>
                  <a:pt x="22882" y="2159"/>
                  <a:pt x="22739" y="2221"/>
                </a:cubicBezTo>
                <a:cubicBezTo>
                  <a:pt x="20332" y="2126"/>
                  <a:pt x="17925" y="2031"/>
                  <a:pt x="15581" y="1936"/>
                </a:cubicBezTo>
                <a:cubicBezTo>
                  <a:pt x="14726" y="1904"/>
                  <a:pt x="13871" y="1841"/>
                  <a:pt x="12985" y="1809"/>
                </a:cubicBezTo>
                <a:cubicBezTo>
                  <a:pt x="13080" y="1429"/>
                  <a:pt x="13016" y="922"/>
                  <a:pt x="12890" y="574"/>
                </a:cubicBezTo>
                <a:cubicBezTo>
                  <a:pt x="12801" y="218"/>
                  <a:pt x="12545" y="1"/>
                  <a:pt x="122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on Cyber Monday Infographics by Slidesgo">
  <a:themeElements>
    <a:clrScheme name="Simple Light">
      <a:dk1>
        <a:srgbClr val="202020"/>
      </a:dk1>
      <a:lt1>
        <a:srgbClr val="FFFFFF"/>
      </a:lt1>
      <a:dk2>
        <a:srgbClr val="FFADE7"/>
      </a:dk2>
      <a:lt2>
        <a:srgbClr val="FF348C"/>
      </a:lt2>
      <a:accent1>
        <a:srgbClr val="36FFF4"/>
      </a:accent1>
      <a:accent2>
        <a:srgbClr val="B0F052"/>
      </a:accent2>
      <a:accent3>
        <a:srgbClr val="B57EFF"/>
      </a:accent3>
      <a:accent4>
        <a:srgbClr val="595959"/>
      </a:accent4>
      <a:accent5>
        <a:srgbClr val="FFE2F7"/>
      </a:accent5>
      <a:accent6>
        <a:srgbClr val="F73CAB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lboard Background Infographics by Slidesgo">
  <a:themeElements>
    <a:clrScheme name="Simple Light">
      <a:dk1>
        <a:srgbClr val="FFFFFF"/>
      </a:dk1>
      <a:lt1>
        <a:srgbClr val="FFFFFF"/>
      </a:lt1>
      <a:dk2>
        <a:srgbClr val="FFFFFF"/>
      </a:dk2>
      <a:lt2>
        <a:srgbClr val="D5A6BD"/>
      </a:lt2>
      <a:accent1>
        <a:srgbClr val="DD7E6B"/>
      </a:accent1>
      <a:accent2>
        <a:srgbClr val="EA9999"/>
      </a:accent2>
      <a:accent3>
        <a:srgbClr val="FFE599"/>
      </a:accent3>
      <a:accent4>
        <a:srgbClr val="B6D7A8"/>
      </a:accent4>
      <a:accent5>
        <a:srgbClr val="9FC5E8"/>
      </a:accent5>
      <a:accent6>
        <a:srgbClr val="B4A7D6"/>
      </a:accent6>
      <a:hlink>
        <a:srgbClr val="F9CB9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858</Words>
  <Application>Microsoft Macintosh PowerPoint</Application>
  <PresentationFormat>Panorámica</PresentationFormat>
  <Paragraphs>121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33" baseType="lpstr">
      <vt:lpstr>Arial</vt:lpstr>
      <vt:lpstr>Arial Narrow</vt:lpstr>
      <vt:lpstr>Arial Rounded MT Bold</vt:lpstr>
      <vt:lpstr>Calibri</vt:lpstr>
      <vt:lpstr>Fira Sans Condensed Medium</vt:lpstr>
      <vt:lpstr>Fira Sans Extra Condensed Medium</vt:lpstr>
      <vt:lpstr>Lato Light</vt:lpstr>
      <vt:lpstr>Passion One</vt:lpstr>
      <vt:lpstr>Roboto Light</vt:lpstr>
      <vt:lpstr>Segoe UI</vt:lpstr>
      <vt:lpstr>Sue Ellen Francisco</vt:lpstr>
      <vt:lpstr>Varela Round</vt:lpstr>
      <vt:lpstr>Neon Cyber Monday Infographics by Slidesgo</vt:lpstr>
      <vt:lpstr>Chalboard Background Infographics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Mtro. José Guadalupe Luna Hernández</dc:title>
  <dc:creator>ALVARO MIGUEL GONZÁLEZ GONZÁLEZ</dc:creator>
  <cp:lastModifiedBy>Comisionado Infoem</cp:lastModifiedBy>
  <cp:revision>69</cp:revision>
  <dcterms:created xsi:type="dcterms:W3CDTF">2021-05-05T18:28:40Z</dcterms:created>
  <dcterms:modified xsi:type="dcterms:W3CDTF">2021-05-07T01:40:05Z</dcterms:modified>
</cp:coreProperties>
</file>