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90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4" r:id="rId18"/>
    <p:sldId id="275" r:id="rId19"/>
    <p:sldId id="291" r:id="rId20"/>
    <p:sldId id="276" r:id="rId21"/>
    <p:sldId id="277" r:id="rId22"/>
    <p:sldId id="292" r:id="rId23"/>
    <p:sldId id="293" r:id="rId24"/>
    <p:sldId id="294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949" autoAdjust="0"/>
    <p:restoredTop sz="94751"/>
  </p:normalViewPr>
  <p:slideViewPr>
    <p:cSldViewPr snapToGrid="0" snapToObjects="1">
      <p:cViewPr varScale="1">
        <p:scale>
          <a:sx n="88" d="100"/>
          <a:sy n="88" d="100"/>
        </p:scale>
        <p:origin x="102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7163E9-28E7-0D4F-AFBE-3E08709878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C79CEE2-4261-F840-924E-964C2D5853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929B346-50DA-864B-8D8A-8F71216DE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CB865-4188-214F-ACDD-648B631DDD3F}" type="datetimeFigureOut">
              <a:rPr lang="es-MX" smtClean="0"/>
              <a:t>06/05/2021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9013256-0D4B-3342-BDB8-492A1D5F4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4A29FDD-26F3-DC49-8C62-D1189754A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B7D1A-390B-5044-B12C-4736E3F4FC2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78803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221EB6-AFC5-7442-B1F7-07F267767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00DFFCC-8FB6-EA4B-BEFA-77D84EC00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7DA21F4-5CFF-544C-A96C-95F0AA924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CB865-4188-214F-ACDD-648B631DDD3F}" type="datetimeFigureOut">
              <a:rPr lang="es-MX" smtClean="0"/>
              <a:t>06/05/2021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1BFD08-09E8-F849-98FF-32D18571B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2499C39-8381-C44D-8235-8F18F5085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B7D1A-390B-5044-B12C-4736E3F4FC2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61819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64B0AE2-8121-D74E-8AD6-2400B108C4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3E7E6A2-3468-534A-A093-495971D8F2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3F258C6-0A8E-B94D-B5E3-A184EB637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CB865-4188-214F-ACDD-648B631DDD3F}" type="datetimeFigureOut">
              <a:rPr lang="es-MX" smtClean="0"/>
              <a:t>06/05/2021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15E405F-0D86-1444-ADA1-B6D57B0F1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632302B-7F84-2B40-B2BF-5C5837D71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B7D1A-390B-5044-B12C-4736E3F4FC2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35937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AACE92-2BEF-6D41-AF4F-8D4E70E57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7142C16-D723-E441-A109-7F33E1E151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629C3FE-E51F-2E47-AB67-E4A66DD99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CB865-4188-214F-ACDD-648B631DDD3F}" type="datetimeFigureOut">
              <a:rPr lang="es-MX" smtClean="0"/>
              <a:t>06/05/2021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E950409-6375-B740-9C50-AC714BA71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4B1E183-4C41-F049-9B9B-AA3446F42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B7D1A-390B-5044-B12C-4736E3F4FC2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35488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42975A-5D8A-FD4E-BF87-869866739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9A1573-EC6D-FA42-83DE-7C489861C9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F331C4-48C7-A948-987F-885B3FB0C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CB865-4188-214F-ACDD-648B631DDD3F}" type="datetimeFigureOut">
              <a:rPr lang="es-MX" smtClean="0"/>
              <a:t>06/05/2021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9C383F9-60AF-8945-8915-4E62BDD7F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1EEC226-FE33-9D46-971D-1AC8706B9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B7D1A-390B-5044-B12C-4736E3F4FC2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06298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363664-4F77-E34C-B47F-9DC919F10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C280C5D-B1CF-424A-969D-601B27ACC2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AB6D0E6-D6D7-D24E-AB48-5C67AB9141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CF20601-CCE0-B445-8174-AAEAF8AAB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CB865-4188-214F-ACDD-648B631DDD3F}" type="datetimeFigureOut">
              <a:rPr lang="es-MX" smtClean="0"/>
              <a:t>06/05/2021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01905CD-63C9-F44E-A7F7-30FB78070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FDAC467-DA77-6743-B97B-CDBCC765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B7D1A-390B-5044-B12C-4736E3F4FC2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20372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61D55A-D2EA-074F-8CB4-A804CCDA9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8E777CB-0D16-8D4D-BBCA-9A13FCB2C2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15FB600-6F9D-E146-AF1A-8574D59BCC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DBF5A41-327E-D04C-A37D-AAAD1820D2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96E21DF-4529-F942-AE28-F564B45361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327AFB5-9628-B54F-A27F-36A39B693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CB865-4188-214F-ACDD-648B631DDD3F}" type="datetimeFigureOut">
              <a:rPr lang="es-MX" smtClean="0"/>
              <a:t>06/05/2021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95FE3FB-7196-244B-A08E-2561E6D0D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CBBFEC8-0890-E141-87B8-599BDDB01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B7D1A-390B-5044-B12C-4736E3F4FC2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63940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D09B09-846E-1144-9526-934FDE39B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08610B7-54A8-7B4C-8122-9C5F111C1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CB865-4188-214F-ACDD-648B631DDD3F}" type="datetimeFigureOut">
              <a:rPr lang="es-MX" smtClean="0"/>
              <a:t>06/05/2021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18F5917-84B7-F648-9F8B-F5CAFE468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E14BF13-9ED9-0646-B628-4C500A0BD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B7D1A-390B-5044-B12C-4736E3F4FC2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75821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E2DE837-962E-6E4F-B7C4-D940341DD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CB865-4188-214F-ACDD-648B631DDD3F}" type="datetimeFigureOut">
              <a:rPr lang="es-MX" smtClean="0"/>
              <a:t>06/05/2021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6C51EC-9A4C-0442-81BC-3F02E8902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FA78508-727A-F446-A5FE-FC3D4EBA6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B7D1A-390B-5044-B12C-4736E3F4FC2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78070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CF3753-557F-4245-8F59-CBBBD7B2F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91B1F84-790D-6F4D-83F9-15931C95D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B76C68C-25AE-1342-AE45-2D08354AB2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82509F0-42B4-154E-A1E9-5B296A61F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CB865-4188-214F-ACDD-648B631DDD3F}" type="datetimeFigureOut">
              <a:rPr lang="es-MX" smtClean="0"/>
              <a:t>06/05/2021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144C549-9557-0C40-93B4-0499C4693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C5A01D3-575F-A04D-B123-418728514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B7D1A-390B-5044-B12C-4736E3F4FC2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28620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59DCA2-E336-4842-A3CA-D3D778250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18C65A0-3827-FB4E-9469-87D4E0D06A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75349B4-58CB-2849-9D8A-B8E2E4F16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286F936-BF2D-8844-9681-EF1865F4C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CB865-4188-214F-ACDD-648B631DDD3F}" type="datetimeFigureOut">
              <a:rPr lang="es-MX" smtClean="0"/>
              <a:t>06/05/2021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61261A4-E77F-A44E-9067-FD0D0CCC5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833D5D3-43CE-A94C-BAF3-3E5F1509F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B7D1A-390B-5044-B12C-4736E3F4FC2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38076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A28A8A1-3FDB-C341-A3BF-314388245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BBDAD55-1536-D54F-ADCB-C6F7EC2FCC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A1A425B-D4A1-0B48-BFB6-EB17CE5FF3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CB865-4188-214F-ACDD-648B631DDD3F}" type="datetimeFigureOut">
              <a:rPr lang="es-MX" smtClean="0"/>
              <a:t>06/05/2021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EB9FBF-2D19-BB4B-8DB0-0D2546E85B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C5D5F4-6E7D-424F-8D69-681F251CF3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EB7D1A-390B-5044-B12C-4736E3F4FC2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82034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974A99C-3E8D-4809-A31A-6ADDEDE04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5067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3656512-D69D-4FEB-8253-4BF0C884A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6201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8AE8A6B-3DE6-4CE0-83BF-8E687B1D4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500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7E9084A-6A3E-4673-8B90-559B374ED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5943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A264F77-E888-4DCD-A3AD-0DD058CCB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0567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D0C77E8-A6DE-4001-B7CB-D97F4167E7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541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B5E25B8-05AC-414E-A828-1B4AF732F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891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22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9D8FC1E-AF1C-4CED-9A74-2C986B9DE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1402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B5A4B28-7642-48AA-A162-3E7FD4B62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1007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D305403-D384-42A9-AEB6-DB0B5F3EC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891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0987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2B49F36D-834E-4703-9E9B-F8306E318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807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C6E2E20-ADC7-490E-A21B-9B3B6CE64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5009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38E34BC-1BC6-4032-B9B2-0D74DBC4D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7484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328AC579-544D-4375-AF9E-6B5D5A6E7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891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0385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594DADF-A61F-45FE-A051-9531861F9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CC1E26B-DDFB-418E-8D49-24781C04D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7491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DD23AC6E-C8E8-4477-B08E-FB10F997E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0228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2F9FAAA-0191-4D94-A8D4-C1B7F2F4D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1982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70A8DAE-CF37-4172-8626-6790C703D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7354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977903C-9CEC-44D2-BB28-5151C224D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6074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9826521-C91B-4ACA-AC97-6229AF828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0298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A79C59D-3090-4218-9375-4A4941679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849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E250230-4E21-43D7-8244-DC88BAD99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9009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4ECDB5B-5EBF-4416-A266-F10930238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5450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764BD89-53A9-4927-A771-39F0475EF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2979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961381B-931B-403C-A12F-9393D28B3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9647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C8C18FF-4E07-44BC-A010-E7D95136B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6553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5E806A3-66B1-40F3-8E80-B86EC9441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247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FF88C91-48C6-44C8-9A96-984A8F760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891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4928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FEE32D1-6F87-4791-A1B0-EA813A528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415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A7617F9-7D16-49D1-B968-162825254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623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E297716-DF50-410B-A08F-3ECC65BE4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548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ED63866-39A8-45B5-AEEA-ECB53B50C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242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B1CBB5E-90AC-49A2-BB52-246999B8D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522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7D558FE-82E7-4954-BFAC-B14454A47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2275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1590E35B-B376-4C1E-B9B7-CB2C26AD5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1150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0</Words>
  <Application>Microsoft Office PowerPoint</Application>
  <PresentationFormat>Panorámica</PresentationFormat>
  <Paragraphs>0</Paragraphs>
  <Slides>36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NOMBRE DEL CATEDRÁTICO</dc:title>
  <dc:creator>Microsoft Office User</dc:creator>
  <cp:lastModifiedBy>DCSI_auxiliar-1</cp:lastModifiedBy>
  <cp:revision>13</cp:revision>
  <dcterms:created xsi:type="dcterms:W3CDTF">2021-02-16T16:59:28Z</dcterms:created>
  <dcterms:modified xsi:type="dcterms:W3CDTF">2021-05-07T02:28:04Z</dcterms:modified>
</cp:coreProperties>
</file>