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0" r:id="rId5"/>
    <p:sldId id="260" r:id="rId6"/>
    <p:sldId id="261" r:id="rId7"/>
    <p:sldId id="267" r:id="rId8"/>
    <p:sldId id="268" r:id="rId9"/>
    <p:sldId id="269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ED3CC-A744-4C28-A3AF-735B4A9EBF59}" type="doc">
      <dgm:prSet loTypeId="urn:microsoft.com/office/officeart/2008/layout/PictureStrips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62C5C76-468F-4E75-AD41-249FAD5666F5}">
      <dgm:prSet custT="1"/>
      <dgm:spPr/>
      <dgm:t>
        <a:bodyPr/>
        <a:lstStyle/>
        <a:p>
          <a:pPr rtl="0"/>
          <a:r>
            <a:rPr lang="es-MX" sz="2500" b="1" dirty="0" smtClean="0"/>
            <a:t>4.2.2. La autoridad de tutela</a:t>
          </a:r>
          <a:endParaRPr lang="es-MX" sz="2500" dirty="0"/>
        </a:p>
      </dgm:t>
    </dgm:pt>
    <dgm:pt modelId="{141DBB21-0A04-47A5-9386-305727177EBB}" type="parTrans" cxnId="{705402AE-2619-4282-9789-AFF942AC8142}">
      <dgm:prSet/>
      <dgm:spPr/>
      <dgm:t>
        <a:bodyPr/>
        <a:lstStyle/>
        <a:p>
          <a:endParaRPr lang="es-MX"/>
        </a:p>
      </dgm:t>
    </dgm:pt>
    <dgm:pt modelId="{A3B84BB5-37C5-4258-90A2-9F23D0C581D7}" type="sibTrans" cxnId="{705402AE-2619-4282-9789-AFF942AC8142}">
      <dgm:prSet/>
      <dgm:spPr/>
      <dgm:t>
        <a:bodyPr/>
        <a:lstStyle/>
        <a:p>
          <a:endParaRPr lang="es-MX"/>
        </a:p>
      </dgm:t>
    </dgm:pt>
    <dgm:pt modelId="{7601D801-423C-4B81-AF4B-160153C38E04}">
      <dgm:prSet custT="1"/>
      <dgm:spPr/>
      <dgm:t>
        <a:bodyPr/>
        <a:lstStyle/>
        <a:p>
          <a:pPr algn="just" rtl="0"/>
          <a:r>
            <a:rPr lang="es-MX" sz="1200" b="1" dirty="0" smtClean="0"/>
            <a:t>Naturaleza de la autoridad que garantiza el DAI</a:t>
          </a:r>
          <a:r>
            <a:rPr lang="es-MX" sz="1000" b="1" dirty="0" smtClean="0"/>
            <a:t>.</a:t>
          </a:r>
          <a:endParaRPr lang="es-MX" sz="1000" dirty="0"/>
        </a:p>
      </dgm:t>
    </dgm:pt>
    <dgm:pt modelId="{A1D8E3FA-8593-429C-9C6D-B54A8332C319}" type="parTrans" cxnId="{8055743D-C3F2-4793-9608-EF104109EF34}">
      <dgm:prSet/>
      <dgm:spPr/>
      <dgm:t>
        <a:bodyPr/>
        <a:lstStyle/>
        <a:p>
          <a:endParaRPr lang="es-MX"/>
        </a:p>
      </dgm:t>
    </dgm:pt>
    <dgm:pt modelId="{474429C7-6473-4E32-8FE1-F44041B639F1}" type="sibTrans" cxnId="{8055743D-C3F2-4793-9608-EF104109EF34}">
      <dgm:prSet/>
      <dgm:spPr/>
      <dgm:t>
        <a:bodyPr/>
        <a:lstStyle/>
        <a:p>
          <a:endParaRPr lang="es-MX"/>
        </a:p>
      </dgm:t>
    </dgm:pt>
    <dgm:pt modelId="{AD14C503-6F84-473F-BD32-95D2907CB204}">
      <dgm:prSet/>
      <dgm:spPr/>
      <dgm:t>
        <a:bodyPr/>
        <a:lstStyle/>
        <a:p>
          <a:pPr algn="just" rtl="0"/>
          <a:r>
            <a:rPr lang="es-MX" dirty="0" smtClean="0"/>
            <a:t>En los criterios y recomendaciones existentes en el </a:t>
          </a:r>
          <a:r>
            <a:rPr lang="es-MX" b="1" dirty="0" smtClean="0"/>
            <a:t>Sistema Interamericano de Protección de los Derechos Humanos </a:t>
          </a:r>
          <a:r>
            <a:rPr lang="es-MX" dirty="0" smtClean="0"/>
            <a:t>prevalece la idea de que debe “</a:t>
          </a:r>
          <a:r>
            <a:rPr lang="es-MX" b="1" dirty="0" smtClean="0"/>
            <a:t>existir el derecho a la revisión judicial de la decisión administrativa a través de un </a:t>
          </a:r>
          <a:r>
            <a:rPr lang="es-MX" b="1" u="sng" dirty="0" smtClean="0"/>
            <a:t>recurso que resulte sencillo, efectivo, expedito y no oneroso</a:t>
          </a:r>
          <a:r>
            <a:rPr lang="es-MX" b="1" dirty="0" smtClean="0"/>
            <a:t>, y que permita controvertir las decisiones de los funcionarios públicos que niegan el derecho a una determinada información o que simplemente omiten dar respuesta a la solicitud” (RLE de la CIDH, 2012: 11).</a:t>
          </a:r>
          <a:endParaRPr lang="es-MX" b="1" dirty="0"/>
        </a:p>
      </dgm:t>
    </dgm:pt>
    <dgm:pt modelId="{9267E614-CD14-4E75-A635-4AA3A60DBF8F}" type="parTrans" cxnId="{EB887D47-8961-4984-BAA1-020D312BC9F6}">
      <dgm:prSet/>
      <dgm:spPr/>
      <dgm:t>
        <a:bodyPr/>
        <a:lstStyle/>
        <a:p>
          <a:endParaRPr lang="es-MX"/>
        </a:p>
      </dgm:t>
    </dgm:pt>
    <dgm:pt modelId="{23EA148B-ADFA-4F3F-956F-A8F7E40B31E7}" type="sibTrans" cxnId="{EB887D47-8961-4984-BAA1-020D312BC9F6}">
      <dgm:prSet/>
      <dgm:spPr/>
      <dgm:t>
        <a:bodyPr/>
        <a:lstStyle/>
        <a:p>
          <a:endParaRPr lang="es-MX"/>
        </a:p>
      </dgm:t>
    </dgm:pt>
    <dgm:pt modelId="{8F725728-4266-41EE-90DC-5F4B2013FFD3}" type="pres">
      <dgm:prSet presAssocID="{3AAED3CC-A744-4C28-A3AF-735B4A9EBF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2BEE0B3-2279-48C5-B52C-920FD480A162}" type="pres">
      <dgm:prSet presAssocID="{362C5C76-468F-4E75-AD41-249FAD5666F5}" presName="composite" presStyleCnt="0"/>
      <dgm:spPr/>
    </dgm:pt>
    <dgm:pt modelId="{EDFF3EF0-82DC-451E-9CF3-FC1374735D83}" type="pres">
      <dgm:prSet presAssocID="{362C5C76-468F-4E75-AD41-249FAD5666F5}" presName="rect1" presStyleLbl="trAlignAcc1" presStyleIdx="0" presStyleCnt="3" custScaleX="138795" custLinFactNeighborX="18035" custLinFactNeighborY="-5218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E8B7E1-F8FA-4755-BB99-BC3E7A2E1B2C}" type="pres">
      <dgm:prSet presAssocID="{362C5C76-468F-4E75-AD41-249FAD5666F5}" presName="rect2" presStyleLbl="fgImgPlace1" presStyleIdx="0" presStyleCnt="3" custScaleX="117999" custScaleY="106903" custLinFactX="-5248" custLinFactNeighborX="-100000" custLinFactNeighborY="-3976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DE09E57-5817-4CEF-9F47-B7E02758EFCA}" type="pres">
      <dgm:prSet presAssocID="{A3B84BB5-37C5-4258-90A2-9F23D0C581D7}" presName="sibTrans" presStyleCnt="0"/>
      <dgm:spPr/>
    </dgm:pt>
    <dgm:pt modelId="{D386D638-8E94-4598-AF94-3AD4B1C8AC32}" type="pres">
      <dgm:prSet presAssocID="{7601D801-423C-4B81-AF4B-160153C38E04}" presName="composite" presStyleCnt="0"/>
      <dgm:spPr/>
    </dgm:pt>
    <dgm:pt modelId="{7F234F7D-5C23-427E-9348-387E443A4491}" type="pres">
      <dgm:prSet presAssocID="{7601D801-423C-4B81-AF4B-160153C38E04}" presName="rect1" presStyleLbl="trAlignAcc1" presStyleIdx="1" presStyleCnt="3" custScaleX="139910" custScaleY="89418" custLinFactNeighborX="-37459" custLinFactNeighborY="-1772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5604DD-E380-4D1F-BE3A-B8030F06E4C0}" type="pres">
      <dgm:prSet presAssocID="{7601D801-423C-4B81-AF4B-160153C38E04}" presName="rect2" presStyleLbl="fgImgPlace1" presStyleIdx="1" presStyleCnt="3" custLinFactX="-100000" custLinFactNeighborX="-163230" custLinFactNeighborY="-1557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14463AE-0053-4B4D-B66E-BFA67F2720B9}" type="pres">
      <dgm:prSet presAssocID="{474429C7-6473-4E32-8FE1-F44041B639F1}" presName="sibTrans" presStyleCnt="0"/>
      <dgm:spPr/>
    </dgm:pt>
    <dgm:pt modelId="{12009BD2-42F7-4FB0-A35B-213A1A678C18}" type="pres">
      <dgm:prSet presAssocID="{AD14C503-6F84-473F-BD32-95D2907CB204}" presName="composite" presStyleCnt="0"/>
      <dgm:spPr/>
    </dgm:pt>
    <dgm:pt modelId="{4C9D6ABC-6C37-4E80-8809-630FDCEFC093}" type="pres">
      <dgm:prSet presAssocID="{AD14C503-6F84-473F-BD32-95D2907CB204}" presName="rect1" presStyleLbl="trAlignAcc1" presStyleIdx="2" presStyleCnt="3" custScaleX="203062" custLinFactNeighborX="10547" custLinFactNeighborY="-27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EF9253-F911-41F1-96B9-1A3987E33CE0}" type="pres">
      <dgm:prSet presAssocID="{AD14C503-6F84-473F-BD32-95D2907CB204}" presName="rect2" presStyleLbl="fgImgPlace1" presStyleIdx="2" presStyleCnt="3" custScaleX="120638" custScaleY="112210" custLinFactX="-100000" custLinFactNeighborX="-112126" custLinFactNeighborY="459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055743D-C3F2-4793-9608-EF104109EF34}" srcId="{3AAED3CC-A744-4C28-A3AF-735B4A9EBF59}" destId="{7601D801-423C-4B81-AF4B-160153C38E04}" srcOrd="1" destOrd="0" parTransId="{A1D8E3FA-8593-429C-9C6D-B54A8332C319}" sibTransId="{474429C7-6473-4E32-8FE1-F44041B639F1}"/>
    <dgm:cxn modelId="{72898729-521E-4E79-8B00-BFB3E1E61109}" type="presOf" srcId="{7601D801-423C-4B81-AF4B-160153C38E04}" destId="{7F234F7D-5C23-427E-9348-387E443A4491}" srcOrd="0" destOrd="0" presId="urn:microsoft.com/office/officeart/2008/layout/PictureStrips"/>
    <dgm:cxn modelId="{D6E2282A-E55B-4893-83BB-6DC058E5CDC3}" type="presOf" srcId="{3AAED3CC-A744-4C28-A3AF-735B4A9EBF59}" destId="{8F725728-4266-41EE-90DC-5F4B2013FFD3}" srcOrd="0" destOrd="0" presId="urn:microsoft.com/office/officeart/2008/layout/PictureStrips"/>
    <dgm:cxn modelId="{B9D8B12A-6DE8-455B-A69F-F0943CFFCB33}" type="presOf" srcId="{AD14C503-6F84-473F-BD32-95D2907CB204}" destId="{4C9D6ABC-6C37-4E80-8809-630FDCEFC093}" srcOrd="0" destOrd="0" presId="urn:microsoft.com/office/officeart/2008/layout/PictureStrips"/>
    <dgm:cxn modelId="{FFE59573-63A3-4483-8D80-1DD76EFCD399}" type="presOf" srcId="{362C5C76-468F-4E75-AD41-249FAD5666F5}" destId="{EDFF3EF0-82DC-451E-9CF3-FC1374735D83}" srcOrd="0" destOrd="0" presId="urn:microsoft.com/office/officeart/2008/layout/PictureStrips"/>
    <dgm:cxn modelId="{EB887D47-8961-4984-BAA1-020D312BC9F6}" srcId="{3AAED3CC-A744-4C28-A3AF-735B4A9EBF59}" destId="{AD14C503-6F84-473F-BD32-95D2907CB204}" srcOrd="2" destOrd="0" parTransId="{9267E614-CD14-4E75-A635-4AA3A60DBF8F}" sibTransId="{23EA148B-ADFA-4F3F-956F-A8F7E40B31E7}"/>
    <dgm:cxn modelId="{705402AE-2619-4282-9789-AFF942AC8142}" srcId="{3AAED3CC-A744-4C28-A3AF-735B4A9EBF59}" destId="{362C5C76-468F-4E75-AD41-249FAD5666F5}" srcOrd="0" destOrd="0" parTransId="{141DBB21-0A04-47A5-9386-305727177EBB}" sibTransId="{A3B84BB5-37C5-4258-90A2-9F23D0C581D7}"/>
    <dgm:cxn modelId="{8906F4A6-2DC2-4AB3-BFA1-D281C0B8E38A}" type="presParOf" srcId="{8F725728-4266-41EE-90DC-5F4B2013FFD3}" destId="{82BEE0B3-2279-48C5-B52C-920FD480A162}" srcOrd="0" destOrd="0" presId="urn:microsoft.com/office/officeart/2008/layout/PictureStrips"/>
    <dgm:cxn modelId="{6C7F2203-A759-40E6-B79A-7127BB294F63}" type="presParOf" srcId="{82BEE0B3-2279-48C5-B52C-920FD480A162}" destId="{EDFF3EF0-82DC-451E-9CF3-FC1374735D83}" srcOrd="0" destOrd="0" presId="urn:microsoft.com/office/officeart/2008/layout/PictureStrips"/>
    <dgm:cxn modelId="{9B83F61B-279C-4462-B96E-006D94F86056}" type="presParOf" srcId="{82BEE0B3-2279-48C5-B52C-920FD480A162}" destId="{54E8B7E1-F8FA-4755-BB99-BC3E7A2E1B2C}" srcOrd="1" destOrd="0" presId="urn:microsoft.com/office/officeart/2008/layout/PictureStrips"/>
    <dgm:cxn modelId="{CD8996E0-A71C-4E3D-BFDD-8A169359E286}" type="presParOf" srcId="{8F725728-4266-41EE-90DC-5F4B2013FFD3}" destId="{7DE09E57-5817-4CEF-9F47-B7E02758EFCA}" srcOrd="1" destOrd="0" presId="urn:microsoft.com/office/officeart/2008/layout/PictureStrips"/>
    <dgm:cxn modelId="{3E1C5EE3-36A4-4828-A787-5B6AA5FB83D9}" type="presParOf" srcId="{8F725728-4266-41EE-90DC-5F4B2013FFD3}" destId="{D386D638-8E94-4598-AF94-3AD4B1C8AC32}" srcOrd="2" destOrd="0" presId="urn:microsoft.com/office/officeart/2008/layout/PictureStrips"/>
    <dgm:cxn modelId="{330921A0-2008-42F6-9BF7-C7AF7D8C5886}" type="presParOf" srcId="{D386D638-8E94-4598-AF94-3AD4B1C8AC32}" destId="{7F234F7D-5C23-427E-9348-387E443A4491}" srcOrd="0" destOrd="0" presId="urn:microsoft.com/office/officeart/2008/layout/PictureStrips"/>
    <dgm:cxn modelId="{0D74D7DC-4839-48EF-A822-77A04B3C69F0}" type="presParOf" srcId="{D386D638-8E94-4598-AF94-3AD4B1C8AC32}" destId="{CC5604DD-E380-4D1F-BE3A-B8030F06E4C0}" srcOrd="1" destOrd="0" presId="urn:microsoft.com/office/officeart/2008/layout/PictureStrips"/>
    <dgm:cxn modelId="{1E408DEF-5C54-4755-9EEA-1576C3D4B733}" type="presParOf" srcId="{8F725728-4266-41EE-90DC-5F4B2013FFD3}" destId="{C14463AE-0053-4B4D-B66E-BFA67F2720B9}" srcOrd="3" destOrd="0" presId="urn:microsoft.com/office/officeart/2008/layout/PictureStrips"/>
    <dgm:cxn modelId="{5924B190-9EFE-46A1-AABC-0A784C2CA29D}" type="presParOf" srcId="{8F725728-4266-41EE-90DC-5F4B2013FFD3}" destId="{12009BD2-42F7-4FB0-A35B-213A1A678C18}" srcOrd="4" destOrd="0" presId="urn:microsoft.com/office/officeart/2008/layout/PictureStrips"/>
    <dgm:cxn modelId="{91364A95-B17A-415E-9BDB-C536C54936B8}" type="presParOf" srcId="{12009BD2-42F7-4FB0-A35B-213A1A678C18}" destId="{4C9D6ABC-6C37-4E80-8809-630FDCEFC093}" srcOrd="0" destOrd="0" presId="urn:microsoft.com/office/officeart/2008/layout/PictureStrips"/>
    <dgm:cxn modelId="{DA93C38B-5494-456C-BB60-81858560597B}" type="presParOf" srcId="{12009BD2-42F7-4FB0-A35B-213A1A678C18}" destId="{78EF9253-F911-41F1-96B9-1A3987E33CE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41C18D-E1E1-4293-B58B-50BF88B599A7}" type="doc">
      <dgm:prSet loTypeId="urn:microsoft.com/office/officeart/2005/8/layout/hProcess9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30BDF5A-D1AC-436E-89FF-344BFDCB44B0}">
      <dgm:prSet custT="1"/>
      <dgm:spPr/>
      <dgm:t>
        <a:bodyPr/>
        <a:lstStyle/>
        <a:p>
          <a:pPr rtl="0"/>
          <a:r>
            <a:rPr lang="es-MX" sz="1100" dirty="0" smtClean="0"/>
            <a:t>IV. Dentro del plazo mencionado en la fracción II, las partes podrán </a:t>
          </a:r>
          <a:r>
            <a:rPr lang="es-MX" sz="1100" b="1" dirty="0" smtClean="0"/>
            <a:t>ofrecer todo tipo de pruebas o alegatos</a:t>
          </a:r>
          <a:endParaRPr lang="es-MX" sz="1100" b="1" dirty="0"/>
        </a:p>
      </dgm:t>
    </dgm:pt>
    <dgm:pt modelId="{46082707-9F59-4C54-B0A2-B6CF32B7251A}" type="parTrans" cxnId="{95748BC6-BC1C-4D28-952A-FF26D8B0B749}">
      <dgm:prSet/>
      <dgm:spPr/>
      <dgm:t>
        <a:bodyPr/>
        <a:lstStyle/>
        <a:p>
          <a:endParaRPr lang="es-MX"/>
        </a:p>
      </dgm:t>
    </dgm:pt>
    <dgm:pt modelId="{D4631B12-FE1B-4BC9-A242-87DD558F05EB}" type="sibTrans" cxnId="{95748BC6-BC1C-4D28-952A-FF26D8B0B749}">
      <dgm:prSet/>
      <dgm:spPr/>
      <dgm:t>
        <a:bodyPr/>
        <a:lstStyle/>
        <a:p>
          <a:endParaRPr lang="es-MX"/>
        </a:p>
      </dgm:t>
    </dgm:pt>
    <dgm:pt modelId="{F9607B43-90D0-4DA9-8840-36EE65280606}">
      <dgm:prSet custT="1"/>
      <dgm:spPr/>
      <dgm:t>
        <a:bodyPr/>
        <a:lstStyle/>
        <a:p>
          <a:pPr rtl="0"/>
          <a:r>
            <a:rPr lang="es-MX" sz="1100" dirty="0" smtClean="0"/>
            <a:t>V. La o el Comisionado ponente podrá determinar la </a:t>
          </a:r>
          <a:r>
            <a:rPr lang="es-MX" sz="1100" b="1" dirty="0" smtClean="0"/>
            <a:t>celebración de audiencias </a:t>
          </a:r>
          <a:r>
            <a:rPr lang="es-MX" sz="1100" dirty="0" smtClean="0"/>
            <a:t>con las partes durante la sustanciación del recurso de revisión</a:t>
          </a:r>
          <a:r>
            <a:rPr lang="es-MX" sz="1100" dirty="0" smtClean="0"/>
            <a:t>;</a:t>
          </a:r>
          <a:endParaRPr lang="es-MX" sz="1100" dirty="0" smtClean="0"/>
        </a:p>
      </dgm:t>
    </dgm:pt>
    <dgm:pt modelId="{FC111058-A1C9-4B35-A2DD-4F2A4CE2DD96}" type="parTrans" cxnId="{3B3514C1-7A7A-48B9-B4DA-C52198C1D85B}">
      <dgm:prSet/>
      <dgm:spPr/>
      <dgm:t>
        <a:bodyPr/>
        <a:lstStyle/>
        <a:p>
          <a:endParaRPr lang="es-MX"/>
        </a:p>
      </dgm:t>
    </dgm:pt>
    <dgm:pt modelId="{7584F3EF-649B-48B7-A2F6-EBB1DC46C4CE}" type="sibTrans" cxnId="{3B3514C1-7A7A-48B9-B4DA-C52198C1D85B}">
      <dgm:prSet/>
      <dgm:spPr/>
      <dgm:t>
        <a:bodyPr/>
        <a:lstStyle/>
        <a:p>
          <a:endParaRPr lang="es-MX"/>
        </a:p>
      </dgm:t>
    </dgm:pt>
    <dgm:pt modelId="{FE1AE12D-BF46-411E-9EA6-51F98C059737}">
      <dgm:prSet custT="1"/>
      <dgm:spPr/>
      <dgm:t>
        <a:bodyPr/>
        <a:lstStyle/>
        <a:p>
          <a:pPr rtl="0"/>
          <a:endParaRPr lang="es-MX" sz="1100" dirty="0" smtClean="0"/>
        </a:p>
        <a:p>
          <a:pPr rtl="0"/>
          <a:endParaRPr lang="es-MX" sz="1100" dirty="0" smtClean="0"/>
        </a:p>
        <a:p>
          <a:pPr rtl="0"/>
          <a:r>
            <a:rPr lang="es-MX" sz="1100" dirty="0" smtClean="0"/>
            <a:t>VI</a:t>
          </a:r>
          <a:r>
            <a:rPr lang="es-MX" sz="1100" dirty="0" smtClean="0"/>
            <a:t>. Concluido el plazo señalado en la fracción II del presente artículo, la o el Comisionado ponente procederá a decretar el </a:t>
          </a:r>
          <a:r>
            <a:rPr lang="es-MX" sz="1100" b="1" dirty="0" smtClean="0"/>
            <a:t>cierre de instrucción;</a:t>
          </a:r>
        </a:p>
        <a:p>
          <a:pPr rtl="0"/>
          <a:endParaRPr lang="es-MX" sz="1800" dirty="0"/>
        </a:p>
      </dgm:t>
    </dgm:pt>
    <dgm:pt modelId="{27A9F3C8-A9CA-4222-8B9B-73FE357D1E1C}" type="parTrans" cxnId="{C0EFBF24-D7CE-46B2-AA8A-BD5B78789511}">
      <dgm:prSet/>
      <dgm:spPr/>
      <dgm:t>
        <a:bodyPr/>
        <a:lstStyle/>
        <a:p>
          <a:endParaRPr lang="es-MX"/>
        </a:p>
      </dgm:t>
    </dgm:pt>
    <dgm:pt modelId="{3BAD0830-8C31-45C5-B120-493BC6249997}" type="sibTrans" cxnId="{C0EFBF24-D7CE-46B2-AA8A-BD5B78789511}">
      <dgm:prSet/>
      <dgm:spPr/>
      <dgm:t>
        <a:bodyPr/>
        <a:lstStyle/>
        <a:p>
          <a:endParaRPr lang="es-MX"/>
        </a:p>
      </dgm:t>
    </dgm:pt>
    <dgm:pt modelId="{D92EC776-509D-48B5-9BDE-337BE73519EB}" type="pres">
      <dgm:prSet presAssocID="{DC41C18D-E1E1-4293-B58B-50BF88B599A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1E01638-3C8D-4AB7-8B1F-F50E838CDB9F}" type="pres">
      <dgm:prSet presAssocID="{DC41C18D-E1E1-4293-B58B-50BF88B599A7}" presName="arrow" presStyleLbl="bgShp" presStyleIdx="0" presStyleCnt="1"/>
      <dgm:spPr/>
    </dgm:pt>
    <dgm:pt modelId="{58F0C7C8-F202-4776-BEC2-D4A84AF51121}" type="pres">
      <dgm:prSet presAssocID="{DC41C18D-E1E1-4293-B58B-50BF88B599A7}" presName="linearProcess" presStyleCnt="0"/>
      <dgm:spPr/>
    </dgm:pt>
    <dgm:pt modelId="{04B2DE58-B663-46F7-ADDE-1B164BC8A352}" type="pres">
      <dgm:prSet presAssocID="{A30BDF5A-D1AC-436E-89FF-344BFDCB44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07BC41-BF7F-42F3-B1CB-E03765C75236}" type="pres">
      <dgm:prSet presAssocID="{D4631B12-FE1B-4BC9-A242-87DD558F05EB}" presName="sibTrans" presStyleCnt="0"/>
      <dgm:spPr/>
    </dgm:pt>
    <dgm:pt modelId="{19B63581-7C83-4811-A92A-0A691207A641}" type="pres">
      <dgm:prSet presAssocID="{F9607B43-90D0-4DA9-8840-36EE6528060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C58D33-54B2-4683-89F4-9A69AB63E521}" type="pres">
      <dgm:prSet presAssocID="{7584F3EF-649B-48B7-A2F6-EBB1DC46C4CE}" presName="sibTrans" presStyleCnt="0"/>
      <dgm:spPr/>
    </dgm:pt>
    <dgm:pt modelId="{772EB485-25E4-43A7-AB23-246BFDF5163D}" type="pres">
      <dgm:prSet presAssocID="{FE1AE12D-BF46-411E-9EA6-51F98C05973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AF60601-9209-46AD-ACC9-4484E6B9C048}" type="presOf" srcId="{F9607B43-90D0-4DA9-8840-36EE65280606}" destId="{19B63581-7C83-4811-A92A-0A691207A641}" srcOrd="0" destOrd="0" presId="urn:microsoft.com/office/officeart/2005/8/layout/hProcess9"/>
    <dgm:cxn modelId="{3B3514C1-7A7A-48B9-B4DA-C52198C1D85B}" srcId="{DC41C18D-E1E1-4293-B58B-50BF88B599A7}" destId="{F9607B43-90D0-4DA9-8840-36EE65280606}" srcOrd="1" destOrd="0" parTransId="{FC111058-A1C9-4B35-A2DD-4F2A4CE2DD96}" sibTransId="{7584F3EF-649B-48B7-A2F6-EBB1DC46C4CE}"/>
    <dgm:cxn modelId="{95748BC6-BC1C-4D28-952A-FF26D8B0B749}" srcId="{DC41C18D-E1E1-4293-B58B-50BF88B599A7}" destId="{A30BDF5A-D1AC-436E-89FF-344BFDCB44B0}" srcOrd="0" destOrd="0" parTransId="{46082707-9F59-4C54-B0A2-B6CF32B7251A}" sibTransId="{D4631B12-FE1B-4BC9-A242-87DD558F05EB}"/>
    <dgm:cxn modelId="{DFBFE0AB-46F9-4066-B125-7CCF4A3FDC31}" type="presOf" srcId="{DC41C18D-E1E1-4293-B58B-50BF88B599A7}" destId="{D92EC776-509D-48B5-9BDE-337BE73519EB}" srcOrd="0" destOrd="0" presId="urn:microsoft.com/office/officeart/2005/8/layout/hProcess9"/>
    <dgm:cxn modelId="{C0EFBF24-D7CE-46B2-AA8A-BD5B78789511}" srcId="{DC41C18D-E1E1-4293-B58B-50BF88B599A7}" destId="{FE1AE12D-BF46-411E-9EA6-51F98C059737}" srcOrd="2" destOrd="0" parTransId="{27A9F3C8-A9CA-4222-8B9B-73FE357D1E1C}" sibTransId="{3BAD0830-8C31-45C5-B120-493BC6249997}"/>
    <dgm:cxn modelId="{3AB28541-69D1-4EAC-85E6-C2C70E7AE0B0}" type="presOf" srcId="{FE1AE12D-BF46-411E-9EA6-51F98C059737}" destId="{772EB485-25E4-43A7-AB23-246BFDF5163D}" srcOrd="0" destOrd="0" presId="urn:microsoft.com/office/officeart/2005/8/layout/hProcess9"/>
    <dgm:cxn modelId="{332B0E8F-39B7-41C3-A1D4-A9EAEDFC7D19}" type="presOf" srcId="{A30BDF5A-D1AC-436E-89FF-344BFDCB44B0}" destId="{04B2DE58-B663-46F7-ADDE-1B164BC8A352}" srcOrd="0" destOrd="0" presId="urn:microsoft.com/office/officeart/2005/8/layout/hProcess9"/>
    <dgm:cxn modelId="{F6FB816E-CEE4-4F7E-BD39-AF50FCAE047D}" type="presParOf" srcId="{D92EC776-509D-48B5-9BDE-337BE73519EB}" destId="{61E01638-3C8D-4AB7-8B1F-F50E838CDB9F}" srcOrd="0" destOrd="0" presId="urn:microsoft.com/office/officeart/2005/8/layout/hProcess9"/>
    <dgm:cxn modelId="{ED4FC4FE-CDE4-4389-9F6D-D4B1448687EC}" type="presParOf" srcId="{D92EC776-509D-48B5-9BDE-337BE73519EB}" destId="{58F0C7C8-F202-4776-BEC2-D4A84AF51121}" srcOrd="1" destOrd="0" presId="urn:microsoft.com/office/officeart/2005/8/layout/hProcess9"/>
    <dgm:cxn modelId="{4F6E894F-A151-4790-BD54-1A0C17BE9632}" type="presParOf" srcId="{58F0C7C8-F202-4776-BEC2-D4A84AF51121}" destId="{04B2DE58-B663-46F7-ADDE-1B164BC8A352}" srcOrd="0" destOrd="0" presId="urn:microsoft.com/office/officeart/2005/8/layout/hProcess9"/>
    <dgm:cxn modelId="{DC46E242-C0D0-4687-8EBB-37E41F3774CD}" type="presParOf" srcId="{58F0C7C8-F202-4776-BEC2-D4A84AF51121}" destId="{0C07BC41-BF7F-42F3-B1CB-E03765C75236}" srcOrd="1" destOrd="0" presId="urn:microsoft.com/office/officeart/2005/8/layout/hProcess9"/>
    <dgm:cxn modelId="{9D43C367-0611-4586-A2E9-4A41E12EF3B3}" type="presParOf" srcId="{58F0C7C8-F202-4776-BEC2-D4A84AF51121}" destId="{19B63581-7C83-4811-A92A-0A691207A641}" srcOrd="2" destOrd="0" presId="urn:microsoft.com/office/officeart/2005/8/layout/hProcess9"/>
    <dgm:cxn modelId="{EC4E7DC4-0869-46F1-9A9F-EE44891B3AD1}" type="presParOf" srcId="{58F0C7C8-F202-4776-BEC2-D4A84AF51121}" destId="{FFC58D33-54B2-4683-89F4-9A69AB63E521}" srcOrd="3" destOrd="0" presId="urn:microsoft.com/office/officeart/2005/8/layout/hProcess9"/>
    <dgm:cxn modelId="{03843278-58AF-49A7-889F-59784FCCD85D}" type="presParOf" srcId="{58F0C7C8-F202-4776-BEC2-D4A84AF51121}" destId="{772EB485-25E4-43A7-AB23-246BFDF5163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C41955-E773-4737-995C-68C580C76637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8D26656-49A3-418E-9B3A-FAC0D2CF30C7}">
      <dgm:prSet custT="1"/>
      <dgm:spPr/>
      <dgm:t>
        <a:bodyPr/>
        <a:lstStyle/>
        <a:p>
          <a:pPr rtl="0"/>
          <a:r>
            <a:rPr lang="es-MX" sz="1200" dirty="0" smtClean="0"/>
            <a:t>VII. El Instituto </a:t>
          </a:r>
          <a:r>
            <a:rPr lang="es-MX" sz="1200" b="1" u="sng" dirty="0" smtClean="0"/>
            <a:t>no estará obligado </a:t>
          </a:r>
          <a:r>
            <a:rPr lang="es-MX" sz="1200" dirty="0" smtClean="0"/>
            <a:t>a atender la información remitida por el sujeto obligado una vez decretado el cierre de instrucción</a:t>
          </a:r>
          <a:r>
            <a:rPr lang="es-MX" sz="1900" dirty="0" smtClean="0"/>
            <a:t>; </a:t>
          </a:r>
        </a:p>
      </dgm:t>
    </dgm:pt>
    <dgm:pt modelId="{1ABD701C-56C5-46A6-A37F-FC23ECE486D4}" type="parTrans" cxnId="{609DD704-C94A-47E6-9382-D1BED164A967}">
      <dgm:prSet/>
      <dgm:spPr/>
      <dgm:t>
        <a:bodyPr/>
        <a:lstStyle/>
        <a:p>
          <a:endParaRPr lang="es-MX"/>
        </a:p>
      </dgm:t>
    </dgm:pt>
    <dgm:pt modelId="{E8142096-DBB0-4DF1-BB80-07EE99DCA590}" type="sibTrans" cxnId="{609DD704-C94A-47E6-9382-D1BED164A967}">
      <dgm:prSet/>
      <dgm:spPr/>
      <dgm:t>
        <a:bodyPr/>
        <a:lstStyle/>
        <a:p>
          <a:endParaRPr lang="es-MX"/>
        </a:p>
      </dgm:t>
    </dgm:pt>
    <dgm:pt modelId="{E87721B7-582F-485D-8C86-06A0CD32D6AF}">
      <dgm:prSet custT="1"/>
      <dgm:spPr/>
      <dgm:t>
        <a:bodyPr/>
        <a:lstStyle/>
        <a:p>
          <a:pPr rtl="0"/>
          <a:endParaRPr lang="es-MX" sz="1200" dirty="0" smtClean="0"/>
        </a:p>
        <a:p>
          <a:pPr rtl="0"/>
          <a:r>
            <a:rPr lang="es-MX" sz="1200" dirty="0" smtClean="0"/>
            <a:t>VIII</a:t>
          </a:r>
          <a:r>
            <a:rPr lang="es-MX" sz="1200" dirty="0" smtClean="0"/>
            <a:t>. Decretado el cierre de instrucción, el expediente </a:t>
          </a:r>
          <a:r>
            <a:rPr lang="es-MX" sz="1200" b="1" dirty="0" smtClean="0"/>
            <a:t>pasará a resolución</a:t>
          </a:r>
          <a:r>
            <a:rPr lang="es-MX" sz="1200" dirty="0" smtClean="0"/>
            <a:t>, en un plazo que no podrá exceder de veinte días hábiles.</a:t>
          </a:r>
        </a:p>
        <a:p>
          <a:pPr rtl="0"/>
          <a:endParaRPr lang="es-MX" sz="1900" dirty="0"/>
        </a:p>
      </dgm:t>
    </dgm:pt>
    <dgm:pt modelId="{D807BABB-AD89-4573-889B-A557782F0F60}" type="parTrans" cxnId="{27B37900-2947-412D-A0FB-3A3CBAF86CE1}">
      <dgm:prSet/>
      <dgm:spPr/>
      <dgm:t>
        <a:bodyPr/>
        <a:lstStyle/>
        <a:p>
          <a:endParaRPr lang="es-MX"/>
        </a:p>
      </dgm:t>
    </dgm:pt>
    <dgm:pt modelId="{983C7D30-235C-4B14-9FBD-C027301A3DE2}" type="sibTrans" cxnId="{27B37900-2947-412D-A0FB-3A3CBAF86CE1}">
      <dgm:prSet/>
      <dgm:spPr/>
      <dgm:t>
        <a:bodyPr/>
        <a:lstStyle/>
        <a:p>
          <a:endParaRPr lang="es-MX"/>
        </a:p>
      </dgm:t>
    </dgm:pt>
    <dgm:pt modelId="{56226B56-3F61-417F-A53F-500982EDAB43}" type="pres">
      <dgm:prSet presAssocID="{91C41955-E773-4737-995C-68C580C7663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E4ECAD1-3688-4298-9881-DA14A4677CAD}" type="pres">
      <dgm:prSet presAssocID="{91C41955-E773-4737-995C-68C580C76637}" presName="arrow" presStyleLbl="bgShp" presStyleIdx="0" presStyleCnt="1"/>
      <dgm:spPr/>
    </dgm:pt>
    <dgm:pt modelId="{A57E960A-E6E3-43AE-A762-5BBC96C14334}" type="pres">
      <dgm:prSet presAssocID="{91C41955-E773-4737-995C-68C580C76637}" presName="linearProcess" presStyleCnt="0"/>
      <dgm:spPr/>
    </dgm:pt>
    <dgm:pt modelId="{B829F10A-733D-49D3-AFF5-E236C79C4A23}" type="pres">
      <dgm:prSet presAssocID="{68D26656-49A3-418E-9B3A-FAC0D2CF30C7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D06C876-D777-4B9D-9C64-51C97731B1B0}" type="pres">
      <dgm:prSet presAssocID="{E8142096-DBB0-4DF1-BB80-07EE99DCA590}" presName="sibTrans" presStyleCnt="0"/>
      <dgm:spPr/>
    </dgm:pt>
    <dgm:pt modelId="{2921A61A-520F-44EF-B7F0-7452C88F8A1C}" type="pres">
      <dgm:prSet presAssocID="{E87721B7-582F-485D-8C86-06A0CD32D6AF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9DD704-C94A-47E6-9382-D1BED164A967}" srcId="{91C41955-E773-4737-995C-68C580C76637}" destId="{68D26656-49A3-418E-9B3A-FAC0D2CF30C7}" srcOrd="0" destOrd="0" parTransId="{1ABD701C-56C5-46A6-A37F-FC23ECE486D4}" sibTransId="{E8142096-DBB0-4DF1-BB80-07EE99DCA590}"/>
    <dgm:cxn modelId="{6A494988-6C63-43B1-A463-730A4ECB2E85}" type="presOf" srcId="{91C41955-E773-4737-995C-68C580C76637}" destId="{56226B56-3F61-417F-A53F-500982EDAB43}" srcOrd="0" destOrd="0" presId="urn:microsoft.com/office/officeart/2005/8/layout/hProcess9"/>
    <dgm:cxn modelId="{C676F492-6B15-4F1D-8D19-B2545FCAB3EA}" type="presOf" srcId="{68D26656-49A3-418E-9B3A-FAC0D2CF30C7}" destId="{B829F10A-733D-49D3-AFF5-E236C79C4A23}" srcOrd="0" destOrd="0" presId="urn:microsoft.com/office/officeart/2005/8/layout/hProcess9"/>
    <dgm:cxn modelId="{F13E9D52-E27C-439A-A471-8E7C33DE6C70}" type="presOf" srcId="{E87721B7-582F-485D-8C86-06A0CD32D6AF}" destId="{2921A61A-520F-44EF-B7F0-7452C88F8A1C}" srcOrd="0" destOrd="0" presId="urn:microsoft.com/office/officeart/2005/8/layout/hProcess9"/>
    <dgm:cxn modelId="{27B37900-2947-412D-A0FB-3A3CBAF86CE1}" srcId="{91C41955-E773-4737-995C-68C580C76637}" destId="{E87721B7-582F-485D-8C86-06A0CD32D6AF}" srcOrd="1" destOrd="0" parTransId="{D807BABB-AD89-4573-889B-A557782F0F60}" sibTransId="{983C7D30-235C-4B14-9FBD-C027301A3DE2}"/>
    <dgm:cxn modelId="{7FA70293-FCA7-4178-B4E7-D0EFCD99287E}" type="presParOf" srcId="{56226B56-3F61-417F-A53F-500982EDAB43}" destId="{CE4ECAD1-3688-4298-9881-DA14A4677CAD}" srcOrd="0" destOrd="0" presId="urn:microsoft.com/office/officeart/2005/8/layout/hProcess9"/>
    <dgm:cxn modelId="{C8CCB19D-7DD2-4E5F-8A74-C5B3993244B4}" type="presParOf" srcId="{56226B56-3F61-417F-A53F-500982EDAB43}" destId="{A57E960A-E6E3-43AE-A762-5BBC96C14334}" srcOrd="1" destOrd="0" presId="urn:microsoft.com/office/officeart/2005/8/layout/hProcess9"/>
    <dgm:cxn modelId="{E634D90D-0AC9-4C35-9458-7EABB90C186B}" type="presParOf" srcId="{A57E960A-E6E3-43AE-A762-5BBC96C14334}" destId="{B829F10A-733D-49D3-AFF5-E236C79C4A23}" srcOrd="0" destOrd="0" presId="urn:microsoft.com/office/officeart/2005/8/layout/hProcess9"/>
    <dgm:cxn modelId="{95795790-FF3D-41F9-B49F-B1F0E84D73FD}" type="presParOf" srcId="{A57E960A-E6E3-43AE-A762-5BBC96C14334}" destId="{FD06C876-D777-4B9D-9C64-51C97731B1B0}" srcOrd="1" destOrd="0" presId="urn:microsoft.com/office/officeart/2005/8/layout/hProcess9"/>
    <dgm:cxn modelId="{5645FD33-4F58-4584-821B-3A157F19CC97}" type="presParOf" srcId="{A57E960A-E6E3-43AE-A762-5BBC96C14334}" destId="{2921A61A-520F-44EF-B7F0-7452C88F8A1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D277F-BA93-4C47-96E9-B361F193779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A3D2CFA-7799-4C91-9E74-3B56CD36DA1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es-MX" sz="1200" dirty="0" smtClean="0">
              <a:latin typeface="Berlin Sans FB Demi" panose="020E0802020502020306" pitchFamily="34" charset="0"/>
            </a:rPr>
            <a:t>Designación de los </a:t>
          </a:r>
          <a:r>
            <a:rPr lang="es-MX" sz="1200" b="1" dirty="0" smtClean="0">
              <a:latin typeface="Berlin Sans FB Demi" panose="020E0802020502020306" pitchFamily="34" charset="0"/>
            </a:rPr>
            <a:t>siete comisionados</a:t>
          </a:r>
          <a:r>
            <a:rPr lang="es-MX" sz="1200" dirty="0" smtClean="0">
              <a:latin typeface="Berlin Sans FB Demi" panose="020E0802020502020306" pitchFamily="34" charset="0"/>
            </a:rPr>
            <a:t> (órgano garante nacional)</a:t>
          </a:r>
          <a:endParaRPr lang="es-MX" sz="1200" dirty="0">
            <a:latin typeface="Berlin Sans FB Demi" panose="020E0802020502020306" pitchFamily="34" charset="0"/>
          </a:endParaRPr>
        </a:p>
      </dgm:t>
    </dgm:pt>
    <dgm:pt modelId="{696509AD-89C6-45F0-9E55-ABD1FD2BFAA2}" type="parTrans" cxnId="{D0D977E1-525F-4F1F-907B-CD9937F5FEE9}">
      <dgm:prSet/>
      <dgm:spPr/>
      <dgm:t>
        <a:bodyPr/>
        <a:lstStyle/>
        <a:p>
          <a:endParaRPr lang="es-MX"/>
        </a:p>
      </dgm:t>
    </dgm:pt>
    <dgm:pt modelId="{EEF2E59B-A901-48B0-9E51-E30289129499}" type="sibTrans" cxnId="{D0D977E1-525F-4F1F-907B-CD9937F5FEE9}">
      <dgm:prSet/>
      <dgm:spPr/>
      <dgm:t>
        <a:bodyPr/>
        <a:lstStyle/>
        <a:p>
          <a:endParaRPr lang="es-MX"/>
        </a:p>
      </dgm:t>
    </dgm:pt>
    <dgm:pt modelId="{F5178638-BBC5-4678-B1E4-9046F181566B}">
      <dgm:prSet/>
      <dgm:spPr>
        <a:solidFill>
          <a:srgbClr val="7030A0"/>
        </a:solidFill>
      </dgm:spPr>
      <dgm:t>
        <a:bodyPr/>
        <a:lstStyle/>
        <a:p>
          <a:pPr rtl="0"/>
          <a:r>
            <a:rPr lang="es-MX" b="1" dirty="0" smtClean="0"/>
            <a:t>Senado de la República (dos terceras partes de sus integrantes </a:t>
          </a:r>
          <a:r>
            <a:rPr lang="es-MX" dirty="0" smtClean="0"/>
            <a:t>y que puede enfrentar el </a:t>
          </a:r>
          <a:r>
            <a:rPr lang="es-MX" b="1" dirty="0" smtClean="0"/>
            <a:t>veto del Presidente)</a:t>
          </a:r>
          <a:endParaRPr lang="es-MX" dirty="0"/>
        </a:p>
      </dgm:t>
    </dgm:pt>
    <dgm:pt modelId="{656E31EE-AC59-4FEC-861F-0A140A66A66C}" type="parTrans" cxnId="{2180EE27-EFE0-4917-9641-1ADFA265B8BD}">
      <dgm:prSet/>
      <dgm:spPr/>
      <dgm:t>
        <a:bodyPr/>
        <a:lstStyle/>
        <a:p>
          <a:endParaRPr lang="es-MX"/>
        </a:p>
      </dgm:t>
    </dgm:pt>
    <dgm:pt modelId="{809F9F09-EAC3-451D-B121-0A26EADCDD29}" type="sibTrans" cxnId="{2180EE27-EFE0-4917-9641-1ADFA265B8BD}">
      <dgm:prSet/>
      <dgm:spPr/>
      <dgm:t>
        <a:bodyPr/>
        <a:lstStyle/>
        <a:p>
          <a:endParaRPr lang="es-MX"/>
        </a:p>
      </dgm:t>
    </dgm:pt>
    <dgm:pt modelId="{4AF8D823-FC30-491E-A78D-30BEB8E1D2B1}">
      <dgm:prSet/>
      <dgm:spPr>
        <a:solidFill>
          <a:srgbClr val="92D050"/>
        </a:solidFill>
      </dgm:spPr>
      <dgm:t>
        <a:bodyPr/>
        <a:lstStyle/>
        <a:p>
          <a:pPr rtl="0"/>
          <a:r>
            <a:rPr lang="es-MX" b="1" dirty="0" smtClean="0"/>
            <a:t>Sociedad civil</a:t>
          </a:r>
          <a:endParaRPr lang="es-MX" dirty="0"/>
        </a:p>
      </dgm:t>
    </dgm:pt>
    <dgm:pt modelId="{2420427A-941F-4C21-B4B4-1DA414E8751D}" type="parTrans" cxnId="{30BCEB6C-273E-47AE-A8B2-564B5DAA6DF6}">
      <dgm:prSet/>
      <dgm:spPr/>
      <dgm:t>
        <a:bodyPr/>
        <a:lstStyle/>
        <a:p>
          <a:endParaRPr lang="es-MX"/>
        </a:p>
      </dgm:t>
    </dgm:pt>
    <dgm:pt modelId="{7D1A4382-7514-42C5-89FB-337C9DCBBF77}" type="sibTrans" cxnId="{30BCEB6C-273E-47AE-A8B2-564B5DAA6DF6}">
      <dgm:prSet/>
      <dgm:spPr/>
      <dgm:t>
        <a:bodyPr/>
        <a:lstStyle/>
        <a:p>
          <a:endParaRPr lang="es-MX"/>
        </a:p>
      </dgm:t>
    </dgm:pt>
    <dgm:pt modelId="{B6DE2659-3AD2-4B46-A16D-7EFE9E5012FC}">
      <dgm:prSet/>
      <dgm:spPr/>
    </dgm:pt>
    <dgm:pt modelId="{0A8F8962-7FEE-4BC7-8B2F-101CF5F7F477}" type="parTrans" cxnId="{F55E330F-3BB9-49FC-8EC3-2CE3D84289FD}">
      <dgm:prSet/>
      <dgm:spPr/>
      <dgm:t>
        <a:bodyPr/>
        <a:lstStyle/>
        <a:p>
          <a:endParaRPr lang="es-MX"/>
        </a:p>
      </dgm:t>
    </dgm:pt>
    <dgm:pt modelId="{7B5945F7-3718-4CC6-867F-D3CFACA88F2E}" type="sibTrans" cxnId="{F55E330F-3BB9-49FC-8EC3-2CE3D84289FD}">
      <dgm:prSet/>
      <dgm:spPr/>
      <dgm:t>
        <a:bodyPr/>
        <a:lstStyle/>
        <a:p>
          <a:endParaRPr lang="es-MX"/>
        </a:p>
      </dgm:t>
    </dgm:pt>
    <dgm:pt modelId="{BCE78FB1-A478-4483-BA31-A2E6CDAE7DCD}" type="pres">
      <dgm:prSet presAssocID="{0E3D277F-BA93-4C47-96E9-B361F193779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95BE2F-B381-421F-9597-052297CA7FF7}" type="pres">
      <dgm:prSet presAssocID="{2A3D2CFA-7799-4C91-9E74-3B56CD36DA1F}" presName="gear1" presStyleLbl="node1" presStyleIdx="0" presStyleCnt="3" custLinFactNeighborX="-39711" custLinFactNeighborY="-83834">
        <dgm:presLayoutVars>
          <dgm:chMax val="1"/>
          <dgm:bulletEnabled val="1"/>
        </dgm:presLayoutVars>
      </dgm:prSet>
      <dgm:spPr/>
    </dgm:pt>
    <dgm:pt modelId="{885268E4-BE9A-45ED-8AB2-5DE49555956B}" type="pres">
      <dgm:prSet presAssocID="{2A3D2CFA-7799-4C91-9E74-3B56CD36DA1F}" presName="gear1srcNode" presStyleLbl="node1" presStyleIdx="0" presStyleCnt="3"/>
      <dgm:spPr/>
    </dgm:pt>
    <dgm:pt modelId="{00346652-C5A2-48C2-A0D1-EA76F076C47D}" type="pres">
      <dgm:prSet presAssocID="{2A3D2CFA-7799-4C91-9E74-3B56CD36DA1F}" presName="gear1dstNode" presStyleLbl="node1" presStyleIdx="0" presStyleCnt="3"/>
      <dgm:spPr/>
    </dgm:pt>
    <dgm:pt modelId="{DA6D5275-ED7D-45D9-80F5-D3B4D2D98CC0}" type="pres">
      <dgm:prSet presAssocID="{F5178638-BBC5-4678-B1E4-9046F181566B}" presName="gear2" presStyleLbl="node1" presStyleIdx="1" presStyleCnt="3" custLinFactNeighborX="1300" custLinFactNeighborY="40456">
        <dgm:presLayoutVars>
          <dgm:chMax val="1"/>
          <dgm:bulletEnabled val="1"/>
        </dgm:presLayoutVars>
      </dgm:prSet>
      <dgm:spPr/>
    </dgm:pt>
    <dgm:pt modelId="{09B5D171-4A97-45B3-8264-8B691FCE2C40}" type="pres">
      <dgm:prSet presAssocID="{F5178638-BBC5-4678-B1E4-9046F181566B}" presName="gear2srcNode" presStyleLbl="node1" presStyleIdx="1" presStyleCnt="3"/>
      <dgm:spPr/>
    </dgm:pt>
    <dgm:pt modelId="{839070FF-C5BE-48FE-B701-B32244319BDB}" type="pres">
      <dgm:prSet presAssocID="{F5178638-BBC5-4678-B1E4-9046F181566B}" presName="gear2dstNode" presStyleLbl="node1" presStyleIdx="1" presStyleCnt="3"/>
      <dgm:spPr/>
    </dgm:pt>
    <dgm:pt modelId="{B9AECBC8-8BAC-424B-A44D-456D8E3BBCB8}" type="pres">
      <dgm:prSet presAssocID="{4AF8D823-FC30-491E-A78D-30BEB8E1D2B1}" presName="gear3" presStyleLbl="node1" presStyleIdx="2" presStyleCnt="3" custLinFactNeighborX="31746" custLinFactNeighborY="90575"/>
      <dgm:spPr/>
      <dgm:t>
        <a:bodyPr/>
        <a:lstStyle/>
        <a:p>
          <a:endParaRPr lang="es-MX"/>
        </a:p>
      </dgm:t>
    </dgm:pt>
    <dgm:pt modelId="{C5F12C08-0924-4893-A085-F297CB06CFD3}" type="pres">
      <dgm:prSet presAssocID="{4AF8D823-FC30-491E-A78D-30BEB8E1D2B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77D370D-3F14-44D9-866E-B9D4A19E02BF}" type="pres">
      <dgm:prSet presAssocID="{4AF8D823-FC30-491E-A78D-30BEB8E1D2B1}" presName="gear3srcNode" presStyleLbl="node1" presStyleIdx="2" presStyleCnt="3"/>
      <dgm:spPr/>
    </dgm:pt>
    <dgm:pt modelId="{E17D756A-EEA3-4007-A8D8-6B7090C79181}" type="pres">
      <dgm:prSet presAssocID="{4AF8D823-FC30-491E-A78D-30BEB8E1D2B1}" presName="gear3dstNode" presStyleLbl="node1" presStyleIdx="2" presStyleCnt="3"/>
      <dgm:spPr/>
    </dgm:pt>
    <dgm:pt modelId="{B94DA89F-4D1A-4D7E-8495-AF0AFAF1E172}" type="pres">
      <dgm:prSet presAssocID="{EEF2E59B-A901-48B0-9E51-E30289129499}" presName="connector1" presStyleLbl="sibTrans2D1" presStyleIdx="0" presStyleCnt="3" custScaleX="79661" custScaleY="83892" custLinFactNeighborX="7879" custLinFactNeighborY="-14035"/>
      <dgm:spPr/>
    </dgm:pt>
    <dgm:pt modelId="{D5544B50-4129-47C2-9712-1B536820F65A}" type="pres">
      <dgm:prSet presAssocID="{809F9F09-EAC3-451D-B121-0A26EADCDD29}" presName="connector2" presStyleLbl="sibTrans2D1" presStyleIdx="1" presStyleCnt="3" custLinFactNeighborX="-13217" custLinFactNeighborY="49817"/>
      <dgm:spPr/>
    </dgm:pt>
    <dgm:pt modelId="{E80603E6-7317-490E-8108-F70B17414ADE}" type="pres">
      <dgm:prSet presAssocID="{7D1A4382-7514-42C5-89FB-337C9DCBBF77}" presName="connector3" presStyleLbl="sibTrans2D1" presStyleIdx="2" presStyleCnt="3" custLinFactNeighborX="-16658" custLinFactNeighborY="-9115"/>
      <dgm:spPr/>
    </dgm:pt>
  </dgm:ptLst>
  <dgm:cxnLst>
    <dgm:cxn modelId="{AF04E8D8-5BAF-4DBB-A93D-2BD7D0CE933F}" type="presOf" srcId="{2A3D2CFA-7799-4C91-9E74-3B56CD36DA1F}" destId="{885268E4-BE9A-45ED-8AB2-5DE49555956B}" srcOrd="1" destOrd="0" presId="urn:microsoft.com/office/officeart/2005/8/layout/gear1"/>
    <dgm:cxn modelId="{90BBDB73-283A-42CE-AEA2-99A53C826928}" type="presOf" srcId="{2A3D2CFA-7799-4C91-9E74-3B56CD36DA1F}" destId="{5995BE2F-B381-421F-9597-052297CA7FF7}" srcOrd="0" destOrd="0" presId="urn:microsoft.com/office/officeart/2005/8/layout/gear1"/>
    <dgm:cxn modelId="{30BCEB6C-273E-47AE-A8B2-564B5DAA6DF6}" srcId="{0E3D277F-BA93-4C47-96E9-B361F193779D}" destId="{4AF8D823-FC30-491E-A78D-30BEB8E1D2B1}" srcOrd="2" destOrd="0" parTransId="{2420427A-941F-4C21-B4B4-1DA414E8751D}" sibTransId="{7D1A4382-7514-42C5-89FB-337C9DCBBF77}"/>
    <dgm:cxn modelId="{F55E330F-3BB9-49FC-8EC3-2CE3D84289FD}" srcId="{0E3D277F-BA93-4C47-96E9-B361F193779D}" destId="{B6DE2659-3AD2-4B46-A16D-7EFE9E5012FC}" srcOrd="3" destOrd="0" parTransId="{0A8F8962-7FEE-4BC7-8B2F-101CF5F7F477}" sibTransId="{7B5945F7-3718-4CC6-867F-D3CFACA88F2E}"/>
    <dgm:cxn modelId="{EC8A74F2-BD7A-4FC5-BBC3-F99EE0D17DF0}" type="presOf" srcId="{F5178638-BBC5-4678-B1E4-9046F181566B}" destId="{09B5D171-4A97-45B3-8264-8B691FCE2C40}" srcOrd="1" destOrd="0" presId="urn:microsoft.com/office/officeart/2005/8/layout/gear1"/>
    <dgm:cxn modelId="{D0D977E1-525F-4F1F-907B-CD9937F5FEE9}" srcId="{0E3D277F-BA93-4C47-96E9-B361F193779D}" destId="{2A3D2CFA-7799-4C91-9E74-3B56CD36DA1F}" srcOrd="0" destOrd="0" parTransId="{696509AD-89C6-45F0-9E55-ABD1FD2BFAA2}" sibTransId="{EEF2E59B-A901-48B0-9E51-E30289129499}"/>
    <dgm:cxn modelId="{3E9A81C4-988F-4F8C-A514-BC812ECC1342}" type="presOf" srcId="{EEF2E59B-A901-48B0-9E51-E30289129499}" destId="{B94DA89F-4D1A-4D7E-8495-AF0AFAF1E172}" srcOrd="0" destOrd="0" presId="urn:microsoft.com/office/officeart/2005/8/layout/gear1"/>
    <dgm:cxn modelId="{A90A78EB-9208-42EF-829D-2C04F224C75D}" type="presOf" srcId="{2A3D2CFA-7799-4C91-9E74-3B56CD36DA1F}" destId="{00346652-C5A2-48C2-A0D1-EA76F076C47D}" srcOrd="2" destOrd="0" presId="urn:microsoft.com/office/officeart/2005/8/layout/gear1"/>
    <dgm:cxn modelId="{8C9FAF79-EB29-4A4D-B5DF-21A813A5E47A}" type="presOf" srcId="{F5178638-BBC5-4678-B1E4-9046F181566B}" destId="{DA6D5275-ED7D-45D9-80F5-D3B4D2D98CC0}" srcOrd="0" destOrd="0" presId="urn:microsoft.com/office/officeart/2005/8/layout/gear1"/>
    <dgm:cxn modelId="{4134A86B-5FB3-41E4-8A74-7CB4A58CB195}" type="presOf" srcId="{4AF8D823-FC30-491E-A78D-30BEB8E1D2B1}" destId="{B9AECBC8-8BAC-424B-A44D-456D8E3BBCB8}" srcOrd="0" destOrd="0" presId="urn:microsoft.com/office/officeart/2005/8/layout/gear1"/>
    <dgm:cxn modelId="{44524D07-F2A5-44E2-8021-37E0F5E574E7}" type="presOf" srcId="{F5178638-BBC5-4678-B1E4-9046F181566B}" destId="{839070FF-C5BE-48FE-B701-B32244319BDB}" srcOrd="2" destOrd="0" presId="urn:microsoft.com/office/officeart/2005/8/layout/gear1"/>
    <dgm:cxn modelId="{019B1437-CEE9-4A56-B5C0-64EEDE093945}" type="presOf" srcId="{809F9F09-EAC3-451D-B121-0A26EADCDD29}" destId="{D5544B50-4129-47C2-9712-1B536820F65A}" srcOrd="0" destOrd="0" presId="urn:microsoft.com/office/officeart/2005/8/layout/gear1"/>
    <dgm:cxn modelId="{5C790AFE-105D-4D97-9E00-457D8DFBA743}" type="presOf" srcId="{4AF8D823-FC30-491E-A78D-30BEB8E1D2B1}" destId="{C5F12C08-0924-4893-A085-F297CB06CFD3}" srcOrd="1" destOrd="0" presId="urn:microsoft.com/office/officeart/2005/8/layout/gear1"/>
    <dgm:cxn modelId="{2180EE27-EFE0-4917-9641-1ADFA265B8BD}" srcId="{0E3D277F-BA93-4C47-96E9-B361F193779D}" destId="{F5178638-BBC5-4678-B1E4-9046F181566B}" srcOrd="1" destOrd="0" parTransId="{656E31EE-AC59-4FEC-861F-0A140A66A66C}" sibTransId="{809F9F09-EAC3-451D-B121-0A26EADCDD29}"/>
    <dgm:cxn modelId="{B3C90AA1-FFD2-471D-92EA-38035A774CD1}" type="presOf" srcId="{4AF8D823-FC30-491E-A78D-30BEB8E1D2B1}" destId="{E17D756A-EEA3-4007-A8D8-6B7090C79181}" srcOrd="3" destOrd="0" presId="urn:microsoft.com/office/officeart/2005/8/layout/gear1"/>
    <dgm:cxn modelId="{2025FB57-EAB4-43E4-BB88-611081CEF5B3}" type="presOf" srcId="{7D1A4382-7514-42C5-89FB-337C9DCBBF77}" destId="{E80603E6-7317-490E-8108-F70B17414ADE}" srcOrd="0" destOrd="0" presId="urn:microsoft.com/office/officeart/2005/8/layout/gear1"/>
    <dgm:cxn modelId="{3C0EF12B-58E8-4F3A-A7B9-4F3AD9A1F5E7}" type="presOf" srcId="{0E3D277F-BA93-4C47-96E9-B361F193779D}" destId="{BCE78FB1-A478-4483-BA31-A2E6CDAE7DCD}" srcOrd="0" destOrd="0" presId="urn:microsoft.com/office/officeart/2005/8/layout/gear1"/>
    <dgm:cxn modelId="{9C7342BC-CD16-4C3D-8EF3-73F137655AF8}" type="presOf" srcId="{4AF8D823-FC30-491E-A78D-30BEB8E1D2B1}" destId="{E77D370D-3F14-44D9-866E-B9D4A19E02BF}" srcOrd="2" destOrd="0" presId="urn:microsoft.com/office/officeart/2005/8/layout/gear1"/>
    <dgm:cxn modelId="{BB2F9D30-C63B-4A24-B47B-8F70BF3ED4BB}" type="presParOf" srcId="{BCE78FB1-A478-4483-BA31-A2E6CDAE7DCD}" destId="{5995BE2F-B381-421F-9597-052297CA7FF7}" srcOrd="0" destOrd="0" presId="urn:microsoft.com/office/officeart/2005/8/layout/gear1"/>
    <dgm:cxn modelId="{493AEAD1-E8FD-4F35-B4C3-EA4198ADB11A}" type="presParOf" srcId="{BCE78FB1-A478-4483-BA31-A2E6CDAE7DCD}" destId="{885268E4-BE9A-45ED-8AB2-5DE49555956B}" srcOrd="1" destOrd="0" presId="urn:microsoft.com/office/officeart/2005/8/layout/gear1"/>
    <dgm:cxn modelId="{10D772B1-0B0D-4466-B781-4ACDD2AFB625}" type="presParOf" srcId="{BCE78FB1-A478-4483-BA31-A2E6CDAE7DCD}" destId="{00346652-C5A2-48C2-A0D1-EA76F076C47D}" srcOrd="2" destOrd="0" presId="urn:microsoft.com/office/officeart/2005/8/layout/gear1"/>
    <dgm:cxn modelId="{AE7F10FA-E538-4E2C-8FC2-39D333099159}" type="presParOf" srcId="{BCE78FB1-A478-4483-BA31-A2E6CDAE7DCD}" destId="{DA6D5275-ED7D-45D9-80F5-D3B4D2D98CC0}" srcOrd="3" destOrd="0" presId="urn:microsoft.com/office/officeart/2005/8/layout/gear1"/>
    <dgm:cxn modelId="{EB78F08E-9C27-4C03-AD6B-E5ECC6FD363D}" type="presParOf" srcId="{BCE78FB1-A478-4483-BA31-A2E6CDAE7DCD}" destId="{09B5D171-4A97-45B3-8264-8B691FCE2C40}" srcOrd="4" destOrd="0" presId="urn:microsoft.com/office/officeart/2005/8/layout/gear1"/>
    <dgm:cxn modelId="{ED1720F4-8381-416B-801A-845A348552B4}" type="presParOf" srcId="{BCE78FB1-A478-4483-BA31-A2E6CDAE7DCD}" destId="{839070FF-C5BE-48FE-B701-B32244319BDB}" srcOrd="5" destOrd="0" presId="urn:microsoft.com/office/officeart/2005/8/layout/gear1"/>
    <dgm:cxn modelId="{EF4C5214-1161-49BD-B0E3-E703E6B278F2}" type="presParOf" srcId="{BCE78FB1-A478-4483-BA31-A2E6CDAE7DCD}" destId="{B9AECBC8-8BAC-424B-A44D-456D8E3BBCB8}" srcOrd="6" destOrd="0" presId="urn:microsoft.com/office/officeart/2005/8/layout/gear1"/>
    <dgm:cxn modelId="{A5E3F6D3-AB08-4E84-BB75-8329C5444870}" type="presParOf" srcId="{BCE78FB1-A478-4483-BA31-A2E6CDAE7DCD}" destId="{C5F12C08-0924-4893-A085-F297CB06CFD3}" srcOrd="7" destOrd="0" presId="urn:microsoft.com/office/officeart/2005/8/layout/gear1"/>
    <dgm:cxn modelId="{A0CAB2A1-46C8-4CDA-AEA8-76F485E1848B}" type="presParOf" srcId="{BCE78FB1-A478-4483-BA31-A2E6CDAE7DCD}" destId="{E77D370D-3F14-44D9-866E-B9D4A19E02BF}" srcOrd="8" destOrd="0" presId="urn:microsoft.com/office/officeart/2005/8/layout/gear1"/>
    <dgm:cxn modelId="{588A6DCF-4B3D-436E-A378-BAA52A6F48B3}" type="presParOf" srcId="{BCE78FB1-A478-4483-BA31-A2E6CDAE7DCD}" destId="{E17D756A-EEA3-4007-A8D8-6B7090C79181}" srcOrd="9" destOrd="0" presId="urn:microsoft.com/office/officeart/2005/8/layout/gear1"/>
    <dgm:cxn modelId="{5D22A262-A38A-470C-A98B-C3A644DC24F3}" type="presParOf" srcId="{BCE78FB1-A478-4483-BA31-A2E6CDAE7DCD}" destId="{B94DA89F-4D1A-4D7E-8495-AF0AFAF1E172}" srcOrd="10" destOrd="0" presId="urn:microsoft.com/office/officeart/2005/8/layout/gear1"/>
    <dgm:cxn modelId="{E092393E-5953-49A0-A570-87E77BB5E0E9}" type="presParOf" srcId="{BCE78FB1-A478-4483-BA31-A2E6CDAE7DCD}" destId="{D5544B50-4129-47C2-9712-1B536820F65A}" srcOrd="11" destOrd="0" presId="urn:microsoft.com/office/officeart/2005/8/layout/gear1"/>
    <dgm:cxn modelId="{BE564483-9365-49BF-96F0-98456712511C}" type="presParOf" srcId="{BCE78FB1-A478-4483-BA31-A2E6CDAE7DCD}" destId="{E80603E6-7317-490E-8108-F70B17414A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92CBD-313E-408A-9B98-92BE96F87921}" type="doc">
      <dgm:prSet loTypeId="urn:microsoft.com/office/officeart/2005/8/layout/cycle5" loCatId="cycle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s-MX"/>
        </a:p>
      </dgm:t>
    </dgm:pt>
    <dgm:pt modelId="{6384EC64-6FAF-4E64-B5A7-F58AE314CB01}">
      <dgm:prSet/>
      <dgm:spPr/>
      <dgm:t>
        <a:bodyPr/>
        <a:lstStyle/>
        <a:p>
          <a:pPr rtl="0"/>
          <a:r>
            <a:rPr lang="es-MX" smtClean="0"/>
            <a:t>Principios:</a:t>
          </a:r>
          <a:endParaRPr lang="es-MX"/>
        </a:p>
      </dgm:t>
    </dgm:pt>
    <dgm:pt modelId="{2AFBDDC6-9209-49AB-830F-F9205A930C76}" type="parTrans" cxnId="{C2329EF5-CE05-4364-A16C-28A27C7C5A91}">
      <dgm:prSet/>
      <dgm:spPr/>
      <dgm:t>
        <a:bodyPr/>
        <a:lstStyle/>
        <a:p>
          <a:endParaRPr lang="es-MX"/>
        </a:p>
      </dgm:t>
    </dgm:pt>
    <dgm:pt modelId="{5C106FF1-EA64-4B5D-9E4D-18D010A1F388}" type="sibTrans" cxnId="{C2329EF5-CE05-4364-A16C-28A27C7C5A91}">
      <dgm:prSet/>
      <dgm:spPr/>
      <dgm:t>
        <a:bodyPr/>
        <a:lstStyle/>
        <a:p>
          <a:endParaRPr lang="es-MX"/>
        </a:p>
      </dgm:t>
    </dgm:pt>
    <dgm:pt modelId="{AECC3B8E-7F2C-4F48-98BA-AD94829CCCEB}">
      <dgm:prSet/>
      <dgm:spPr/>
      <dgm:t>
        <a:bodyPr/>
        <a:lstStyle/>
        <a:p>
          <a:pPr rtl="0"/>
          <a:r>
            <a:rPr lang="es-MX" smtClean="0"/>
            <a:t>Certeza</a:t>
          </a:r>
          <a:endParaRPr lang="es-MX"/>
        </a:p>
      </dgm:t>
    </dgm:pt>
    <dgm:pt modelId="{329D42F3-D9DA-4D02-ABC0-3F6B55142E03}" type="parTrans" cxnId="{8BAC0EEC-E773-48DE-9825-5768BD44551D}">
      <dgm:prSet/>
      <dgm:spPr/>
      <dgm:t>
        <a:bodyPr/>
        <a:lstStyle/>
        <a:p>
          <a:endParaRPr lang="es-MX"/>
        </a:p>
      </dgm:t>
    </dgm:pt>
    <dgm:pt modelId="{0A33E615-86D6-4D4A-A08B-36693716A2A6}" type="sibTrans" cxnId="{8BAC0EEC-E773-48DE-9825-5768BD44551D}">
      <dgm:prSet/>
      <dgm:spPr/>
      <dgm:t>
        <a:bodyPr/>
        <a:lstStyle/>
        <a:p>
          <a:endParaRPr lang="es-MX"/>
        </a:p>
      </dgm:t>
    </dgm:pt>
    <dgm:pt modelId="{90511BA5-CC5C-4F52-B3DB-F725F4768EA4}">
      <dgm:prSet/>
      <dgm:spPr/>
      <dgm:t>
        <a:bodyPr/>
        <a:lstStyle/>
        <a:p>
          <a:pPr rtl="0"/>
          <a:r>
            <a:rPr lang="es-MX" smtClean="0"/>
            <a:t>Legalidad</a:t>
          </a:r>
          <a:endParaRPr lang="es-MX"/>
        </a:p>
      </dgm:t>
    </dgm:pt>
    <dgm:pt modelId="{C0E1015A-2DB2-425B-8B03-54654AFA5B57}" type="parTrans" cxnId="{0C181F4D-3BF7-413C-A365-2F51A55D5DC9}">
      <dgm:prSet/>
      <dgm:spPr/>
      <dgm:t>
        <a:bodyPr/>
        <a:lstStyle/>
        <a:p>
          <a:endParaRPr lang="es-MX"/>
        </a:p>
      </dgm:t>
    </dgm:pt>
    <dgm:pt modelId="{33797331-FBF4-4D47-845F-09215EA6935A}" type="sibTrans" cxnId="{0C181F4D-3BF7-413C-A365-2F51A55D5DC9}">
      <dgm:prSet/>
      <dgm:spPr/>
      <dgm:t>
        <a:bodyPr/>
        <a:lstStyle/>
        <a:p>
          <a:endParaRPr lang="es-MX"/>
        </a:p>
      </dgm:t>
    </dgm:pt>
    <dgm:pt modelId="{08EF6804-BF55-4E11-8CA1-E7679AE75FB9}">
      <dgm:prSet/>
      <dgm:spPr/>
      <dgm:t>
        <a:bodyPr/>
        <a:lstStyle/>
        <a:p>
          <a:pPr rtl="0"/>
          <a:r>
            <a:rPr lang="es-MX" smtClean="0"/>
            <a:t>Independencia</a:t>
          </a:r>
          <a:endParaRPr lang="es-MX"/>
        </a:p>
      </dgm:t>
    </dgm:pt>
    <dgm:pt modelId="{3692B843-E985-4AEF-B122-4B5AF70DE18B}" type="parTrans" cxnId="{9247BA5C-23FD-40A0-A11F-459FFEB4C8F8}">
      <dgm:prSet/>
      <dgm:spPr/>
      <dgm:t>
        <a:bodyPr/>
        <a:lstStyle/>
        <a:p>
          <a:endParaRPr lang="es-MX"/>
        </a:p>
      </dgm:t>
    </dgm:pt>
    <dgm:pt modelId="{1C6C4FEA-5FA0-4F8F-BC19-374247896B61}" type="sibTrans" cxnId="{9247BA5C-23FD-40A0-A11F-459FFEB4C8F8}">
      <dgm:prSet/>
      <dgm:spPr/>
      <dgm:t>
        <a:bodyPr/>
        <a:lstStyle/>
        <a:p>
          <a:endParaRPr lang="es-MX"/>
        </a:p>
      </dgm:t>
    </dgm:pt>
    <dgm:pt modelId="{C031B14C-B995-45B8-B9A4-A9363FA8009E}">
      <dgm:prSet/>
      <dgm:spPr/>
      <dgm:t>
        <a:bodyPr/>
        <a:lstStyle/>
        <a:p>
          <a:pPr rtl="0"/>
          <a:r>
            <a:rPr lang="es-MX" smtClean="0"/>
            <a:t>Imparcialidad </a:t>
          </a:r>
          <a:endParaRPr lang="es-MX"/>
        </a:p>
      </dgm:t>
    </dgm:pt>
    <dgm:pt modelId="{79E58E29-27F0-4642-894B-6727677335CD}" type="parTrans" cxnId="{2CBCB672-0723-404A-B353-25C2668B0A4A}">
      <dgm:prSet/>
      <dgm:spPr/>
      <dgm:t>
        <a:bodyPr/>
        <a:lstStyle/>
        <a:p>
          <a:endParaRPr lang="es-MX"/>
        </a:p>
      </dgm:t>
    </dgm:pt>
    <dgm:pt modelId="{D3A9F4FF-AD32-416D-A09E-12668F830A2A}" type="sibTrans" cxnId="{2CBCB672-0723-404A-B353-25C2668B0A4A}">
      <dgm:prSet/>
      <dgm:spPr/>
      <dgm:t>
        <a:bodyPr/>
        <a:lstStyle/>
        <a:p>
          <a:endParaRPr lang="es-MX"/>
        </a:p>
      </dgm:t>
    </dgm:pt>
    <dgm:pt modelId="{366FCF1E-CA53-4891-8ACA-DFDD3510EC1C}">
      <dgm:prSet/>
      <dgm:spPr/>
      <dgm:t>
        <a:bodyPr/>
        <a:lstStyle/>
        <a:p>
          <a:pPr rtl="0"/>
          <a:r>
            <a:rPr lang="es-MX" smtClean="0"/>
            <a:t>Eficacia </a:t>
          </a:r>
          <a:endParaRPr lang="es-MX"/>
        </a:p>
      </dgm:t>
    </dgm:pt>
    <dgm:pt modelId="{D142A1BF-DC44-46B8-81A4-0947972599C4}" type="parTrans" cxnId="{E61172DA-6DC4-4533-BD40-7F2EFD086803}">
      <dgm:prSet/>
      <dgm:spPr/>
      <dgm:t>
        <a:bodyPr/>
        <a:lstStyle/>
        <a:p>
          <a:endParaRPr lang="es-MX"/>
        </a:p>
      </dgm:t>
    </dgm:pt>
    <dgm:pt modelId="{2C86E369-BCE5-42D2-9B5B-EF521BECD6E8}" type="sibTrans" cxnId="{E61172DA-6DC4-4533-BD40-7F2EFD086803}">
      <dgm:prSet/>
      <dgm:spPr/>
      <dgm:t>
        <a:bodyPr/>
        <a:lstStyle/>
        <a:p>
          <a:endParaRPr lang="es-MX"/>
        </a:p>
      </dgm:t>
    </dgm:pt>
    <dgm:pt modelId="{211E224B-7882-4E37-9A01-BE1EE6D426D8}">
      <dgm:prSet/>
      <dgm:spPr/>
      <dgm:t>
        <a:bodyPr/>
        <a:lstStyle/>
        <a:p>
          <a:pPr rtl="0"/>
          <a:r>
            <a:rPr lang="es-MX" smtClean="0"/>
            <a:t>Objetividad </a:t>
          </a:r>
          <a:endParaRPr lang="es-MX"/>
        </a:p>
      </dgm:t>
    </dgm:pt>
    <dgm:pt modelId="{88ED3DB4-63C9-43BA-9025-DBDAD3B4F2F0}" type="parTrans" cxnId="{3BD48AC2-B57A-4B88-A701-5B155AE79E2E}">
      <dgm:prSet/>
      <dgm:spPr/>
      <dgm:t>
        <a:bodyPr/>
        <a:lstStyle/>
        <a:p>
          <a:endParaRPr lang="es-MX"/>
        </a:p>
      </dgm:t>
    </dgm:pt>
    <dgm:pt modelId="{D0529559-DBDB-43EC-A736-1C83EE802104}" type="sibTrans" cxnId="{3BD48AC2-B57A-4B88-A701-5B155AE79E2E}">
      <dgm:prSet/>
      <dgm:spPr/>
      <dgm:t>
        <a:bodyPr/>
        <a:lstStyle/>
        <a:p>
          <a:endParaRPr lang="es-MX"/>
        </a:p>
      </dgm:t>
    </dgm:pt>
    <dgm:pt modelId="{7AC6ABAA-3A54-4E9A-AC83-5031C7B416A9}">
      <dgm:prSet/>
      <dgm:spPr/>
      <dgm:t>
        <a:bodyPr/>
        <a:lstStyle/>
        <a:p>
          <a:pPr rtl="0"/>
          <a:r>
            <a:rPr lang="es-MX" smtClean="0"/>
            <a:t>Profesionalismo </a:t>
          </a:r>
          <a:endParaRPr lang="es-MX"/>
        </a:p>
      </dgm:t>
    </dgm:pt>
    <dgm:pt modelId="{B4EB8342-E2D1-4BE5-87BC-1906782D2FD8}" type="parTrans" cxnId="{E788CD6F-31FE-43B1-8648-B2F37D034CD5}">
      <dgm:prSet/>
      <dgm:spPr/>
      <dgm:t>
        <a:bodyPr/>
        <a:lstStyle/>
        <a:p>
          <a:endParaRPr lang="es-MX"/>
        </a:p>
      </dgm:t>
    </dgm:pt>
    <dgm:pt modelId="{8C5FEB26-2556-43D3-B550-2FF66C4D61D9}" type="sibTrans" cxnId="{E788CD6F-31FE-43B1-8648-B2F37D034CD5}">
      <dgm:prSet/>
      <dgm:spPr/>
      <dgm:t>
        <a:bodyPr/>
        <a:lstStyle/>
        <a:p>
          <a:endParaRPr lang="es-MX"/>
        </a:p>
      </dgm:t>
    </dgm:pt>
    <dgm:pt modelId="{08C13BF1-41DD-4433-A532-E33B776A0AE5}">
      <dgm:prSet/>
      <dgm:spPr/>
      <dgm:t>
        <a:bodyPr/>
        <a:lstStyle/>
        <a:p>
          <a:pPr rtl="0"/>
          <a:r>
            <a:rPr lang="es-MX" smtClean="0"/>
            <a:t>Transparencia </a:t>
          </a:r>
          <a:endParaRPr lang="es-MX"/>
        </a:p>
      </dgm:t>
    </dgm:pt>
    <dgm:pt modelId="{8A68E284-B879-4841-A2F6-E02C9B75163F}" type="parTrans" cxnId="{4D50AE2F-1C45-4C1D-A822-ECB568221719}">
      <dgm:prSet/>
      <dgm:spPr/>
      <dgm:t>
        <a:bodyPr/>
        <a:lstStyle/>
        <a:p>
          <a:endParaRPr lang="es-MX"/>
        </a:p>
      </dgm:t>
    </dgm:pt>
    <dgm:pt modelId="{E9686302-C211-47B6-A20E-77DA1B990868}" type="sibTrans" cxnId="{4D50AE2F-1C45-4C1D-A822-ECB568221719}">
      <dgm:prSet/>
      <dgm:spPr/>
      <dgm:t>
        <a:bodyPr/>
        <a:lstStyle/>
        <a:p>
          <a:endParaRPr lang="es-MX"/>
        </a:p>
      </dgm:t>
    </dgm:pt>
    <dgm:pt modelId="{F27D3014-DBF0-4406-B919-AA1CB5858E18}">
      <dgm:prSet/>
      <dgm:spPr/>
      <dgm:t>
        <a:bodyPr/>
        <a:lstStyle/>
        <a:p>
          <a:pPr rtl="0"/>
          <a:r>
            <a:rPr lang="es-MX" smtClean="0"/>
            <a:t>Máxima publicidad.</a:t>
          </a:r>
          <a:endParaRPr lang="es-MX"/>
        </a:p>
      </dgm:t>
    </dgm:pt>
    <dgm:pt modelId="{A6D0F57C-4C24-40C4-A5AE-59E40F236833}" type="parTrans" cxnId="{29F1BC75-4518-4EF9-B7AC-87BD56694CA4}">
      <dgm:prSet/>
      <dgm:spPr/>
      <dgm:t>
        <a:bodyPr/>
        <a:lstStyle/>
        <a:p>
          <a:endParaRPr lang="es-MX"/>
        </a:p>
      </dgm:t>
    </dgm:pt>
    <dgm:pt modelId="{F1D02D80-CCC3-44A5-94FF-8097E7A7D7E6}" type="sibTrans" cxnId="{29F1BC75-4518-4EF9-B7AC-87BD56694CA4}">
      <dgm:prSet/>
      <dgm:spPr/>
      <dgm:t>
        <a:bodyPr/>
        <a:lstStyle/>
        <a:p>
          <a:endParaRPr lang="es-MX"/>
        </a:p>
      </dgm:t>
    </dgm:pt>
    <dgm:pt modelId="{CFE7F55A-C890-4D6F-B2E8-46679ED943D0}" type="pres">
      <dgm:prSet presAssocID="{31492CBD-313E-408A-9B98-92BE96F87921}" presName="cycle" presStyleCnt="0">
        <dgm:presLayoutVars>
          <dgm:dir/>
          <dgm:resizeHandles val="exact"/>
        </dgm:presLayoutVars>
      </dgm:prSet>
      <dgm:spPr/>
    </dgm:pt>
    <dgm:pt modelId="{D9618F75-929C-419E-8B2D-B2F6DEC02A64}" type="pres">
      <dgm:prSet presAssocID="{6384EC64-6FAF-4E64-B5A7-F58AE314CB01}" presName="node" presStyleLbl="node1" presStyleIdx="0" presStyleCnt="10">
        <dgm:presLayoutVars>
          <dgm:bulletEnabled val="1"/>
        </dgm:presLayoutVars>
      </dgm:prSet>
      <dgm:spPr/>
    </dgm:pt>
    <dgm:pt modelId="{FA6D876F-C767-46B1-A05D-D83CF9480894}" type="pres">
      <dgm:prSet presAssocID="{6384EC64-6FAF-4E64-B5A7-F58AE314CB01}" presName="spNode" presStyleCnt="0"/>
      <dgm:spPr/>
    </dgm:pt>
    <dgm:pt modelId="{4C571CFC-6A2B-4E56-9EF0-DBAAC7CDF1B0}" type="pres">
      <dgm:prSet presAssocID="{5C106FF1-EA64-4B5D-9E4D-18D010A1F388}" presName="sibTrans" presStyleLbl="sibTrans1D1" presStyleIdx="0" presStyleCnt="10"/>
      <dgm:spPr/>
    </dgm:pt>
    <dgm:pt modelId="{71A0B5CD-EF03-449D-9489-BF5524BE3202}" type="pres">
      <dgm:prSet presAssocID="{AECC3B8E-7F2C-4F48-98BA-AD94829CCCEB}" presName="node" presStyleLbl="node1" presStyleIdx="1" presStyleCnt="10">
        <dgm:presLayoutVars>
          <dgm:bulletEnabled val="1"/>
        </dgm:presLayoutVars>
      </dgm:prSet>
      <dgm:spPr/>
    </dgm:pt>
    <dgm:pt modelId="{5889DF9E-61A9-4E0A-BE66-0132F2E167BD}" type="pres">
      <dgm:prSet presAssocID="{AECC3B8E-7F2C-4F48-98BA-AD94829CCCEB}" presName="spNode" presStyleCnt="0"/>
      <dgm:spPr/>
    </dgm:pt>
    <dgm:pt modelId="{62578A23-2ED7-4CDA-8F99-5307A89B690F}" type="pres">
      <dgm:prSet presAssocID="{0A33E615-86D6-4D4A-A08B-36693716A2A6}" presName="sibTrans" presStyleLbl="sibTrans1D1" presStyleIdx="1" presStyleCnt="10"/>
      <dgm:spPr/>
    </dgm:pt>
    <dgm:pt modelId="{1C7E1DBD-26A5-4E9B-B850-83FA9BE34C8B}" type="pres">
      <dgm:prSet presAssocID="{90511BA5-CC5C-4F52-B3DB-F725F4768EA4}" presName="node" presStyleLbl="node1" presStyleIdx="2" presStyleCnt="10">
        <dgm:presLayoutVars>
          <dgm:bulletEnabled val="1"/>
        </dgm:presLayoutVars>
      </dgm:prSet>
      <dgm:spPr/>
    </dgm:pt>
    <dgm:pt modelId="{6A07D7EA-B1DA-4B5B-B315-581E36FE00D9}" type="pres">
      <dgm:prSet presAssocID="{90511BA5-CC5C-4F52-B3DB-F725F4768EA4}" presName="spNode" presStyleCnt="0"/>
      <dgm:spPr/>
    </dgm:pt>
    <dgm:pt modelId="{2216A2C5-84DD-41A4-856B-E82D1C50F27D}" type="pres">
      <dgm:prSet presAssocID="{33797331-FBF4-4D47-845F-09215EA6935A}" presName="sibTrans" presStyleLbl="sibTrans1D1" presStyleIdx="2" presStyleCnt="10"/>
      <dgm:spPr/>
    </dgm:pt>
    <dgm:pt modelId="{F53918CE-40DB-4348-A660-FF2F953E34BC}" type="pres">
      <dgm:prSet presAssocID="{08EF6804-BF55-4E11-8CA1-E7679AE75FB9}" presName="node" presStyleLbl="node1" presStyleIdx="3" presStyleCnt="10">
        <dgm:presLayoutVars>
          <dgm:bulletEnabled val="1"/>
        </dgm:presLayoutVars>
      </dgm:prSet>
      <dgm:spPr/>
    </dgm:pt>
    <dgm:pt modelId="{C2F7A3BA-1A78-4E04-8B06-3A05124D28D8}" type="pres">
      <dgm:prSet presAssocID="{08EF6804-BF55-4E11-8CA1-E7679AE75FB9}" presName="spNode" presStyleCnt="0"/>
      <dgm:spPr/>
    </dgm:pt>
    <dgm:pt modelId="{B256A83B-F0C1-4A02-AD42-E6EB9B831908}" type="pres">
      <dgm:prSet presAssocID="{1C6C4FEA-5FA0-4F8F-BC19-374247896B61}" presName="sibTrans" presStyleLbl="sibTrans1D1" presStyleIdx="3" presStyleCnt="10"/>
      <dgm:spPr/>
    </dgm:pt>
    <dgm:pt modelId="{BC0DDAC5-9068-4483-A6D9-76843F46A9B1}" type="pres">
      <dgm:prSet presAssocID="{C031B14C-B995-45B8-B9A4-A9363FA8009E}" presName="node" presStyleLbl="node1" presStyleIdx="4" presStyleCnt="10">
        <dgm:presLayoutVars>
          <dgm:bulletEnabled val="1"/>
        </dgm:presLayoutVars>
      </dgm:prSet>
      <dgm:spPr/>
    </dgm:pt>
    <dgm:pt modelId="{ECB9F913-D3C3-4296-8A43-8243168E2ACC}" type="pres">
      <dgm:prSet presAssocID="{C031B14C-B995-45B8-B9A4-A9363FA8009E}" presName="spNode" presStyleCnt="0"/>
      <dgm:spPr/>
    </dgm:pt>
    <dgm:pt modelId="{63EFED62-F19C-43BD-BF3E-DB24B6C3A4C8}" type="pres">
      <dgm:prSet presAssocID="{D3A9F4FF-AD32-416D-A09E-12668F830A2A}" presName="sibTrans" presStyleLbl="sibTrans1D1" presStyleIdx="4" presStyleCnt="10"/>
      <dgm:spPr/>
    </dgm:pt>
    <dgm:pt modelId="{25CFC6A9-59A9-4C25-956F-1102F2C21FD7}" type="pres">
      <dgm:prSet presAssocID="{366FCF1E-CA53-4891-8ACA-DFDD3510EC1C}" presName="node" presStyleLbl="node1" presStyleIdx="5" presStyleCnt="10">
        <dgm:presLayoutVars>
          <dgm:bulletEnabled val="1"/>
        </dgm:presLayoutVars>
      </dgm:prSet>
      <dgm:spPr/>
    </dgm:pt>
    <dgm:pt modelId="{1F6EA7C7-5CCE-4DF7-B29F-E6A4889D240B}" type="pres">
      <dgm:prSet presAssocID="{366FCF1E-CA53-4891-8ACA-DFDD3510EC1C}" presName="spNode" presStyleCnt="0"/>
      <dgm:spPr/>
    </dgm:pt>
    <dgm:pt modelId="{64498DA0-A68C-469B-9C9A-34FCA02F1B55}" type="pres">
      <dgm:prSet presAssocID="{2C86E369-BCE5-42D2-9B5B-EF521BECD6E8}" presName="sibTrans" presStyleLbl="sibTrans1D1" presStyleIdx="5" presStyleCnt="10"/>
      <dgm:spPr/>
    </dgm:pt>
    <dgm:pt modelId="{2F88ABE8-9C4F-4B94-90E5-AC3D3D63FC78}" type="pres">
      <dgm:prSet presAssocID="{211E224B-7882-4E37-9A01-BE1EE6D426D8}" presName="node" presStyleLbl="node1" presStyleIdx="6" presStyleCnt="10">
        <dgm:presLayoutVars>
          <dgm:bulletEnabled val="1"/>
        </dgm:presLayoutVars>
      </dgm:prSet>
      <dgm:spPr/>
    </dgm:pt>
    <dgm:pt modelId="{0094AC13-301E-49FF-8055-35E3F786825B}" type="pres">
      <dgm:prSet presAssocID="{211E224B-7882-4E37-9A01-BE1EE6D426D8}" presName="spNode" presStyleCnt="0"/>
      <dgm:spPr/>
    </dgm:pt>
    <dgm:pt modelId="{286F76E9-B912-4558-AB98-480E54FC9C9D}" type="pres">
      <dgm:prSet presAssocID="{D0529559-DBDB-43EC-A736-1C83EE802104}" presName="sibTrans" presStyleLbl="sibTrans1D1" presStyleIdx="6" presStyleCnt="10"/>
      <dgm:spPr/>
    </dgm:pt>
    <dgm:pt modelId="{C0E6A931-D2D6-40E6-8E35-FA6D06CC1807}" type="pres">
      <dgm:prSet presAssocID="{7AC6ABAA-3A54-4E9A-AC83-5031C7B416A9}" presName="node" presStyleLbl="node1" presStyleIdx="7" presStyleCnt="10">
        <dgm:presLayoutVars>
          <dgm:bulletEnabled val="1"/>
        </dgm:presLayoutVars>
      </dgm:prSet>
      <dgm:spPr/>
    </dgm:pt>
    <dgm:pt modelId="{55754FCB-8834-416E-A2A5-394039AEC5F7}" type="pres">
      <dgm:prSet presAssocID="{7AC6ABAA-3A54-4E9A-AC83-5031C7B416A9}" presName="spNode" presStyleCnt="0"/>
      <dgm:spPr/>
    </dgm:pt>
    <dgm:pt modelId="{59058605-B8E6-4BB7-85AD-E09F4F626ABC}" type="pres">
      <dgm:prSet presAssocID="{8C5FEB26-2556-43D3-B550-2FF66C4D61D9}" presName="sibTrans" presStyleLbl="sibTrans1D1" presStyleIdx="7" presStyleCnt="10"/>
      <dgm:spPr/>
    </dgm:pt>
    <dgm:pt modelId="{FDB20105-3665-4D40-AD5E-DAD552981211}" type="pres">
      <dgm:prSet presAssocID="{08C13BF1-41DD-4433-A532-E33B776A0AE5}" presName="node" presStyleLbl="node1" presStyleIdx="8" presStyleCnt="10">
        <dgm:presLayoutVars>
          <dgm:bulletEnabled val="1"/>
        </dgm:presLayoutVars>
      </dgm:prSet>
      <dgm:spPr/>
    </dgm:pt>
    <dgm:pt modelId="{CEDF5C21-E22A-4997-B751-E294A02C206A}" type="pres">
      <dgm:prSet presAssocID="{08C13BF1-41DD-4433-A532-E33B776A0AE5}" presName="spNode" presStyleCnt="0"/>
      <dgm:spPr/>
    </dgm:pt>
    <dgm:pt modelId="{06F0C334-038A-4662-8B62-1BED40490B6D}" type="pres">
      <dgm:prSet presAssocID="{E9686302-C211-47B6-A20E-77DA1B990868}" presName="sibTrans" presStyleLbl="sibTrans1D1" presStyleIdx="8" presStyleCnt="10"/>
      <dgm:spPr/>
    </dgm:pt>
    <dgm:pt modelId="{4BB98409-1DBB-465F-9CA2-5B4F0C88FC2B}" type="pres">
      <dgm:prSet presAssocID="{F27D3014-DBF0-4406-B919-AA1CB5858E18}" presName="node" presStyleLbl="node1" presStyleIdx="9" presStyleCnt="10">
        <dgm:presLayoutVars>
          <dgm:bulletEnabled val="1"/>
        </dgm:presLayoutVars>
      </dgm:prSet>
      <dgm:spPr/>
    </dgm:pt>
    <dgm:pt modelId="{59BA437D-4C27-4A95-B62C-1A311AF8941A}" type="pres">
      <dgm:prSet presAssocID="{F27D3014-DBF0-4406-B919-AA1CB5858E18}" presName="spNode" presStyleCnt="0"/>
      <dgm:spPr/>
    </dgm:pt>
    <dgm:pt modelId="{C9394C2B-FCAC-45B9-A77B-A2A08A15493B}" type="pres">
      <dgm:prSet presAssocID="{F1D02D80-CCC3-44A5-94FF-8097E7A7D7E6}" presName="sibTrans" presStyleLbl="sibTrans1D1" presStyleIdx="9" presStyleCnt="10"/>
      <dgm:spPr/>
    </dgm:pt>
  </dgm:ptLst>
  <dgm:cxnLst>
    <dgm:cxn modelId="{BEF1A577-14EF-4384-8DCE-1006B03076E3}" type="presOf" srcId="{C031B14C-B995-45B8-B9A4-A9363FA8009E}" destId="{BC0DDAC5-9068-4483-A6D9-76843F46A9B1}" srcOrd="0" destOrd="0" presId="urn:microsoft.com/office/officeart/2005/8/layout/cycle5"/>
    <dgm:cxn modelId="{19B2F945-D274-4764-8E19-5BA581F8B344}" type="presOf" srcId="{5C106FF1-EA64-4B5D-9E4D-18D010A1F388}" destId="{4C571CFC-6A2B-4E56-9EF0-DBAAC7CDF1B0}" srcOrd="0" destOrd="0" presId="urn:microsoft.com/office/officeart/2005/8/layout/cycle5"/>
    <dgm:cxn modelId="{48E229B0-775E-48F2-A8BC-11128BC36CC1}" type="presOf" srcId="{0A33E615-86D6-4D4A-A08B-36693716A2A6}" destId="{62578A23-2ED7-4CDA-8F99-5307A89B690F}" srcOrd="0" destOrd="0" presId="urn:microsoft.com/office/officeart/2005/8/layout/cycle5"/>
    <dgm:cxn modelId="{E0150421-0AA9-414A-859D-B3E59BF11860}" type="presOf" srcId="{366FCF1E-CA53-4891-8ACA-DFDD3510EC1C}" destId="{25CFC6A9-59A9-4C25-956F-1102F2C21FD7}" srcOrd="0" destOrd="0" presId="urn:microsoft.com/office/officeart/2005/8/layout/cycle5"/>
    <dgm:cxn modelId="{192DF6A0-0AC1-4B5A-986F-5493FED268E3}" type="presOf" srcId="{2C86E369-BCE5-42D2-9B5B-EF521BECD6E8}" destId="{64498DA0-A68C-469B-9C9A-34FCA02F1B55}" srcOrd="0" destOrd="0" presId="urn:microsoft.com/office/officeart/2005/8/layout/cycle5"/>
    <dgm:cxn modelId="{8E19A926-AAE5-427B-9EC7-2DEADF02288B}" type="presOf" srcId="{D3A9F4FF-AD32-416D-A09E-12668F830A2A}" destId="{63EFED62-F19C-43BD-BF3E-DB24B6C3A4C8}" srcOrd="0" destOrd="0" presId="urn:microsoft.com/office/officeart/2005/8/layout/cycle5"/>
    <dgm:cxn modelId="{3BD48AC2-B57A-4B88-A701-5B155AE79E2E}" srcId="{31492CBD-313E-408A-9B98-92BE96F87921}" destId="{211E224B-7882-4E37-9A01-BE1EE6D426D8}" srcOrd="6" destOrd="0" parTransId="{88ED3DB4-63C9-43BA-9025-DBDAD3B4F2F0}" sibTransId="{D0529559-DBDB-43EC-A736-1C83EE802104}"/>
    <dgm:cxn modelId="{4D50AE2F-1C45-4C1D-A822-ECB568221719}" srcId="{31492CBD-313E-408A-9B98-92BE96F87921}" destId="{08C13BF1-41DD-4433-A532-E33B776A0AE5}" srcOrd="8" destOrd="0" parTransId="{8A68E284-B879-4841-A2F6-E02C9B75163F}" sibTransId="{E9686302-C211-47B6-A20E-77DA1B990868}"/>
    <dgm:cxn modelId="{6D21AB26-3AE6-47E8-B0F9-091E041879DC}" type="presOf" srcId="{31492CBD-313E-408A-9B98-92BE96F87921}" destId="{CFE7F55A-C890-4D6F-B2E8-46679ED943D0}" srcOrd="0" destOrd="0" presId="urn:microsoft.com/office/officeart/2005/8/layout/cycle5"/>
    <dgm:cxn modelId="{C2329EF5-CE05-4364-A16C-28A27C7C5A91}" srcId="{31492CBD-313E-408A-9B98-92BE96F87921}" destId="{6384EC64-6FAF-4E64-B5A7-F58AE314CB01}" srcOrd="0" destOrd="0" parTransId="{2AFBDDC6-9209-49AB-830F-F9205A930C76}" sibTransId="{5C106FF1-EA64-4B5D-9E4D-18D010A1F388}"/>
    <dgm:cxn modelId="{9247BA5C-23FD-40A0-A11F-459FFEB4C8F8}" srcId="{31492CBD-313E-408A-9B98-92BE96F87921}" destId="{08EF6804-BF55-4E11-8CA1-E7679AE75FB9}" srcOrd="3" destOrd="0" parTransId="{3692B843-E985-4AEF-B122-4B5AF70DE18B}" sibTransId="{1C6C4FEA-5FA0-4F8F-BC19-374247896B61}"/>
    <dgm:cxn modelId="{892864FF-2FD4-4865-AD28-9C962B10373E}" type="presOf" srcId="{90511BA5-CC5C-4F52-B3DB-F725F4768EA4}" destId="{1C7E1DBD-26A5-4E9B-B850-83FA9BE34C8B}" srcOrd="0" destOrd="0" presId="urn:microsoft.com/office/officeart/2005/8/layout/cycle5"/>
    <dgm:cxn modelId="{D5D029B3-5315-421E-9B32-673A21F0DFCC}" type="presOf" srcId="{8C5FEB26-2556-43D3-B550-2FF66C4D61D9}" destId="{59058605-B8E6-4BB7-85AD-E09F4F626ABC}" srcOrd="0" destOrd="0" presId="urn:microsoft.com/office/officeart/2005/8/layout/cycle5"/>
    <dgm:cxn modelId="{8BAC0EEC-E773-48DE-9825-5768BD44551D}" srcId="{31492CBD-313E-408A-9B98-92BE96F87921}" destId="{AECC3B8E-7F2C-4F48-98BA-AD94829CCCEB}" srcOrd="1" destOrd="0" parTransId="{329D42F3-D9DA-4D02-ABC0-3F6B55142E03}" sibTransId="{0A33E615-86D6-4D4A-A08B-36693716A2A6}"/>
    <dgm:cxn modelId="{1AB4CDC3-1BEB-4EB8-AC12-ABD228C10486}" type="presOf" srcId="{33797331-FBF4-4D47-845F-09215EA6935A}" destId="{2216A2C5-84DD-41A4-856B-E82D1C50F27D}" srcOrd="0" destOrd="0" presId="urn:microsoft.com/office/officeart/2005/8/layout/cycle5"/>
    <dgm:cxn modelId="{0C181F4D-3BF7-413C-A365-2F51A55D5DC9}" srcId="{31492CBD-313E-408A-9B98-92BE96F87921}" destId="{90511BA5-CC5C-4F52-B3DB-F725F4768EA4}" srcOrd="2" destOrd="0" parTransId="{C0E1015A-2DB2-425B-8B03-54654AFA5B57}" sibTransId="{33797331-FBF4-4D47-845F-09215EA6935A}"/>
    <dgm:cxn modelId="{D0CD8D6A-C5A0-4E75-AC4C-1D9BC2167FA6}" type="presOf" srcId="{211E224B-7882-4E37-9A01-BE1EE6D426D8}" destId="{2F88ABE8-9C4F-4B94-90E5-AC3D3D63FC78}" srcOrd="0" destOrd="0" presId="urn:microsoft.com/office/officeart/2005/8/layout/cycle5"/>
    <dgm:cxn modelId="{5CAC9D31-156B-4659-B001-4B3B30FEFA31}" type="presOf" srcId="{D0529559-DBDB-43EC-A736-1C83EE802104}" destId="{286F76E9-B912-4558-AB98-480E54FC9C9D}" srcOrd="0" destOrd="0" presId="urn:microsoft.com/office/officeart/2005/8/layout/cycle5"/>
    <dgm:cxn modelId="{BE9C17AB-0D98-4828-8BE1-5A4018058BA4}" type="presOf" srcId="{08EF6804-BF55-4E11-8CA1-E7679AE75FB9}" destId="{F53918CE-40DB-4348-A660-FF2F953E34BC}" srcOrd="0" destOrd="0" presId="urn:microsoft.com/office/officeart/2005/8/layout/cycle5"/>
    <dgm:cxn modelId="{3F07E6D5-6D9A-4B43-B1AD-A1620B9FF582}" type="presOf" srcId="{E9686302-C211-47B6-A20E-77DA1B990868}" destId="{06F0C334-038A-4662-8B62-1BED40490B6D}" srcOrd="0" destOrd="0" presId="urn:microsoft.com/office/officeart/2005/8/layout/cycle5"/>
    <dgm:cxn modelId="{E788CD6F-31FE-43B1-8648-B2F37D034CD5}" srcId="{31492CBD-313E-408A-9B98-92BE96F87921}" destId="{7AC6ABAA-3A54-4E9A-AC83-5031C7B416A9}" srcOrd="7" destOrd="0" parTransId="{B4EB8342-E2D1-4BE5-87BC-1906782D2FD8}" sibTransId="{8C5FEB26-2556-43D3-B550-2FF66C4D61D9}"/>
    <dgm:cxn modelId="{E61172DA-6DC4-4533-BD40-7F2EFD086803}" srcId="{31492CBD-313E-408A-9B98-92BE96F87921}" destId="{366FCF1E-CA53-4891-8ACA-DFDD3510EC1C}" srcOrd="5" destOrd="0" parTransId="{D142A1BF-DC44-46B8-81A4-0947972599C4}" sibTransId="{2C86E369-BCE5-42D2-9B5B-EF521BECD6E8}"/>
    <dgm:cxn modelId="{D1F15A8A-D6BA-431A-BB5E-BD201E4A7993}" type="presOf" srcId="{F27D3014-DBF0-4406-B919-AA1CB5858E18}" destId="{4BB98409-1DBB-465F-9CA2-5B4F0C88FC2B}" srcOrd="0" destOrd="0" presId="urn:microsoft.com/office/officeart/2005/8/layout/cycle5"/>
    <dgm:cxn modelId="{7CEA27B3-36C9-44C7-990E-BA19F2609B19}" type="presOf" srcId="{1C6C4FEA-5FA0-4F8F-BC19-374247896B61}" destId="{B256A83B-F0C1-4A02-AD42-E6EB9B831908}" srcOrd="0" destOrd="0" presId="urn:microsoft.com/office/officeart/2005/8/layout/cycle5"/>
    <dgm:cxn modelId="{E30F0F84-91B3-4439-8D20-C8D8DACDEC88}" type="presOf" srcId="{7AC6ABAA-3A54-4E9A-AC83-5031C7B416A9}" destId="{C0E6A931-D2D6-40E6-8E35-FA6D06CC1807}" srcOrd="0" destOrd="0" presId="urn:microsoft.com/office/officeart/2005/8/layout/cycle5"/>
    <dgm:cxn modelId="{B6F9B19B-048F-4A1C-9EF7-B3734D204194}" type="presOf" srcId="{F1D02D80-CCC3-44A5-94FF-8097E7A7D7E6}" destId="{C9394C2B-FCAC-45B9-A77B-A2A08A15493B}" srcOrd="0" destOrd="0" presId="urn:microsoft.com/office/officeart/2005/8/layout/cycle5"/>
    <dgm:cxn modelId="{29F1BC75-4518-4EF9-B7AC-87BD56694CA4}" srcId="{31492CBD-313E-408A-9B98-92BE96F87921}" destId="{F27D3014-DBF0-4406-B919-AA1CB5858E18}" srcOrd="9" destOrd="0" parTransId="{A6D0F57C-4C24-40C4-A5AE-59E40F236833}" sibTransId="{F1D02D80-CCC3-44A5-94FF-8097E7A7D7E6}"/>
    <dgm:cxn modelId="{CA3BD895-EA12-43F7-B9B9-224877AC5EE9}" type="presOf" srcId="{6384EC64-6FAF-4E64-B5A7-F58AE314CB01}" destId="{D9618F75-929C-419E-8B2D-B2F6DEC02A64}" srcOrd="0" destOrd="0" presId="urn:microsoft.com/office/officeart/2005/8/layout/cycle5"/>
    <dgm:cxn modelId="{20FFF2C6-1A53-4462-828A-DCCBE0E4012A}" type="presOf" srcId="{AECC3B8E-7F2C-4F48-98BA-AD94829CCCEB}" destId="{71A0B5CD-EF03-449D-9489-BF5524BE3202}" srcOrd="0" destOrd="0" presId="urn:microsoft.com/office/officeart/2005/8/layout/cycle5"/>
    <dgm:cxn modelId="{AEB6161F-F57D-461A-BB85-3507B64BC970}" type="presOf" srcId="{08C13BF1-41DD-4433-A532-E33B776A0AE5}" destId="{FDB20105-3665-4D40-AD5E-DAD552981211}" srcOrd="0" destOrd="0" presId="urn:microsoft.com/office/officeart/2005/8/layout/cycle5"/>
    <dgm:cxn modelId="{2CBCB672-0723-404A-B353-25C2668B0A4A}" srcId="{31492CBD-313E-408A-9B98-92BE96F87921}" destId="{C031B14C-B995-45B8-B9A4-A9363FA8009E}" srcOrd="4" destOrd="0" parTransId="{79E58E29-27F0-4642-894B-6727677335CD}" sibTransId="{D3A9F4FF-AD32-416D-A09E-12668F830A2A}"/>
    <dgm:cxn modelId="{5B903A71-17C9-468B-86BC-02EA8E0575CA}" type="presParOf" srcId="{CFE7F55A-C890-4D6F-B2E8-46679ED943D0}" destId="{D9618F75-929C-419E-8B2D-B2F6DEC02A64}" srcOrd="0" destOrd="0" presId="urn:microsoft.com/office/officeart/2005/8/layout/cycle5"/>
    <dgm:cxn modelId="{3433310E-9B4E-4EF9-9F13-CCA1DC58602F}" type="presParOf" srcId="{CFE7F55A-C890-4D6F-B2E8-46679ED943D0}" destId="{FA6D876F-C767-46B1-A05D-D83CF9480894}" srcOrd="1" destOrd="0" presId="urn:microsoft.com/office/officeart/2005/8/layout/cycle5"/>
    <dgm:cxn modelId="{BF67FEAB-4465-46DC-898F-A372F77650FD}" type="presParOf" srcId="{CFE7F55A-C890-4D6F-B2E8-46679ED943D0}" destId="{4C571CFC-6A2B-4E56-9EF0-DBAAC7CDF1B0}" srcOrd="2" destOrd="0" presId="urn:microsoft.com/office/officeart/2005/8/layout/cycle5"/>
    <dgm:cxn modelId="{0FC0A7C6-97F1-4E66-9902-73878B5A53C9}" type="presParOf" srcId="{CFE7F55A-C890-4D6F-B2E8-46679ED943D0}" destId="{71A0B5CD-EF03-449D-9489-BF5524BE3202}" srcOrd="3" destOrd="0" presId="urn:microsoft.com/office/officeart/2005/8/layout/cycle5"/>
    <dgm:cxn modelId="{2D7C623A-4AED-4D7D-B0A5-5F56F1D848E4}" type="presParOf" srcId="{CFE7F55A-C890-4D6F-B2E8-46679ED943D0}" destId="{5889DF9E-61A9-4E0A-BE66-0132F2E167BD}" srcOrd="4" destOrd="0" presId="urn:microsoft.com/office/officeart/2005/8/layout/cycle5"/>
    <dgm:cxn modelId="{18C6C2E6-3820-4765-BC54-2408CF50B77A}" type="presParOf" srcId="{CFE7F55A-C890-4D6F-B2E8-46679ED943D0}" destId="{62578A23-2ED7-4CDA-8F99-5307A89B690F}" srcOrd="5" destOrd="0" presId="urn:microsoft.com/office/officeart/2005/8/layout/cycle5"/>
    <dgm:cxn modelId="{13D7C66B-4770-4EA3-94A8-9297D0CE21DA}" type="presParOf" srcId="{CFE7F55A-C890-4D6F-B2E8-46679ED943D0}" destId="{1C7E1DBD-26A5-4E9B-B850-83FA9BE34C8B}" srcOrd="6" destOrd="0" presId="urn:microsoft.com/office/officeart/2005/8/layout/cycle5"/>
    <dgm:cxn modelId="{689A9451-1FDA-4E12-A7E8-2F7AD2537A54}" type="presParOf" srcId="{CFE7F55A-C890-4D6F-B2E8-46679ED943D0}" destId="{6A07D7EA-B1DA-4B5B-B315-581E36FE00D9}" srcOrd="7" destOrd="0" presId="urn:microsoft.com/office/officeart/2005/8/layout/cycle5"/>
    <dgm:cxn modelId="{60FE778D-C037-4366-A35C-50E8557231CA}" type="presParOf" srcId="{CFE7F55A-C890-4D6F-B2E8-46679ED943D0}" destId="{2216A2C5-84DD-41A4-856B-E82D1C50F27D}" srcOrd="8" destOrd="0" presId="urn:microsoft.com/office/officeart/2005/8/layout/cycle5"/>
    <dgm:cxn modelId="{79A90492-E220-4039-AF73-57D21BCADA69}" type="presParOf" srcId="{CFE7F55A-C890-4D6F-B2E8-46679ED943D0}" destId="{F53918CE-40DB-4348-A660-FF2F953E34BC}" srcOrd="9" destOrd="0" presId="urn:microsoft.com/office/officeart/2005/8/layout/cycle5"/>
    <dgm:cxn modelId="{60D50530-FDA6-4760-B2AC-EEFB04E35A7B}" type="presParOf" srcId="{CFE7F55A-C890-4D6F-B2E8-46679ED943D0}" destId="{C2F7A3BA-1A78-4E04-8B06-3A05124D28D8}" srcOrd="10" destOrd="0" presId="urn:microsoft.com/office/officeart/2005/8/layout/cycle5"/>
    <dgm:cxn modelId="{7E4FAE80-A680-4BFB-A6D2-BB5B34CEA678}" type="presParOf" srcId="{CFE7F55A-C890-4D6F-B2E8-46679ED943D0}" destId="{B256A83B-F0C1-4A02-AD42-E6EB9B831908}" srcOrd="11" destOrd="0" presId="urn:microsoft.com/office/officeart/2005/8/layout/cycle5"/>
    <dgm:cxn modelId="{CE0A6DE8-8613-4F1C-9372-0C0ABF1FF90C}" type="presParOf" srcId="{CFE7F55A-C890-4D6F-B2E8-46679ED943D0}" destId="{BC0DDAC5-9068-4483-A6D9-76843F46A9B1}" srcOrd="12" destOrd="0" presId="urn:microsoft.com/office/officeart/2005/8/layout/cycle5"/>
    <dgm:cxn modelId="{15F71FF6-86CC-4E9A-A492-2FB3C0AFD56A}" type="presParOf" srcId="{CFE7F55A-C890-4D6F-B2E8-46679ED943D0}" destId="{ECB9F913-D3C3-4296-8A43-8243168E2ACC}" srcOrd="13" destOrd="0" presId="urn:microsoft.com/office/officeart/2005/8/layout/cycle5"/>
    <dgm:cxn modelId="{D36733AC-DF8F-4B39-B437-D3BC8D84AC27}" type="presParOf" srcId="{CFE7F55A-C890-4D6F-B2E8-46679ED943D0}" destId="{63EFED62-F19C-43BD-BF3E-DB24B6C3A4C8}" srcOrd="14" destOrd="0" presId="urn:microsoft.com/office/officeart/2005/8/layout/cycle5"/>
    <dgm:cxn modelId="{BD9F6A0E-9FE3-4C3C-AA55-936900B5E1F7}" type="presParOf" srcId="{CFE7F55A-C890-4D6F-B2E8-46679ED943D0}" destId="{25CFC6A9-59A9-4C25-956F-1102F2C21FD7}" srcOrd="15" destOrd="0" presId="urn:microsoft.com/office/officeart/2005/8/layout/cycle5"/>
    <dgm:cxn modelId="{16E680F6-9E70-4C89-AA64-F6EB605FD233}" type="presParOf" srcId="{CFE7F55A-C890-4D6F-B2E8-46679ED943D0}" destId="{1F6EA7C7-5CCE-4DF7-B29F-E6A4889D240B}" srcOrd="16" destOrd="0" presId="urn:microsoft.com/office/officeart/2005/8/layout/cycle5"/>
    <dgm:cxn modelId="{30F7ED57-BFF2-4A7C-89B5-8AF492479CAD}" type="presParOf" srcId="{CFE7F55A-C890-4D6F-B2E8-46679ED943D0}" destId="{64498DA0-A68C-469B-9C9A-34FCA02F1B55}" srcOrd="17" destOrd="0" presId="urn:microsoft.com/office/officeart/2005/8/layout/cycle5"/>
    <dgm:cxn modelId="{C4B668E7-D7C0-475D-A15C-6B68E6006EDE}" type="presParOf" srcId="{CFE7F55A-C890-4D6F-B2E8-46679ED943D0}" destId="{2F88ABE8-9C4F-4B94-90E5-AC3D3D63FC78}" srcOrd="18" destOrd="0" presId="urn:microsoft.com/office/officeart/2005/8/layout/cycle5"/>
    <dgm:cxn modelId="{16D7E585-2722-413F-B7D0-D17D85A588D4}" type="presParOf" srcId="{CFE7F55A-C890-4D6F-B2E8-46679ED943D0}" destId="{0094AC13-301E-49FF-8055-35E3F786825B}" srcOrd="19" destOrd="0" presId="urn:microsoft.com/office/officeart/2005/8/layout/cycle5"/>
    <dgm:cxn modelId="{62B94D69-2E13-4135-B405-13F24A2D381B}" type="presParOf" srcId="{CFE7F55A-C890-4D6F-B2E8-46679ED943D0}" destId="{286F76E9-B912-4558-AB98-480E54FC9C9D}" srcOrd="20" destOrd="0" presId="urn:microsoft.com/office/officeart/2005/8/layout/cycle5"/>
    <dgm:cxn modelId="{896998DE-D07B-4262-930D-C5DE8C242180}" type="presParOf" srcId="{CFE7F55A-C890-4D6F-B2E8-46679ED943D0}" destId="{C0E6A931-D2D6-40E6-8E35-FA6D06CC1807}" srcOrd="21" destOrd="0" presId="urn:microsoft.com/office/officeart/2005/8/layout/cycle5"/>
    <dgm:cxn modelId="{EA773EA2-6550-4CAD-BCEB-A180875BAC16}" type="presParOf" srcId="{CFE7F55A-C890-4D6F-B2E8-46679ED943D0}" destId="{55754FCB-8834-416E-A2A5-394039AEC5F7}" srcOrd="22" destOrd="0" presId="urn:microsoft.com/office/officeart/2005/8/layout/cycle5"/>
    <dgm:cxn modelId="{2C986DCF-41CA-4267-884A-CD89DB2EDA4F}" type="presParOf" srcId="{CFE7F55A-C890-4D6F-B2E8-46679ED943D0}" destId="{59058605-B8E6-4BB7-85AD-E09F4F626ABC}" srcOrd="23" destOrd="0" presId="urn:microsoft.com/office/officeart/2005/8/layout/cycle5"/>
    <dgm:cxn modelId="{688CEF80-33B5-4C23-BF7E-99609BA2A28B}" type="presParOf" srcId="{CFE7F55A-C890-4D6F-B2E8-46679ED943D0}" destId="{FDB20105-3665-4D40-AD5E-DAD552981211}" srcOrd="24" destOrd="0" presId="urn:microsoft.com/office/officeart/2005/8/layout/cycle5"/>
    <dgm:cxn modelId="{FEAA7684-B709-4D33-9672-04689D00B44F}" type="presParOf" srcId="{CFE7F55A-C890-4D6F-B2E8-46679ED943D0}" destId="{CEDF5C21-E22A-4997-B751-E294A02C206A}" srcOrd="25" destOrd="0" presId="urn:microsoft.com/office/officeart/2005/8/layout/cycle5"/>
    <dgm:cxn modelId="{29FF441C-7317-4374-9F60-1D8C07337563}" type="presParOf" srcId="{CFE7F55A-C890-4D6F-B2E8-46679ED943D0}" destId="{06F0C334-038A-4662-8B62-1BED40490B6D}" srcOrd="26" destOrd="0" presId="urn:microsoft.com/office/officeart/2005/8/layout/cycle5"/>
    <dgm:cxn modelId="{406B61D4-1859-4D0D-AB40-DEF29859E5B4}" type="presParOf" srcId="{CFE7F55A-C890-4D6F-B2E8-46679ED943D0}" destId="{4BB98409-1DBB-465F-9CA2-5B4F0C88FC2B}" srcOrd="27" destOrd="0" presId="urn:microsoft.com/office/officeart/2005/8/layout/cycle5"/>
    <dgm:cxn modelId="{511A1C9D-DE57-4765-BEA3-BF4DFF02410E}" type="presParOf" srcId="{CFE7F55A-C890-4D6F-B2E8-46679ED943D0}" destId="{59BA437D-4C27-4A95-B62C-1A311AF8941A}" srcOrd="28" destOrd="0" presId="urn:microsoft.com/office/officeart/2005/8/layout/cycle5"/>
    <dgm:cxn modelId="{A4D78211-079B-4D62-A79C-0A30BFA12D00}" type="presParOf" srcId="{CFE7F55A-C890-4D6F-B2E8-46679ED943D0}" destId="{C9394C2B-FCAC-45B9-A77B-A2A08A15493B}" srcOrd="29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CF57E-7E99-454B-ACD3-2BDABF93674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94192737-CF81-4DCD-91C4-5859B5046C8C}">
      <dgm:prSet/>
      <dgm:spPr/>
      <dgm:t>
        <a:bodyPr/>
        <a:lstStyle/>
        <a:p>
          <a:pPr rtl="0"/>
          <a:r>
            <a:rPr lang="es-MX" smtClean="0"/>
            <a:t>Fortalezas:</a:t>
          </a:r>
          <a:endParaRPr lang="es-MX"/>
        </a:p>
      </dgm:t>
    </dgm:pt>
    <dgm:pt modelId="{48A72B02-AD5B-4F4C-AC65-1AB523A44D45}" type="parTrans" cxnId="{E893605C-9EAA-4DD2-94B8-BFF522470FD6}">
      <dgm:prSet/>
      <dgm:spPr/>
      <dgm:t>
        <a:bodyPr/>
        <a:lstStyle/>
        <a:p>
          <a:endParaRPr lang="es-MX"/>
        </a:p>
      </dgm:t>
    </dgm:pt>
    <dgm:pt modelId="{2D50B19A-1F53-43FB-9DA7-06D685C50674}" type="sibTrans" cxnId="{E893605C-9EAA-4DD2-94B8-BFF522470FD6}">
      <dgm:prSet/>
      <dgm:spPr/>
      <dgm:t>
        <a:bodyPr/>
        <a:lstStyle/>
        <a:p>
          <a:endParaRPr lang="es-MX"/>
        </a:p>
      </dgm:t>
    </dgm:pt>
    <dgm:pt modelId="{3A8CA0DD-DFD3-415C-97C5-0D64211426A5}">
      <dgm:prSet/>
      <dgm:spPr/>
      <dgm:t>
        <a:bodyPr/>
        <a:lstStyle/>
        <a:p>
          <a:pPr rtl="0"/>
          <a:r>
            <a:rPr lang="es-MX" dirty="0" smtClean="0"/>
            <a:t>Brevedad </a:t>
          </a:r>
          <a:r>
            <a:rPr lang="es-MX" dirty="0" smtClean="0"/>
            <a:t>de plazos</a:t>
          </a:r>
          <a:endParaRPr lang="es-MX" dirty="0"/>
        </a:p>
      </dgm:t>
    </dgm:pt>
    <dgm:pt modelId="{10DCE77F-C41F-40BB-99FB-344ABDB3B5D1}" type="parTrans" cxnId="{2EE41511-F225-4796-955C-B5CA179D291D}">
      <dgm:prSet/>
      <dgm:spPr/>
      <dgm:t>
        <a:bodyPr/>
        <a:lstStyle/>
        <a:p>
          <a:endParaRPr lang="es-MX"/>
        </a:p>
      </dgm:t>
    </dgm:pt>
    <dgm:pt modelId="{02B4BA3B-F2D0-4926-9DEA-B2C8AF14F614}" type="sibTrans" cxnId="{2EE41511-F225-4796-955C-B5CA179D291D}">
      <dgm:prSet/>
      <dgm:spPr/>
      <dgm:t>
        <a:bodyPr/>
        <a:lstStyle/>
        <a:p>
          <a:endParaRPr lang="es-MX"/>
        </a:p>
      </dgm:t>
    </dgm:pt>
    <dgm:pt modelId="{F58A59F0-E232-4D39-B69A-666AEEE2B507}">
      <dgm:prSet/>
      <dgm:spPr/>
      <dgm:t>
        <a:bodyPr/>
        <a:lstStyle/>
        <a:p>
          <a:pPr rtl="0"/>
          <a:r>
            <a:rPr lang="es-MX" dirty="0" smtClean="0"/>
            <a:t>Accesible </a:t>
          </a:r>
          <a:r>
            <a:rPr lang="es-MX" dirty="0" smtClean="0"/>
            <a:t>a cualquier persona</a:t>
          </a:r>
          <a:endParaRPr lang="es-MX" dirty="0"/>
        </a:p>
      </dgm:t>
    </dgm:pt>
    <dgm:pt modelId="{4888FBD7-A7ED-4466-9CE1-79ACD6D828BC}" type="parTrans" cxnId="{10B3A155-4145-4E70-85D4-1F55DFB3A20C}">
      <dgm:prSet/>
      <dgm:spPr/>
      <dgm:t>
        <a:bodyPr/>
        <a:lstStyle/>
        <a:p>
          <a:endParaRPr lang="es-MX"/>
        </a:p>
      </dgm:t>
    </dgm:pt>
    <dgm:pt modelId="{2E154417-2789-42BD-99F4-B42A3334F054}" type="sibTrans" cxnId="{10B3A155-4145-4E70-85D4-1F55DFB3A20C}">
      <dgm:prSet/>
      <dgm:spPr/>
      <dgm:t>
        <a:bodyPr/>
        <a:lstStyle/>
        <a:p>
          <a:endParaRPr lang="es-MX"/>
        </a:p>
      </dgm:t>
    </dgm:pt>
    <dgm:pt modelId="{C9CAF457-423A-465B-9A16-3D62D439631B}">
      <dgm:prSet/>
      <dgm:spPr/>
      <dgm:t>
        <a:bodyPr/>
        <a:lstStyle/>
        <a:p>
          <a:pPr rtl="0"/>
          <a:r>
            <a:rPr lang="es-MX" dirty="0" smtClean="0"/>
            <a:t>Flexibilidad </a:t>
          </a:r>
          <a:r>
            <a:rPr lang="es-MX" dirty="0" smtClean="0"/>
            <a:t>para su interposición: </a:t>
          </a:r>
          <a:r>
            <a:rPr lang="es-MX" dirty="0" smtClean="0"/>
            <a:t>SAIMEX </a:t>
          </a:r>
          <a:r>
            <a:rPr lang="es-MX" dirty="0" smtClean="0"/>
            <a:t>y Plataforma nacional</a:t>
          </a:r>
          <a:endParaRPr lang="es-MX" dirty="0"/>
        </a:p>
      </dgm:t>
    </dgm:pt>
    <dgm:pt modelId="{04D8343D-AC9C-4F6B-84D6-D787B2938C66}" type="parTrans" cxnId="{AAB42ADF-C6BC-45E5-8A07-AC8C1B6AB2B8}">
      <dgm:prSet/>
      <dgm:spPr/>
      <dgm:t>
        <a:bodyPr/>
        <a:lstStyle/>
        <a:p>
          <a:endParaRPr lang="es-MX"/>
        </a:p>
      </dgm:t>
    </dgm:pt>
    <dgm:pt modelId="{8D91FF16-80D7-4AF0-B07E-F0223350D89C}" type="sibTrans" cxnId="{AAB42ADF-C6BC-45E5-8A07-AC8C1B6AB2B8}">
      <dgm:prSet/>
      <dgm:spPr/>
      <dgm:t>
        <a:bodyPr/>
        <a:lstStyle/>
        <a:p>
          <a:endParaRPr lang="es-MX"/>
        </a:p>
      </dgm:t>
    </dgm:pt>
    <dgm:pt modelId="{1D03D76C-E8A8-4277-89F6-A61AE6C52369}">
      <dgm:prSet/>
      <dgm:spPr/>
      <dgm:t>
        <a:bodyPr/>
        <a:lstStyle/>
        <a:p>
          <a:pPr rtl="0"/>
          <a:r>
            <a:rPr lang="es-MX" dirty="0" smtClean="0"/>
            <a:t>Habilitado </a:t>
          </a:r>
          <a:r>
            <a:rPr lang="es-MX" dirty="0" smtClean="0"/>
            <a:t>los 365 días del año las 24 </a:t>
          </a:r>
          <a:r>
            <a:rPr lang="es-MX" dirty="0" smtClean="0"/>
            <a:t>horas </a:t>
          </a:r>
          <a:r>
            <a:rPr lang="es-MX" dirty="0" smtClean="0"/>
            <a:t>del día, desde cualquier lugar.</a:t>
          </a:r>
          <a:endParaRPr lang="es-MX" dirty="0"/>
        </a:p>
      </dgm:t>
    </dgm:pt>
    <dgm:pt modelId="{E4EA6F34-EA85-4EFE-A254-147B04DDD688}" type="parTrans" cxnId="{55A4F0F8-EA9F-4FED-A7B7-6A3E17C7B90C}">
      <dgm:prSet/>
      <dgm:spPr/>
      <dgm:t>
        <a:bodyPr/>
        <a:lstStyle/>
        <a:p>
          <a:endParaRPr lang="es-MX"/>
        </a:p>
      </dgm:t>
    </dgm:pt>
    <dgm:pt modelId="{7CF6525C-648B-4E06-AA31-603A7D30B9AD}" type="sibTrans" cxnId="{55A4F0F8-EA9F-4FED-A7B7-6A3E17C7B90C}">
      <dgm:prSet/>
      <dgm:spPr/>
      <dgm:t>
        <a:bodyPr/>
        <a:lstStyle/>
        <a:p>
          <a:endParaRPr lang="es-MX"/>
        </a:p>
      </dgm:t>
    </dgm:pt>
    <dgm:pt modelId="{315F175A-34C5-4CC8-8D09-56264527B98F}">
      <dgm:prSet/>
      <dgm:spPr/>
      <dgm:t>
        <a:bodyPr/>
        <a:lstStyle/>
        <a:p>
          <a:pPr rtl="0"/>
          <a:r>
            <a:rPr lang="es-MX" dirty="0" smtClean="0"/>
            <a:t>*No </a:t>
          </a:r>
          <a:r>
            <a:rPr lang="es-MX" dirty="0" smtClean="0"/>
            <a:t>se requiere acreditar personalidad jurídica, incluso puede ser una persona anónima. </a:t>
          </a:r>
          <a:endParaRPr lang="es-MX" dirty="0"/>
        </a:p>
      </dgm:t>
    </dgm:pt>
    <dgm:pt modelId="{8C56FBCA-A6F5-41D8-8D63-2FF81863E38E}" type="parTrans" cxnId="{06EF7C76-1C4B-40FA-94B6-4E9E87B3B9EC}">
      <dgm:prSet/>
      <dgm:spPr/>
      <dgm:t>
        <a:bodyPr/>
        <a:lstStyle/>
        <a:p>
          <a:endParaRPr lang="es-MX"/>
        </a:p>
      </dgm:t>
    </dgm:pt>
    <dgm:pt modelId="{A4C3E471-F74E-4468-9AEB-3ABCC99F9B42}" type="sibTrans" cxnId="{06EF7C76-1C4B-40FA-94B6-4E9E87B3B9EC}">
      <dgm:prSet/>
      <dgm:spPr/>
      <dgm:t>
        <a:bodyPr/>
        <a:lstStyle/>
        <a:p>
          <a:endParaRPr lang="es-MX"/>
        </a:p>
      </dgm:t>
    </dgm:pt>
    <dgm:pt modelId="{A2F01FC8-D42A-4B85-8978-B9C03B370CDE}" type="pres">
      <dgm:prSet presAssocID="{872CF57E-7E99-454B-ACD3-2BDABF93674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BF0A90C-769A-4503-9E69-FDCD845EE1A2}" type="pres">
      <dgm:prSet presAssocID="{94192737-CF81-4DCD-91C4-5859B5046C8C}" presName="composite" presStyleCnt="0"/>
      <dgm:spPr/>
    </dgm:pt>
    <dgm:pt modelId="{F8DFFE2F-18E6-4FC4-B518-E79E38AD457D}" type="pres">
      <dgm:prSet presAssocID="{94192737-CF81-4DCD-91C4-5859B5046C8C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EFEB33-C7E8-4BB6-8971-3FBA0F61C736}" type="pres">
      <dgm:prSet presAssocID="{94192737-CF81-4DCD-91C4-5859B5046C8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00D0D15-A45B-4E95-80E7-7C3220B21D82}" type="pres">
      <dgm:prSet presAssocID="{2D50B19A-1F53-43FB-9DA7-06D685C50674}" presName="spacing" presStyleCnt="0"/>
      <dgm:spPr/>
    </dgm:pt>
    <dgm:pt modelId="{BCA63593-2F78-47F4-917A-919124FE32C0}" type="pres">
      <dgm:prSet presAssocID="{3A8CA0DD-DFD3-415C-97C5-0D64211426A5}" presName="composite" presStyleCnt="0"/>
      <dgm:spPr/>
    </dgm:pt>
    <dgm:pt modelId="{23CD2B0F-AB36-47E6-87B1-49B1502F62CB}" type="pres">
      <dgm:prSet presAssocID="{3A8CA0DD-DFD3-415C-97C5-0D64211426A5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BED4877-B173-4091-8864-7CA5744AD9D3}" type="pres">
      <dgm:prSet presAssocID="{3A8CA0DD-DFD3-415C-97C5-0D64211426A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D48651-E193-490A-8A6D-E4F64703D666}" type="pres">
      <dgm:prSet presAssocID="{02B4BA3B-F2D0-4926-9DEA-B2C8AF14F614}" presName="spacing" presStyleCnt="0"/>
      <dgm:spPr/>
    </dgm:pt>
    <dgm:pt modelId="{2EE811C8-36F1-4A99-9C2A-46694AC36430}" type="pres">
      <dgm:prSet presAssocID="{F58A59F0-E232-4D39-B69A-666AEEE2B507}" presName="composite" presStyleCnt="0"/>
      <dgm:spPr/>
    </dgm:pt>
    <dgm:pt modelId="{A9F9AE68-6255-469A-979A-E3CEE2BC7924}" type="pres">
      <dgm:prSet presAssocID="{F58A59F0-E232-4D39-B69A-666AEEE2B507}" presName="imgShp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9815170-5612-46A2-891D-4D552D0C3288}" type="pres">
      <dgm:prSet presAssocID="{F58A59F0-E232-4D39-B69A-666AEEE2B507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151A292-3759-4BB2-A14F-393BE8543440}" type="pres">
      <dgm:prSet presAssocID="{2E154417-2789-42BD-99F4-B42A3334F054}" presName="spacing" presStyleCnt="0"/>
      <dgm:spPr/>
    </dgm:pt>
    <dgm:pt modelId="{D631D897-208A-479E-9960-D698C62D94A3}" type="pres">
      <dgm:prSet presAssocID="{C9CAF457-423A-465B-9A16-3D62D439631B}" presName="composite" presStyleCnt="0"/>
      <dgm:spPr/>
    </dgm:pt>
    <dgm:pt modelId="{4823B18A-7DAB-48C5-B712-253A9231ED84}" type="pres">
      <dgm:prSet presAssocID="{C9CAF457-423A-465B-9A16-3D62D439631B}" presName="imgShp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3E395D0-80D9-4A95-ADE9-FA16EC8B91BD}" type="pres">
      <dgm:prSet presAssocID="{C9CAF457-423A-465B-9A16-3D62D439631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34851F-C305-4A22-B37C-E9A621A6BCB6}" type="pres">
      <dgm:prSet presAssocID="{8D91FF16-80D7-4AF0-B07E-F0223350D89C}" presName="spacing" presStyleCnt="0"/>
      <dgm:spPr/>
    </dgm:pt>
    <dgm:pt modelId="{EA2368F1-6859-415A-8E51-FCDE3A2AFE90}" type="pres">
      <dgm:prSet presAssocID="{1D03D76C-E8A8-4277-89F6-A61AE6C52369}" presName="composite" presStyleCnt="0"/>
      <dgm:spPr/>
    </dgm:pt>
    <dgm:pt modelId="{D2B43CDD-8173-4B39-9FD5-5A62BCA417BF}" type="pres">
      <dgm:prSet presAssocID="{1D03D76C-E8A8-4277-89F6-A61AE6C52369}" presName="imgShp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49D3BEA-BC2C-4C5D-8624-6F01B2F39D51}" type="pres">
      <dgm:prSet presAssocID="{1D03D76C-E8A8-4277-89F6-A61AE6C5236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988CE21-E5A4-40ED-8D62-AF6C3C9D9685}" type="pres">
      <dgm:prSet presAssocID="{7CF6525C-648B-4E06-AA31-603A7D30B9AD}" presName="spacing" presStyleCnt="0"/>
      <dgm:spPr/>
    </dgm:pt>
    <dgm:pt modelId="{FA805BFE-40A2-409F-B643-6B68BB6DAF77}" type="pres">
      <dgm:prSet presAssocID="{315F175A-34C5-4CC8-8D09-56264527B98F}" presName="composite" presStyleCnt="0"/>
      <dgm:spPr/>
    </dgm:pt>
    <dgm:pt modelId="{A8CF25F7-097C-49D4-88BA-BC732DD78AB6}" type="pres">
      <dgm:prSet presAssocID="{315F175A-34C5-4CC8-8D09-56264527B98F}" presName="imgShp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1B803C23-E26B-4FF1-BEE3-EB7A39C2DF1D}" type="pres">
      <dgm:prSet presAssocID="{315F175A-34C5-4CC8-8D09-56264527B98F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5A4F0F8-EA9F-4FED-A7B7-6A3E17C7B90C}" srcId="{872CF57E-7E99-454B-ACD3-2BDABF936747}" destId="{1D03D76C-E8A8-4277-89F6-A61AE6C52369}" srcOrd="4" destOrd="0" parTransId="{E4EA6F34-EA85-4EFE-A254-147B04DDD688}" sibTransId="{7CF6525C-648B-4E06-AA31-603A7D30B9AD}"/>
    <dgm:cxn modelId="{2EE41511-F225-4796-955C-B5CA179D291D}" srcId="{872CF57E-7E99-454B-ACD3-2BDABF936747}" destId="{3A8CA0DD-DFD3-415C-97C5-0D64211426A5}" srcOrd="1" destOrd="0" parTransId="{10DCE77F-C41F-40BB-99FB-344ABDB3B5D1}" sibTransId="{02B4BA3B-F2D0-4926-9DEA-B2C8AF14F614}"/>
    <dgm:cxn modelId="{06EF7C76-1C4B-40FA-94B6-4E9E87B3B9EC}" srcId="{872CF57E-7E99-454B-ACD3-2BDABF936747}" destId="{315F175A-34C5-4CC8-8D09-56264527B98F}" srcOrd="5" destOrd="0" parTransId="{8C56FBCA-A6F5-41D8-8D63-2FF81863E38E}" sibTransId="{A4C3E471-F74E-4468-9AEB-3ABCC99F9B42}"/>
    <dgm:cxn modelId="{10B3A155-4145-4E70-85D4-1F55DFB3A20C}" srcId="{872CF57E-7E99-454B-ACD3-2BDABF936747}" destId="{F58A59F0-E232-4D39-B69A-666AEEE2B507}" srcOrd="2" destOrd="0" parTransId="{4888FBD7-A7ED-4466-9CE1-79ACD6D828BC}" sibTransId="{2E154417-2789-42BD-99F4-B42A3334F054}"/>
    <dgm:cxn modelId="{E893605C-9EAA-4DD2-94B8-BFF522470FD6}" srcId="{872CF57E-7E99-454B-ACD3-2BDABF936747}" destId="{94192737-CF81-4DCD-91C4-5859B5046C8C}" srcOrd="0" destOrd="0" parTransId="{48A72B02-AD5B-4F4C-AC65-1AB523A44D45}" sibTransId="{2D50B19A-1F53-43FB-9DA7-06D685C50674}"/>
    <dgm:cxn modelId="{E423EF3F-9698-4C86-875B-7F057B581AD9}" type="presOf" srcId="{315F175A-34C5-4CC8-8D09-56264527B98F}" destId="{1B803C23-E26B-4FF1-BEE3-EB7A39C2DF1D}" srcOrd="0" destOrd="0" presId="urn:microsoft.com/office/officeart/2005/8/layout/vList3"/>
    <dgm:cxn modelId="{A3727F7E-ED8E-4249-BDF1-1AC5CE4CD835}" type="presOf" srcId="{1D03D76C-E8A8-4277-89F6-A61AE6C52369}" destId="{749D3BEA-BC2C-4C5D-8624-6F01B2F39D51}" srcOrd="0" destOrd="0" presId="urn:microsoft.com/office/officeart/2005/8/layout/vList3"/>
    <dgm:cxn modelId="{AAB42ADF-C6BC-45E5-8A07-AC8C1B6AB2B8}" srcId="{872CF57E-7E99-454B-ACD3-2BDABF936747}" destId="{C9CAF457-423A-465B-9A16-3D62D439631B}" srcOrd="3" destOrd="0" parTransId="{04D8343D-AC9C-4F6B-84D6-D787B2938C66}" sibTransId="{8D91FF16-80D7-4AF0-B07E-F0223350D89C}"/>
    <dgm:cxn modelId="{214BC574-0F9D-4EBE-A1F0-655845F1A898}" type="presOf" srcId="{C9CAF457-423A-465B-9A16-3D62D439631B}" destId="{C3E395D0-80D9-4A95-ADE9-FA16EC8B91BD}" srcOrd="0" destOrd="0" presId="urn:microsoft.com/office/officeart/2005/8/layout/vList3"/>
    <dgm:cxn modelId="{3F0AA0C9-6FA3-4382-A33F-439F6DD6C7A2}" type="presOf" srcId="{F58A59F0-E232-4D39-B69A-666AEEE2B507}" destId="{E9815170-5612-46A2-891D-4D552D0C3288}" srcOrd="0" destOrd="0" presId="urn:microsoft.com/office/officeart/2005/8/layout/vList3"/>
    <dgm:cxn modelId="{0FAACD2D-B744-4118-86A3-49F51D3D5106}" type="presOf" srcId="{94192737-CF81-4DCD-91C4-5859B5046C8C}" destId="{6CEFEB33-C7E8-4BB6-8971-3FBA0F61C736}" srcOrd="0" destOrd="0" presId="urn:microsoft.com/office/officeart/2005/8/layout/vList3"/>
    <dgm:cxn modelId="{862919AC-0C58-4D60-AE06-40DBFB2BC3E0}" type="presOf" srcId="{872CF57E-7E99-454B-ACD3-2BDABF936747}" destId="{A2F01FC8-D42A-4B85-8978-B9C03B370CDE}" srcOrd="0" destOrd="0" presId="urn:microsoft.com/office/officeart/2005/8/layout/vList3"/>
    <dgm:cxn modelId="{B5F8D308-6B17-48D6-AD5E-4369C40FB2BB}" type="presOf" srcId="{3A8CA0DD-DFD3-415C-97C5-0D64211426A5}" destId="{BBED4877-B173-4091-8864-7CA5744AD9D3}" srcOrd="0" destOrd="0" presId="urn:microsoft.com/office/officeart/2005/8/layout/vList3"/>
    <dgm:cxn modelId="{1E7B6E5D-167D-4489-8DC4-40EC95DA0902}" type="presParOf" srcId="{A2F01FC8-D42A-4B85-8978-B9C03B370CDE}" destId="{5BF0A90C-769A-4503-9E69-FDCD845EE1A2}" srcOrd="0" destOrd="0" presId="urn:microsoft.com/office/officeart/2005/8/layout/vList3"/>
    <dgm:cxn modelId="{9B03E83F-40F1-4AEF-A10F-7D0AFB7007BD}" type="presParOf" srcId="{5BF0A90C-769A-4503-9E69-FDCD845EE1A2}" destId="{F8DFFE2F-18E6-4FC4-B518-E79E38AD457D}" srcOrd="0" destOrd="0" presId="urn:microsoft.com/office/officeart/2005/8/layout/vList3"/>
    <dgm:cxn modelId="{249742A8-5E99-492E-A60E-D0BDC8258668}" type="presParOf" srcId="{5BF0A90C-769A-4503-9E69-FDCD845EE1A2}" destId="{6CEFEB33-C7E8-4BB6-8971-3FBA0F61C736}" srcOrd="1" destOrd="0" presId="urn:microsoft.com/office/officeart/2005/8/layout/vList3"/>
    <dgm:cxn modelId="{7F0DF122-0807-4FD6-821E-DAD428C569AD}" type="presParOf" srcId="{A2F01FC8-D42A-4B85-8978-B9C03B370CDE}" destId="{000D0D15-A45B-4E95-80E7-7C3220B21D82}" srcOrd="1" destOrd="0" presId="urn:microsoft.com/office/officeart/2005/8/layout/vList3"/>
    <dgm:cxn modelId="{D7C60659-51DB-481F-BC17-0AEDBE984C6E}" type="presParOf" srcId="{A2F01FC8-D42A-4B85-8978-B9C03B370CDE}" destId="{BCA63593-2F78-47F4-917A-919124FE32C0}" srcOrd="2" destOrd="0" presId="urn:microsoft.com/office/officeart/2005/8/layout/vList3"/>
    <dgm:cxn modelId="{3F60B873-C48F-4404-B789-3BA51447EB4D}" type="presParOf" srcId="{BCA63593-2F78-47F4-917A-919124FE32C0}" destId="{23CD2B0F-AB36-47E6-87B1-49B1502F62CB}" srcOrd="0" destOrd="0" presId="urn:microsoft.com/office/officeart/2005/8/layout/vList3"/>
    <dgm:cxn modelId="{E45409F8-3551-4058-835E-D521E5082120}" type="presParOf" srcId="{BCA63593-2F78-47F4-917A-919124FE32C0}" destId="{BBED4877-B173-4091-8864-7CA5744AD9D3}" srcOrd="1" destOrd="0" presId="urn:microsoft.com/office/officeart/2005/8/layout/vList3"/>
    <dgm:cxn modelId="{B49925FE-2AC5-4421-9EAF-4B959C2060F8}" type="presParOf" srcId="{A2F01FC8-D42A-4B85-8978-B9C03B370CDE}" destId="{24D48651-E193-490A-8A6D-E4F64703D666}" srcOrd="3" destOrd="0" presId="urn:microsoft.com/office/officeart/2005/8/layout/vList3"/>
    <dgm:cxn modelId="{A875BC4B-7153-4BE4-87E3-D36923E015B6}" type="presParOf" srcId="{A2F01FC8-D42A-4B85-8978-B9C03B370CDE}" destId="{2EE811C8-36F1-4A99-9C2A-46694AC36430}" srcOrd="4" destOrd="0" presId="urn:microsoft.com/office/officeart/2005/8/layout/vList3"/>
    <dgm:cxn modelId="{A7A81F98-5F4C-4552-AD63-42113291A1E5}" type="presParOf" srcId="{2EE811C8-36F1-4A99-9C2A-46694AC36430}" destId="{A9F9AE68-6255-469A-979A-E3CEE2BC7924}" srcOrd="0" destOrd="0" presId="urn:microsoft.com/office/officeart/2005/8/layout/vList3"/>
    <dgm:cxn modelId="{52C84C2E-AE57-4EBF-AAE9-B625351C178F}" type="presParOf" srcId="{2EE811C8-36F1-4A99-9C2A-46694AC36430}" destId="{E9815170-5612-46A2-891D-4D552D0C3288}" srcOrd="1" destOrd="0" presId="urn:microsoft.com/office/officeart/2005/8/layout/vList3"/>
    <dgm:cxn modelId="{AD89A866-5D02-43F0-8CA2-6BE1703362BD}" type="presParOf" srcId="{A2F01FC8-D42A-4B85-8978-B9C03B370CDE}" destId="{A151A292-3759-4BB2-A14F-393BE8543440}" srcOrd="5" destOrd="0" presId="urn:microsoft.com/office/officeart/2005/8/layout/vList3"/>
    <dgm:cxn modelId="{FD2F0EF8-D5DE-48D2-8A50-A31ADA862159}" type="presParOf" srcId="{A2F01FC8-D42A-4B85-8978-B9C03B370CDE}" destId="{D631D897-208A-479E-9960-D698C62D94A3}" srcOrd="6" destOrd="0" presId="urn:microsoft.com/office/officeart/2005/8/layout/vList3"/>
    <dgm:cxn modelId="{91449947-FBA2-4CF1-8199-4C9B4B22D3EE}" type="presParOf" srcId="{D631D897-208A-479E-9960-D698C62D94A3}" destId="{4823B18A-7DAB-48C5-B712-253A9231ED84}" srcOrd="0" destOrd="0" presId="urn:microsoft.com/office/officeart/2005/8/layout/vList3"/>
    <dgm:cxn modelId="{F0AB7E4F-EB08-4A94-8262-A39EA73BCC47}" type="presParOf" srcId="{D631D897-208A-479E-9960-D698C62D94A3}" destId="{C3E395D0-80D9-4A95-ADE9-FA16EC8B91BD}" srcOrd="1" destOrd="0" presId="urn:microsoft.com/office/officeart/2005/8/layout/vList3"/>
    <dgm:cxn modelId="{68F75E7E-D950-4EE4-94A9-02F281012C7E}" type="presParOf" srcId="{A2F01FC8-D42A-4B85-8978-B9C03B370CDE}" destId="{2734851F-C305-4A22-B37C-E9A621A6BCB6}" srcOrd="7" destOrd="0" presId="urn:microsoft.com/office/officeart/2005/8/layout/vList3"/>
    <dgm:cxn modelId="{79337A24-00A8-419E-AAE5-2B00AF92653A}" type="presParOf" srcId="{A2F01FC8-D42A-4B85-8978-B9C03B370CDE}" destId="{EA2368F1-6859-415A-8E51-FCDE3A2AFE90}" srcOrd="8" destOrd="0" presId="urn:microsoft.com/office/officeart/2005/8/layout/vList3"/>
    <dgm:cxn modelId="{55C799E8-2372-4A99-A5B0-44DC06529711}" type="presParOf" srcId="{EA2368F1-6859-415A-8E51-FCDE3A2AFE90}" destId="{D2B43CDD-8173-4B39-9FD5-5A62BCA417BF}" srcOrd="0" destOrd="0" presId="urn:microsoft.com/office/officeart/2005/8/layout/vList3"/>
    <dgm:cxn modelId="{AF99B62B-6310-4487-9A7D-3F6C0B0FF05E}" type="presParOf" srcId="{EA2368F1-6859-415A-8E51-FCDE3A2AFE90}" destId="{749D3BEA-BC2C-4C5D-8624-6F01B2F39D51}" srcOrd="1" destOrd="0" presId="urn:microsoft.com/office/officeart/2005/8/layout/vList3"/>
    <dgm:cxn modelId="{E742F053-E4A6-42E8-9B14-DD11158D4985}" type="presParOf" srcId="{A2F01FC8-D42A-4B85-8978-B9C03B370CDE}" destId="{B988CE21-E5A4-40ED-8D62-AF6C3C9D9685}" srcOrd="9" destOrd="0" presId="urn:microsoft.com/office/officeart/2005/8/layout/vList3"/>
    <dgm:cxn modelId="{21F1A8EB-73BB-460D-92AB-F27AE2268EC7}" type="presParOf" srcId="{A2F01FC8-D42A-4B85-8978-B9C03B370CDE}" destId="{FA805BFE-40A2-409F-B643-6B68BB6DAF77}" srcOrd="10" destOrd="0" presId="urn:microsoft.com/office/officeart/2005/8/layout/vList3"/>
    <dgm:cxn modelId="{566EC5D2-3129-4C62-8CF7-1E3546798D92}" type="presParOf" srcId="{FA805BFE-40A2-409F-B643-6B68BB6DAF77}" destId="{A8CF25F7-097C-49D4-88BA-BC732DD78AB6}" srcOrd="0" destOrd="0" presId="urn:microsoft.com/office/officeart/2005/8/layout/vList3"/>
    <dgm:cxn modelId="{EF11FFF9-4D09-436A-8614-E82D9A125438}" type="presParOf" srcId="{FA805BFE-40A2-409F-B643-6B68BB6DAF77}" destId="{1B803C23-E26B-4FF1-BEE3-EB7A39C2DF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0D2C05-87E5-40B8-B37F-FAC1F06AC8A5}" type="doc">
      <dgm:prSet loTypeId="urn:microsoft.com/office/officeart/2005/8/layout/arrow5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069B33E8-863C-4407-85D7-25CE93399E03}">
      <dgm:prSet/>
      <dgm:spPr/>
      <dgm:t>
        <a:bodyPr/>
        <a:lstStyle/>
        <a:p>
          <a:pPr rtl="0"/>
          <a:r>
            <a:rPr lang="es-MX" dirty="0" smtClean="0"/>
            <a:t>LGTAIP en su artículo 146 señala que el recurso de revisión debe resolverse en un plazo no mayor a  </a:t>
          </a:r>
          <a:r>
            <a:rPr lang="es-MX" b="1" dirty="0" smtClean="0"/>
            <a:t>cuarenta días</a:t>
          </a:r>
          <a:r>
            <a:rPr lang="es-MX" dirty="0" smtClean="0"/>
            <a:t>, a partir de su </a:t>
          </a:r>
          <a:r>
            <a:rPr lang="es-MX" dirty="0" smtClean="0"/>
            <a:t>admisión</a:t>
          </a:r>
        </a:p>
        <a:p>
          <a:pPr rtl="0"/>
          <a:r>
            <a:rPr lang="es-MX" dirty="0" smtClean="0"/>
            <a:t>*Ampliación por un periodo </a:t>
          </a:r>
          <a:r>
            <a:rPr lang="es-MX" dirty="0" smtClean="0"/>
            <a:t>de </a:t>
          </a:r>
          <a:r>
            <a:rPr lang="es-MX" b="1" dirty="0" smtClean="0"/>
            <a:t>veinte días.</a:t>
          </a:r>
          <a:endParaRPr lang="es-MX" dirty="0"/>
        </a:p>
      </dgm:t>
    </dgm:pt>
    <dgm:pt modelId="{6150F78A-6C12-4269-A7F1-71D4C002E61D}" type="parTrans" cxnId="{8DB55CFF-8A91-40FF-BB4B-38B3461D3809}">
      <dgm:prSet/>
      <dgm:spPr/>
      <dgm:t>
        <a:bodyPr/>
        <a:lstStyle/>
        <a:p>
          <a:endParaRPr lang="es-MX"/>
        </a:p>
      </dgm:t>
    </dgm:pt>
    <dgm:pt modelId="{1B423784-521B-4B80-9141-08CD28211762}" type="sibTrans" cxnId="{8DB55CFF-8A91-40FF-BB4B-38B3461D3809}">
      <dgm:prSet/>
      <dgm:spPr/>
      <dgm:t>
        <a:bodyPr/>
        <a:lstStyle/>
        <a:p>
          <a:endParaRPr lang="es-MX"/>
        </a:p>
      </dgm:t>
    </dgm:pt>
    <dgm:pt modelId="{EB340027-DAF0-46C5-8403-BC099C1A5B95}">
      <dgm:prSet/>
      <dgm:spPr/>
      <dgm:t>
        <a:bodyPr/>
        <a:lstStyle/>
        <a:p>
          <a:pPr rtl="0"/>
          <a:r>
            <a:rPr lang="es-MX" dirty="0" smtClean="0"/>
            <a:t>LTAIPEMYM el Artículo 181 </a:t>
          </a:r>
          <a:r>
            <a:rPr lang="es-MX" dirty="0" smtClean="0"/>
            <a:t>señala que el </a:t>
          </a:r>
          <a:r>
            <a:rPr lang="es-MX" dirty="0" smtClean="0"/>
            <a:t>recurso de revisión </a:t>
          </a:r>
          <a:r>
            <a:rPr lang="es-MX" dirty="0" smtClean="0"/>
            <a:t>se resolverá en </a:t>
          </a:r>
          <a:r>
            <a:rPr lang="es-MX" dirty="0" smtClean="0"/>
            <a:t>un plazo que no podrá </a:t>
          </a:r>
          <a:r>
            <a:rPr lang="es-MX" u="sng" dirty="0" smtClean="0"/>
            <a:t>exceder de </a:t>
          </a:r>
          <a:r>
            <a:rPr lang="es-MX" b="1" u="sng" dirty="0" smtClean="0"/>
            <a:t>treinta días hábiles</a:t>
          </a:r>
          <a:r>
            <a:rPr lang="es-MX" dirty="0" smtClean="0"/>
            <a:t>, contados a partir de la admisión </a:t>
          </a:r>
          <a:endParaRPr lang="es-MX" dirty="0" smtClean="0"/>
        </a:p>
        <a:p>
          <a:pPr rtl="0"/>
          <a:r>
            <a:rPr lang="es-MX" dirty="0" smtClean="0"/>
            <a:t>*Ampliación por </a:t>
          </a:r>
          <a:r>
            <a:rPr lang="es-MX" dirty="0" smtClean="0"/>
            <a:t>un periodo de </a:t>
          </a:r>
          <a:r>
            <a:rPr lang="es-MX" b="1" u="sng" dirty="0" smtClean="0"/>
            <a:t>quince días hábiles</a:t>
          </a:r>
          <a:r>
            <a:rPr lang="es-MX" dirty="0" smtClean="0"/>
            <a:t>.</a:t>
          </a:r>
          <a:endParaRPr lang="es-MX" dirty="0"/>
        </a:p>
      </dgm:t>
    </dgm:pt>
    <dgm:pt modelId="{B5CB786B-FC02-43BF-9A0E-EAD12B892BD7}" type="parTrans" cxnId="{41AE0818-EEAC-4987-A975-9DD69C177379}">
      <dgm:prSet/>
      <dgm:spPr/>
      <dgm:t>
        <a:bodyPr/>
        <a:lstStyle/>
        <a:p>
          <a:endParaRPr lang="es-MX"/>
        </a:p>
      </dgm:t>
    </dgm:pt>
    <dgm:pt modelId="{E5910BAA-B053-4F90-8182-F89329F41A35}" type="sibTrans" cxnId="{41AE0818-EEAC-4987-A975-9DD69C177379}">
      <dgm:prSet/>
      <dgm:spPr/>
      <dgm:t>
        <a:bodyPr/>
        <a:lstStyle/>
        <a:p>
          <a:endParaRPr lang="es-MX"/>
        </a:p>
      </dgm:t>
    </dgm:pt>
    <dgm:pt modelId="{446863A8-977B-4D72-A768-0C8946456E53}" type="pres">
      <dgm:prSet presAssocID="{9F0D2C05-87E5-40B8-B37F-FAC1F06AC8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0AF98A-2693-4C0D-9E06-9AC6436B94B9}" type="pres">
      <dgm:prSet presAssocID="{069B33E8-863C-4407-85D7-25CE93399E03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E8BF3B-E218-4389-BBA4-7AFF35A524FC}" type="pres">
      <dgm:prSet presAssocID="{EB340027-DAF0-46C5-8403-BC099C1A5B9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1AE0818-EEAC-4987-A975-9DD69C177379}" srcId="{9F0D2C05-87E5-40B8-B37F-FAC1F06AC8A5}" destId="{EB340027-DAF0-46C5-8403-BC099C1A5B95}" srcOrd="1" destOrd="0" parTransId="{B5CB786B-FC02-43BF-9A0E-EAD12B892BD7}" sibTransId="{E5910BAA-B053-4F90-8182-F89329F41A35}"/>
    <dgm:cxn modelId="{5C83CF5F-5595-4BE3-BAF1-6CEF37ACC6FC}" type="presOf" srcId="{EB340027-DAF0-46C5-8403-BC099C1A5B95}" destId="{E9E8BF3B-E218-4389-BBA4-7AFF35A524FC}" srcOrd="0" destOrd="0" presId="urn:microsoft.com/office/officeart/2005/8/layout/arrow5"/>
    <dgm:cxn modelId="{FC2C1CCA-8AA0-43A6-AAA4-0F90853C4AE5}" type="presOf" srcId="{069B33E8-863C-4407-85D7-25CE93399E03}" destId="{280AF98A-2693-4C0D-9E06-9AC6436B94B9}" srcOrd="0" destOrd="0" presId="urn:microsoft.com/office/officeart/2005/8/layout/arrow5"/>
    <dgm:cxn modelId="{8DB55CFF-8A91-40FF-BB4B-38B3461D3809}" srcId="{9F0D2C05-87E5-40B8-B37F-FAC1F06AC8A5}" destId="{069B33E8-863C-4407-85D7-25CE93399E03}" srcOrd="0" destOrd="0" parTransId="{6150F78A-6C12-4269-A7F1-71D4C002E61D}" sibTransId="{1B423784-521B-4B80-9141-08CD28211762}"/>
    <dgm:cxn modelId="{DB7800E9-065D-4483-A5DB-2D01C9ABBC39}" type="presOf" srcId="{9F0D2C05-87E5-40B8-B37F-FAC1F06AC8A5}" destId="{446863A8-977B-4D72-A768-0C8946456E53}" srcOrd="0" destOrd="0" presId="urn:microsoft.com/office/officeart/2005/8/layout/arrow5"/>
    <dgm:cxn modelId="{706FA86D-B1A4-40E4-B4C0-39EB4DC4509C}" type="presParOf" srcId="{446863A8-977B-4D72-A768-0C8946456E53}" destId="{280AF98A-2693-4C0D-9E06-9AC6436B94B9}" srcOrd="0" destOrd="0" presId="urn:microsoft.com/office/officeart/2005/8/layout/arrow5"/>
    <dgm:cxn modelId="{98187C7A-6FD5-4F83-B53F-CA7EA324587D}" type="presParOf" srcId="{446863A8-977B-4D72-A768-0C8946456E53}" destId="{E9E8BF3B-E218-4389-BBA4-7AFF35A524F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ADBF9F-1CAE-42A0-A6FC-104AE364C3B4}" type="doc">
      <dgm:prSet loTypeId="urn:microsoft.com/office/officeart/2005/8/layout/StepDownProcess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650982C1-6220-4E20-8CD2-586904F8E9CF}">
      <dgm:prSet/>
      <dgm:spPr/>
      <dgm:t>
        <a:bodyPr/>
        <a:lstStyle/>
        <a:p>
          <a:pPr rtl="0"/>
          <a:r>
            <a:rPr lang="es-MX" dirty="0" smtClean="0"/>
            <a:t>- </a:t>
          </a:r>
          <a:r>
            <a:rPr lang="es-MX" b="1" dirty="0" smtClean="0"/>
            <a:t>Solicitud de información</a:t>
          </a:r>
        </a:p>
        <a:p>
          <a:pPr rtl="0"/>
          <a:r>
            <a:rPr lang="es-MX" b="1" dirty="0" smtClean="0"/>
            <a:t>- Respuesta</a:t>
          </a:r>
          <a:r>
            <a:rPr lang="es-MX" b="1" dirty="0" smtClean="0"/>
            <a:t>, </a:t>
          </a:r>
          <a:endParaRPr lang="es-MX" b="1" dirty="0" smtClean="0"/>
        </a:p>
        <a:p>
          <a:pPr rtl="0"/>
          <a:r>
            <a:rPr lang="es-MX" b="1" dirty="0" smtClean="0"/>
            <a:t>- Interposición del recurso de revisión (15 días)</a:t>
          </a:r>
          <a:endParaRPr lang="es-MX" b="1" dirty="0"/>
        </a:p>
      </dgm:t>
    </dgm:pt>
    <dgm:pt modelId="{9666346F-0EE2-409B-880B-FA93E31F2D1C}" type="parTrans" cxnId="{C26218B9-4C98-4479-987D-1C89AB163119}">
      <dgm:prSet/>
      <dgm:spPr/>
      <dgm:t>
        <a:bodyPr/>
        <a:lstStyle/>
        <a:p>
          <a:endParaRPr lang="es-MX"/>
        </a:p>
      </dgm:t>
    </dgm:pt>
    <dgm:pt modelId="{D55D57F2-6FEE-4EFF-A8C8-297FE55280D9}" type="sibTrans" cxnId="{C26218B9-4C98-4479-987D-1C89AB163119}">
      <dgm:prSet/>
      <dgm:spPr/>
      <dgm:t>
        <a:bodyPr/>
        <a:lstStyle/>
        <a:p>
          <a:endParaRPr lang="es-MX"/>
        </a:p>
      </dgm:t>
    </dgm:pt>
    <dgm:pt modelId="{F28C857E-D94D-4F64-8470-BE94C49CD885}">
      <dgm:prSet/>
      <dgm:spPr/>
      <dgm:t>
        <a:bodyPr/>
        <a:lstStyle/>
        <a:p>
          <a:pPr rtl="0"/>
          <a:r>
            <a:rPr lang="es-MX" dirty="0" smtClean="0"/>
            <a:t>Si luego de concluir el plazo para obtener la información requerida y el solicitante no la obtiene (negativa ficta), se encuentra en condiciones de promover el recurso de revisión</a:t>
          </a:r>
          <a:endParaRPr lang="es-MX" dirty="0"/>
        </a:p>
      </dgm:t>
    </dgm:pt>
    <dgm:pt modelId="{EF0CF107-DBE1-4235-AD7C-C7D17E5E1724}" type="parTrans" cxnId="{F6E60027-2554-4CB9-BE04-A6812E5943E2}">
      <dgm:prSet/>
      <dgm:spPr/>
      <dgm:t>
        <a:bodyPr/>
        <a:lstStyle/>
        <a:p>
          <a:endParaRPr lang="es-MX"/>
        </a:p>
      </dgm:t>
    </dgm:pt>
    <dgm:pt modelId="{0615398F-CD73-4256-8D57-DA4E12FE7B75}" type="sibTrans" cxnId="{F6E60027-2554-4CB9-BE04-A6812E5943E2}">
      <dgm:prSet/>
      <dgm:spPr/>
      <dgm:t>
        <a:bodyPr/>
        <a:lstStyle/>
        <a:p>
          <a:endParaRPr lang="es-MX"/>
        </a:p>
      </dgm:t>
    </dgm:pt>
    <dgm:pt modelId="{1C479F0F-B698-49C8-ABB9-AD47185C6234}">
      <dgm:prSet/>
      <dgm:spPr/>
      <dgm:t>
        <a:bodyPr/>
        <a:lstStyle/>
        <a:p>
          <a:pPr rtl="0"/>
          <a:r>
            <a:rPr lang="es-MX" dirty="0" smtClean="0"/>
            <a:t>Aunque en este caso el plazo no se limita a 15 días para promover el recurso, sino que puede presentarlo en cualquier </a:t>
          </a:r>
          <a:r>
            <a:rPr lang="es-MX" dirty="0" smtClean="0"/>
            <a:t>momento</a:t>
          </a:r>
          <a:endParaRPr lang="es-MX" dirty="0"/>
        </a:p>
      </dgm:t>
    </dgm:pt>
    <dgm:pt modelId="{C4292C19-0F8E-4397-A78D-9CCAFAC39597}" type="parTrans" cxnId="{C60795DC-9991-4CDC-B1FB-5CC7D56E0DDB}">
      <dgm:prSet/>
      <dgm:spPr/>
      <dgm:t>
        <a:bodyPr/>
        <a:lstStyle/>
        <a:p>
          <a:endParaRPr lang="es-MX"/>
        </a:p>
      </dgm:t>
    </dgm:pt>
    <dgm:pt modelId="{10060CD4-2A34-40ED-BD95-35D11066508B}" type="sibTrans" cxnId="{C60795DC-9991-4CDC-B1FB-5CC7D56E0DDB}">
      <dgm:prSet/>
      <dgm:spPr/>
      <dgm:t>
        <a:bodyPr/>
        <a:lstStyle/>
        <a:p>
          <a:endParaRPr lang="es-MX"/>
        </a:p>
      </dgm:t>
    </dgm:pt>
    <dgm:pt modelId="{A9BA9BD7-C138-4402-A006-9AFFD671CB5B}" type="pres">
      <dgm:prSet presAssocID="{E1ADBF9F-1CAE-42A0-A6FC-104AE364C3B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8113CEB-6500-454C-AE8E-151757B2E173}" type="pres">
      <dgm:prSet presAssocID="{650982C1-6220-4E20-8CD2-586904F8E9CF}" presName="composite" presStyleCnt="0"/>
      <dgm:spPr/>
    </dgm:pt>
    <dgm:pt modelId="{0FCA74EF-A2D3-4451-A8C5-2813D6EE839D}" type="pres">
      <dgm:prSet presAssocID="{650982C1-6220-4E20-8CD2-586904F8E9CF}" presName="bentUpArrow1" presStyleLbl="alignImgPlace1" presStyleIdx="0" presStyleCnt="2"/>
      <dgm:spPr/>
    </dgm:pt>
    <dgm:pt modelId="{CB71AEC9-F51B-4C4F-B4EF-F33347CD40BA}" type="pres">
      <dgm:prSet presAssocID="{650982C1-6220-4E20-8CD2-586904F8E9C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D8450D-0E50-4862-8EA9-5C26457D2D57}" type="pres">
      <dgm:prSet presAssocID="{650982C1-6220-4E20-8CD2-586904F8E9C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B6CD284C-D265-4688-9656-14CB976FAD20}" type="pres">
      <dgm:prSet presAssocID="{D55D57F2-6FEE-4EFF-A8C8-297FE55280D9}" presName="sibTrans" presStyleCnt="0"/>
      <dgm:spPr/>
    </dgm:pt>
    <dgm:pt modelId="{40312B22-BCBE-45A0-87BC-D5668024E17D}" type="pres">
      <dgm:prSet presAssocID="{F28C857E-D94D-4F64-8470-BE94C49CD885}" presName="composite" presStyleCnt="0"/>
      <dgm:spPr/>
    </dgm:pt>
    <dgm:pt modelId="{7CCCEC40-53BE-473E-8D36-EAE59ADAB5BA}" type="pres">
      <dgm:prSet presAssocID="{F28C857E-D94D-4F64-8470-BE94C49CD885}" presName="bentUpArrow1" presStyleLbl="alignImgPlace1" presStyleIdx="1" presStyleCnt="2"/>
      <dgm:spPr/>
    </dgm:pt>
    <dgm:pt modelId="{9360B811-EA35-424A-B486-76CDE6FA995C}" type="pres">
      <dgm:prSet presAssocID="{F28C857E-D94D-4F64-8470-BE94C49CD88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C73215-1748-4C78-AD63-CD25BFCFDF9F}" type="pres">
      <dgm:prSet presAssocID="{F28C857E-D94D-4F64-8470-BE94C49CD88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F4995D0-CF8B-4B85-9CE2-55CF39EB9B86}" type="pres">
      <dgm:prSet presAssocID="{0615398F-CD73-4256-8D57-DA4E12FE7B75}" presName="sibTrans" presStyleCnt="0"/>
      <dgm:spPr/>
    </dgm:pt>
    <dgm:pt modelId="{19C385C1-7702-48F7-861A-92A0713757AD}" type="pres">
      <dgm:prSet presAssocID="{1C479F0F-B698-49C8-ABB9-AD47185C6234}" presName="composite" presStyleCnt="0"/>
      <dgm:spPr/>
    </dgm:pt>
    <dgm:pt modelId="{58A9B19F-EFF6-4772-9676-65143733BD99}" type="pres">
      <dgm:prSet presAssocID="{1C479F0F-B698-49C8-ABB9-AD47185C623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6E60027-2554-4CB9-BE04-A6812E5943E2}" srcId="{E1ADBF9F-1CAE-42A0-A6FC-104AE364C3B4}" destId="{F28C857E-D94D-4F64-8470-BE94C49CD885}" srcOrd="1" destOrd="0" parTransId="{EF0CF107-DBE1-4235-AD7C-C7D17E5E1724}" sibTransId="{0615398F-CD73-4256-8D57-DA4E12FE7B75}"/>
    <dgm:cxn modelId="{C60795DC-9991-4CDC-B1FB-5CC7D56E0DDB}" srcId="{E1ADBF9F-1CAE-42A0-A6FC-104AE364C3B4}" destId="{1C479F0F-B698-49C8-ABB9-AD47185C6234}" srcOrd="2" destOrd="0" parTransId="{C4292C19-0F8E-4397-A78D-9CCAFAC39597}" sibTransId="{10060CD4-2A34-40ED-BD95-35D11066508B}"/>
    <dgm:cxn modelId="{C26218B9-4C98-4479-987D-1C89AB163119}" srcId="{E1ADBF9F-1CAE-42A0-A6FC-104AE364C3B4}" destId="{650982C1-6220-4E20-8CD2-586904F8E9CF}" srcOrd="0" destOrd="0" parTransId="{9666346F-0EE2-409B-880B-FA93E31F2D1C}" sibTransId="{D55D57F2-6FEE-4EFF-A8C8-297FE55280D9}"/>
    <dgm:cxn modelId="{8D110512-D914-403F-9468-B76D087F2312}" type="presOf" srcId="{F28C857E-D94D-4F64-8470-BE94C49CD885}" destId="{9360B811-EA35-424A-B486-76CDE6FA995C}" srcOrd="0" destOrd="0" presId="urn:microsoft.com/office/officeart/2005/8/layout/StepDownProcess"/>
    <dgm:cxn modelId="{6B54148F-B9A8-49CE-9A5A-D213C0615B9B}" type="presOf" srcId="{1C479F0F-B698-49C8-ABB9-AD47185C6234}" destId="{58A9B19F-EFF6-4772-9676-65143733BD99}" srcOrd="0" destOrd="0" presId="urn:microsoft.com/office/officeart/2005/8/layout/StepDownProcess"/>
    <dgm:cxn modelId="{197EE270-0DEE-4F7D-871F-006DF0A516F8}" type="presOf" srcId="{E1ADBF9F-1CAE-42A0-A6FC-104AE364C3B4}" destId="{A9BA9BD7-C138-4402-A006-9AFFD671CB5B}" srcOrd="0" destOrd="0" presId="urn:microsoft.com/office/officeart/2005/8/layout/StepDownProcess"/>
    <dgm:cxn modelId="{D0C9BF3A-6CB2-4F23-AC6B-0B59255A64D0}" type="presOf" srcId="{650982C1-6220-4E20-8CD2-586904F8E9CF}" destId="{CB71AEC9-F51B-4C4F-B4EF-F33347CD40BA}" srcOrd="0" destOrd="0" presId="urn:microsoft.com/office/officeart/2005/8/layout/StepDownProcess"/>
    <dgm:cxn modelId="{91A1AB22-C446-4B0C-A7AE-FAC2BD08B5E2}" type="presParOf" srcId="{A9BA9BD7-C138-4402-A006-9AFFD671CB5B}" destId="{28113CEB-6500-454C-AE8E-151757B2E173}" srcOrd="0" destOrd="0" presId="urn:microsoft.com/office/officeart/2005/8/layout/StepDownProcess"/>
    <dgm:cxn modelId="{2A452DCD-CD44-4B94-817C-97ACE0B4B1EF}" type="presParOf" srcId="{28113CEB-6500-454C-AE8E-151757B2E173}" destId="{0FCA74EF-A2D3-4451-A8C5-2813D6EE839D}" srcOrd="0" destOrd="0" presId="urn:microsoft.com/office/officeart/2005/8/layout/StepDownProcess"/>
    <dgm:cxn modelId="{AD34467F-BF5E-4D40-B8AF-5D511DC7F487}" type="presParOf" srcId="{28113CEB-6500-454C-AE8E-151757B2E173}" destId="{CB71AEC9-F51B-4C4F-B4EF-F33347CD40BA}" srcOrd="1" destOrd="0" presId="urn:microsoft.com/office/officeart/2005/8/layout/StepDownProcess"/>
    <dgm:cxn modelId="{86C8EEAA-56C6-4E3C-ACA5-3DDB0923866E}" type="presParOf" srcId="{28113CEB-6500-454C-AE8E-151757B2E173}" destId="{3CD8450D-0E50-4862-8EA9-5C26457D2D57}" srcOrd="2" destOrd="0" presId="urn:microsoft.com/office/officeart/2005/8/layout/StepDownProcess"/>
    <dgm:cxn modelId="{AF614E94-78CB-4FBD-8079-DC338B292AC8}" type="presParOf" srcId="{A9BA9BD7-C138-4402-A006-9AFFD671CB5B}" destId="{B6CD284C-D265-4688-9656-14CB976FAD20}" srcOrd="1" destOrd="0" presId="urn:microsoft.com/office/officeart/2005/8/layout/StepDownProcess"/>
    <dgm:cxn modelId="{A0FBFA7F-B5D1-40C0-B22C-ACC463716857}" type="presParOf" srcId="{A9BA9BD7-C138-4402-A006-9AFFD671CB5B}" destId="{40312B22-BCBE-45A0-87BC-D5668024E17D}" srcOrd="2" destOrd="0" presId="urn:microsoft.com/office/officeart/2005/8/layout/StepDownProcess"/>
    <dgm:cxn modelId="{F8BBE731-8964-4093-90AC-4021EEB6E2E4}" type="presParOf" srcId="{40312B22-BCBE-45A0-87BC-D5668024E17D}" destId="{7CCCEC40-53BE-473E-8D36-EAE59ADAB5BA}" srcOrd="0" destOrd="0" presId="urn:microsoft.com/office/officeart/2005/8/layout/StepDownProcess"/>
    <dgm:cxn modelId="{DAE202B8-CFCC-44E4-973D-15229DE038FD}" type="presParOf" srcId="{40312B22-BCBE-45A0-87BC-D5668024E17D}" destId="{9360B811-EA35-424A-B486-76CDE6FA995C}" srcOrd="1" destOrd="0" presId="urn:microsoft.com/office/officeart/2005/8/layout/StepDownProcess"/>
    <dgm:cxn modelId="{57743749-4E6F-479C-A1A0-94683013A34B}" type="presParOf" srcId="{40312B22-BCBE-45A0-87BC-D5668024E17D}" destId="{AEC73215-1748-4C78-AD63-CD25BFCFDF9F}" srcOrd="2" destOrd="0" presId="urn:microsoft.com/office/officeart/2005/8/layout/StepDownProcess"/>
    <dgm:cxn modelId="{2CDB77B4-784A-40C7-A62A-728222F563D4}" type="presParOf" srcId="{A9BA9BD7-C138-4402-A006-9AFFD671CB5B}" destId="{5F4995D0-CF8B-4B85-9CE2-55CF39EB9B86}" srcOrd="3" destOrd="0" presId="urn:microsoft.com/office/officeart/2005/8/layout/StepDownProcess"/>
    <dgm:cxn modelId="{FEC5BCE8-EC48-4930-9311-29DE70337426}" type="presParOf" srcId="{A9BA9BD7-C138-4402-A006-9AFFD671CB5B}" destId="{19C385C1-7702-48F7-861A-92A0713757AD}" srcOrd="4" destOrd="0" presId="urn:microsoft.com/office/officeart/2005/8/layout/StepDownProcess"/>
    <dgm:cxn modelId="{82B979BF-45E6-4982-8883-B2F469EC70FF}" type="presParOf" srcId="{19C385C1-7702-48F7-861A-92A0713757AD}" destId="{58A9B19F-EFF6-4772-9676-65143733BD9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918407-71EE-4C6A-AE2F-05B89286A250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7ED65A7-CEEE-4B92-A2FC-F8CDF88EB522}">
      <dgm:prSet/>
      <dgm:spPr/>
      <dgm:t>
        <a:bodyPr/>
        <a:lstStyle/>
        <a:p>
          <a:pPr rtl="0"/>
          <a:r>
            <a:rPr lang="es-MX" smtClean="0"/>
            <a:t>Artículo 180. El recurso de revisión contendrá:</a:t>
          </a:r>
          <a:endParaRPr lang="es-MX"/>
        </a:p>
      </dgm:t>
    </dgm:pt>
    <dgm:pt modelId="{EBE85999-D019-4800-B2F4-7CCE1CD375B8}" type="parTrans" cxnId="{3D8BFF52-9F1C-41D6-A33A-DB528312E9E4}">
      <dgm:prSet/>
      <dgm:spPr/>
      <dgm:t>
        <a:bodyPr/>
        <a:lstStyle/>
        <a:p>
          <a:endParaRPr lang="es-MX"/>
        </a:p>
      </dgm:t>
    </dgm:pt>
    <dgm:pt modelId="{1FCAD4A5-46F3-4B69-BF03-287E185189F9}" type="sibTrans" cxnId="{3D8BFF52-9F1C-41D6-A33A-DB528312E9E4}">
      <dgm:prSet/>
      <dgm:spPr/>
      <dgm:t>
        <a:bodyPr/>
        <a:lstStyle/>
        <a:p>
          <a:endParaRPr lang="es-MX"/>
        </a:p>
      </dgm:t>
    </dgm:pt>
    <dgm:pt modelId="{B4E2F0A6-482A-4C47-AC8E-BDA9F488C21B}">
      <dgm:prSet/>
      <dgm:spPr/>
      <dgm:t>
        <a:bodyPr/>
        <a:lstStyle/>
        <a:p>
          <a:pPr rtl="0"/>
          <a:r>
            <a:rPr lang="es-MX" dirty="0" smtClean="0"/>
            <a:t>I. El </a:t>
          </a:r>
          <a:r>
            <a:rPr lang="es-MX" dirty="0" smtClean="0"/>
            <a:t>SO ante </a:t>
          </a:r>
          <a:r>
            <a:rPr lang="es-MX" dirty="0" smtClean="0"/>
            <a:t>la cual se presentó la solicitud;</a:t>
          </a:r>
          <a:endParaRPr lang="es-MX" dirty="0"/>
        </a:p>
      </dgm:t>
    </dgm:pt>
    <dgm:pt modelId="{9E672C4E-0683-4336-A919-DE5B3F87A6A8}" type="parTrans" cxnId="{0EFFCB4A-50F6-4A71-B84C-43D5BEF4783D}">
      <dgm:prSet/>
      <dgm:spPr/>
      <dgm:t>
        <a:bodyPr/>
        <a:lstStyle/>
        <a:p>
          <a:endParaRPr lang="es-MX"/>
        </a:p>
      </dgm:t>
    </dgm:pt>
    <dgm:pt modelId="{6D8B9C26-6732-4F99-A85D-785D6FDA8FD0}" type="sibTrans" cxnId="{0EFFCB4A-50F6-4A71-B84C-43D5BEF4783D}">
      <dgm:prSet/>
      <dgm:spPr/>
      <dgm:t>
        <a:bodyPr/>
        <a:lstStyle/>
        <a:p>
          <a:endParaRPr lang="es-MX"/>
        </a:p>
      </dgm:t>
    </dgm:pt>
    <dgm:pt modelId="{3C5598AF-4032-424F-8C41-ABF9D431982D}">
      <dgm:prSet/>
      <dgm:spPr/>
      <dgm:t>
        <a:bodyPr/>
        <a:lstStyle/>
        <a:p>
          <a:pPr rtl="0"/>
          <a:r>
            <a:rPr lang="es-MX" smtClean="0"/>
            <a:t>II. El nombre del solicitante que recurre o de su representante y, en su caso, del tercero interesado, así como la dirección o medio que señale para recibir notificaciones;</a:t>
          </a:r>
          <a:endParaRPr lang="es-MX"/>
        </a:p>
      </dgm:t>
    </dgm:pt>
    <dgm:pt modelId="{364F4E30-600A-426B-AF98-55B584E20E0D}" type="parTrans" cxnId="{9761D728-97A0-406A-9C39-38D9DF9E0381}">
      <dgm:prSet/>
      <dgm:spPr/>
      <dgm:t>
        <a:bodyPr/>
        <a:lstStyle/>
        <a:p>
          <a:endParaRPr lang="es-MX"/>
        </a:p>
      </dgm:t>
    </dgm:pt>
    <dgm:pt modelId="{99B80A86-0F57-41B6-BF09-F5D8392C13B7}" type="sibTrans" cxnId="{9761D728-97A0-406A-9C39-38D9DF9E0381}">
      <dgm:prSet/>
      <dgm:spPr/>
      <dgm:t>
        <a:bodyPr/>
        <a:lstStyle/>
        <a:p>
          <a:endParaRPr lang="es-MX"/>
        </a:p>
      </dgm:t>
    </dgm:pt>
    <dgm:pt modelId="{D254A68E-7220-41E5-9ACE-29A6791D31CC}">
      <dgm:prSet/>
      <dgm:spPr/>
      <dgm:t>
        <a:bodyPr/>
        <a:lstStyle/>
        <a:p>
          <a:pPr rtl="0"/>
          <a:r>
            <a:rPr lang="es-MX" smtClean="0"/>
            <a:t>III. El número de folio de respuesta de la solicitud de acceso;</a:t>
          </a:r>
          <a:endParaRPr lang="es-MX"/>
        </a:p>
      </dgm:t>
    </dgm:pt>
    <dgm:pt modelId="{89982195-B686-43B7-B7EB-4225AEBF579D}" type="parTrans" cxnId="{D9C69742-4AE9-42CC-89DC-84D98E7768DE}">
      <dgm:prSet/>
      <dgm:spPr/>
      <dgm:t>
        <a:bodyPr/>
        <a:lstStyle/>
        <a:p>
          <a:endParaRPr lang="es-MX"/>
        </a:p>
      </dgm:t>
    </dgm:pt>
    <dgm:pt modelId="{926F96AE-7E69-4FA3-8739-F26CB34F4408}" type="sibTrans" cxnId="{D9C69742-4AE9-42CC-89DC-84D98E7768DE}">
      <dgm:prSet/>
      <dgm:spPr/>
      <dgm:t>
        <a:bodyPr/>
        <a:lstStyle/>
        <a:p>
          <a:endParaRPr lang="es-MX"/>
        </a:p>
      </dgm:t>
    </dgm:pt>
    <dgm:pt modelId="{36013D53-2903-4EFE-9996-F594F138B2BB}">
      <dgm:prSet/>
      <dgm:spPr/>
      <dgm:t>
        <a:bodyPr/>
        <a:lstStyle/>
        <a:p>
          <a:pPr rtl="0"/>
          <a:r>
            <a:rPr lang="es-MX" dirty="0" smtClean="0"/>
            <a:t>IV. La fecha en que fue notificada la respuesta al solicitante o tuvo conocimiento del acto reclamado, o </a:t>
          </a:r>
          <a:r>
            <a:rPr lang="es-MX" dirty="0" smtClean="0"/>
            <a:t>de presentación </a:t>
          </a:r>
          <a:r>
            <a:rPr lang="es-MX" dirty="0" smtClean="0"/>
            <a:t>de la solicitud, en caso de falta de respuesta;</a:t>
          </a:r>
          <a:endParaRPr lang="es-MX" dirty="0"/>
        </a:p>
      </dgm:t>
    </dgm:pt>
    <dgm:pt modelId="{7D7D3B80-BEBE-41B4-8E7B-A5618FB37BC2}" type="parTrans" cxnId="{7BFBFF76-5C29-4183-B115-FDC81420B082}">
      <dgm:prSet/>
      <dgm:spPr/>
      <dgm:t>
        <a:bodyPr/>
        <a:lstStyle/>
        <a:p>
          <a:endParaRPr lang="es-MX"/>
        </a:p>
      </dgm:t>
    </dgm:pt>
    <dgm:pt modelId="{B365DA7A-D9E7-416D-874B-4BF26875AFE2}" type="sibTrans" cxnId="{7BFBFF76-5C29-4183-B115-FDC81420B082}">
      <dgm:prSet/>
      <dgm:spPr/>
      <dgm:t>
        <a:bodyPr/>
        <a:lstStyle/>
        <a:p>
          <a:endParaRPr lang="es-MX"/>
        </a:p>
      </dgm:t>
    </dgm:pt>
    <dgm:pt modelId="{6B9A42D2-4689-4192-9E65-83EA5BEE3E89}">
      <dgm:prSet/>
      <dgm:spPr/>
      <dgm:t>
        <a:bodyPr/>
        <a:lstStyle/>
        <a:p>
          <a:pPr rtl="0"/>
          <a:r>
            <a:rPr lang="es-MX" smtClean="0"/>
            <a:t>V. El acto que se recurre;</a:t>
          </a:r>
          <a:endParaRPr lang="es-MX"/>
        </a:p>
      </dgm:t>
    </dgm:pt>
    <dgm:pt modelId="{6EEB2451-66AE-4F90-9DA8-C2A4B3C0891A}" type="parTrans" cxnId="{A43D3F77-4DEA-47F4-BA2C-F5F72467441C}">
      <dgm:prSet/>
      <dgm:spPr/>
      <dgm:t>
        <a:bodyPr/>
        <a:lstStyle/>
        <a:p>
          <a:endParaRPr lang="es-MX"/>
        </a:p>
      </dgm:t>
    </dgm:pt>
    <dgm:pt modelId="{1F338145-745A-4CA0-8F16-C3625B757579}" type="sibTrans" cxnId="{A43D3F77-4DEA-47F4-BA2C-F5F72467441C}">
      <dgm:prSet/>
      <dgm:spPr/>
      <dgm:t>
        <a:bodyPr/>
        <a:lstStyle/>
        <a:p>
          <a:endParaRPr lang="es-MX"/>
        </a:p>
      </dgm:t>
    </dgm:pt>
    <dgm:pt modelId="{FE1EBA38-20DD-4B7D-81A3-977E02C0E4CE}">
      <dgm:prSet/>
      <dgm:spPr/>
      <dgm:t>
        <a:bodyPr/>
        <a:lstStyle/>
        <a:p>
          <a:pPr rtl="0"/>
          <a:r>
            <a:rPr lang="es-MX" smtClean="0"/>
            <a:t>VI. Las razones o motivos de inconformidad;</a:t>
          </a:r>
          <a:endParaRPr lang="es-MX"/>
        </a:p>
      </dgm:t>
    </dgm:pt>
    <dgm:pt modelId="{DEEBA649-F7DD-420A-A219-21EF68AC647F}" type="parTrans" cxnId="{3A807420-7EC9-4875-A867-40C63823463B}">
      <dgm:prSet/>
      <dgm:spPr/>
      <dgm:t>
        <a:bodyPr/>
        <a:lstStyle/>
        <a:p>
          <a:endParaRPr lang="es-MX"/>
        </a:p>
      </dgm:t>
    </dgm:pt>
    <dgm:pt modelId="{0F70FF80-F840-4E41-BE4C-2B65D859D662}" type="sibTrans" cxnId="{3A807420-7EC9-4875-A867-40C63823463B}">
      <dgm:prSet/>
      <dgm:spPr/>
      <dgm:t>
        <a:bodyPr/>
        <a:lstStyle/>
        <a:p>
          <a:endParaRPr lang="es-MX"/>
        </a:p>
      </dgm:t>
    </dgm:pt>
    <dgm:pt modelId="{5E4E2888-D68B-4375-9D98-05E85765175D}">
      <dgm:prSet/>
      <dgm:spPr/>
      <dgm:t>
        <a:bodyPr/>
        <a:lstStyle/>
        <a:p>
          <a:endParaRPr lang="es-MX"/>
        </a:p>
      </dgm:t>
    </dgm:pt>
    <dgm:pt modelId="{6786A19F-000A-4646-92A9-460760968D84}" type="parTrans" cxnId="{F80FB411-4209-4334-A837-A260356A6B6B}">
      <dgm:prSet/>
      <dgm:spPr/>
      <dgm:t>
        <a:bodyPr/>
        <a:lstStyle/>
        <a:p>
          <a:endParaRPr lang="es-MX"/>
        </a:p>
      </dgm:t>
    </dgm:pt>
    <dgm:pt modelId="{3A4EB442-F649-4017-885E-4D57B572016F}" type="sibTrans" cxnId="{F80FB411-4209-4334-A837-A260356A6B6B}">
      <dgm:prSet/>
      <dgm:spPr/>
      <dgm:t>
        <a:bodyPr/>
        <a:lstStyle/>
        <a:p>
          <a:endParaRPr lang="es-MX"/>
        </a:p>
      </dgm:t>
    </dgm:pt>
    <dgm:pt modelId="{C357AC4E-37DE-4DCE-A33E-731DD1CF8E3A}">
      <dgm:prSet/>
      <dgm:spPr/>
      <dgm:t>
        <a:bodyPr/>
        <a:lstStyle/>
        <a:p>
          <a:endParaRPr lang="es-MX"/>
        </a:p>
      </dgm:t>
    </dgm:pt>
    <dgm:pt modelId="{95D3DDF2-405B-4639-9958-4F84ECBAD3A5}" type="parTrans" cxnId="{219620CC-B34E-483C-8C8F-CFD18BD68643}">
      <dgm:prSet/>
      <dgm:spPr/>
      <dgm:t>
        <a:bodyPr/>
        <a:lstStyle/>
        <a:p>
          <a:endParaRPr lang="es-MX"/>
        </a:p>
      </dgm:t>
    </dgm:pt>
    <dgm:pt modelId="{CDF06820-026B-45AF-8BED-6CBA4A9C9240}" type="sibTrans" cxnId="{219620CC-B34E-483C-8C8F-CFD18BD68643}">
      <dgm:prSet/>
      <dgm:spPr/>
      <dgm:t>
        <a:bodyPr/>
        <a:lstStyle/>
        <a:p>
          <a:endParaRPr lang="es-MX"/>
        </a:p>
      </dgm:t>
    </dgm:pt>
    <dgm:pt modelId="{FFED3A47-1D6B-454D-8A97-432FD8E563FE}">
      <dgm:prSet/>
      <dgm:spPr/>
      <dgm:t>
        <a:bodyPr/>
        <a:lstStyle/>
        <a:p>
          <a:endParaRPr lang="es-MX"/>
        </a:p>
      </dgm:t>
    </dgm:pt>
    <dgm:pt modelId="{B4C3176C-9FEC-4CB9-B6E9-1D8167AD3093}" type="parTrans" cxnId="{8A597E0D-9441-4DC7-BFDE-4B85F39F56E0}">
      <dgm:prSet/>
      <dgm:spPr/>
      <dgm:t>
        <a:bodyPr/>
        <a:lstStyle/>
        <a:p>
          <a:endParaRPr lang="es-MX"/>
        </a:p>
      </dgm:t>
    </dgm:pt>
    <dgm:pt modelId="{1AFD59A1-CD5F-4401-B2C2-4BC312344022}" type="sibTrans" cxnId="{8A597E0D-9441-4DC7-BFDE-4B85F39F56E0}">
      <dgm:prSet/>
      <dgm:spPr/>
      <dgm:t>
        <a:bodyPr/>
        <a:lstStyle/>
        <a:p>
          <a:endParaRPr lang="es-MX"/>
        </a:p>
      </dgm:t>
    </dgm:pt>
    <dgm:pt modelId="{D86B88F2-8E18-482B-810D-E639CE082255}">
      <dgm:prSet/>
      <dgm:spPr/>
      <dgm:t>
        <a:bodyPr/>
        <a:lstStyle/>
        <a:p>
          <a:endParaRPr lang="es-MX"/>
        </a:p>
      </dgm:t>
    </dgm:pt>
    <dgm:pt modelId="{D759A144-9549-411C-BFDC-42C986BA5B1A}" type="parTrans" cxnId="{ADDC41AD-C914-49DB-BCA1-CC49DE6A6FC0}">
      <dgm:prSet/>
      <dgm:spPr/>
      <dgm:t>
        <a:bodyPr/>
        <a:lstStyle/>
        <a:p>
          <a:endParaRPr lang="es-MX"/>
        </a:p>
      </dgm:t>
    </dgm:pt>
    <dgm:pt modelId="{D56A175F-1886-42F8-8DB7-0DC328C53C37}" type="sibTrans" cxnId="{ADDC41AD-C914-49DB-BCA1-CC49DE6A6FC0}">
      <dgm:prSet/>
      <dgm:spPr/>
      <dgm:t>
        <a:bodyPr/>
        <a:lstStyle/>
        <a:p>
          <a:endParaRPr lang="es-MX"/>
        </a:p>
      </dgm:t>
    </dgm:pt>
    <dgm:pt modelId="{4E3C1FCB-9B3F-482D-8599-D3502A11D613}" type="pres">
      <dgm:prSet presAssocID="{2D918407-71EE-4C6A-AE2F-05B89286A25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596F08AE-2986-4801-A9CA-71DAA4920621}" type="pres">
      <dgm:prSet presAssocID="{2D918407-71EE-4C6A-AE2F-05B89286A250}" presName="Name1" presStyleCnt="0"/>
      <dgm:spPr/>
    </dgm:pt>
    <dgm:pt modelId="{0D875330-D5BC-4A4D-9B54-942DD38F18A0}" type="pres">
      <dgm:prSet presAssocID="{2D918407-71EE-4C6A-AE2F-05B89286A250}" presName="cycle" presStyleCnt="0"/>
      <dgm:spPr/>
    </dgm:pt>
    <dgm:pt modelId="{2918B379-B738-47AA-974E-817A31AC7751}" type="pres">
      <dgm:prSet presAssocID="{2D918407-71EE-4C6A-AE2F-05B89286A250}" presName="srcNode" presStyleLbl="node1" presStyleIdx="0" presStyleCnt="7"/>
      <dgm:spPr/>
    </dgm:pt>
    <dgm:pt modelId="{809591D9-F45D-40E7-877C-A56B992B85CF}" type="pres">
      <dgm:prSet presAssocID="{2D918407-71EE-4C6A-AE2F-05B89286A250}" presName="conn" presStyleLbl="parChTrans1D2" presStyleIdx="0" presStyleCnt="1"/>
      <dgm:spPr/>
      <dgm:t>
        <a:bodyPr/>
        <a:lstStyle/>
        <a:p>
          <a:endParaRPr lang="es-MX"/>
        </a:p>
      </dgm:t>
    </dgm:pt>
    <dgm:pt modelId="{35E40160-6D4C-41B6-85D3-E2E845D48966}" type="pres">
      <dgm:prSet presAssocID="{2D918407-71EE-4C6A-AE2F-05B89286A250}" presName="extraNode" presStyleLbl="node1" presStyleIdx="0" presStyleCnt="7"/>
      <dgm:spPr/>
    </dgm:pt>
    <dgm:pt modelId="{2FD7203D-48C5-4A76-B491-B9931B510980}" type="pres">
      <dgm:prSet presAssocID="{2D918407-71EE-4C6A-AE2F-05B89286A250}" presName="dstNode" presStyleLbl="node1" presStyleIdx="0" presStyleCnt="7"/>
      <dgm:spPr/>
    </dgm:pt>
    <dgm:pt modelId="{A4AAB339-BF4C-456B-BEDE-5BD852D99B32}" type="pres">
      <dgm:prSet presAssocID="{57ED65A7-CEEE-4B92-A2FC-F8CDF88EB52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C5A9D51-BB47-44A4-80C7-35271A7B8ADB}" type="pres">
      <dgm:prSet presAssocID="{57ED65A7-CEEE-4B92-A2FC-F8CDF88EB522}" presName="accent_1" presStyleCnt="0"/>
      <dgm:spPr/>
    </dgm:pt>
    <dgm:pt modelId="{E1871720-1461-4783-BB90-71D9D5CC43D7}" type="pres">
      <dgm:prSet presAssocID="{57ED65A7-CEEE-4B92-A2FC-F8CDF88EB522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A4233B0-C842-430C-8C4E-EA0BD20A0B7D}" type="pres">
      <dgm:prSet presAssocID="{B4E2F0A6-482A-4C47-AC8E-BDA9F488C21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8594C5-0A5D-4633-8DDC-29EEEE7B287F}" type="pres">
      <dgm:prSet presAssocID="{B4E2F0A6-482A-4C47-AC8E-BDA9F488C21B}" presName="accent_2" presStyleCnt="0"/>
      <dgm:spPr/>
    </dgm:pt>
    <dgm:pt modelId="{70C1D1C7-5760-482C-8EDE-64B53E27D4FA}" type="pres">
      <dgm:prSet presAssocID="{B4E2F0A6-482A-4C47-AC8E-BDA9F488C21B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9422E9-4BC0-43CC-AEDA-3D3264960269}" type="pres">
      <dgm:prSet presAssocID="{3C5598AF-4032-424F-8C41-ABF9D431982D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D031A0B-B164-487D-8514-7C139B861B25}" type="pres">
      <dgm:prSet presAssocID="{3C5598AF-4032-424F-8C41-ABF9D431982D}" presName="accent_3" presStyleCnt="0"/>
      <dgm:spPr/>
    </dgm:pt>
    <dgm:pt modelId="{3A7703F9-35CA-41F3-800D-5E4F96A0C978}" type="pres">
      <dgm:prSet presAssocID="{3C5598AF-4032-424F-8C41-ABF9D431982D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40F94F-5BB5-408A-B04D-1AAF3134C685}" type="pres">
      <dgm:prSet presAssocID="{D254A68E-7220-41E5-9ACE-29A6791D31C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7CD0814-B27E-41C1-BF94-0631DD5EA7F7}" type="pres">
      <dgm:prSet presAssocID="{D254A68E-7220-41E5-9ACE-29A6791D31CC}" presName="accent_4" presStyleCnt="0"/>
      <dgm:spPr/>
    </dgm:pt>
    <dgm:pt modelId="{4AA0B926-1976-4FB8-AB4B-B4D5CE69A9A1}" type="pres">
      <dgm:prSet presAssocID="{D254A68E-7220-41E5-9ACE-29A6791D31CC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2B6DD3B-BE19-492E-BDDE-E5B4D8C69660}" type="pres">
      <dgm:prSet presAssocID="{36013D53-2903-4EFE-9996-F594F138B2B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16D0214-CC63-4A8D-B251-08D61B278BA1}" type="pres">
      <dgm:prSet presAssocID="{36013D53-2903-4EFE-9996-F594F138B2BB}" presName="accent_5" presStyleCnt="0"/>
      <dgm:spPr/>
    </dgm:pt>
    <dgm:pt modelId="{29F639B8-F55B-4310-9A51-893B033308BE}" type="pres">
      <dgm:prSet presAssocID="{36013D53-2903-4EFE-9996-F594F138B2BB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854A852-630A-4944-98CE-98C992BD4554}" type="pres">
      <dgm:prSet presAssocID="{6B9A42D2-4689-4192-9E65-83EA5BEE3E8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39648E-143B-4B8B-A071-911E5A92C049}" type="pres">
      <dgm:prSet presAssocID="{6B9A42D2-4689-4192-9E65-83EA5BEE3E89}" presName="accent_6" presStyleCnt="0"/>
      <dgm:spPr/>
    </dgm:pt>
    <dgm:pt modelId="{E02092E0-0793-4B98-9FB9-F6A3A248934B}" type="pres">
      <dgm:prSet presAssocID="{6B9A42D2-4689-4192-9E65-83EA5BEE3E89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0816D06-661B-43F0-B1A2-635A27968BDD}" type="pres">
      <dgm:prSet presAssocID="{FE1EBA38-20DD-4B7D-81A3-977E02C0E4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3D91E98-A3BA-4FF5-BC7C-A65AE9798EC6}" type="pres">
      <dgm:prSet presAssocID="{FE1EBA38-20DD-4B7D-81A3-977E02C0E4CE}" presName="accent_7" presStyleCnt="0"/>
      <dgm:spPr/>
    </dgm:pt>
    <dgm:pt modelId="{1F6104FD-B384-4F6B-935B-2F935CADC2FD}" type="pres">
      <dgm:prSet presAssocID="{FE1EBA38-20DD-4B7D-81A3-977E02C0E4CE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A43D3F77-4DEA-47F4-BA2C-F5F72467441C}" srcId="{2D918407-71EE-4C6A-AE2F-05B89286A250}" destId="{6B9A42D2-4689-4192-9E65-83EA5BEE3E89}" srcOrd="5" destOrd="0" parTransId="{6EEB2451-66AE-4F90-9DA8-C2A4B3C0891A}" sibTransId="{1F338145-745A-4CA0-8F16-C3625B757579}"/>
    <dgm:cxn modelId="{8A597E0D-9441-4DC7-BFDE-4B85F39F56E0}" srcId="{2D918407-71EE-4C6A-AE2F-05B89286A250}" destId="{FFED3A47-1D6B-454D-8A97-432FD8E563FE}" srcOrd="9" destOrd="0" parTransId="{B4C3176C-9FEC-4CB9-B6E9-1D8167AD3093}" sibTransId="{1AFD59A1-CD5F-4401-B2C2-4BC312344022}"/>
    <dgm:cxn modelId="{219620CC-B34E-483C-8C8F-CFD18BD68643}" srcId="{2D918407-71EE-4C6A-AE2F-05B89286A250}" destId="{C357AC4E-37DE-4DCE-A33E-731DD1CF8E3A}" srcOrd="8" destOrd="0" parTransId="{95D3DDF2-405B-4639-9958-4F84ECBAD3A5}" sibTransId="{CDF06820-026B-45AF-8BED-6CBA4A9C9240}"/>
    <dgm:cxn modelId="{611AB9E6-6779-4D1E-AC41-B669E71C81A9}" type="presOf" srcId="{1FCAD4A5-46F3-4B69-BF03-287E185189F9}" destId="{809591D9-F45D-40E7-877C-A56B992B85CF}" srcOrd="0" destOrd="0" presId="urn:microsoft.com/office/officeart/2008/layout/VerticalCurvedList"/>
    <dgm:cxn modelId="{DC0C8EC6-E570-4BAE-A129-4179B9FD993A}" type="presOf" srcId="{3C5598AF-4032-424F-8C41-ABF9D431982D}" destId="{429422E9-4BC0-43CC-AEDA-3D3264960269}" srcOrd="0" destOrd="0" presId="urn:microsoft.com/office/officeart/2008/layout/VerticalCurvedList"/>
    <dgm:cxn modelId="{F80FB411-4209-4334-A837-A260356A6B6B}" srcId="{2D918407-71EE-4C6A-AE2F-05B89286A250}" destId="{5E4E2888-D68B-4375-9D98-05E85765175D}" srcOrd="7" destOrd="0" parTransId="{6786A19F-000A-4646-92A9-460760968D84}" sibTransId="{3A4EB442-F649-4017-885E-4D57B572016F}"/>
    <dgm:cxn modelId="{ADDC41AD-C914-49DB-BCA1-CC49DE6A6FC0}" srcId="{2D918407-71EE-4C6A-AE2F-05B89286A250}" destId="{D86B88F2-8E18-482B-810D-E639CE082255}" srcOrd="10" destOrd="0" parTransId="{D759A144-9549-411C-BFDC-42C986BA5B1A}" sibTransId="{D56A175F-1886-42F8-8DB7-0DC328C53C37}"/>
    <dgm:cxn modelId="{CEDEF9EF-EB4B-445E-9FF7-308C32BA72D1}" type="presOf" srcId="{FE1EBA38-20DD-4B7D-81A3-977E02C0E4CE}" destId="{10816D06-661B-43F0-B1A2-635A27968BDD}" srcOrd="0" destOrd="0" presId="urn:microsoft.com/office/officeart/2008/layout/VerticalCurvedList"/>
    <dgm:cxn modelId="{7BFBFF76-5C29-4183-B115-FDC81420B082}" srcId="{2D918407-71EE-4C6A-AE2F-05B89286A250}" destId="{36013D53-2903-4EFE-9996-F594F138B2BB}" srcOrd="4" destOrd="0" parTransId="{7D7D3B80-BEBE-41B4-8E7B-A5618FB37BC2}" sibTransId="{B365DA7A-D9E7-416D-874B-4BF26875AFE2}"/>
    <dgm:cxn modelId="{0EFFCB4A-50F6-4A71-B84C-43D5BEF4783D}" srcId="{2D918407-71EE-4C6A-AE2F-05B89286A250}" destId="{B4E2F0A6-482A-4C47-AC8E-BDA9F488C21B}" srcOrd="1" destOrd="0" parTransId="{9E672C4E-0683-4336-A919-DE5B3F87A6A8}" sibTransId="{6D8B9C26-6732-4F99-A85D-785D6FDA8FD0}"/>
    <dgm:cxn modelId="{3A807420-7EC9-4875-A867-40C63823463B}" srcId="{2D918407-71EE-4C6A-AE2F-05B89286A250}" destId="{FE1EBA38-20DD-4B7D-81A3-977E02C0E4CE}" srcOrd="6" destOrd="0" parTransId="{DEEBA649-F7DD-420A-A219-21EF68AC647F}" sibTransId="{0F70FF80-F840-4E41-BE4C-2B65D859D662}"/>
    <dgm:cxn modelId="{09928957-E8EB-4CD5-BF11-0499A9B32E57}" type="presOf" srcId="{57ED65A7-CEEE-4B92-A2FC-F8CDF88EB522}" destId="{A4AAB339-BF4C-456B-BEDE-5BD852D99B32}" srcOrd="0" destOrd="0" presId="urn:microsoft.com/office/officeart/2008/layout/VerticalCurvedList"/>
    <dgm:cxn modelId="{D9C69742-4AE9-42CC-89DC-84D98E7768DE}" srcId="{2D918407-71EE-4C6A-AE2F-05B89286A250}" destId="{D254A68E-7220-41E5-9ACE-29A6791D31CC}" srcOrd="3" destOrd="0" parTransId="{89982195-B686-43B7-B7EB-4225AEBF579D}" sibTransId="{926F96AE-7E69-4FA3-8739-F26CB34F4408}"/>
    <dgm:cxn modelId="{D017CB1A-E060-445A-9E74-4F250D760CD6}" type="presOf" srcId="{6B9A42D2-4689-4192-9E65-83EA5BEE3E89}" destId="{F854A852-630A-4944-98CE-98C992BD4554}" srcOrd="0" destOrd="0" presId="urn:microsoft.com/office/officeart/2008/layout/VerticalCurvedList"/>
    <dgm:cxn modelId="{3D8BFF52-9F1C-41D6-A33A-DB528312E9E4}" srcId="{2D918407-71EE-4C6A-AE2F-05B89286A250}" destId="{57ED65A7-CEEE-4B92-A2FC-F8CDF88EB522}" srcOrd="0" destOrd="0" parTransId="{EBE85999-D019-4800-B2F4-7CCE1CD375B8}" sibTransId="{1FCAD4A5-46F3-4B69-BF03-287E185189F9}"/>
    <dgm:cxn modelId="{0B225DFC-6EAE-4F27-B5CC-4BC1017FFE56}" type="presOf" srcId="{D254A68E-7220-41E5-9ACE-29A6791D31CC}" destId="{1E40F94F-5BB5-408A-B04D-1AAF3134C685}" srcOrd="0" destOrd="0" presId="urn:microsoft.com/office/officeart/2008/layout/VerticalCurvedList"/>
    <dgm:cxn modelId="{AAE82543-15FE-41F1-8DA8-AD2E443EBAE1}" type="presOf" srcId="{2D918407-71EE-4C6A-AE2F-05B89286A250}" destId="{4E3C1FCB-9B3F-482D-8599-D3502A11D613}" srcOrd="0" destOrd="0" presId="urn:microsoft.com/office/officeart/2008/layout/VerticalCurvedList"/>
    <dgm:cxn modelId="{9D06A053-E6C2-4907-A60C-E73A84CA77F8}" type="presOf" srcId="{36013D53-2903-4EFE-9996-F594F138B2BB}" destId="{42B6DD3B-BE19-492E-BDDE-E5B4D8C69660}" srcOrd="0" destOrd="0" presId="urn:microsoft.com/office/officeart/2008/layout/VerticalCurvedList"/>
    <dgm:cxn modelId="{9761D728-97A0-406A-9C39-38D9DF9E0381}" srcId="{2D918407-71EE-4C6A-AE2F-05B89286A250}" destId="{3C5598AF-4032-424F-8C41-ABF9D431982D}" srcOrd="2" destOrd="0" parTransId="{364F4E30-600A-426B-AF98-55B584E20E0D}" sibTransId="{99B80A86-0F57-41B6-BF09-F5D8392C13B7}"/>
    <dgm:cxn modelId="{3F5703F2-FC5C-4DEA-98BE-7119C0197AB8}" type="presOf" srcId="{B4E2F0A6-482A-4C47-AC8E-BDA9F488C21B}" destId="{5A4233B0-C842-430C-8C4E-EA0BD20A0B7D}" srcOrd="0" destOrd="0" presId="urn:microsoft.com/office/officeart/2008/layout/VerticalCurvedList"/>
    <dgm:cxn modelId="{E48C32E4-B916-45A4-851B-F68105BAC1C2}" type="presParOf" srcId="{4E3C1FCB-9B3F-482D-8599-D3502A11D613}" destId="{596F08AE-2986-4801-A9CA-71DAA4920621}" srcOrd="0" destOrd="0" presId="urn:microsoft.com/office/officeart/2008/layout/VerticalCurvedList"/>
    <dgm:cxn modelId="{0A331095-8C4D-4C5A-8C31-CC3B6D2A1A17}" type="presParOf" srcId="{596F08AE-2986-4801-A9CA-71DAA4920621}" destId="{0D875330-D5BC-4A4D-9B54-942DD38F18A0}" srcOrd="0" destOrd="0" presId="urn:microsoft.com/office/officeart/2008/layout/VerticalCurvedList"/>
    <dgm:cxn modelId="{7DA43A15-8280-4A2F-B41B-862620A4360C}" type="presParOf" srcId="{0D875330-D5BC-4A4D-9B54-942DD38F18A0}" destId="{2918B379-B738-47AA-974E-817A31AC7751}" srcOrd="0" destOrd="0" presId="urn:microsoft.com/office/officeart/2008/layout/VerticalCurvedList"/>
    <dgm:cxn modelId="{8DBF158D-4D18-46FA-B641-88A66DFA691F}" type="presParOf" srcId="{0D875330-D5BC-4A4D-9B54-942DD38F18A0}" destId="{809591D9-F45D-40E7-877C-A56B992B85CF}" srcOrd="1" destOrd="0" presId="urn:microsoft.com/office/officeart/2008/layout/VerticalCurvedList"/>
    <dgm:cxn modelId="{C829FD19-B954-4B70-862D-BB29F77C73A8}" type="presParOf" srcId="{0D875330-D5BC-4A4D-9B54-942DD38F18A0}" destId="{35E40160-6D4C-41B6-85D3-E2E845D48966}" srcOrd="2" destOrd="0" presId="urn:microsoft.com/office/officeart/2008/layout/VerticalCurvedList"/>
    <dgm:cxn modelId="{E5EBC959-5670-4976-A4D5-857E05008BE8}" type="presParOf" srcId="{0D875330-D5BC-4A4D-9B54-942DD38F18A0}" destId="{2FD7203D-48C5-4A76-B491-B9931B510980}" srcOrd="3" destOrd="0" presId="urn:microsoft.com/office/officeart/2008/layout/VerticalCurvedList"/>
    <dgm:cxn modelId="{CC2DB814-907D-47DB-A0F1-D40A954CE98A}" type="presParOf" srcId="{596F08AE-2986-4801-A9CA-71DAA4920621}" destId="{A4AAB339-BF4C-456B-BEDE-5BD852D99B32}" srcOrd="1" destOrd="0" presId="urn:microsoft.com/office/officeart/2008/layout/VerticalCurvedList"/>
    <dgm:cxn modelId="{C769BA92-1C3F-4BA0-8D90-C4CFD9A01B79}" type="presParOf" srcId="{596F08AE-2986-4801-A9CA-71DAA4920621}" destId="{EC5A9D51-BB47-44A4-80C7-35271A7B8ADB}" srcOrd="2" destOrd="0" presId="urn:microsoft.com/office/officeart/2008/layout/VerticalCurvedList"/>
    <dgm:cxn modelId="{573C3B22-EAEB-4D53-99CC-91D9B95E2FB4}" type="presParOf" srcId="{EC5A9D51-BB47-44A4-80C7-35271A7B8ADB}" destId="{E1871720-1461-4783-BB90-71D9D5CC43D7}" srcOrd="0" destOrd="0" presId="urn:microsoft.com/office/officeart/2008/layout/VerticalCurvedList"/>
    <dgm:cxn modelId="{B3E56561-67AF-4359-8591-0B0A7537E984}" type="presParOf" srcId="{596F08AE-2986-4801-A9CA-71DAA4920621}" destId="{5A4233B0-C842-430C-8C4E-EA0BD20A0B7D}" srcOrd="3" destOrd="0" presId="urn:microsoft.com/office/officeart/2008/layout/VerticalCurvedList"/>
    <dgm:cxn modelId="{38090725-C69F-4EEE-8348-F44FE5D6E15A}" type="presParOf" srcId="{596F08AE-2986-4801-A9CA-71DAA4920621}" destId="{E38594C5-0A5D-4633-8DDC-29EEEE7B287F}" srcOrd="4" destOrd="0" presId="urn:microsoft.com/office/officeart/2008/layout/VerticalCurvedList"/>
    <dgm:cxn modelId="{E957ACDD-493B-44CD-9AF2-D2F6992A1EB1}" type="presParOf" srcId="{E38594C5-0A5D-4633-8DDC-29EEEE7B287F}" destId="{70C1D1C7-5760-482C-8EDE-64B53E27D4FA}" srcOrd="0" destOrd="0" presId="urn:microsoft.com/office/officeart/2008/layout/VerticalCurvedList"/>
    <dgm:cxn modelId="{FAC2A4F9-4761-413A-BB57-32E7E6214860}" type="presParOf" srcId="{596F08AE-2986-4801-A9CA-71DAA4920621}" destId="{429422E9-4BC0-43CC-AEDA-3D3264960269}" srcOrd="5" destOrd="0" presId="urn:microsoft.com/office/officeart/2008/layout/VerticalCurvedList"/>
    <dgm:cxn modelId="{3070029C-7ABB-4CF3-A39D-8AF0641A0E35}" type="presParOf" srcId="{596F08AE-2986-4801-A9CA-71DAA4920621}" destId="{AD031A0B-B164-487D-8514-7C139B861B25}" srcOrd="6" destOrd="0" presId="urn:microsoft.com/office/officeart/2008/layout/VerticalCurvedList"/>
    <dgm:cxn modelId="{E68A8642-ACF8-4AEF-8D20-5A78DAF5B5D2}" type="presParOf" srcId="{AD031A0B-B164-487D-8514-7C139B861B25}" destId="{3A7703F9-35CA-41F3-800D-5E4F96A0C978}" srcOrd="0" destOrd="0" presId="urn:microsoft.com/office/officeart/2008/layout/VerticalCurvedList"/>
    <dgm:cxn modelId="{B4649E3B-82A7-4ACE-8ABB-48C14F141BE0}" type="presParOf" srcId="{596F08AE-2986-4801-A9CA-71DAA4920621}" destId="{1E40F94F-5BB5-408A-B04D-1AAF3134C685}" srcOrd="7" destOrd="0" presId="urn:microsoft.com/office/officeart/2008/layout/VerticalCurvedList"/>
    <dgm:cxn modelId="{054A60E6-40D0-4AA7-834E-1F0873A4A0F0}" type="presParOf" srcId="{596F08AE-2986-4801-A9CA-71DAA4920621}" destId="{57CD0814-B27E-41C1-BF94-0631DD5EA7F7}" srcOrd="8" destOrd="0" presId="urn:microsoft.com/office/officeart/2008/layout/VerticalCurvedList"/>
    <dgm:cxn modelId="{7F9F959F-B354-4A5A-9EDE-6F8843B66A16}" type="presParOf" srcId="{57CD0814-B27E-41C1-BF94-0631DD5EA7F7}" destId="{4AA0B926-1976-4FB8-AB4B-B4D5CE69A9A1}" srcOrd="0" destOrd="0" presId="urn:microsoft.com/office/officeart/2008/layout/VerticalCurvedList"/>
    <dgm:cxn modelId="{0B3B8313-F08B-4E0B-A93B-C645FD07D251}" type="presParOf" srcId="{596F08AE-2986-4801-A9CA-71DAA4920621}" destId="{42B6DD3B-BE19-492E-BDDE-E5B4D8C69660}" srcOrd="9" destOrd="0" presId="urn:microsoft.com/office/officeart/2008/layout/VerticalCurvedList"/>
    <dgm:cxn modelId="{BF5DEC41-10D9-431E-A1DA-7CB63CD166F9}" type="presParOf" srcId="{596F08AE-2986-4801-A9CA-71DAA4920621}" destId="{E16D0214-CC63-4A8D-B251-08D61B278BA1}" srcOrd="10" destOrd="0" presId="urn:microsoft.com/office/officeart/2008/layout/VerticalCurvedList"/>
    <dgm:cxn modelId="{058D4947-1B01-46FD-9727-094CCBB6F9D4}" type="presParOf" srcId="{E16D0214-CC63-4A8D-B251-08D61B278BA1}" destId="{29F639B8-F55B-4310-9A51-893B033308BE}" srcOrd="0" destOrd="0" presId="urn:microsoft.com/office/officeart/2008/layout/VerticalCurvedList"/>
    <dgm:cxn modelId="{98C392DD-B71B-4099-A721-90BBD666DFE3}" type="presParOf" srcId="{596F08AE-2986-4801-A9CA-71DAA4920621}" destId="{F854A852-630A-4944-98CE-98C992BD4554}" srcOrd="11" destOrd="0" presId="urn:microsoft.com/office/officeart/2008/layout/VerticalCurvedList"/>
    <dgm:cxn modelId="{C7FBC3D4-BF67-4352-8173-BAEA2C703D2B}" type="presParOf" srcId="{596F08AE-2986-4801-A9CA-71DAA4920621}" destId="{C539648E-143B-4B8B-A071-911E5A92C049}" srcOrd="12" destOrd="0" presId="urn:microsoft.com/office/officeart/2008/layout/VerticalCurvedList"/>
    <dgm:cxn modelId="{91D04BA7-37B6-4A27-96E3-86F05C5DAD96}" type="presParOf" srcId="{C539648E-143B-4B8B-A071-911E5A92C049}" destId="{E02092E0-0793-4B98-9FB9-F6A3A248934B}" srcOrd="0" destOrd="0" presId="urn:microsoft.com/office/officeart/2008/layout/VerticalCurvedList"/>
    <dgm:cxn modelId="{7AEA2C38-65D8-43B3-BC96-14B826E92B80}" type="presParOf" srcId="{596F08AE-2986-4801-A9CA-71DAA4920621}" destId="{10816D06-661B-43F0-B1A2-635A27968BDD}" srcOrd="13" destOrd="0" presId="urn:microsoft.com/office/officeart/2008/layout/VerticalCurvedList"/>
    <dgm:cxn modelId="{8D36CBB4-BF32-458D-92AC-FC8F980EA85F}" type="presParOf" srcId="{596F08AE-2986-4801-A9CA-71DAA4920621}" destId="{F3D91E98-A3BA-4FF5-BC7C-A65AE9798EC6}" srcOrd="14" destOrd="0" presId="urn:microsoft.com/office/officeart/2008/layout/VerticalCurvedList"/>
    <dgm:cxn modelId="{CDDFBAA8-7D53-4872-A5EA-AF19DA96E29C}" type="presParOf" srcId="{F3D91E98-A3BA-4FF5-BC7C-A65AE9798EC6}" destId="{1F6104FD-B384-4F6B-935B-2F935CADC2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7F9F91-D9AA-4E34-848B-1EC2AD3A866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EA00890-8BF4-439E-B33A-1E1C1F5D7B04}">
      <dgm:prSet/>
      <dgm:spPr>
        <a:solidFill>
          <a:srgbClr val="00B050"/>
        </a:solidFill>
      </dgm:spPr>
      <dgm:t>
        <a:bodyPr/>
        <a:lstStyle/>
        <a:p>
          <a:pPr rtl="0"/>
          <a:r>
            <a:rPr lang="es-MX" dirty="0" smtClean="0"/>
            <a:t>En el artículo 146 segundo párrafo de la LGTAIP  se contempla la figura de la suplencia de la queja, </a:t>
          </a:r>
          <a:r>
            <a:rPr lang="es-MX" b="1" dirty="0" smtClean="0"/>
            <a:t>“sin cambiar los hechos expuestos”</a:t>
          </a:r>
          <a:r>
            <a:rPr lang="es-MX" dirty="0" smtClean="0"/>
            <a:t>, lo que les permite a los órganos garantes analizar de fondo, la mayor parte de los recursos de revisión.</a:t>
          </a:r>
          <a:endParaRPr lang="es-MX" dirty="0"/>
        </a:p>
      </dgm:t>
    </dgm:pt>
    <dgm:pt modelId="{8A4479EB-8E6E-4880-A034-D2619D42B0DC}" type="parTrans" cxnId="{06010AEC-86AF-4913-93D1-ABC3F3D975EB}">
      <dgm:prSet/>
      <dgm:spPr/>
      <dgm:t>
        <a:bodyPr/>
        <a:lstStyle/>
        <a:p>
          <a:endParaRPr lang="es-MX"/>
        </a:p>
      </dgm:t>
    </dgm:pt>
    <dgm:pt modelId="{783CBB20-F894-4F14-92B5-647E5A01C256}" type="sibTrans" cxnId="{06010AEC-86AF-4913-93D1-ABC3F3D975EB}">
      <dgm:prSet/>
      <dgm:spPr/>
      <dgm:t>
        <a:bodyPr/>
        <a:lstStyle/>
        <a:p>
          <a:endParaRPr lang="es-MX"/>
        </a:p>
      </dgm:t>
    </dgm:pt>
    <dgm:pt modelId="{4EDAFC91-76E7-49DB-8F09-70EC831DA56F}" type="pres">
      <dgm:prSet presAssocID="{D17F9F91-D9AA-4E34-848B-1EC2AD3A866E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2674029-4B08-486F-BED1-7F68174438BC}" type="pres">
      <dgm:prSet presAssocID="{0EA00890-8BF4-439E-B33A-1E1C1F5D7B04}" presName="gear1" presStyleLbl="node1" presStyleIdx="0" presStyleCnt="1" custLinFactNeighborX="-24481" custLinFactNeighborY="-605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4DAABD-446A-44FF-BED6-FA73EE7BD4C9}" type="pres">
      <dgm:prSet presAssocID="{0EA00890-8BF4-439E-B33A-1E1C1F5D7B04}" presName="gear1srcNode" presStyleLbl="node1" presStyleIdx="0" presStyleCnt="1"/>
      <dgm:spPr/>
      <dgm:t>
        <a:bodyPr/>
        <a:lstStyle/>
        <a:p>
          <a:endParaRPr lang="es-MX"/>
        </a:p>
      </dgm:t>
    </dgm:pt>
    <dgm:pt modelId="{6F1AD9AA-F4E3-4E75-A7FD-A4282B1E3CF0}" type="pres">
      <dgm:prSet presAssocID="{0EA00890-8BF4-439E-B33A-1E1C1F5D7B04}" presName="gear1dstNode" presStyleLbl="node1" presStyleIdx="0" presStyleCnt="1"/>
      <dgm:spPr/>
      <dgm:t>
        <a:bodyPr/>
        <a:lstStyle/>
        <a:p>
          <a:endParaRPr lang="es-MX"/>
        </a:p>
      </dgm:t>
    </dgm:pt>
    <dgm:pt modelId="{C4CFF535-4A75-48D3-8B08-D436D265624B}" type="pres">
      <dgm:prSet presAssocID="{783CBB20-F894-4F14-92B5-647E5A01C256}" presName="connector1" presStyleLbl="sibTrans2D1" presStyleIdx="0" presStyleCnt="1" custLinFactNeighborX="-20350" custLinFactNeighborY="-3578"/>
      <dgm:spPr/>
      <dgm:t>
        <a:bodyPr/>
        <a:lstStyle/>
        <a:p>
          <a:endParaRPr lang="es-MX"/>
        </a:p>
      </dgm:t>
    </dgm:pt>
  </dgm:ptLst>
  <dgm:cxnLst>
    <dgm:cxn modelId="{3D9BEC1D-29D2-4305-966F-E8D631DF9537}" type="presOf" srcId="{0EA00890-8BF4-439E-B33A-1E1C1F5D7B04}" destId="{62674029-4B08-486F-BED1-7F68174438BC}" srcOrd="0" destOrd="0" presId="urn:microsoft.com/office/officeart/2005/8/layout/gear1"/>
    <dgm:cxn modelId="{1461BC69-5AE1-466A-B7CC-B3D01F5A4777}" type="presOf" srcId="{0EA00890-8BF4-439E-B33A-1E1C1F5D7B04}" destId="{6F1AD9AA-F4E3-4E75-A7FD-A4282B1E3CF0}" srcOrd="2" destOrd="0" presId="urn:microsoft.com/office/officeart/2005/8/layout/gear1"/>
    <dgm:cxn modelId="{9E8EE498-2334-4918-B477-F21A359B6D89}" type="presOf" srcId="{D17F9F91-D9AA-4E34-848B-1EC2AD3A866E}" destId="{4EDAFC91-76E7-49DB-8F09-70EC831DA56F}" srcOrd="0" destOrd="0" presId="urn:microsoft.com/office/officeart/2005/8/layout/gear1"/>
    <dgm:cxn modelId="{474C8DEC-7BA2-4D99-B5A5-174FCEE1D6B0}" type="presOf" srcId="{783CBB20-F894-4F14-92B5-647E5A01C256}" destId="{C4CFF535-4A75-48D3-8B08-D436D265624B}" srcOrd="0" destOrd="0" presId="urn:microsoft.com/office/officeart/2005/8/layout/gear1"/>
    <dgm:cxn modelId="{06010AEC-86AF-4913-93D1-ABC3F3D975EB}" srcId="{D17F9F91-D9AA-4E34-848B-1EC2AD3A866E}" destId="{0EA00890-8BF4-439E-B33A-1E1C1F5D7B04}" srcOrd="0" destOrd="0" parTransId="{8A4479EB-8E6E-4880-A034-D2619D42B0DC}" sibTransId="{783CBB20-F894-4F14-92B5-647E5A01C256}"/>
    <dgm:cxn modelId="{DEA4F41A-AD5E-4EBA-A1E2-FD7A2D33B81E}" type="presOf" srcId="{0EA00890-8BF4-439E-B33A-1E1C1F5D7B04}" destId="{944DAABD-446A-44FF-BED6-FA73EE7BD4C9}" srcOrd="1" destOrd="0" presId="urn:microsoft.com/office/officeart/2005/8/layout/gear1"/>
    <dgm:cxn modelId="{09F4C2D4-9DAC-4D2F-8B59-E01A5464D583}" type="presParOf" srcId="{4EDAFC91-76E7-49DB-8F09-70EC831DA56F}" destId="{62674029-4B08-486F-BED1-7F68174438BC}" srcOrd="0" destOrd="0" presId="urn:microsoft.com/office/officeart/2005/8/layout/gear1"/>
    <dgm:cxn modelId="{90ED5FAE-5859-4F85-9BBD-E7B91CFD367F}" type="presParOf" srcId="{4EDAFC91-76E7-49DB-8F09-70EC831DA56F}" destId="{944DAABD-446A-44FF-BED6-FA73EE7BD4C9}" srcOrd="1" destOrd="0" presId="urn:microsoft.com/office/officeart/2005/8/layout/gear1"/>
    <dgm:cxn modelId="{7EB07269-9723-4C29-8404-AC6611AFFE0D}" type="presParOf" srcId="{4EDAFC91-76E7-49DB-8F09-70EC831DA56F}" destId="{6F1AD9AA-F4E3-4E75-A7FD-A4282B1E3CF0}" srcOrd="2" destOrd="0" presId="urn:microsoft.com/office/officeart/2005/8/layout/gear1"/>
    <dgm:cxn modelId="{DD6EDA4A-1D86-414C-93BD-3701FB6B5F91}" type="presParOf" srcId="{4EDAFC91-76E7-49DB-8F09-70EC831DA56F}" destId="{C4CFF535-4A75-48D3-8B08-D436D265624B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A4984F-8743-49EE-A98E-070A34610709}" type="doc">
      <dgm:prSet loTypeId="urn:microsoft.com/office/officeart/2005/8/layout/hProcess9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2F2E434-E47E-4ADD-934D-35CD8241B300}">
      <dgm:prSet/>
      <dgm:spPr/>
      <dgm:t>
        <a:bodyPr/>
        <a:lstStyle/>
        <a:p>
          <a:pPr algn="l" rtl="0"/>
          <a:endParaRPr lang="es-MX" dirty="0" smtClean="0"/>
        </a:p>
        <a:p>
          <a:pPr algn="l" rtl="0"/>
          <a:endParaRPr lang="es-MX" dirty="0" smtClean="0"/>
        </a:p>
        <a:p>
          <a:pPr algn="just" rtl="0"/>
          <a:r>
            <a:rPr lang="es-MX" dirty="0" smtClean="0"/>
            <a:t>I</a:t>
          </a:r>
          <a:r>
            <a:rPr lang="es-MX" dirty="0" smtClean="0"/>
            <a:t>. Interpuesto el recurso de revisión, el SAIMEX y excepcionalmente, el Presidente </a:t>
          </a:r>
          <a:r>
            <a:rPr lang="es-MX" b="1" u="sng" dirty="0" smtClean="0"/>
            <a:t>lo turnará </a:t>
          </a:r>
          <a:r>
            <a:rPr lang="es-MX" dirty="0" smtClean="0"/>
            <a:t>en un plazo no mayor de 3 días hábiles al Comisionado, quien deberá proceder a su análisis para que decrete su admisión o su  </a:t>
          </a:r>
          <a:r>
            <a:rPr lang="es-MX" dirty="0" err="1" smtClean="0"/>
            <a:t>desechamiento</a:t>
          </a:r>
          <a:r>
            <a:rPr lang="es-MX" dirty="0" smtClean="0"/>
            <a:t>; </a:t>
          </a:r>
          <a:endParaRPr lang="es-MX" dirty="0"/>
        </a:p>
      </dgm:t>
    </dgm:pt>
    <dgm:pt modelId="{2022C5CE-5A69-4ECD-9116-D7F7B3DBDCC3}" type="parTrans" cxnId="{BFFF68D1-F0DA-45C4-8D74-BE7775CF0BCE}">
      <dgm:prSet/>
      <dgm:spPr/>
      <dgm:t>
        <a:bodyPr/>
        <a:lstStyle/>
        <a:p>
          <a:endParaRPr lang="es-MX"/>
        </a:p>
      </dgm:t>
    </dgm:pt>
    <dgm:pt modelId="{458A4D63-D761-4034-B746-2BA8E5AB230A}" type="sibTrans" cxnId="{BFFF68D1-F0DA-45C4-8D74-BE7775CF0BCE}">
      <dgm:prSet/>
      <dgm:spPr/>
      <dgm:t>
        <a:bodyPr/>
        <a:lstStyle/>
        <a:p>
          <a:endParaRPr lang="es-MX"/>
        </a:p>
      </dgm:t>
    </dgm:pt>
    <dgm:pt modelId="{729EBE80-29AD-4F02-9BFC-05E5EBDE180A}">
      <dgm:prSet/>
      <dgm:spPr/>
      <dgm:t>
        <a:bodyPr/>
        <a:lstStyle/>
        <a:p>
          <a:pPr rtl="0"/>
          <a:endParaRPr lang="es-MX" dirty="0" smtClean="0"/>
        </a:p>
        <a:p>
          <a:pPr rtl="0"/>
          <a:endParaRPr lang="es-MX" dirty="0" smtClean="0"/>
        </a:p>
        <a:p>
          <a:pPr rtl="0"/>
          <a:r>
            <a:rPr lang="es-MX" dirty="0" smtClean="0"/>
            <a:t>II</a:t>
          </a:r>
          <a:r>
            <a:rPr lang="es-MX" dirty="0" smtClean="0"/>
            <a:t>. Admitido el recurso de revisión, la o el Comisionado </a:t>
          </a:r>
          <a:r>
            <a:rPr lang="es-MX" b="1" u="sng" dirty="0" smtClean="0"/>
            <a:t>deberá </a:t>
          </a:r>
          <a:r>
            <a:rPr lang="es-MX" b="1" u="sng" dirty="0" smtClean="0"/>
            <a:t>integrar un expediente</a:t>
          </a:r>
          <a:r>
            <a:rPr lang="es-MX" b="1" dirty="0" smtClean="0"/>
            <a:t> </a:t>
          </a:r>
          <a:r>
            <a:rPr lang="es-MX" dirty="0" smtClean="0"/>
            <a:t>y ponerlo a disposición de las partes, para que, en un plazo máximo de siete días hábiles</a:t>
          </a:r>
          <a:r>
            <a:rPr lang="es-MX" b="1" dirty="0" smtClean="0"/>
            <a:t>, manifiesten </a:t>
          </a:r>
          <a:r>
            <a:rPr lang="es-MX" dirty="0" smtClean="0"/>
            <a:t>lo que a su derecho convenga;</a:t>
          </a:r>
        </a:p>
        <a:p>
          <a:pPr rtl="0"/>
          <a:endParaRPr lang="es-MX" dirty="0" smtClean="0"/>
        </a:p>
        <a:p>
          <a:pPr rtl="0"/>
          <a:endParaRPr lang="es-MX" dirty="0" smtClean="0"/>
        </a:p>
        <a:p>
          <a:pPr rtl="0"/>
          <a:endParaRPr lang="es-MX" dirty="0"/>
        </a:p>
      </dgm:t>
    </dgm:pt>
    <dgm:pt modelId="{AE293223-A671-4C6E-9FFE-62FF87252855}" type="parTrans" cxnId="{5CB2EC3F-4931-4AF7-8495-B42FB087C5FA}">
      <dgm:prSet/>
      <dgm:spPr/>
      <dgm:t>
        <a:bodyPr/>
        <a:lstStyle/>
        <a:p>
          <a:endParaRPr lang="es-MX"/>
        </a:p>
      </dgm:t>
    </dgm:pt>
    <dgm:pt modelId="{B0A766D4-2E9E-4E0F-82B8-DAF69CB1EA91}" type="sibTrans" cxnId="{5CB2EC3F-4931-4AF7-8495-B42FB087C5FA}">
      <dgm:prSet/>
      <dgm:spPr/>
      <dgm:t>
        <a:bodyPr/>
        <a:lstStyle/>
        <a:p>
          <a:endParaRPr lang="es-MX"/>
        </a:p>
      </dgm:t>
    </dgm:pt>
    <dgm:pt modelId="{4593C577-0DCF-4049-9F12-4CC641AD201F}">
      <dgm:prSet/>
      <dgm:spPr/>
      <dgm:t>
        <a:bodyPr/>
        <a:lstStyle/>
        <a:p>
          <a:pPr algn="l" rtl="0"/>
          <a:endParaRPr lang="es-MX" dirty="0"/>
        </a:p>
      </dgm:t>
    </dgm:pt>
    <dgm:pt modelId="{1138634B-E0D1-4DF0-A6E6-C05F965C5475}" type="parTrans" cxnId="{D2C50EC7-EE7B-41E2-B481-01F7062AE1AA}">
      <dgm:prSet/>
      <dgm:spPr/>
      <dgm:t>
        <a:bodyPr/>
        <a:lstStyle/>
        <a:p>
          <a:endParaRPr lang="es-MX"/>
        </a:p>
      </dgm:t>
    </dgm:pt>
    <dgm:pt modelId="{428B496E-3263-4485-B8F4-AA7693A508C5}" type="sibTrans" cxnId="{D2C50EC7-EE7B-41E2-B481-01F7062AE1AA}">
      <dgm:prSet/>
      <dgm:spPr/>
      <dgm:t>
        <a:bodyPr/>
        <a:lstStyle/>
        <a:p>
          <a:endParaRPr lang="es-MX"/>
        </a:p>
      </dgm:t>
    </dgm:pt>
    <dgm:pt modelId="{616147A0-B997-4CAB-A1BE-24E120B20316}">
      <dgm:prSet/>
      <dgm:spPr/>
      <dgm:t>
        <a:bodyPr/>
        <a:lstStyle/>
        <a:p>
          <a:r>
            <a:rPr lang="es-MX" dirty="0" smtClean="0"/>
            <a:t>III. Recibido el informe justificado, cuando </a:t>
          </a:r>
          <a:r>
            <a:rPr lang="es-MX" b="1" u="sng" dirty="0" smtClean="0"/>
            <a:t>se modifique </a:t>
          </a:r>
          <a:r>
            <a:rPr lang="es-MX" dirty="0" smtClean="0"/>
            <a:t>la respuesta, este se pondrá a disposición del recurrente para que en un plazo de 3 días hábiles, manifieste lo que a su derecho convenga;</a:t>
          </a:r>
        </a:p>
      </dgm:t>
    </dgm:pt>
    <dgm:pt modelId="{833CF0C3-1F8F-43B9-B6DE-0128FE129D58}" type="parTrans" cxnId="{29AA5C04-A974-4643-B8D5-1F9A9701A927}">
      <dgm:prSet/>
      <dgm:spPr/>
      <dgm:t>
        <a:bodyPr/>
        <a:lstStyle/>
        <a:p>
          <a:endParaRPr lang="es-MX"/>
        </a:p>
      </dgm:t>
    </dgm:pt>
    <dgm:pt modelId="{85E83E09-711A-4EF5-AE8B-ACE98144B8DA}" type="sibTrans" cxnId="{29AA5C04-A974-4643-B8D5-1F9A9701A927}">
      <dgm:prSet/>
      <dgm:spPr/>
      <dgm:t>
        <a:bodyPr/>
        <a:lstStyle/>
        <a:p>
          <a:endParaRPr lang="es-MX"/>
        </a:p>
      </dgm:t>
    </dgm:pt>
    <dgm:pt modelId="{D8AC391F-2DCF-4FB4-B2CC-1EF8BFFD559B}" type="pres">
      <dgm:prSet presAssocID="{28A4984F-8743-49EE-A98E-070A3461070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81D0389-C144-41F2-B3B2-B8EBA4647ECD}" type="pres">
      <dgm:prSet presAssocID="{28A4984F-8743-49EE-A98E-070A34610709}" presName="arrow" presStyleLbl="bgShp" presStyleIdx="0" presStyleCnt="1"/>
      <dgm:spPr/>
    </dgm:pt>
    <dgm:pt modelId="{A6C54600-FA4E-4D33-8E69-6F630BD0EC4A}" type="pres">
      <dgm:prSet presAssocID="{28A4984F-8743-49EE-A98E-070A34610709}" presName="linearProcess" presStyleCnt="0"/>
      <dgm:spPr/>
    </dgm:pt>
    <dgm:pt modelId="{B2D8DCD5-02F2-4545-877B-C9EE3F9879BF}" type="pres">
      <dgm:prSet presAssocID="{72F2E434-E47E-4ADD-934D-35CD8241B30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71E909-83C0-41AF-8814-7658CA46DE97}" type="pres">
      <dgm:prSet presAssocID="{458A4D63-D761-4034-B746-2BA8E5AB230A}" presName="sibTrans" presStyleCnt="0"/>
      <dgm:spPr/>
    </dgm:pt>
    <dgm:pt modelId="{25DE14D3-955E-4359-9674-1F8ACAC84702}" type="pres">
      <dgm:prSet presAssocID="{729EBE80-29AD-4F02-9BFC-05E5EBDE180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2AC33D-CF9F-4B8B-AC66-3EDD81DBE1A9}" type="pres">
      <dgm:prSet presAssocID="{B0A766D4-2E9E-4E0F-82B8-DAF69CB1EA91}" presName="sibTrans" presStyleCnt="0"/>
      <dgm:spPr/>
    </dgm:pt>
    <dgm:pt modelId="{C7679B0C-F55C-4AF7-8573-54FF74807FC7}" type="pres">
      <dgm:prSet presAssocID="{616147A0-B997-4CAB-A1BE-24E120B20316}" presName="textNode" presStyleLbl="node1" presStyleIdx="2" presStyleCnt="3" custLinFactNeighborX="15167" custLinFactNeighborY="12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2C50EC7-EE7B-41E2-B481-01F7062AE1AA}" srcId="{72F2E434-E47E-4ADD-934D-35CD8241B300}" destId="{4593C577-0DCF-4049-9F12-4CC641AD201F}" srcOrd="0" destOrd="0" parTransId="{1138634B-E0D1-4DF0-A6E6-C05F965C5475}" sibTransId="{428B496E-3263-4485-B8F4-AA7693A508C5}"/>
    <dgm:cxn modelId="{5CB2EC3F-4931-4AF7-8495-B42FB087C5FA}" srcId="{28A4984F-8743-49EE-A98E-070A34610709}" destId="{729EBE80-29AD-4F02-9BFC-05E5EBDE180A}" srcOrd="1" destOrd="0" parTransId="{AE293223-A671-4C6E-9FFE-62FF87252855}" sibTransId="{B0A766D4-2E9E-4E0F-82B8-DAF69CB1EA91}"/>
    <dgm:cxn modelId="{6DB12AC4-85C4-478E-AB0F-610F38759B73}" type="presOf" srcId="{729EBE80-29AD-4F02-9BFC-05E5EBDE180A}" destId="{25DE14D3-955E-4359-9674-1F8ACAC84702}" srcOrd="0" destOrd="0" presId="urn:microsoft.com/office/officeart/2005/8/layout/hProcess9"/>
    <dgm:cxn modelId="{726B3246-08B5-4E8D-852A-048E9EF58CB0}" type="presOf" srcId="{616147A0-B997-4CAB-A1BE-24E120B20316}" destId="{C7679B0C-F55C-4AF7-8573-54FF74807FC7}" srcOrd="0" destOrd="0" presId="urn:microsoft.com/office/officeart/2005/8/layout/hProcess9"/>
    <dgm:cxn modelId="{BBAD9094-C1D1-4DE7-8280-F9FCE95A582E}" type="presOf" srcId="{28A4984F-8743-49EE-A98E-070A34610709}" destId="{D8AC391F-2DCF-4FB4-B2CC-1EF8BFFD559B}" srcOrd="0" destOrd="0" presId="urn:microsoft.com/office/officeart/2005/8/layout/hProcess9"/>
    <dgm:cxn modelId="{BFFF68D1-F0DA-45C4-8D74-BE7775CF0BCE}" srcId="{28A4984F-8743-49EE-A98E-070A34610709}" destId="{72F2E434-E47E-4ADD-934D-35CD8241B300}" srcOrd="0" destOrd="0" parTransId="{2022C5CE-5A69-4ECD-9116-D7F7B3DBDCC3}" sibTransId="{458A4D63-D761-4034-B746-2BA8E5AB230A}"/>
    <dgm:cxn modelId="{F4EA68A6-09E3-448C-94C3-E9FE3FCD84F3}" type="presOf" srcId="{72F2E434-E47E-4ADD-934D-35CD8241B300}" destId="{B2D8DCD5-02F2-4545-877B-C9EE3F9879BF}" srcOrd="0" destOrd="0" presId="urn:microsoft.com/office/officeart/2005/8/layout/hProcess9"/>
    <dgm:cxn modelId="{29AA5C04-A974-4643-B8D5-1F9A9701A927}" srcId="{28A4984F-8743-49EE-A98E-070A34610709}" destId="{616147A0-B997-4CAB-A1BE-24E120B20316}" srcOrd="2" destOrd="0" parTransId="{833CF0C3-1F8F-43B9-B6DE-0128FE129D58}" sibTransId="{85E83E09-711A-4EF5-AE8B-ACE98144B8DA}"/>
    <dgm:cxn modelId="{D83BB891-57C3-464D-9130-F6662E73F03D}" type="presOf" srcId="{4593C577-0DCF-4049-9F12-4CC641AD201F}" destId="{B2D8DCD5-02F2-4545-877B-C9EE3F9879BF}" srcOrd="0" destOrd="1" presId="urn:microsoft.com/office/officeart/2005/8/layout/hProcess9"/>
    <dgm:cxn modelId="{F0FECBFA-B5E2-4851-AC46-C7F059F0B774}" type="presParOf" srcId="{D8AC391F-2DCF-4FB4-B2CC-1EF8BFFD559B}" destId="{E81D0389-C144-41F2-B3B2-B8EBA4647ECD}" srcOrd="0" destOrd="0" presId="urn:microsoft.com/office/officeart/2005/8/layout/hProcess9"/>
    <dgm:cxn modelId="{6EF2D8FD-C887-46FC-83B8-5F94C1C90939}" type="presParOf" srcId="{D8AC391F-2DCF-4FB4-B2CC-1EF8BFFD559B}" destId="{A6C54600-FA4E-4D33-8E69-6F630BD0EC4A}" srcOrd="1" destOrd="0" presId="urn:microsoft.com/office/officeart/2005/8/layout/hProcess9"/>
    <dgm:cxn modelId="{259F40BC-617A-4DEE-A1D8-6BE1D7E9CF01}" type="presParOf" srcId="{A6C54600-FA4E-4D33-8E69-6F630BD0EC4A}" destId="{B2D8DCD5-02F2-4545-877B-C9EE3F9879BF}" srcOrd="0" destOrd="0" presId="urn:microsoft.com/office/officeart/2005/8/layout/hProcess9"/>
    <dgm:cxn modelId="{31A42294-A66B-4F42-B984-6858CF34F327}" type="presParOf" srcId="{A6C54600-FA4E-4D33-8E69-6F630BD0EC4A}" destId="{4771E909-83C0-41AF-8814-7658CA46DE97}" srcOrd="1" destOrd="0" presId="urn:microsoft.com/office/officeart/2005/8/layout/hProcess9"/>
    <dgm:cxn modelId="{03CA5EE9-C4BA-4443-8CC0-085C5C96DD30}" type="presParOf" srcId="{A6C54600-FA4E-4D33-8E69-6F630BD0EC4A}" destId="{25DE14D3-955E-4359-9674-1F8ACAC84702}" srcOrd="2" destOrd="0" presId="urn:microsoft.com/office/officeart/2005/8/layout/hProcess9"/>
    <dgm:cxn modelId="{7BF47198-B2CA-4C7F-9C73-254B82007C57}" type="presParOf" srcId="{A6C54600-FA4E-4D33-8E69-6F630BD0EC4A}" destId="{C22AC33D-CF9F-4B8B-AC66-3EDD81DBE1A9}" srcOrd="3" destOrd="0" presId="urn:microsoft.com/office/officeart/2005/8/layout/hProcess9"/>
    <dgm:cxn modelId="{BC17D598-78E3-4087-810E-F0660BE34637}" type="presParOf" srcId="{A6C54600-FA4E-4D33-8E69-6F630BD0EC4A}" destId="{C7679B0C-F55C-4AF7-8573-54FF74807FC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F3EF0-82DC-451E-9CF3-FC1374735D83}">
      <dsp:nvSpPr>
        <dsp:cNvPr id="0" name=""/>
        <dsp:cNvSpPr/>
      </dsp:nvSpPr>
      <dsp:spPr>
        <a:xfrm>
          <a:off x="2886151" y="0"/>
          <a:ext cx="6142684" cy="13830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6778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500" b="1" kern="1200" dirty="0" smtClean="0"/>
            <a:t>4.2.2. La autoridad de tutela</a:t>
          </a:r>
          <a:endParaRPr lang="es-MX" sz="2500" kern="1200" dirty="0"/>
        </a:p>
      </dsp:txBody>
      <dsp:txXfrm>
        <a:off x="2886151" y="0"/>
        <a:ext cx="6142684" cy="1383038"/>
      </dsp:txXfrm>
    </dsp:sp>
    <dsp:sp modelId="{54E8B7E1-F8FA-4755-BB99-BC3E7A2E1B2C}">
      <dsp:nvSpPr>
        <dsp:cNvPr id="0" name=""/>
        <dsp:cNvSpPr/>
      </dsp:nvSpPr>
      <dsp:spPr>
        <a:xfrm>
          <a:off x="1655985" y="0"/>
          <a:ext cx="1142380" cy="155243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34F7D-5C23-427E-9348-387E443A4491}">
      <dsp:nvSpPr>
        <dsp:cNvPr id="0" name=""/>
        <dsp:cNvSpPr/>
      </dsp:nvSpPr>
      <dsp:spPr>
        <a:xfrm>
          <a:off x="405466" y="1897786"/>
          <a:ext cx="6192031" cy="1236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6778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Naturaleza de la autoridad que garantiza el DAI</a:t>
          </a:r>
          <a:r>
            <a:rPr lang="es-MX" sz="1000" b="1" kern="1200" dirty="0" smtClean="0"/>
            <a:t>.</a:t>
          </a:r>
          <a:endParaRPr lang="es-MX" sz="1000" kern="1200" dirty="0"/>
        </a:p>
      </dsp:txBody>
      <dsp:txXfrm>
        <a:off x="405466" y="1897786"/>
        <a:ext cx="6192031" cy="1236685"/>
      </dsp:txXfrm>
    </dsp:sp>
    <dsp:sp modelId="{CC5604DD-E380-4D1F-BE3A-B8030F06E4C0}">
      <dsp:nvSpPr>
        <dsp:cNvPr id="0" name=""/>
        <dsp:cNvSpPr/>
      </dsp:nvSpPr>
      <dsp:spPr>
        <a:xfrm>
          <a:off x="213645" y="1643791"/>
          <a:ext cx="968127" cy="145219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D6ABC-6C37-4E80-8809-630FDCEFC093}">
      <dsp:nvSpPr>
        <dsp:cNvPr id="0" name=""/>
        <dsp:cNvSpPr/>
      </dsp:nvSpPr>
      <dsp:spPr>
        <a:xfrm>
          <a:off x="1132613" y="3787807"/>
          <a:ext cx="8986964" cy="138303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6778" tIns="57150" rIns="57150" bIns="57150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En los criterios y recomendaciones existentes en el </a:t>
          </a:r>
          <a:r>
            <a:rPr lang="es-MX" sz="1500" b="1" kern="1200" dirty="0" smtClean="0"/>
            <a:t>Sistema Interamericano de Protección de los Derechos Humanos </a:t>
          </a:r>
          <a:r>
            <a:rPr lang="es-MX" sz="1500" kern="1200" dirty="0" smtClean="0"/>
            <a:t>prevalece la idea de que debe “</a:t>
          </a:r>
          <a:r>
            <a:rPr lang="es-MX" sz="1500" b="1" kern="1200" dirty="0" smtClean="0"/>
            <a:t>existir el derecho a la revisión judicial de la decisión administrativa a través de un </a:t>
          </a:r>
          <a:r>
            <a:rPr lang="es-MX" sz="1500" b="1" u="sng" kern="1200" dirty="0" smtClean="0"/>
            <a:t>recurso que resulte sencillo, efectivo, expedito y no oneroso</a:t>
          </a:r>
          <a:r>
            <a:rPr lang="es-MX" sz="1500" b="1" kern="1200" dirty="0" smtClean="0"/>
            <a:t>, y que permita controvertir las decisiones de los funcionarios públicos que niegan el derecho a una determinada información o que simplemente omiten dar respuesta a la solicitud” (RLE de la CIDH, 2012: 11).</a:t>
          </a:r>
          <a:endParaRPr lang="es-MX" sz="1500" b="1" kern="1200" dirty="0"/>
        </a:p>
      </dsp:txBody>
      <dsp:txXfrm>
        <a:off x="1132613" y="3787807"/>
        <a:ext cx="8986964" cy="1383038"/>
      </dsp:txXfrm>
    </dsp:sp>
    <dsp:sp modelId="{78EF9253-F911-41F1-96B9-1A3987E33CE0}">
      <dsp:nvSpPr>
        <dsp:cNvPr id="0" name=""/>
        <dsp:cNvSpPr/>
      </dsp:nvSpPr>
      <dsp:spPr>
        <a:xfrm>
          <a:off x="608496" y="3604541"/>
          <a:ext cx="1167929" cy="162950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01638-3C8D-4AB7-8B1F-F50E838CDB9F}">
      <dsp:nvSpPr>
        <dsp:cNvPr id="0" name=""/>
        <dsp:cNvSpPr/>
      </dsp:nvSpPr>
      <dsp:spPr>
        <a:xfrm>
          <a:off x="774150" y="0"/>
          <a:ext cx="8773709" cy="483118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B2DE58-B663-46F7-ADDE-1B164BC8A352}">
      <dsp:nvSpPr>
        <dsp:cNvPr id="0" name=""/>
        <dsp:cNvSpPr/>
      </dsp:nvSpPr>
      <dsp:spPr>
        <a:xfrm>
          <a:off x="0" y="1449354"/>
          <a:ext cx="3096603" cy="193247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IV. Dentro del plazo mencionado en la fracción II, las partes podrán </a:t>
          </a:r>
          <a:r>
            <a:rPr lang="es-MX" sz="1100" b="1" kern="1200" dirty="0" smtClean="0"/>
            <a:t>ofrecer todo tipo de pruebas o alegatos</a:t>
          </a:r>
          <a:endParaRPr lang="es-MX" sz="1100" b="1" kern="1200" dirty="0"/>
        </a:p>
      </dsp:txBody>
      <dsp:txXfrm>
        <a:off x="94336" y="1543690"/>
        <a:ext cx="2907931" cy="1743800"/>
      </dsp:txXfrm>
    </dsp:sp>
    <dsp:sp modelId="{19B63581-7C83-4811-A92A-0A691207A641}">
      <dsp:nvSpPr>
        <dsp:cNvPr id="0" name=""/>
        <dsp:cNvSpPr/>
      </dsp:nvSpPr>
      <dsp:spPr>
        <a:xfrm>
          <a:off x="3612703" y="1449354"/>
          <a:ext cx="3096603" cy="1932472"/>
        </a:xfrm>
        <a:prstGeom prst="roundRect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V. La o el Comisionado ponente podrá determinar la </a:t>
          </a:r>
          <a:r>
            <a:rPr lang="es-MX" sz="1100" b="1" kern="1200" dirty="0" smtClean="0"/>
            <a:t>celebración de audiencias </a:t>
          </a:r>
          <a:r>
            <a:rPr lang="es-MX" sz="1100" kern="1200" dirty="0" smtClean="0"/>
            <a:t>con las partes durante la sustanciación del recurso de revisión</a:t>
          </a:r>
          <a:r>
            <a:rPr lang="es-MX" sz="1100" kern="1200" dirty="0" smtClean="0"/>
            <a:t>;</a:t>
          </a:r>
          <a:endParaRPr lang="es-MX" sz="1100" kern="1200" dirty="0" smtClean="0"/>
        </a:p>
      </dsp:txBody>
      <dsp:txXfrm>
        <a:off x="3707039" y="1543690"/>
        <a:ext cx="2907931" cy="1743800"/>
      </dsp:txXfrm>
    </dsp:sp>
    <dsp:sp modelId="{772EB485-25E4-43A7-AB23-246BFDF5163D}">
      <dsp:nvSpPr>
        <dsp:cNvPr id="0" name=""/>
        <dsp:cNvSpPr/>
      </dsp:nvSpPr>
      <dsp:spPr>
        <a:xfrm>
          <a:off x="7225407" y="1449354"/>
          <a:ext cx="3096603" cy="1932472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VI</a:t>
          </a:r>
          <a:r>
            <a:rPr lang="es-MX" sz="1100" kern="1200" dirty="0" smtClean="0"/>
            <a:t>. Concluido el plazo señalado en la fracción II del presente artículo, la o el Comisionado ponente procederá a decretar el </a:t>
          </a:r>
          <a:r>
            <a:rPr lang="es-MX" sz="1100" b="1" kern="1200" dirty="0" smtClean="0"/>
            <a:t>cierre de instrucción;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/>
        </a:p>
      </dsp:txBody>
      <dsp:txXfrm>
        <a:off x="7319743" y="1543690"/>
        <a:ext cx="2907931" cy="17438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ECAD1-3688-4298-9881-DA14A4677CAD}">
      <dsp:nvSpPr>
        <dsp:cNvPr id="0" name=""/>
        <dsp:cNvSpPr/>
      </dsp:nvSpPr>
      <dsp:spPr>
        <a:xfrm>
          <a:off x="719781" y="0"/>
          <a:ext cx="8157518" cy="420961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29F10A-733D-49D3-AFF5-E236C79C4A23}">
      <dsp:nvSpPr>
        <dsp:cNvPr id="0" name=""/>
        <dsp:cNvSpPr/>
      </dsp:nvSpPr>
      <dsp:spPr>
        <a:xfrm>
          <a:off x="1679489" y="1262884"/>
          <a:ext cx="2879124" cy="16838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VII. El Instituto </a:t>
          </a:r>
          <a:r>
            <a:rPr lang="es-MX" sz="1200" b="1" u="sng" kern="1200" dirty="0" smtClean="0"/>
            <a:t>no estará obligado </a:t>
          </a:r>
          <a:r>
            <a:rPr lang="es-MX" sz="1200" kern="1200" dirty="0" smtClean="0"/>
            <a:t>a atender la información remitida por el sujeto obligado una vez decretado el cierre de instrucción</a:t>
          </a:r>
          <a:r>
            <a:rPr lang="es-MX" sz="1900" kern="1200" dirty="0" smtClean="0"/>
            <a:t>; </a:t>
          </a:r>
        </a:p>
      </dsp:txBody>
      <dsp:txXfrm>
        <a:off x="1761688" y="1345083"/>
        <a:ext cx="2714726" cy="1519447"/>
      </dsp:txXfrm>
    </dsp:sp>
    <dsp:sp modelId="{2921A61A-520F-44EF-B7F0-7452C88F8A1C}">
      <dsp:nvSpPr>
        <dsp:cNvPr id="0" name=""/>
        <dsp:cNvSpPr/>
      </dsp:nvSpPr>
      <dsp:spPr>
        <a:xfrm>
          <a:off x="5038467" y="1262884"/>
          <a:ext cx="2879124" cy="168384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VIII</a:t>
          </a:r>
          <a:r>
            <a:rPr lang="es-MX" sz="1200" kern="1200" dirty="0" smtClean="0"/>
            <a:t>. Decretado el cierre de instrucción, el expediente </a:t>
          </a:r>
          <a:r>
            <a:rPr lang="es-MX" sz="1200" b="1" kern="1200" dirty="0" smtClean="0"/>
            <a:t>pasará a resolución</a:t>
          </a:r>
          <a:r>
            <a:rPr lang="es-MX" sz="1200" kern="1200" dirty="0" smtClean="0"/>
            <a:t>, en un plazo que no podrá exceder de veinte días hábiles.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 dirty="0"/>
        </a:p>
      </dsp:txBody>
      <dsp:txXfrm>
        <a:off x="5120666" y="1345083"/>
        <a:ext cx="2714726" cy="1519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5BE2F-B381-421F-9597-052297CA7FF7}">
      <dsp:nvSpPr>
        <dsp:cNvPr id="0" name=""/>
        <dsp:cNvSpPr/>
      </dsp:nvSpPr>
      <dsp:spPr>
        <a:xfrm>
          <a:off x="4197118" y="0"/>
          <a:ext cx="2613800" cy="2613800"/>
        </a:xfrm>
        <a:prstGeom prst="gear9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Berlin Sans FB Demi" panose="020E0802020502020306" pitchFamily="34" charset="0"/>
            </a:rPr>
            <a:t>Designación de los </a:t>
          </a:r>
          <a:r>
            <a:rPr lang="es-MX" sz="1200" b="1" kern="1200" dirty="0" smtClean="0">
              <a:latin typeface="Berlin Sans FB Demi" panose="020E0802020502020306" pitchFamily="34" charset="0"/>
            </a:rPr>
            <a:t>siete comisionados</a:t>
          </a:r>
          <a:r>
            <a:rPr lang="es-MX" sz="1200" kern="1200" dirty="0" smtClean="0">
              <a:latin typeface="Berlin Sans FB Demi" panose="020E0802020502020306" pitchFamily="34" charset="0"/>
            </a:rPr>
            <a:t> (órgano garante nacional)</a:t>
          </a:r>
          <a:endParaRPr lang="es-MX" sz="1200" kern="1200" dirty="0">
            <a:latin typeface="Berlin Sans FB Demi" panose="020E0802020502020306" pitchFamily="34" charset="0"/>
          </a:endParaRPr>
        </a:p>
      </dsp:txBody>
      <dsp:txXfrm>
        <a:off x="4722608" y="612270"/>
        <a:ext cx="1562820" cy="1343547"/>
      </dsp:txXfrm>
    </dsp:sp>
    <dsp:sp modelId="{DA6D5275-ED7D-45D9-80F5-D3B4D2D98CC0}">
      <dsp:nvSpPr>
        <dsp:cNvPr id="0" name=""/>
        <dsp:cNvSpPr/>
      </dsp:nvSpPr>
      <dsp:spPr>
        <a:xfrm>
          <a:off x="3739040" y="2289803"/>
          <a:ext cx="1900946" cy="1900946"/>
        </a:xfrm>
        <a:prstGeom prst="gear6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Senado de la República (dos terceras partes de sus integrantes </a:t>
          </a:r>
          <a:r>
            <a:rPr lang="es-MX" sz="900" kern="1200" dirty="0" smtClean="0"/>
            <a:t>y que puede enfrentar el </a:t>
          </a:r>
          <a:r>
            <a:rPr lang="es-MX" sz="900" b="1" kern="1200" dirty="0" smtClean="0"/>
            <a:t>veto del Presidente)</a:t>
          </a:r>
          <a:endParaRPr lang="es-MX" sz="900" kern="1200" dirty="0"/>
        </a:p>
      </dsp:txBody>
      <dsp:txXfrm>
        <a:off x="4217609" y="2771264"/>
        <a:ext cx="943808" cy="938024"/>
      </dsp:txXfrm>
    </dsp:sp>
    <dsp:sp modelId="{B9AECBC8-8BAC-424B-A44D-456D8E3BBCB8}">
      <dsp:nvSpPr>
        <dsp:cNvPr id="0" name=""/>
        <dsp:cNvSpPr/>
      </dsp:nvSpPr>
      <dsp:spPr>
        <a:xfrm rot="20700000">
          <a:off x="5503220" y="2275436"/>
          <a:ext cx="1862539" cy="1862539"/>
        </a:xfrm>
        <a:prstGeom prst="gear6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b="1" kern="1200" dirty="0" smtClean="0"/>
            <a:t>Sociedad civil</a:t>
          </a:r>
          <a:endParaRPr lang="es-MX" sz="900" kern="1200" dirty="0"/>
        </a:p>
      </dsp:txBody>
      <dsp:txXfrm rot="-20700000">
        <a:off x="5911730" y="2683945"/>
        <a:ext cx="1045520" cy="1045520"/>
      </dsp:txXfrm>
    </dsp:sp>
    <dsp:sp modelId="{B94DA89F-4D1A-4D7E-8495-AF0AFAF1E172}">
      <dsp:nvSpPr>
        <dsp:cNvPr id="0" name=""/>
        <dsp:cNvSpPr/>
      </dsp:nvSpPr>
      <dsp:spPr>
        <a:xfrm>
          <a:off x="5644115" y="1540523"/>
          <a:ext cx="2665190" cy="2806745"/>
        </a:xfrm>
        <a:prstGeom prst="circularArrow">
          <a:avLst>
            <a:gd name="adj1" fmla="val 4688"/>
            <a:gd name="adj2" fmla="val 299029"/>
            <a:gd name="adj3" fmla="val 2528055"/>
            <a:gd name="adj4" fmla="val 158358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44B50-4129-47C2-9712-1B536820F65A}">
      <dsp:nvSpPr>
        <dsp:cNvPr id="0" name=""/>
        <dsp:cNvSpPr/>
      </dsp:nvSpPr>
      <dsp:spPr>
        <a:xfrm>
          <a:off x="3056390" y="2308723"/>
          <a:ext cx="2430834" cy="243083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603E6-7317-490E-8108-F70B17414ADE}">
      <dsp:nvSpPr>
        <dsp:cNvPr id="0" name=""/>
        <dsp:cNvSpPr/>
      </dsp:nvSpPr>
      <dsp:spPr>
        <a:xfrm>
          <a:off x="3911632" y="-439960"/>
          <a:ext cx="2620929" cy="262092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18F75-929C-419E-8B2D-B2F6DEC02A64}">
      <dsp:nvSpPr>
        <dsp:cNvPr id="0" name=""/>
        <dsp:cNvSpPr/>
      </dsp:nvSpPr>
      <dsp:spPr>
        <a:xfrm>
          <a:off x="4694801" y="3120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Principios:</a:t>
          </a:r>
          <a:endParaRPr lang="es-MX" sz="900" kern="1200"/>
        </a:p>
      </dsp:txBody>
      <dsp:txXfrm>
        <a:off x="4724387" y="32706"/>
        <a:ext cx="873236" cy="546893"/>
      </dsp:txXfrm>
    </dsp:sp>
    <dsp:sp modelId="{4C571CFC-6A2B-4E56-9EF0-DBAAC7CDF1B0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3102577" y="67328"/>
              </a:moveTo>
              <a:arcTo wR="2523543" hR="2523543" stAng="16995891" swAng="47309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0B5CD-EF03-449D-9489-BF5524BE3202}">
      <dsp:nvSpPr>
        <dsp:cNvPr id="0" name=""/>
        <dsp:cNvSpPr/>
      </dsp:nvSpPr>
      <dsp:spPr>
        <a:xfrm>
          <a:off x="6178103" y="485074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817038"/>
                <a:satOff val="-1136"/>
                <a:lumOff val="-4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7038"/>
                <a:satOff val="-1136"/>
                <a:lumOff val="-4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7038"/>
                <a:satOff val="-1136"/>
                <a:lumOff val="-4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Certeza</a:t>
          </a:r>
          <a:endParaRPr lang="es-MX" sz="900" kern="1200"/>
        </a:p>
      </dsp:txBody>
      <dsp:txXfrm>
        <a:off x="6207689" y="514660"/>
        <a:ext cx="873236" cy="546893"/>
      </dsp:txXfrm>
    </dsp:sp>
    <dsp:sp modelId="{62578A23-2ED7-4CDA-8F99-5307A89B690F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4458560" y="903672"/>
              </a:moveTo>
              <a:arcTo wR="2523543" hR="2523543" stAng="19203967" swAng="654691"/>
            </a:path>
          </a:pathLst>
        </a:custGeom>
        <a:noFill/>
        <a:ln w="6350" cap="flat" cmpd="sng" algn="ctr">
          <a:solidFill>
            <a:schemeClr val="accent5">
              <a:hueOff val="-817038"/>
              <a:satOff val="-1136"/>
              <a:lumOff val="-43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7E1DBD-26A5-4E9B-B850-83FA9BE34C8B}">
      <dsp:nvSpPr>
        <dsp:cNvPr id="0" name=""/>
        <dsp:cNvSpPr/>
      </dsp:nvSpPr>
      <dsp:spPr>
        <a:xfrm>
          <a:off x="7094833" y="1746846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1634077"/>
                <a:satOff val="-2273"/>
                <a:lumOff val="-8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34077"/>
                <a:satOff val="-2273"/>
                <a:lumOff val="-8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34077"/>
                <a:satOff val="-2273"/>
                <a:lumOff val="-8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Legalidad</a:t>
          </a:r>
          <a:endParaRPr lang="es-MX" sz="900" kern="1200"/>
        </a:p>
      </dsp:txBody>
      <dsp:txXfrm>
        <a:off x="7124419" y="1776432"/>
        <a:ext cx="873236" cy="546893"/>
      </dsp:txXfrm>
    </dsp:sp>
    <dsp:sp modelId="{2216A2C5-84DD-41A4-856B-E82D1C50F27D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5030561" y="2235220"/>
              </a:moveTo>
              <a:arcTo wR="2523543" hR="2523543" stAng="21206366" swAng="787267"/>
            </a:path>
          </a:pathLst>
        </a:custGeom>
        <a:noFill/>
        <a:ln w="6350" cap="flat" cmpd="sng" algn="ctr">
          <a:solidFill>
            <a:schemeClr val="accent5">
              <a:hueOff val="-1634077"/>
              <a:satOff val="-2273"/>
              <a:lumOff val="-87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918CE-40DB-4348-A660-FF2F953E34BC}">
      <dsp:nvSpPr>
        <dsp:cNvPr id="0" name=""/>
        <dsp:cNvSpPr/>
      </dsp:nvSpPr>
      <dsp:spPr>
        <a:xfrm>
          <a:off x="7094833" y="3306482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Independencia</a:t>
          </a:r>
          <a:endParaRPr lang="es-MX" sz="900" kern="1200"/>
        </a:p>
      </dsp:txBody>
      <dsp:txXfrm>
        <a:off x="7124419" y="3336068"/>
        <a:ext cx="873236" cy="546893"/>
      </dsp:txXfrm>
    </dsp:sp>
    <dsp:sp modelId="{B256A83B-F0C1-4A02-AD42-E6EB9B831908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4730206" y="3747843"/>
              </a:moveTo>
              <a:arcTo wR="2523543" hR="2523543" stAng="1741342" swAng="654691"/>
            </a:path>
          </a:pathLst>
        </a:custGeom>
        <a:noFill/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DDAC5-9068-4483-A6D9-76843F46A9B1}">
      <dsp:nvSpPr>
        <dsp:cNvPr id="0" name=""/>
        <dsp:cNvSpPr/>
      </dsp:nvSpPr>
      <dsp:spPr>
        <a:xfrm>
          <a:off x="6178103" y="4568253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3268153"/>
                <a:satOff val="-4546"/>
                <a:lumOff val="-17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68153"/>
                <a:satOff val="-4546"/>
                <a:lumOff val="-17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68153"/>
                <a:satOff val="-4546"/>
                <a:lumOff val="-17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Imparcialidad </a:t>
          </a:r>
          <a:endParaRPr lang="es-MX" sz="900" kern="1200"/>
        </a:p>
      </dsp:txBody>
      <dsp:txXfrm>
        <a:off x="6207689" y="4597839"/>
        <a:ext cx="873236" cy="546893"/>
      </dsp:txXfrm>
    </dsp:sp>
    <dsp:sp modelId="{63EFED62-F19C-43BD-BF3E-DB24B6C3A4C8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3434057" y="4877101"/>
              </a:moveTo>
              <a:arcTo wR="2523543" hR="2523543" stAng="4131012" swAng="473098"/>
            </a:path>
          </a:pathLst>
        </a:custGeom>
        <a:noFill/>
        <a:ln w="6350" cap="flat" cmpd="sng" algn="ctr">
          <a:solidFill>
            <a:schemeClr val="accent5">
              <a:hueOff val="-3268153"/>
              <a:satOff val="-4546"/>
              <a:lumOff val="-17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FC6A9-59A9-4C25-956F-1102F2C21FD7}">
      <dsp:nvSpPr>
        <dsp:cNvPr id="0" name=""/>
        <dsp:cNvSpPr/>
      </dsp:nvSpPr>
      <dsp:spPr>
        <a:xfrm>
          <a:off x="4694801" y="5050207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4085191"/>
                <a:satOff val="-5682"/>
                <a:lumOff val="-21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85191"/>
                <a:satOff val="-5682"/>
                <a:lumOff val="-21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85191"/>
                <a:satOff val="-5682"/>
                <a:lumOff val="-21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Eficacia </a:t>
          </a:r>
          <a:endParaRPr lang="es-MX" sz="900" kern="1200"/>
        </a:p>
      </dsp:txBody>
      <dsp:txXfrm>
        <a:off x="4724387" y="5079793"/>
        <a:ext cx="873236" cy="546893"/>
      </dsp:txXfrm>
    </dsp:sp>
    <dsp:sp modelId="{64498DA0-A68C-469B-9C9A-34FCA02F1B55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1944509" y="4979758"/>
              </a:moveTo>
              <a:arcTo wR="2523543" hR="2523543" stAng="6195891" swAng="473098"/>
            </a:path>
          </a:pathLst>
        </a:custGeom>
        <a:noFill/>
        <a:ln w="6350" cap="flat" cmpd="sng" algn="ctr">
          <a:solidFill>
            <a:schemeClr val="accent5">
              <a:hueOff val="-4085191"/>
              <a:satOff val="-5682"/>
              <a:lumOff val="-21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8ABE8-9C4F-4B94-90E5-AC3D3D63FC78}">
      <dsp:nvSpPr>
        <dsp:cNvPr id="0" name=""/>
        <dsp:cNvSpPr/>
      </dsp:nvSpPr>
      <dsp:spPr>
        <a:xfrm>
          <a:off x="3211499" y="4568253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Objetividad </a:t>
          </a:r>
          <a:endParaRPr lang="es-MX" sz="900" kern="1200"/>
        </a:p>
      </dsp:txBody>
      <dsp:txXfrm>
        <a:off x="3241085" y="4597839"/>
        <a:ext cx="873236" cy="546893"/>
      </dsp:txXfrm>
    </dsp:sp>
    <dsp:sp modelId="{286F76E9-B912-4558-AB98-480E54FC9C9D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588526" y="4143414"/>
              </a:moveTo>
              <a:arcTo wR="2523543" hR="2523543" stAng="8403967" swAng="654691"/>
            </a:path>
          </a:pathLst>
        </a:custGeom>
        <a:noFill/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E6A931-D2D6-40E6-8E35-FA6D06CC1807}">
      <dsp:nvSpPr>
        <dsp:cNvPr id="0" name=""/>
        <dsp:cNvSpPr/>
      </dsp:nvSpPr>
      <dsp:spPr>
        <a:xfrm>
          <a:off x="2294768" y="3306482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5719268"/>
                <a:satOff val="-7955"/>
                <a:lumOff val="-30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19268"/>
                <a:satOff val="-7955"/>
                <a:lumOff val="-30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19268"/>
                <a:satOff val="-7955"/>
                <a:lumOff val="-30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Profesionalismo </a:t>
          </a:r>
          <a:endParaRPr lang="es-MX" sz="900" kern="1200"/>
        </a:p>
      </dsp:txBody>
      <dsp:txXfrm>
        <a:off x="2324354" y="3336068"/>
        <a:ext cx="873236" cy="546893"/>
      </dsp:txXfrm>
    </dsp:sp>
    <dsp:sp modelId="{59058605-B8E6-4BB7-85AD-E09F4F626ABC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16525" y="2811866"/>
              </a:moveTo>
              <a:arcTo wR="2523543" hR="2523543" stAng="10406366" swAng="787267"/>
            </a:path>
          </a:pathLst>
        </a:custGeom>
        <a:noFill/>
        <a:ln w="6350" cap="flat" cmpd="sng" algn="ctr">
          <a:solidFill>
            <a:schemeClr val="accent5">
              <a:hueOff val="-5719268"/>
              <a:satOff val="-7955"/>
              <a:lumOff val="-305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20105-3665-4D40-AD5E-DAD552981211}">
      <dsp:nvSpPr>
        <dsp:cNvPr id="0" name=""/>
        <dsp:cNvSpPr/>
      </dsp:nvSpPr>
      <dsp:spPr>
        <a:xfrm>
          <a:off x="2294768" y="1746846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6536306"/>
                <a:satOff val="-9092"/>
                <a:lumOff val="-348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36306"/>
                <a:satOff val="-9092"/>
                <a:lumOff val="-348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36306"/>
                <a:satOff val="-9092"/>
                <a:lumOff val="-348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Transparencia </a:t>
          </a:r>
          <a:endParaRPr lang="es-MX" sz="900" kern="1200"/>
        </a:p>
      </dsp:txBody>
      <dsp:txXfrm>
        <a:off x="2324354" y="1776432"/>
        <a:ext cx="873236" cy="546893"/>
      </dsp:txXfrm>
    </dsp:sp>
    <dsp:sp modelId="{06F0C334-038A-4662-8B62-1BED40490B6D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316880" y="1299243"/>
              </a:moveTo>
              <a:arcTo wR="2523543" hR="2523543" stAng="12541342" swAng="654691"/>
            </a:path>
          </a:pathLst>
        </a:custGeom>
        <a:noFill/>
        <a:ln w="6350" cap="flat" cmpd="sng" algn="ctr">
          <a:solidFill>
            <a:schemeClr val="accent5">
              <a:hueOff val="-6536306"/>
              <a:satOff val="-9092"/>
              <a:lumOff val="-348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98409-1DBB-465F-9CA2-5B4F0C88FC2B}">
      <dsp:nvSpPr>
        <dsp:cNvPr id="0" name=""/>
        <dsp:cNvSpPr/>
      </dsp:nvSpPr>
      <dsp:spPr>
        <a:xfrm>
          <a:off x="3211499" y="485074"/>
          <a:ext cx="932408" cy="606065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smtClean="0"/>
            <a:t>Máxima publicidad.</a:t>
          </a:r>
          <a:endParaRPr lang="es-MX" sz="900" kern="1200"/>
        </a:p>
      </dsp:txBody>
      <dsp:txXfrm>
        <a:off x="3241085" y="514660"/>
        <a:ext cx="873236" cy="546893"/>
      </dsp:txXfrm>
    </dsp:sp>
    <dsp:sp modelId="{C9394C2B-FCAC-45B9-A77B-A2A08A15493B}">
      <dsp:nvSpPr>
        <dsp:cNvPr id="0" name=""/>
        <dsp:cNvSpPr/>
      </dsp:nvSpPr>
      <dsp:spPr>
        <a:xfrm>
          <a:off x="2637462" y="306153"/>
          <a:ext cx="5047086" cy="5047086"/>
        </a:xfrm>
        <a:custGeom>
          <a:avLst/>
          <a:gdLst/>
          <a:ahLst/>
          <a:cxnLst/>
          <a:rect l="0" t="0" r="0" b="0"/>
          <a:pathLst>
            <a:path>
              <a:moveTo>
                <a:pt x="1613029" y="169985"/>
              </a:moveTo>
              <a:arcTo wR="2523543" hR="2523543" stAng="14931012" swAng="473098"/>
            </a:path>
          </a:pathLst>
        </a:custGeom>
        <a:noFill/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FEB33-C7E8-4BB6-8971-3FBA0F61C736}">
      <dsp:nvSpPr>
        <dsp:cNvPr id="0" name=""/>
        <dsp:cNvSpPr/>
      </dsp:nvSpPr>
      <dsp:spPr>
        <a:xfrm rot="10800000">
          <a:off x="1669618" y="49"/>
          <a:ext cx="6053034" cy="5799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73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Fortalezas:</a:t>
          </a:r>
          <a:endParaRPr lang="es-MX" sz="1600" kern="1200"/>
        </a:p>
      </dsp:txBody>
      <dsp:txXfrm rot="10800000">
        <a:off x="1814600" y="49"/>
        <a:ext cx="5908052" cy="579927"/>
      </dsp:txXfrm>
    </dsp:sp>
    <dsp:sp modelId="{F8DFFE2F-18E6-4FC4-B518-E79E38AD457D}">
      <dsp:nvSpPr>
        <dsp:cNvPr id="0" name=""/>
        <dsp:cNvSpPr/>
      </dsp:nvSpPr>
      <dsp:spPr>
        <a:xfrm>
          <a:off x="1379654" y="49"/>
          <a:ext cx="579927" cy="5799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D4877-B173-4091-8864-7CA5744AD9D3}">
      <dsp:nvSpPr>
        <dsp:cNvPr id="0" name=""/>
        <dsp:cNvSpPr/>
      </dsp:nvSpPr>
      <dsp:spPr>
        <a:xfrm rot="10800000">
          <a:off x="1669618" y="753089"/>
          <a:ext cx="6053034" cy="5799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73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Brevedad </a:t>
          </a:r>
          <a:r>
            <a:rPr lang="es-MX" sz="1600" kern="1200" dirty="0" smtClean="0"/>
            <a:t>de plazos</a:t>
          </a:r>
          <a:endParaRPr lang="es-MX" sz="1600" kern="1200" dirty="0"/>
        </a:p>
      </dsp:txBody>
      <dsp:txXfrm rot="10800000">
        <a:off x="1814600" y="753089"/>
        <a:ext cx="5908052" cy="579927"/>
      </dsp:txXfrm>
    </dsp:sp>
    <dsp:sp modelId="{23CD2B0F-AB36-47E6-87B1-49B1502F62CB}">
      <dsp:nvSpPr>
        <dsp:cNvPr id="0" name=""/>
        <dsp:cNvSpPr/>
      </dsp:nvSpPr>
      <dsp:spPr>
        <a:xfrm>
          <a:off x="1379654" y="753089"/>
          <a:ext cx="579927" cy="57992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15170-5612-46A2-891D-4D552D0C3288}">
      <dsp:nvSpPr>
        <dsp:cNvPr id="0" name=""/>
        <dsp:cNvSpPr/>
      </dsp:nvSpPr>
      <dsp:spPr>
        <a:xfrm rot="10800000">
          <a:off x="1669618" y="1506129"/>
          <a:ext cx="6053034" cy="5799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73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Accesible </a:t>
          </a:r>
          <a:r>
            <a:rPr lang="es-MX" sz="1600" kern="1200" dirty="0" smtClean="0"/>
            <a:t>a cualquier persona</a:t>
          </a:r>
          <a:endParaRPr lang="es-MX" sz="1600" kern="1200" dirty="0"/>
        </a:p>
      </dsp:txBody>
      <dsp:txXfrm rot="10800000">
        <a:off x="1814600" y="1506129"/>
        <a:ext cx="5908052" cy="579927"/>
      </dsp:txXfrm>
    </dsp:sp>
    <dsp:sp modelId="{A9F9AE68-6255-469A-979A-E3CEE2BC7924}">
      <dsp:nvSpPr>
        <dsp:cNvPr id="0" name=""/>
        <dsp:cNvSpPr/>
      </dsp:nvSpPr>
      <dsp:spPr>
        <a:xfrm>
          <a:off x="1379654" y="1506129"/>
          <a:ext cx="579927" cy="57992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395D0-80D9-4A95-ADE9-FA16EC8B91BD}">
      <dsp:nvSpPr>
        <dsp:cNvPr id="0" name=""/>
        <dsp:cNvSpPr/>
      </dsp:nvSpPr>
      <dsp:spPr>
        <a:xfrm rot="10800000">
          <a:off x="1669618" y="2259170"/>
          <a:ext cx="6053034" cy="5799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73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Flexibilidad </a:t>
          </a:r>
          <a:r>
            <a:rPr lang="es-MX" sz="1600" kern="1200" dirty="0" smtClean="0"/>
            <a:t>para su interposición: </a:t>
          </a:r>
          <a:r>
            <a:rPr lang="es-MX" sz="1600" kern="1200" dirty="0" smtClean="0"/>
            <a:t>SAIMEX </a:t>
          </a:r>
          <a:r>
            <a:rPr lang="es-MX" sz="1600" kern="1200" dirty="0" smtClean="0"/>
            <a:t>y Plataforma nacional</a:t>
          </a:r>
          <a:endParaRPr lang="es-MX" sz="1600" kern="1200" dirty="0"/>
        </a:p>
      </dsp:txBody>
      <dsp:txXfrm rot="10800000">
        <a:off x="1814600" y="2259170"/>
        <a:ext cx="5908052" cy="579927"/>
      </dsp:txXfrm>
    </dsp:sp>
    <dsp:sp modelId="{4823B18A-7DAB-48C5-B712-253A9231ED84}">
      <dsp:nvSpPr>
        <dsp:cNvPr id="0" name=""/>
        <dsp:cNvSpPr/>
      </dsp:nvSpPr>
      <dsp:spPr>
        <a:xfrm>
          <a:off x="1379654" y="2259170"/>
          <a:ext cx="579927" cy="57992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3BEA-BC2C-4C5D-8624-6F01B2F39D51}">
      <dsp:nvSpPr>
        <dsp:cNvPr id="0" name=""/>
        <dsp:cNvSpPr/>
      </dsp:nvSpPr>
      <dsp:spPr>
        <a:xfrm rot="10800000">
          <a:off x="1669618" y="3012210"/>
          <a:ext cx="6053034" cy="5799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73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Habilitado </a:t>
          </a:r>
          <a:r>
            <a:rPr lang="es-MX" sz="1600" kern="1200" dirty="0" smtClean="0"/>
            <a:t>los 365 días del año las 24 </a:t>
          </a:r>
          <a:r>
            <a:rPr lang="es-MX" sz="1600" kern="1200" dirty="0" smtClean="0"/>
            <a:t>horas </a:t>
          </a:r>
          <a:r>
            <a:rPr lang="es-MX" sz="1600" kern="1200" dirty="0" smtClean="0"/>
            <a:t>del día, desde cualquier lugar.</a:t>
          </a:r>
          <a:endParaRPr lang="es-MX" sz="1600" kern="1200" dirty="0"/>
        </a:p>
      </dsp:txBody>
      <dsp:txXfrm rot="10800000">
        <a:off x="1814600" y="3012210"/>
        <a:ext cx="5908052" cy="579927"/>
      </dsp:txXfrm>
    </dsp:sp>
    <dsp:sp modelId="{D2B43CDD-8173-4B39-9FD5-5A62BCA417BF}">
      <dsp:nvSpPr>
        <dsp:cNvPr id="0" name=""/>
        <dsp:cNvSpPr/>
      </dsp:nvSpPr>
      <dsp:spPr>
        <a:xfrm>
          <a:off x="1379654" y="3012210"/>
          <a:ext cx="579927" cy="579927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03C23-E26B-4FF1-BEE3-EB7A39C2DF1D}">
      <dsp:nvSpPr>
        <dsp:cNvPr id="0" name=""/>
        <dsp:cNvSpPr/>
      </dsp:nvSpPr>
      <dsp:spPr>
        <a:xfrm rot="10800000">
          <a:off x="1669618" y="3765251"/>
          <a:ext cx="6053034" cy="5799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73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*No </a:t>
          </a:r>
          <a:r>
            <a:rPr lang="es-MX" sz="1600" kern="1200" dirty="0" smtClean="0"/>
            <a:t>se requiere acreditar personalidad jurídica, incluso puede ser una persona anónima. </a:t>
          </a:r>
          <a:endParaRPr lang="es-MX" sz="1600" kern="1200" dirty="0"/>
        </a:p>
      </dsp:txBody>
      <dsp:txXfrm rot="10800000">
        <a:off x="1814600" y="3765251"/>
        <a:ext cx="5908052" cy="579927"/>
      </dsp:txXfrm>
    </dsp:sp>
    <dsp:sp modelId="{A8CF25F7-097C-49D4-88BA-BC732DD78AB6}">
      <dsp:nvSpPr>
        <dsp:cNvPr id="0" name=""/>
        <dsp:cNvSpPr/>
      </dsp:nvSpPr>
      <dsp:spPr>
        <a:xfrm>
          <a:off x="1379654" y="3765251"/>
          <a:ext cx="579927" cy="579927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AF98A-2693-4C0D-9E06-9AC6436B94B9}">
      <dsp:nvSpPr>
        <dsp:cNvPr id="0" name=""/>
        <dsp:cNvSpPr/>
      </dsp:nvSpPr>
      <dsp:spPr>
        <a:xfrm rot="16200000">
          <a:off x="2155" y="1700"/>
          <a:ext cx="4007884" cy="4007884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LGTAIP en su artículo 146 señala que el recurso de revisión debe resolverse en un plazo no mayor a  </a:t>
          </a:r>
          <a:r>
            <a:rPr lang="es-MX" sz="1600" b="1" kern="1200" dirty="0" smtClean="0"/>
            <a:t>cuarenta días</a:t>
          </a:r>
          <a:r>
            <a:rPr lang="es-MX" sz="1600" kern="1200" dirty="0" smtClean="0"/>
            <a:t>, a partir de su </a:t>
          </a:r>
          <a:r>
            <a:rPr lang="es-MX" sz="1600" kern="1200" dirty="0" smtClean="0"/>
            <a:t>admisión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*Ampliación por un periodo </a:t>
          </a:r>
          <a:r>
            <a:rPr lang="es-MX" sz="1600" kern="1200" dirty="0" smtClean="0"/>
            <a:t>de </a:t>
          </a:r>
          <a:r>
            <a:rPr lang="es-MX" sz="1600" b="1" kern="1200" dirty="0" smtClean="0"/>
            <a:t>veinte días.</a:t>
          </a:r>
          <a:endParaRPr lang="es-MX" sz="1600" kern="1200" dirty="0"/>
        </a:p>
      </dsp:txBody>
      <dsp:txXfrm rot="5400000">
        <a:off x="2155" y="1003671"/>
        <a:ext cx="3306504" cy="2003942"/>
      </dsp:txXfrm>
    </dsp:sp>
    <dsp:sp modelId="{E9E8BF3B-E218-4389-BBA4-7AFF35A524FC}">
      <dsp:nvSpPr>
        <dsp:cNvPr id="0" name=""/>
        <dsp:cNvSpPr/>
      </dsp:nvSpPr>
      <dsp:spPr>
        <a:xfrm rot="5400000">
          <a:off x="5680807" y="1700"/>
          <a:ext cx="4007884" cy="4007884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LTAIPEMYM el Artículo 181 </a:t>
          </a:r>
          <a:r>
            <a:rPr lang="es-MX" sz="1600" kern="1200" dirty="0" smtClean="0"/>
            <a:t>señala que el </a:t>
          </a:r>
          <a:r>
            <a:rPr lang="es-MX" sz="1600" kern="1200" dirty="0" smtClean="0"/>
            <a:t>recurso de revisión </a:t>
          </a:r>
          <a:r>
            <a:rPr lang="es-MX" sz="1600" kern="1200" dirty="0" smtClean="0"/>
            <a:t>se resolverá en </a:t>
          </a:r>
          <a:r>
            <a:rPr lang="es-MX" sz="1600" kern="1200" dirty="0" smtClean="0"/>
            <a:t>un plazo que no podrá </a:t>
          </a:r>
          <a:r>
            <a:rPr lang="es-MX" sz="1600" u="sng" kern="1200" dirty="0" smtClean="0"/>
            <a:t>exceder de </a:t>
          </a:r>
          <a:r>
            <a:rPr lang="es-MX" sz="1600" b="1" u="sng" kern="1200" dirty="0" smtClean="0"/>
            <a:t>treinta días hábiles</a:t>
          </a:r>
          <a:r>
            <a:rPr lang="es-MX" sz="1600" kern="1200" dirty="0" smtClean="0"/>
            <a:t>, contados a partir de la admisión </a:t>
          </a:r>
          <a:endParaRPr lang="es-MX" sz="160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*Ampliación por </a:t>
          </a:r>
          <a:r>
            <a:rPr lang="es-MX" sz="1600" kern="1200" dirty="0" smtClean="0"/>
            <a:t>un periodo de </a:t>
          </a:r>
          <a:r>
            <a:rPr lang="es-MX" sz="1600" b="1" u="sng" kern="1200" dirty="0" smtClean="0"/>
            <a:t>quince días hábiles</a:t>
          </a:r>
          <a:r>
            <a:rPr lang="es-MX" sz="1600" kern="1200" dirty="0" smtClean="0"/>
            <a:t>.</a:t>
          </a:r>
          <a:endParaRPr lang="es-MX" sz="1600" kern="1200" dirty="0"/>
        </a:p>
      </dsp:txBody>
      <dsp:txXfrm rot="-5400000">
        <a:off x="6382187" y="1003671"/>
        <a:ext cx="3306504" cy="2003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A74EF-A2D3-4451-A8C5-2813D6EE839D}">
      <dsp:nvSpPr>
        <dsp:cNvPr id="0" name=""/>
        <dsp:cNvSpPr/>
      </dsp:nvSpPr>
      <dsp:spPr>
        <a:xfrm rot="5400000">
          <a:off x="2615757" y="1348944"/>
          <a:ext cx="1193024" cy="13582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71AEC9-F51B-4C4F-B4EF-F33347CD40BA}">
      <dsp:nvSpPr>
        <dsp:cNvPr id="0" name=""/>
        <dsp:cNvSpPr/>
      </dsp:nvSpPr>
      <dsp:spPr>
        <a:xfrm>
          <a:off x="2299678" y="26452"/>
          <a:ext cx="2008351" cy="14057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- </a:t>
          </a:r>
          <a:r>
            <a:rPr lang="es-MX" sz="1200" b="1" kern="1200" dirty="0" smtClean="0"/>
            <a:t>Solicitud de información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- Respuesta</a:t>
          </a:r>
          <a:r>
            <a:rPr lang="es-MX" sz="1200" b="1" kern="1200" dirty="0" smtClean="0"/>
            <a:t>, </a:t>
          </a:r>
          <a:endParaRPr lang="es-MX" sz="1200" b="1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1" kern="1200" dirty="0" smtClean="0"/>
            <a:t>- Interposición del recurso de revisión (15 días)</a:t>
          </a:r>
          <a:endParaRPr lang="es-MX" sz="1200" b="1" kern="1200" dirty="0"/>
        </a:p>
      </dsp:txBody>
      <dsp:txXfrm>
        <a:off x="2368315" y="95089"/>
        <a:ext cx="1871077" cy="1268506"/>
      </dsp:txXfrm>
    </dsp:sp>
    <dsp:sp modelId="{3CD8450D-0E50-4862-8EA9-5C26457D2D57}">
      <dsp:nvSpPr>
        <dsp:cNvPr id="0" name=""/>
        <dsp:cNvSpPr/>
      </dsp:nvSpPr>
      <dsp:spPr>
        <a:xfrm>
          <a:off x="4308029" y="160525"/>
          <a:ext cx="1460683" cy="11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CEC40-53BE-473E-8D36-EAE59ADAB5BA}">
      <dsp:nvSpPr>
        <dsp:cNvPr id="0" name=""/>
        <dsp:cNvSpPr/>
      </dsp:nvSpPr>
      <dsp:spPr>
        <a:xfrm rot="5400000">
          <a:off x="4280894" y="2928099"/>
          <a:ext cx="1193024" cy="13582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5">
                <a:tint val="50000"/>
                <a:hueOff val="-7344354"/>
                <a:satOff val="-15375"/>
                <a:lumOff val="105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-7344354"/>
                <a:satOff val="-15375"/>
                <a:lumOff val="105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-7344354"/>
                <a:satOff val="-15375"/>
                <a:lumOff val="105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60B811-EA35-424A-B486-76CDE6FA995C}">
      <dsp:nvSpPr>
        <dsp:cNvPr id="0" name=""/>
        <dsp:cNvSpPr/>
      </dsp:nvSpPr>
      <dsp:spPr>
        <a:xfrm>
          <a:off x="3964815" y="1605608"/>
          <a:ext cx="2008351" cy="14057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Si luego de concluir el plazo para obtener la información requerida y el solicitante no la obtiene (negativa ficta), se encuentra en condiciones de promover el recurso de revisión</a:t>
          </a:r>
          <a:endParaRPr lang="es-MX" sz="1200" kern="1200" dirty="0"/>
        </a:p>
      </dsp:txBody>
      <dsp:txXfrm>
        <a:off x="4033452" y="1674245"/>
        <a:ext cx="1871077" cy="1268506"/>
      </dsp:txXfrm>
    </dsp:sp>
    <dsp:sp modelId="{AEC73215-1748-4C78-AD63-CD25BFCFDF9F}">
      <dsp:nvSpPr>
        <dsp:cNvPr id="0" name=""/>
        <dsp:cNvSpPr/>
      </dsp:nvSpPr>
      <dsp:spPr>
        <a:xfrm>
          <a:off x="5973166" y="1739681"/>
          <a:ext cx="1460683" cy="113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A9B19F-EFF6-4772-9676-65143733BD99}">
      <dsp:nvSpPr>
        <dsp:cNvPr id="0" name=""/>
        <dsp:cNvSpPr/>
      </dsp:nvSpPr>
      <dsp:spPr>
        <a:xfrm>
          <a:off x="5629952" y="3184763"/>
          <a:ext cx="2008351" cy="140578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Aunque en este caso el plazo no se limita a 15 días para promover el recurso, sino que puede presentarlo en cualquier </a:t>
          </a:r>
          <a:r>
            <a:rPr lang="es-MX" sz="1200" kern="1200" dirty="0" smtClean="0"/>
            <a:t>momento</a:t>
          </a:r>
          <a:endParaRPr lang="es-MX" sz="1200" kern="1200" dirty="0"/>
        </a:p>
      </dsp:txBody>
      <dsp:txXfrm>
        <a:off x="5698589" y="3253400"/>
        <a:ext cx="1871077" cy="12685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591D9-F45D-40E7-877C-A56B992B85CF}">
      <dsp:nvSpPr>
        <dsp:cNvPr id="0" name=""/>
        <dsp:cNvSpPr/>
      </dsp:nvSpPr>
      <dsp:spPr>
        <a:xfrm>
          <a:off x="-5450294" y="-834960"/>
          <a:ext cx="6492944" cy="6492944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AB339-BF4C-456B-BEDE-5BD852D99B32}">
      <dsp:nvSpPr>
        <dsp:cNvPr id="0" name=""/>
        <dsp:cNvSpPr/>
      </dsp:nvSpPr>
      <dsp:spPr>
        <a:xfrm>
          <a:off x="338335" y="219254"/>
          <a:ext cx="8909183" cy="4383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914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Artículo 180. El recurso de revisión contendrá:</a:t>
          </a:r>
          <a:endParaRPr lang="es-MX" sz="1300" kern="1200"/>
        </a:p>
      </dsp:txBody>
      <dsp:txXfrm>
        <a:off x="338335" y="219254"/>
        <a:ext cx="8909183" cy="438316"/>
      </dsp:txXfrm>
    </dsp:sp>
    <dsp:sp modelId="{E1871720-1461-4783-BB90-71D9D5CC43D7}">
      <dsp:nvSpPr>
        <dsp:cNvPr id="0" name=""/>
        <dsp:cNvSpPr/>
      </dsp:nvSpPr>
      <dsp:spPr>
        <a:xfrm>
          <a:off x="64387" y="164465"/>
          <a:ext cx="547895" cy="5478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233B0-C842-430C-8C4E-EA0BD20A0B7D}">
      <dsp:nvSpPr>
        <dsp:cNvPr id="0" name=""/>
        <dsp:cNvSpPr/>
      </dsp:nvSpPr>
      <dsp:spPr>
        <a:xfrm>
          <a:off x="735270" y="877115"/>
          <a:ext cx="8512248" cy="438316"/>
        </a:xfrm>
        <a:prstGeom prst="rect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914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I. El </a:t>
          </a:r>
          <a:r>
            <a:rPr lang="es-MX" sz="1300" kern="1200" dirty="0" smtClean="0"/>
            <a:t>SO ante </a:t>
          </a:r>
          <a:r>
            <a:rPr lang="es-MX" sz="1300" kern="1200" dirty="0" smtClean="0"/>
            <a:t>la cual se presentó la solicitud;</a:t>
          </a:r>
          <a:endParaRPr lang="es-MX" sz="1300" kern="1200" dirty="0"/>
        </a:p>
      </dsp:txBody>
      <dsp:txXfrm>
        <a:off x="735270" y="877115"/>
        <a:ext cx="8512248" cy="438316"/>
      </dsp:txXfrm>
    </dsp:sp>
    <dsp:sp modelId="{70C1D1C7-5760-482C-8EDE-64B53E27D4FA}">
      <dsp:nvSpPr>
        <dsp:cNvPr id="0" name=""/>
        <dsp:cNvSpPr/>
      </dsp:nvSpPr>
      <dsp:spPr>
        <a:xfrm>
          <a:off x="461322" y="822325"/>
          <a:ext cx="547895" cy="5478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9422E9-4BC0-43CC-AEDA-3D3264960269}">
      <dsp:nvSpPr>
        <dsp:cNvPr id="0" name=""/>
        <dsp:cNvSpPr/>
      </dsp:nvSpPr>
      <dsp:spPr>
        <a:xfrm>
          <a:off x="952788" y="1534493"/>
          <a:ext cx="8294730" cy="438316"/>
        </a:xfrm>
        <a:prstGeom prst="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914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II. El nombre del solicitante que recurre o de su representante y, en su caso, del tercero interesado, así como la dirección o medio que señale para recibir notificaciones;</a:t>
          </a:r>
          <a:endParaRPr lang="es-MX" sz="1300" kern="1200"/>
        </a:p>
      </dsp:txBody>
      <dsp:txXfrm>
        <a:off x="952788" y="1534493"/>
        <a:ext cx="8294730" cy="438316"/>
      </dsp:txXfrm>
    </dsp:sp>
    <dsp:sp modelId="{3A7703F9-35CA-41F3-800D-5E4F96A0C978}">
      <dsp:nvSpPr>
        <dsp:cNvPr id="0" name=""/>
        <dsp:cNvSpPr/>
      </dsp:nvSpPr>
      <dsp:spPr>
        <a:xfrm>
          <a:off x="678840" y="1479703"/>
          <a:ext cx="547895" cy="54789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40F94F-5BB5-408A-B04D-1AAF3134C685}">
      <dsp:nvSpPr>
        <dsp:cNvPr id="0" name=""/>
        <dsp:cNvSpPr/>
      </dsp:nvSpPr>
      <dsp:spPr>
        <a:xfrm>
          <a:off x="1022239" y="2192353"/>
          <a:ext cx="8225278" cy="438316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914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III. El número de folio de respuesta de la solicitud de acceso;</a:t>
          </a:r>
          <a:endParaRPr lang="es-MX" sz="1300" kern="1200"/>
        </a:p>
      </dsp:txBody>
      <dsp:txXfrm>
        <a:off x="1022239" y="2192353"/>
        <a:ext cx="8225278" cy="438316"/>
      </dsp:txXfrm>
    </dsp:sp>
    <dsp:sp modelId="{4AA0B926-1976-4FB8-AB4B-B4D5CE69A9A1}">
      <dsp:nvSpPr>
        <dsp:cNvPr id="0" name=""/>
        <dsp:cNvSpPr/>
      </dsp:nvSpPr>
      <dsp:spPr>
        <a:xfrm>
          <a:off x="748292" y="2137564"/>
          <a:ext cx="547895" cy="54789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B6DD3B-BE19-492E-BDDE-E5B4D8C69660}">
      <dsp:nvSpPr>
        <dsp:cNvPr id="0" name=""/>
        <dsp:cNvSpPr/>
      </dsp:nvSpPr>
      <dsp:spPr>
        <a:xfrm>
          <a:off x="952788" y="2850214"/>
          <a:ext cx="8294730" cy="438316"/>
        </a:xfrm>
        <a:prstGeom prst="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914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IV. La fecha en que fue notificada la respuesta al solicitante o tuvo conocimiento del acto reclamado, o </a:t>
          </a:r>
          <a:r>
            <a:rPr lang="es-MX" sz="1300" kern="1200" dirty="0" smtClean="0"/>
            <a:t>de presentación </a:t>
          </a:r>
          <a:r>
            <a:rPr lang="es-MX" sz="1300" kern="1200" dirty="0" smtClean="0"/>
            <a:t>de la solicitud, en caso de falta de respuesta;</a:t>
          </a:r>
          <a:endParaRPr lang="es-MX" sz="1300" kern="1200" dirty="0"/>
        </a:p>
      </dsp:txBody>
      <dsp:txXfrm>
        <a:off x="952788" y="2850214"/>
        <a:ext cx="8294730" cy="438316"/>
      </dsp:txXfrm>
    </dsp:sp>
    <dsp:sp modelId="{29F639B8-F55B-4310-9A51-893B033308BE}">
      <dsp:nvSpPr>
        <dsp:cNvPr id="0" name=""/>
        <dsp:cNvSpPr/>
      </dsp:nvSpPr>
      <dsp:spPr>
        <a:xfrm>
          <a:off x="678840" y="2795424"/>
          <a:ext cx="547895" cy="54789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54A852-630A-4944-98CE-98C992BD4554}">
      <dsp:nvSpPr>
        <dsp:cNvPr id="0" name=""/>
        <dsp:cNvSpPr/>
      </dsp:nvSpPr>
      <dsp:spPr>
        <a:xfrm>
          <a:off x="735270" y="3507592"/>
          <a:ext cx="8512248" cy="438316"/>
        </a:xfrm>
        <a:prstGeom prst="rect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914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V. El acto que se recurre;</a:t>
          </a:r>
          <a:endParaRPr lang="es-MX" sz="1300" kern="1200"/>
        </a:p>
      </dsp:txBody>
      <dsp:txXfrm>
        <a:off x="735270" y="3507592"/>
        <a:ext cx="8512248" cy="438316"/>
      </dsp:txXfrm>
    </dsp:sp>
    <dsp:sp modelId="{E02092E0-0793-4B98-9FB9-F6A3A248934B}">
      <dsp:nvSpPr>
        <dsp:cNvPr id="0" name=""/>
        <dsp:cNvSpPr/>
      </dsp:nvSpPr>
      <dsp:spPr>
        <a:xfrm>
          <a:off x="461322" y="3452802"/>
          <a:ext cx="547895" cy="54789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816D06-661B-43F0-B1A2-635A27968BDD}">
      <dsp:nvSpPr>
        <dsp:cNvPr id="0" name=""/>
        <dsp:cNvSpPr/>
      </dsp:nvSpPr>
      <dsp:spPr>
        <a:xfrm>
          <a:off x="338335" y="4165452"/>
          <a:ext cx="8909183" cy="438316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7914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smtClean="0"/>
            <a:t>VI. Las razones o motivos de inconformidad;</a:t>
          </a:r>
          <a:endParaRPr lang="es-MX" sz="1300" kern="1200"/>
        </a:p>
      </dsp:txBody>
      <dsp:txXfrm>
        <a:off x="338335" y="4165452"/>
        <a:ext cx="8909183" cy="438316"/>
      </dsp:txXfrm>
    </dsp:sp>
    <dsp:sp modelId="{1F6104FD-B384-4F6B-935B-2F935CADC2FD}">
      <dsp:nvSpPr>
        <dsp:cNvPr id="0" name=""/>
        <dsp:cNvSpPr/>
      </dsp:nvSpPr>
      <dsp:spPr>
        <a:xfrm>
          <a:off x="64387" y="4110663"/>
          <a:ext cx="547895" cy="547895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74029-4B08-486F-BED1-7F68174438BC}">
      <dsp:nvSpPr>
        <dsp:cNvPr id="0" name=""/>
        <dsp:cNvSpPr/>
      </dsp:nvSpPr>
      <dsp:spPr>
        <a:xfrm>
          <a:off x="3000627" y="1180083"/>
          <a:ext cx="2994865" cy="2994865"/>
        </a:xfrm>
        <a:prstGeom prst="gear9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En el artículo 146 segundo párrafo de la LGTAIP  se contempla la figura de la suplencia de la queja, </a:t>
          </a:r>
          <a:r>
            <a:rPr lang="es-MX" sz="1100" b="1" kern="1200" dirty="0" smtClean="0"/>
            <a:t>“sin cambiar los hechos expuestos”</a:t>
          </a:r>
          <a:r>
            <a:rPr lang="es-MX" sz="1100" kern="1200" dirty="0" smtClean="0"/>
            <a:t>, lo que les permite a los órganos garantes analizar de fondo, la mayor parte de los recursos de revisión.</a:t>
          </a:r>
          <a:endParaRPr lang="es-MX" sz="1100" kern="1200" dirty="0"/>
        </a:p>
      </dsp:txBody>
      <dsp:txXfrm>
        <a:off x="3602728" y="1881616"/>
        <a:ext cx="1790663" cy="1539422"/>
      </dsp:txXfrm>
    </dsp:sp>
    <dsp:sp modelId="{C4CFF535-4A75-48D3-8B08-D436D265624B}">
      <dsp:nvSpPr>
        <dsp:cNvPr id="0" name=""/>
        <dsp:cNvSpPr/>
      </dsp:nvSpPr>
      <dsp:spPr>
        <a:xfrm>
          <a:off x="3161331" y="698718"/>
          <a:ext cx="3683684" cy="3683684"/>
        </a:xfrm>
        <a:prstGeom prst="circularArrow">
          <a:avLst>
            <a:gd name="adj1" fmla="val 4878"/>
            <a:gd name="adj2" fmla="val 312630"/>
            <a:gd name="adj3" fmla="val 3225909"/>
            <a:gd name="adj4" fmla="val 15111677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D0389-C144-41F2-B3B2-B8EBA4647ECD}">
      <dsp:nvSpPr>
        <dsp:cNvPr id="0" name=""/>
        <dsp:cNvSpPr/>
      </dsp:nvSpPr>
      <dsp:spPr>
        <a:xfrm>
          <a:off x="817771" y="0"/>
          <a:ext cx="9268077" cy="537930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D8DCD5-02F2-4545-877B-C9EE3F9879BF}">
      <dsp:nvSpPr>
        <dsp:cNvPr id="0" name=""/>
        <dsp:cNvSpPr/>
      </dsp:nvSpPr>
      <dsp:spPr>
        <a:xfrm>
          <a:off x="369487" y="1613792"/>
          <a:ext cx="3271086" cy="215172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just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</a:t>
          </a:r>
          <a:r>
            <a:rPr lang="es-MX" sz="1100" kern="1200" dirty="0" smtClean="0"/>
            <a:t>. Interpuesto el recurso de revisión, el SAIMEX y excepcionalmente, el Presidente </a:t>
          </a:r>
          <a:r>
            <a:rPr lang="es-MX" sz="1100" b="1" u="sng" kern="1200" dirty="0" smtClean="0"/>
            <a:t>lo turnará </a:t>
          </a:r>
          <a:r>
            <a:rPr lang="es-MX" sz="1100" kern="1200" dirty="0" smtClean="0"/>
            <a:t>en un plazo no mayor de 3 días hábiles al Comisionado, quien deberá proceder a su análisis para que decrete su admisión o su  </a:t>
          </a:r>
          <a:r>
            <a:rPr lang="es-MX" sz="1100" kern="1200" dirty="0" err="1" smtClean="0"/>
            <a:t>desechamiento</a:t>
          </a:r>
          <a:r>
            <a:rPr lang="es-MX" sz="1100" kern="1200" dirty="0" smtClean="0"/>
            <a:t>; </a:t>
          </a:r>
          <a:endParaRPr lang="es-MX" sz="11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900" kern="1200" dirty="0"/>
        </a:p>
      </dsp:txBody>
      <dsp:txXfrm>
        <a:off x="474525" y="1718830"/>
        <a:ext cx="3061010" cy="1941646"/>
      </dsp:txXfrm>
    </dsp:sp>
    <dsp:sp modelId="{25DE14D3-955E-4359-9674-1F8ACAC84702}">
      <dsp:nvSpPr>
        <dsp:cNvPr id="0" name=""/>
        <dsp:cNvSpPr/>
      </dsp:nvSpPr>
      <dsp:spPr>
        <a:xfrm>
          <a:off x="3816267" y="1613792"/>
          <a:ext cx="3271086" cy="21517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II</a:t>
          </a:r>
          <a:r>
            <a:rPr lang="es-MX" sz="1100" kern="1200" dirty="0" smtClean="0"/>
            <a:t>. Admitido el recurso de revisión, la o el Comisionado </a:t>
          </a:r>
          <a:r>
            <a:rPr lang="es-MX" sz="1100" b="1" u="sng" kern="1200" dirty="0" smtClean="0"/>
            <a:t>deberá </a:t>
          </a:r>
          <a:r>
            <a:rPr lang="es-MX" sz="1100" b="1" u="sng" kern="1200" dirty="0" smtClean="0"/>
            <a:t>integrar un expediente</a:t>
          </a:r>
          <a:r>
            <a:rPr lang="es-MX" sz="1100" b="1" kern="1200" dirty="0" smtClean="0"/>
            <a:t> </a:t>
          </a:r>
          <a:r>
            <a:rPr lang="es-MX" sz="1100" kern="1200" dirty="0" smtClean="0"/>
            <a:t>y ponerlo a disposición de las partes, para que, en un plazo máximo de siete días hábiles</a:t>
          </a:r>
          <a:r>
            <a:rPr lang="es-MX" sz="1100" b="1" kern="1200" dirty="0" smtClean="0"/>
            <a:t>, manifiesten </a:t>
          </a:r>
          <a:r>
            <a:rPr lang="es-MX" sz="1100" kern="1200" dirty="0" smtClean="0"/>
            <a:t>lo que a su derecho convenga;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 smtClean="0"/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 dirty="0"/>
        </a:p>
      </dsp:txBody>
      <dsp:txXfrm>
        <a:off x="3921305" y="1718830"/>
        <a:ext cx="3061010" cy="1941646"/>
      </dsp:txXfrm>
    </dsp:sp>
    <dsp:sp modelId="{C7679B0C-F55C-4AF7-8573-54FF74807FC7}">
      <dsp:nvSpPr>
        <dsp:cNvPr id="0" name=""/>
        <dsp:cNvSpPr/>
      </dsp:nvSpPr>
      <dsp:spPr>
        <a:xfrm>
          <a:off x="7289693" y="1639870"/>
          <a:ext cx="3271086" cy="215172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III. Recibido el informe justificado, cuando </a:t>
          </a:r>
          <a:r>
            <a:rPr lang="es-MX" sz="1100" b="1" u="sng" kern="1200" dirty="0" smtClean="0"/>
            <a:t>se modifique </a:t>
          </a:r>
          <a:r>
            <a:rPr lang="es-MX" sz="1100" kern="1200" dirty="0" smtClean="0"/>
            <a:t>la respuesta, este se pondrá a disposición del recurrente para que en un plazo de 3 días hábiles, manifieste lo que a su derecho convenga;</a:t>
          </a:r>
        </a:p>
      </dsp:txBody>
      <dsp:txXfrm>
        <a:off x="7394731" y="1744908"/>
        <a:ext cx="3061010" cy="1941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677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78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888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0767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15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028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73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55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94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63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048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C57B-7076-4D58-A0A3-7094B7456A1E}" type="datetimeFigureOut">
              <a:rPr lang="es-MX" smtClean="0"/>
              <a:t>06/05/2021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7B26C-DD24-48D3-9F13-29BFD11BA0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073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837235"/>
              </p:ext>
            </p:extLst>
          </p:nvPr>
        </p:nvGraphicFramePr>
        <p:xfrm>
          <a:off x="1035170" y="629729"/>
          <a:ext cx="10318629" cy="5287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54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39" y="-594"/>
            <a:ext cx="12193057" cy="6858594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865897"/>
              </p:ext>
            </p:extLst>
          </p:nvPr>
        </p:nvGraphicFramePr>
        <p:xfrm>
          <a:off x="1375720" y="655138"/>
          <a:ext cx="9311906" cy="482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98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029" y="-74734"/>
            <a:ext cx="12193057" cy="685859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175293" y="828133"/>
            <a:ext cx="8932462" cy="4011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67696763"/>
              </p:ext>
            </p:extLst>
          </p:nvPr>
        </p:nvGraphicFramePr>
        <p:xfrm>
          <a:off x="1054443" y="329514"/>
          <a:ext cx="10190206" cy="544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45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39" y="-594"/>
            <a:ext cx="12193057" cy="685859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175293" y="828133"/>
            <a:ext cx="8932462" cy="4011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95167771"/>
              </p:ext>
            </p:extLst>
          </p:nvPr>
        </p:nvGraphicFramePr>
        <p:xfrm>
          <a:off x="546975" y="469557"/>
          <a:ext cx="10903620" cy="5379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1280829" y="634482"/>
            <a:ext cx="8810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/>
              <a:t>Artículo 185. El Instituto resolverá el recurso de revisión conforme a lo siguiente</a:t>
            </a:r>
            <a:r>
              <a:rPr lang="es-MX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535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504" y="-198302"/>
            <a:ext cx="12193057" cy="685859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175293" y="828133"/>
            <a:ext cx="8932462" cy="4011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8310745"/>
              </p:ext>
            </p:extLst>
          </p:nvPr>
        </p:nvGraphicFramePr>
        <p:xfrm>
          <a:off x="716690" y="593124"/>
          <a:ext cx="10322011" cy="483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28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39" y="-594"/>
            <a:ext cx="12193057" cy="685859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175293" y="828133"/>
            <a:ext cx="8932462" cy="40112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27920395"/>
              </p:ext>
            </p:extLst>
          </p:nvPr>
        </p:nvGraphicFramePr>
        <p:xfrm>
          <a:off x="1046204" y="1153218"/>
          <a:ext cx="9597081" cy="420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6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414732" y="557541"/>
            <a:ext cx="9558068" cy="496180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MX" dirty="0" smtClean="0"/>
              <a:t>El artículo 6to., de la </a:t>
            </a:r>
            <a:r>
              <a:rPr lang="es-MX" b="1" dirty="0" smtClean="0"/>
              <a:t>CPEUM</a:t>
            </a:r>
            <a:r>
              <a:rPr lang="es-MX" dirty="0" smtClean="0"/>
              <a:t> apartado </a:t>
            </a:r>
            <a:r>
              <a:rPr lang="es-MX" b="1" dirty="0"/>
              <a:t>A fracción </a:t>
            </a:r>
            <a:r>
              <a:rPr lang="es-MX" b="1" dirty="0" smtClean="0"/>
              <a:t>VI</a:t>
            </a:r>
            <a:r>
              <a:rPr lang="es-MX" dirty="0" smtClean="0"/>
              <a:t>:</a:t>
            </a:r>
            <a:endParaRPr lang="es-MX" dirty="0" smtClean="0"/>
          </a:p>
          <a:p>
            <a:pPr marL="0" indent="0" algn="just">
              <a:buNone/>
            </a:pPr>
            <a:endParaRPr lang="es-MX" dirty="0" smtClean="0"/>
          </a:p>
          <a:p>
            <a:pPr marL="0" indent="0" algn="ctr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- organismos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autónomos especializados 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imparciales -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La </a:t>
            </a:r>
            <a:r>
              <a:rPr lang="es-MX" b="1" dirty="0"/>
              <a:t>fracción </a:t>
            </a:r>
            <a:r>
              <a:rPr lang="es-MX" b="1" dirty="0" smtClean="0"/>
              <a:t>VIII:</a:t>
            </a:r>
          </a:p>
          <a:p>
            <a:pPr marL="0" indent="0" algn="just">
              <a:buNone/>
            </a:pPr>
            <a:endParaRPr lang="es-MX" b="1" dirty="0" smtClean="0"/>
          </a:p>
          <a:p>
            <a:pPr marL="0" indent="0" algn="just">
              <a:buNone/>
            </a:pP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rganismo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autónomo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carácter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federal           especializado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          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imparcial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     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colegiado </a:t>
            </a:r>
          </a:p>
          <a:p>
            <a:pPr marL="0" indent="0" algn="just">
              <a:buNone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personalidad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jurídica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        patrimonio propio               plena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autonomía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técnica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y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 gestión </a:t>
            </a:r>
          </a:p>
          <a:p>
            <a:pPr marL="0" indent="0" algn="just">
              <a:buNone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es-MX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capacida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                     capacidad para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decidir sobre el ejercicio de su presupuesto </a:t>
            </a: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                                                                  determinar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su organización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interna </a:t>
            </a:r>
          </a:p>
          <a:p>
            <a:pPr marL="0" indent="0" algn="just">
              <a:buNone/>
            </a:pPr>
            <a:endPara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responsable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de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garantizar el cumplimiento del DAI y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 la protección de datos </a:t>
            </a:r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personales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marL="0" indent="0" algn="just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634" y="3429297"/>
            <a:ext cx="1449536" cy="14495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49146" y="1005017"/>
            <a:ext cx="6417276" cy="601361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1414732" y="2298357"/>
            <a:ext cx="4343517" cy="5766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/>
          <p:cNvSpPr/>
          <p:nvPr/>
        </p:nvSpPr>
        <p:spPr>
          <a:xfrm>
            <a:off x="5923005" y="2308656"/>
            <a:ext cx="1696995" cy="57664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redondeado 8"/>
          <p:cNvSpPr/>
          <p:nvPr/>
        </p:nvSpPr>
        <p:spPr>
          <a:xfrm>
            <a:off x="8097795" y="2298357"/>
            <a:ext cx="1606378" cy="57664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9786551" y="2298357"/>
            <a:ext cx="1268627" cy="5766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redondeado 10"/>
          <p:cNvSpPr/>
          <p:nvPr/>
        </p:nvSpPr>
        <p:spPr>
          <a:xfrm>
            <a:off x="1414732" y="2973859"/>
            <a:ext cx="2424100" cy="45543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>
            <a:off x="4129099" y="2973859"/>
            <a:ext cx="2248929" cy="49427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redondeado 12"/>
          <p:cNvSpPr/>
          <p:nvPr/>
        </p:nvSpPr>
        <p:spPr>
          <a:xfrm>
            <a:off x="6771503" y="3038445"/>
            <a:ext cx="4135394" cy="52853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redondeado 13"/>
          <p:cNvSpPr/>
          <p:nvPr/>
        </p:nvSpPr>
        <p:spPr>
          <a:xfrm>
            <a:off x="3393989" y="3698789"/>
            <a:ext cx="6540843" cy="37894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5181600" y="4254841"/>
            <a:ext cx="3863546" cy="541937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redondeado 15"/>
          <p:cNvSpPr/>
          <p:nvPr/>
        </p:nvSpPr>
        <p:spPr>
          <a:xfrm>
            <a:off x="1414732" y="4999051"/>
            <a:ext cx="9170890" cy="29875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481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669239"/>
              </p:ext>
            </p:extLst>
          </p:nvPr>
        </p:nvGraphicFramePr>
        <p:xfrm>
          <a:off x="760562" y="635180"/>
          <a:ext cx="10945406" cy="475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5616" y="494269"/>
            <a:ext cx="2381111" cy="13128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0691" y="4982455"/>
            <a:ext cx="2999999" cy="14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8394326"/>
              </p:ext>
            </p:extLst>
          </p:nvPr>
        </p:nvGraphicFramePr>
        <p:xfrm>
          <a:off x="675503" y="576649"/>
          <a:ext cx="10322011" cy="565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674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390292" y="540289"/>
            <a:ext cx="8866516" cy="298791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s-MX" b="1" dirty="0" smtClean="0"/>
              <a:t>Conclusión: </a:t>
            </a:r>
            <a:r>
              <a:rPr lang="es-MX" b="1" dirty="0" smtClean="0"/>
              <a:t>órgano </a:t>
            </a:r>
            <a:r>
              <a:rPr lang="es-MX" b="1" dirty="0"/>
              <a:t>constitucionalmente autónomo</a:t>
            </a:r>
            <a:r>
              <a:rPr lang="es-MX" dirty="0"/>
              <a:t>, cuya fuerza en sus </a:t>
            </a:r>
            <a:r>
              <a:rPr lang="es-MX" b="1" u="sng" dirty="0"/>
              <a:t>resoluciones es definitiva </a:t>
            </a:r>
            <a:r>
              <a:rPr lang="es-MX" dirty="0"/>
              <a:t>en todos aquellos casos en los que las pretensiones de la persona se colman </a:t>
            </a:r>
            <a:r>
              <a:rPr lang="es-MX" b="1" u="sng" dirty="0"/>
              <a:t>ordenando al </a:t>
            </a:r>
            <a:r>
              <a:rPr lang="es-MX" b="1" u="sng" dirty="0" smtClean="0"/>
              <a:t>SO la </a:t>
            </a:r>
            <a:r>
              <a:rPr lang="es-MX" b="1" u="sng" dirty="0"/>
              <a:t>entrega de la información requerida</a:t>
            </a:r>
            <a:r>
              <a:rPr lang="es-MX" dirty="0"/>
              <a:t> </a:t>
            </a:r>
            <a:r>
              <a:rPr lang="es-MX" b="1" dirty="0"/>
              <a:t>o</a:t>
            </a:r>
            <a:r>
              <a:rPr lang="es-MX" dirty="0"/>
              <a:t> cuando éstas, </a:t>
            </a:r>
            <a:r>
              <a:rPr lang="es-MX" u="sng" dirty="0"/>
              <a:t>al no ser impugnadas, causan estado.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/>
              <a:t>El hecho de que el procedimiento sea </a:t>
            </a:r>
            <a:r>
              <a:rPr lang="es-MX" b="1" dirty="0"/>
              <a:t>relativamente flexible</a:t>
            </a:r>
            <a:r>
              <a:rPr lang="es-MX" dirty="0"/>
              <a:t>, y </a:t>
            </a:r>
            <a:r>
              <a:rPr lang="es-MX" b="1" dirty="0"/>
              <a:t>no sujeto a las rigurosas formalidades</a:t>
            </a:r>
            <a:r>
              <a:rPr lang="es-MX" dirty="0"/>
              <a:t> </a:t>
            </a:r>
            <a:r>
              <a:rPr lang="es-MX" b="1" dirty="0"/>
              <a:t>de los procedimientos judiciales</a:t>
            </a:r>
            <a:r>
              <a:rPr lang="es-MX" dirty="0"/>
              <a:t> tradicionales, es la </a:t>
            </a:r>
            <a:r>
              <a:rPr lang="es-MX" b="1" u="sng" dirty="0"/>
              <a:t>ventaja más claras del diseño institucional del recurso de revisión</a:t>
            </a:r>
            <a:r>
              <a:rPr lang="es-MX" dirty="0"/>
              <a:t>, como una </a:t>
            </a:r>
            <a:r>
              <a:rPr lang="es-MX" b="1" dirty="0"/>
              <a:t>garantía secundaria depositada en estos órganos ciudadanos </a:t>
            </a:r>
            <a:r>
              <a:rPr lang="es-MX" dirty="0"/>
              <a:t>que desarrollan una función </a:t>
            </a:r>
            <a:r>
              <a:rPr lang="es-MX" b="1" dirty="0"/>
              <a:t>materialmente </a:t>
            </a:r>
            <a:r>
              <a:rPr lang="es-MX" b="1" dirty="0" smtClean="0"/>
              <a:t>jurisdiccional.</a:t>
            </a:r>
            <a:endParaRPr lang="es-MX" b="1" dirty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751" y="3622244"/>
            <a:ext cx="5471511" cy="272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1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39" y="-594"/>
            <a:ext cx="12193057" cy="6858594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175293" y="828133"/>
            <a:ext cx="8932462" cy="401128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u="sng" dirty="0"/>
              <a:t>S</a:t>
            </a:r>
            <a:r>
              <a:rPr lang="es-MX" u="sng" dirty="0" smtClean="0"/>
              <a:t>upervisión </a:t>
            </a:r>
            <a:r>
              <a:rPr lang="es-MX" u="sng" dirty="0"/>
              <a:t>de sus labores por parte del </a:t>
            </a:r>
            <a:r>
              <a:rPr lang="es-MX" b="1" u="sng" dirty="0"/>
              <a:t>Senado </a:t>
            </a:r>
            <a:r>
              <a:rPr lang="es-MX" dirty="0"/>
              <a:t>de la República y a las opiniones de su </a:t>
            </a:r>
            <a:r>
              <a:rPr lang="es-MX" b="1" dirty="0"/>
              <a:t>Consejo Consultivo</a:t>
            </a:r>
            <a:r>
              <a:rPr lang="es-MX" b="1" dirty="0" smtClean="0"/>
              <a:t>.</a:t>
            </a:r>
          </a:p>
          <a:p>
            <a:pPr marL="0" indent="0" algn="just">
              <a:buNone/>
            </a:pPr>
            <a:endParaRPr lang="es-MX" u="sng" dirty="0" smtClean="0"/>
          </a:p>
          <a:p>
            <a:pPr marL="0" indent="0" algn="just">
              <a:buNone/>
            </a:pPr>
            <a:r>
              <a:rPr lang="es-MX" dirty="0"/>
              <a:t>En la integración del </a:t>
            </a:r>
            <a:r>
              <a:rPr lang="es-MX" b="1" dirty="0"/>
              <a:t>Consejo Consultivo </a:t>
            </a:r>
            <a:r>
              <a:rPr lang="es-MX" dirty="0"/>
              <a:t>se deberá </a:t>
            </a:r>
            <a:r>
              <a:rPr lang="es-MX" b="1" dirty="0"/>
              <a:t>garantizar la igualdad de género </a:t>
            </a:r>
            <a:r>
              <a:rPr lang="es-MX" dirty="0"/>
              <a:t>y la inclusión </a:t>
            </a:r>
            <a:r>
              <a:rPr lang="es-MX" dirty="0" smtClean="0"/>
              <a:t>de personas </a:t>
            </a:r>
            <a:r>
              <a:rPr lang="es-MX" dirty="0"/>
              <a:t>con experiencia en la materia de esta Ley y en derechos humanos, provenientes </a:t>
            </a:r>
            <a:r>
              <a:rPr lang="es-MX" dirty="0" smtClean="0"/>
              <a:t>de organizaciones </a:t>
            </a:r>
            <a:r>
              <a:rPr lang="es-MX" dirty="0"/>
              <a:t>de la sociedad civil y la academia</a:t>
            </a:r>
            <a:r>
              <a:rPr lang="es-MX" dirty="0" smtClean="0"/>
              <a:t>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r>
              <a:rPr lang="es-MX" dirty="0" smtClean="0"/>
              <a:t>La LTAIPEMYM señala: Artículo </a:t>
            </a:r>
            <a:r>
              <a:rPr lang="es-MX" dirty="0"/>
              <a:t>60. El Instituto contará con un Consejo Consultivo integrado por cinco Consejeros que </a:t>
            </a:r>
            <a:r>
              <a:rPr lang="es-MX" dirty="0" smtClean="0"/>
              <a:t>serán honoríficos </a:t>
            </a:r>
            <a:r>
              <a:rPr lang="es-MX" dirty="0"/>
              <a:t>y por un plazo que no exceda de siete años.</a:t>
            </a:r>
          </a:p>
          <a:p>
            <a:pPr marL="0" indent="0" algn="just">
              <a:buNone/>
            </a:pPr>
            <a:endParaRPr lang="es-MX" dirty="0" smtClean="0"/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881" y="560716"/>
            <a:ext cx="1463412" cy="18633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433" y="4925683"/>
            <a:ext cx="2658302" cy="148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34" y="0"/>
            <a:ext cx="12193057" cy="6858594"/>
          </a:xfrm>
          <a:prstGeom prst="rect">
            <a:avLst/>
          </a:prstGeom>
        </p:spPr>
      </p:pic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543495"/>
              </p:ext>
            </p:extLst>
          </p:nvPr>
        </p:nvGraphicFramePr>
        <p:xfrm>
          <a:off x="1129087" y="1347118"/>
          <a:ext cx="9102308" cy="4345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2100649" y="665890"/>
            <a:ext cx="722458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500" b="1" dirty="0"/>
              <a:t>4.2.3. El </a:t>
            </a:r>
            <a:r>
              <a:rPr lang="es-MX" sz="2500" b="1" dirty="0" smtClean="0"/>
              <a:t>procedimiento</a:t>
            </a:r>
            <a:endParaRPr lang="es-MX" sz="2500" b="1" dirty="0"/>
          </a:p>
        </p:txBody>
      </p:sp>
    </p:spTree>
    <p:extLst>
      <p:ext uri="{BB962C8B-B14F-4D97-AF65-F5344CB8AC3E}">
        <p14:creationId xmlns:p14="http://schemas.microsoft.com/office/powerpoint/2010/main" val="24406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39" y="-594"/>
            <a:ext cx="12193057" cy="6858594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45672"/>
              </p:ext>
            </p:extLst>
          </p:nvPr>
        </p:nvGraphicFramePr>
        <p:xfrm>
          <a:off x="1037968" y="1075268"/>
          <a:ext cx="9690847" cy="4011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3164" y="3781168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39" y="-594"/>
            <a:ext cx="12193057" cy="6858594"/>
          </a:xfrm>
          <a:prstGeom prst="rect">
            <a:avLst/>
          </a:prstGeom>
        </p:spPr>
      </p:pic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688685"/>
              </p:ext>
            </p:extLst>
          </p:nvPr>
        </p:nvGraphicFramePr>
        <p:xfrm>
          <a:off x="1005015" y="1243914"/>
          <a:ext cx="9937982" cy="461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772" y="1515761"/>
            <a:ext cx="1755496" cy="10141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0572" y="2752987"/>
            <a:ext cx="1952368" cy="14567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5440" y="4539048"/>
            <a:ext cx="2146060" cy="120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1045</Words>
  <Application>Microsoft Office PowerPoint</Application>
  <PresentationFormat>Panorámica</PresentationFormat>
  <Paragraphs>85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INFORMATICA</cp:lastModifiedBy>
  <cp:revision>25</cp:revision>
  <dcterms:created xsi:type="dcterms:W3CDTF">2021-05-03T19:41:39Z</dcterms:created>
  <dcterms:modified xsi:type="dcterms:W3CDTF">2021-05-06T23:53:43Z</dcterms:modified>
</cp:coreProperties>
</file>