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97" r:id="rId4"/>
    <p:sldId id="299" r:id="rId5"/>
    <p:sldId id="258" r:id="rId6"/>
    <p:sldId id="261" r:id="rId7"/>
    <p:sldId id="259" r:id="rId8"/>
    <p:sldId id="260" r:id="rId9"/>
    <p:sldId id="262" r:id="rId10"/>
    <p:sldId id="263" r:id="rId11"/>
    <p:sldId id="264" r:id="rId12"/>
    <p:sldId id="265" r:id="rId13"/>
    <p:sldId id="266" r:id="rId14"/>
    <p:sldId id="267" r:id="rId15"/>
    <p:sldId id="268" r:id="rId16"/>
    <p:sldId id="269" r:id="rId17"/>
    <p:sldId id="270" r:id="rId18"/>
    <p:sldId id="296"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82"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751"/>
  </p:normalViewPr>
  <p:slideViewPr>
    <p:cSldViewPr snapToGrid="0" snapToObjects="1">
      <p:cViewPr varScale="1">
        <p:scale>
          <a:sx n="110" d="100"/>
          <a:sy n="110"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ata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C7FAE-758D-4417-AF26-087CCA7EA5C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19F18911-4C3C-4145-8A73-1595DC939DAA}">
      <dgm:prSet/>
      <dgm:spPr/>
      <dgm:t>
        <a:bodyPr/>
        <a:lstStyle/>
        <a:p>
          <a:pPr rtl="0"/>
          <a:r>
            <a:rPr lang="es-MX" u="sng" dirty="0" smtClean="0"/>
            <a:t>Identificar las instituciones</a:t>
          </a:r>
          <a:r>
            <a:rPr lang="es-MX" dirty="0" smtClean="0"/>
            <a:t> de “garantía de la anulabilidad de los actos inválidos y de la responsabilidad por los actos ilícitos que constituyen las desobediencias de sus garantías primarias” (</a:t>
          </a:r>
          <a:r>
            <a:rPr lang="es-MX" dirty="0" err="1" smtClean="0"/>
            <a:t>Ferrajoli</a:t>
          </a:r>
          <a:r>
            <a:rPr lang="es-MX" dirty="0" smtClean="0"/>
            <a:t>, 2013: 638)</a:t>
          </a:r>
          <a:endParaRPr lang="es-MX" dirty="0"/>
        </a:p>
      </dgm:t>
    </dgm:pt>
    <dgm:pt modelId="{4C341379-EDDC-4E41-A282-81A38DB82E1D}" type="parTrans" cxnId="{6D679C93-6E80-4DC3-A389-5986DEE23DC8}">
      <dgm:prSet/>
      <dgm:spPr/>
      <dgm:t>
        <a:bodyPr/>
        <a:lstStyle/>
        <a:p>
          <a:endParaRPr lang="es-MX"/>
        </a:p>
      </dgm:t>
    </dgm:pt>
    <dgm:pt modelId="{5679E81D-98D7-46E7-8505-7F5A64350C2D}" type="sibTrans" cxnId="{6D679C93-6E80-4DC3-A389-5986DEE23DC8}">
      <dgm:prSet/>
      <dgm:spPr/>
      <dgm:t>
        <a:bodyPr/>
        <a:lstStyle/>
        <a:p>
          <a:endParaRPr lang="es-MX"/>
        </a:p>
      </dgm:t>
    </dgm:pt>
    <dgm:pt modelId="{FA7EDB8C-FE2A-4064-A200-E5366B3E3AC5}">
      <dgm:prSet/>
      <dgm:spPr/>
      <dgm:t>
        <a:bodyPr/>
        <a:lstStyle/>
        <a:p>
          <a:pPr algn="ctr" rtl="0"/>
          <a:r>
            <a:rPr lang="es-MX" dirty="0" smtClean="0"/>
            <a:t>DAI tiene dos garantías secundarias: </a:t>
          </a:r>
          <a:endParaRPr lang="es-MX" dirty="0"/>
        </a:p>
      </dgm:t>
    </dgm:pt>
    <dgm:pt modelId="{9590A402-7674-4151-A3CD-F9AEB5D3D6A3}" type="parTrans" cxnId="{71C59F2F-E221-4A30-9357-688228F416DC}">
      <dgm:prSet/>
      <dgm:spPr/>
      <dgm:t>
        <a:bodyPr/>
        <a:lstStyle/>
        <a:p>
          <a:endParaRPr lang="es-MX"/>
        </a:p>
      </dgm:t>
    </dgm:pt>
    <dgm:pt modelId="{7FA6A063-CBE4-4505-8770-9DBF506AD470}" type="sibTrans" cxnId="{71C59F2F-E221-4A30-9357-688228F416DC}">
      <dgm:prSet/>
      <dgm:spPr/>
      <dgm:t>
        <a:bodyPr/>
        <a:lstStyle/>
        <a:p>
          <a:endParaRPr lang="es-MX"/>
        </a:p>
      </dgm:t>
    </dgm:pt>
    <dgm:pt modelId="{7C0C2612-3C0B-4CB2-A6D0-1FBF8D3F6570}">
      <dgm:prSet/>
      <dgm:spPr/>
      <dgm:t>
        <a:bodyPr/>
        <a:lstStyle/>
        <a:p>
          <a:pPr algn="l" rtl="0"/>
          <a:r>
            <a:rPr lang="es-MX" smtClean="0"/>
            <a:t>El recurso de revisión; y</a:t>
          </a:r>
          <a:endParaRPr lang="es-MX"/>
        </a:p>
      </dgm:t>
    </dgm:pt>
    <dgm:pt modelId="{1B09D9B9-8DD9-4DC4-B93C-71217D65F5BF}" type="parTrans" cxnId="{9F576F0E-484E-460A-8C52-979BB297D1B8}">
      <dgm:prSet/>
      <dgm:spPr/>
      <dgm:t>
        <a:bodyPr/>
        <a:lstStyle/>
        <a:p>
          <a:endParaRPr lang="es-MX"/>
        </a:p>
      </dgm:t>
    </dgm:pt>
    <dgm:pt modelId="{01478C02-BDFB-4CF2-A47C-A1189C56C3AD}" type="sibTrans" cxnId="{9F576F0E-484E-460A-8C52-979BB297D1B8}">
      <dgm:prSet/>
      <dgm:spPr/>
      <dgm:t>
        <a:bodyPr/>
        <a:lstStyle/>
        <a:p>
          <a:endParaRPr lang="es-MX"/>
        </a:p>
      </dgm:t>
    </dgm:pt>
    <dgm:pt modelId="{4CBB36CC-2089-40FD-BBBD-2BEE6CC4D4F2}">
      <dgm:prSet/>
      <dgm:spPr/>
      <dgm:t>
        <a:bodyPr/>
        <a:lstStyle/>
        <a:p>
          <a:pPr algn="l" rtl="0"/>
          <a:r>
            <a:rPr lang="es-MX" dirty="0" smtClean="0"/>
            <a:t>La verificación del cumplimiento de las obligaciones de transparencia (la denuncia por incumplimiento)</a:t>
          </a:r>
          <a:endParaRPr lang="es-MX" dirty="0"/>
        </a:p>
      </dgm:t>
    </dgm:pt>
    <dgm:pt modelId="{CFA9EE15-35C3-45F0-BA04-7F7FDB1DCF63}" type="parTrans" cxnId="{CD8BA3D7-58E7-477A-A979-CE956C60B965}">
      <dgm:prSet/>
      <dgm:spPr/>
      <dgm:t>
        <a:bodyPr/>
        <a:lstStyle/>
        <a:p>
          <a:endParaRPr lang="es-MX"/>
        </a:p>
      </dgm:t>
    </dgm:pt>
    <dgm:pt modelId="{CBC24FE0-AC18-43D4-8434-3448CF5D9F70}" type="sibTrans" cxnId="{CD8BA3D7-58E7-477A-A979-CE956C60B965}">
      <dgm:prSet/>
      <dgm:spPr/>
      <dgm:t>
        <a:bodyPr/>
        <a:lstStyle/>
        <a:p>
          <a:endParaRPr lang="es-MX"/>
        </a:p>
      </dgm:t>
    </dgm:pt>
    <dgm:pt modelId="{658B6E9C-53FE-44E0-9BBB-82B7C4CA4B02}" type="pres">
      <dgm:prSet presAssocID="{B79C7FAE-758D-4417-AF26-087CCA7EA5C1}" presName="Name0" presStyleCnt="0">
        <dgm:presLayoutVars>
          <dgm:dir/>
          <dgm:resizeHandles val="exact"/>
        </dgm:presLayoutVars>
      </dgm:prSet>
      <dgm:spPr/>
      <dgm:t>
        <a:bodyPr/>
        <a:lstStyle/>
        <a:p>
          <a:endParaRPr lang="es-MX"/>
        </a:p>
      </dgm:t>
    </dgm:pt>
    <dgm:pt modelId="{AAA4A1F5-C6F4-4986-A727-A913CD8E0AFF}" type="pres">
      <dgm:prSet presAssocID="{19F18911-4C3C-4145-8A73-1595DC939DAA}" presName="node" presStyleLbl="node1" presStyleIdx="0" presStyleCnt="2">
        <dgm:presLayoutVars>
          <dgm:bulletEnabled val="1"/>
        </dgm:presLayoutVars>
      </dgm:prSet>
      <dgm:spPr/>
      <dgm:t>
        <a:bodyPr/>
        <a:lstStyle/>
        <a:p>
          <a:endParaRPr lang="es-MX"/>
        </a:p>
      </dgm:t>
    </dgm:pt>
    <dgm:pt modelId="{9DABDAB1-1ABB-4B05-BA67-4E9216BF3A2F}" type="pres">
      <dgm:prSet presAssocID="{5679E81D-98D7-46E7-8505-7F5A64350C2D}" presName="sibTrans" presStyleLbl="sibTrans2D1" presStyleIdx="0" presStyleCnt="1"/>
      <dgm:spPr/>
      <dgm:t>
        <a:bodyPr/>
        <a:lstStyle/>
        <a:p>
          <a:endParaRPr lang="es-MX"/>
        </a:p>
      </dgm:t>
    </dgm:pt>
    <dgm:pt modelId="{13FD89C2-4BF2-476D-820A-BF1CB30996FB}" type="pres">
      <dgm:prSet presAssocID="{5679E81D-98D7-46E7-8505-7F5A64350C2D}" presName="connectorText" presStyleLbl="sibTrans2D1" presStyleIdx="0" presStyleCnt="1"/>
      <dgm:spPr/>
      <dgm:t>
        <a:bodyPr/>
        <a:lstStyle/>
        <a:p>
          <a:endParaRPr lang="es-MX"/>
        </a:p>
      </dgm:t>
    </dgm:pt>
    <dgm:pt modelId="{1AE7EC4E-4127-4F2A-8AFA-B64F2752FB73}" type="pres">
      <dgm:prSet presAssocID="{FA7EDB8C-FE2A-4064-A200-E5366B3E3AC5}" presName="node" presStyleLbl="node1" presStyleIdx="1" presStyleCnt="2">
        <dgm:presLayoutVars>
          <dgm:bulletEnabled val="1"/>
        </dgm:presLayoutVars>
      </dgm:prSet>
      <dgm:spPr/>
      <dgm:t>
        <a:bodyPr/>
        <a:lstStyle/>
        <a:p>
          <a:endParaRPr lang="es-MX"/>
        </a:p>
      </dgm:t>
    </dgm:pt>
  </dgm:ptLst>
  <dgm:cxnLst>
    <dgm:cxn modelId="{EC2C3562-F8DA-4A99-8C35-3A7C49AE0037}" type="presOf" srcId="{5679E81D-98D7-46E7-8505-7F5A64350C2D}" destId="{9DABDAB1-1ABB-4B05-BA67-4E9216BF3A2F}" srcOrd="0" destOrd="0" presId="urn:microsoft.com/office/officeart/2005/8/layout/process1"/>
    <dgm:cxn modelId="{71C59F2F-E221-4A30-9357-688228F416DC}" srcId="{B79C7FAE-758D-4417-AF26-087CCA7EA5C1}" destId="{FA7EDB8C-FE2A-4064-A200-E5366B3E3AC5}" srcOrd="1" destOrd="0" parTransId="{9590A402-7674-4151-A3CD-F9AEB5D3D6A3}" sibTransId="{7FA6A063-CBE4-4505-8770-9DBF506AD470}"/>
    <dgm:cxn modelId="{CD8BA3D7-58E7-477A-A979-CE956C60B965}" srcId="{FA7EDB8C-FE2A-4064-A200-E5366B3E3AC5}" destId="{4CBB36CC-2089-40FD-BBBD-2BEE6CC4D4F2}" srcOrd="1" destOrd="0" parTransId="{CFA9EE15-35C3-45F0-BA04-7F7FDB1DCF63}" sibTransId="{CBC24FE0-AC18-43D4-8434-3448CF5D9F70}"/>
    <dgm:cxn modelId="{1F5F7547-8DF1-4B72-84C4-BF880F36F61E}" type="presOf" srcId="{7C0C2612-3C0B-4CB2-A6D0-1FBF8D3F6570}" destId="{1AE7EC4E-4127-4F2A-8AFA-B64F2752FB73}" srcOrd="0" destOrd="1" presId="urn:microsoft.com/office/officeart/2005/8/layout/process1"/>
    <dgm:cxn modelId="{6D679C93-6E80-4DC3-A389-5986DEE23DC8}" srcId="{B79C7FAE-758D-4417-AF26-087CCA7EA5C1}" destId="{19F18911-4C3C-4145-8A73-1595DC939DAA}" srcOrd="0" destOrd="0" parTransId="{4C341379-EDDC-4E41-A282-81A38DB82E1D}" sibTransId="{5679E81D-98D7-46E7-8505-7F5A64350C2D}"/>
    <dgm:cxn modelId="{16D18712-446E-44B4-9DC8-A12C7782CACF}" type="presOf" srcId="{19F18911-4C3C-4145-8A73-1595DC939DAA}" destId="{AAA4A1F5-C6F4-4986-A727-A913CD8E0AFF}" srcOrd="0" destOrd="0" presId="urn:microsoft.com/office/officeart/2005/8/layout/process1"/>
    <dgm:cxn modelId="{E526E05B-0F5C-4390-AA94-F80A64D88DDB}" type="presOf" srcId="{4CBB36CC-2089-40FD-BBBD-2BEE6CC4D4F2}" destId="{1AE7EC4E-4127-4F2A-8AFA-B64F2752FB73}" srcOrd="0" destOrd="2" presId="urn:microsoft.com/office/officeart/2005/8/layout/process1"/>
    <dgm:cxn modelId="{9F576F0E-484E-460A-8C52-979BB297D1B8}" srcId="{FA7EDB8C-FE2A-4064-A200-E5366B3E3AC5}" destId="{7C0C2612-3C0B-4CB2-A6D0-1FBF8D3F6570}" srcOrd="0" destOrd="0" parTransId="{1B09D9B9-8DD9-4DC4-B93C-71217D65F5BF}" sibTransId="{01478C02-BDFB-4CF2-A47C-A1189C56C3AD}"/>
    <dgm:cxn modelId="{84392A5B-BCC2-4F8E-BF69-913967FD2C5C}" type="presOf" srcId="{5679E81D-98D7-46E7-8505-7F5A64350C2D}" destId="{13FD89C2-4BF2-476D-820A-BF1CB30996FB}" srcOrd="1" destOrd="0" presId="urn:microsoft.com/office/officeart/2005/8/layout/process1"/>
    <dgm:cxn modelId="{8143B4DA-4C6A-4EE9-AFE2-7BEF26C55B72}" type="presOf" srcId="{FA7EDB8C-FE2A-4064-A200-E5366B3E3AC5}" destId="{1AE7EC4E-4127-4F2A-8AFA-B64F2752FB73}" srcOrd="0" destOrd="0" presId="urn:microsoft.com/office/officeart/2005/8/layout/process1"/>
    <dgm:cxn modelId="{2BA820D0-4EB2-4B9D-8E75-473AEF68920E}" type="presOf" srcId="{B79C7FAE-758D-4417-AF26-087CCA7EA5C1}" destId="{658B6E9C-53FE-44E0-9BBB-82B7C4CA4B02}" srcOrd="0" destOrd="0" presId="urn:microsoft.com/office/officeart/2005/8/layout/process1"/>
    <dgm:cxn modelId="{845522D7-6870-43AF-B756-A37BC5E74403}" type="presParOf" srcId="{658B6E9C-53FE-44E0-9BBB-82B7C4CA4B02}" destId="{AAA4A1F5-C6F4-4986-A727-A913CD8E0AFF}" srcOrd="0" destOrd="0" presId="urn:microsoft.com/office/officeart/2005/8/layout/process1"/>
    <dgm:cxn modelId="{7F8AA4EB-E827-4792-988D-FC0F0180CA17}" type="presParOf" srcId="{658B6E9C-53FE-44E0-9BBB-82B7C4CA4B02}" destId="{9DABDAB1-1ABB-4B05-BA67-4E9216BF3A2F}" srcOrd="1" destOrd="0" presId="urn:microsoft.com/office/officeart/2005/8/layout/process1"/>
    <dgm:cxn modelId="{ABEE3C16-0583-4B6B-9AD6-594B012A940B}" type="presParOf" srcId="{9DABDAB1-1ABB-4B05-BA67-4E9216BF3A2F}" destId="{13FD89C2-4BF2-476D-820A-BF1CB30996FB}" srcOrd="0" destOrd="0" presId="urn:microsoft.com/office/officeart/2005/8/layout/process1"/>
    <dgm:cxn modelId="{2DB8061B-BAD0-4F82-A093-B65FB97073BC}" type="presParOf" srcId="{658B6E9C-53FE-44E0-9BBB-82B7C4CA4B02}" destId="{1AE7EC4E-4127-4F2A-8AFA-B64F2752FB7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A2E557-1CD5-4CAC-8DF2-6947E23C10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F7A26B37-0C9E-4B98-8256-CB0B929F5670}">
      <dgm:prSet custT="1"/>
      <dgm:spPr/>
      <dgm:t>
        <a:bodyPr/>
        <a:lstStyle/>
        <a:p>
          <a:pPr algn="ctr" rtl="0"/>
          <a:r>
            <a:rPr lang="es-MX" sz="1500" b="1" dirty="0" smtClean="0"/>
            <a:t>IV. La entrega de información incompleta</a:t>
          </a:r>
          <a:r>
            <a:rPr lang="es-MX" sz="1300" dirty="0" smtClean="0"/>
            <a:t>;</a:t>
          </a:r>
          <a:endParaRPr lang="es-MX" sz="1300" dirty="0"/>
        </a:p>
      </dgm:t>
    </dgm:pt>
    <dgm:pt modelId="{AA404058-4D05-4CB3-B086-2C187C333CE1}" type="parTrans" cxnId="{5B00E989-442F-49B1-988A-BB0DFA933C07}">
      <dgm:prSet/>
      <dgm:spPr/>
      <dgm:t>
        <a:bodyPr/>
        <a:lstStyle/>
        <a:p>
          <a:endParaRPr lang="es-MX"/>
        </a:p>
      </dgm:t>
    </dgm:pt>
    <dgm:pt modelId="{CE670E63-37CE-46F8-83D0-399723E4D3E7}" type="sibTrans" cxnId="{5B00E989-442F-49B1-988A-BB0DFA933C07}">
      <dgm:prSet/>
      <dgm:spPr/>
      <dgm:t>
        <a:bodyPr/>
        <a:lstStyle/>
        <a:p>
          <a:endParaRPr lang="es-MX"/>
        </a:p>
      </dgm:t>
    </dgm:pt>
    <dgm:pt modelId="{9FE4149E-DF6B-4427-8AD9-994CF80CD30C}">
      <dgm:prSet custT="1"/>
      <dgm:spPr/>
      <dgm:t>
        <a:bodyPr/>
        <a:lstStyle/>
        <a:p>
          <a:pPr algn="just" rtl="0"/>
          <a:r>
            <a:rPr lang="es-MX" sz="1200" dirty="0" smtClean="0"/>
            <a:t>*Se solicita: A, B, C Y D</a:t>
          </a:r>
        </a:p>
        <a:p>
          <a:pPr algn="just" rtl="0"/>
          <a:r>
            <a:rPr lang="es-MX" sz="1200" dirty="0" smtClean="0"/>
            <a:t>Entrega en su RESPUESTA: B, C Y D, en donde del análisis de la respuesta frente a la solicitud se advierte que falta el requerimiento identificado como A, se procede a analizar la naturaleza del mismo y en su caso ordenar su entrega</a:t>
          </a:r>
          <a:endParaRPr lang="es-MX" sz="1200" dirty="0"/>
        </a:p>
      </dgm:t>
    </dgm:pt>
    <dgm:pt modelId="{4A0675E7-FC98-4C7A-BF02-31B7336E174E}" type="parTrans" cxnId="{B4C2371F-F52A-4AE1-8F07-0052731D116E}">
      <dgm:prSet/>
      <dgm:spPr/>
      <dgm:t>
        <a:bodyPr/>
        <a:lstStyle/>
        <a:p>
          <a:endParaRPr lang="es-MX"/>
        </a:p>
      </dgm:t>
    </dgm:pt>
    <dgm:pt modelId="{C6D7EC78-9F21-4326-9C65-1BFCAA513105}" type="sibTrans" cxnId="{B4C2371F-F52A-4AE1-8F07-0052731D116E}">
      <dgm:prSet/>
      <dgm:spPr/>
      <dgm:t>
        <a:bodyPr/>
        <a:lstStyle/>
        <a:p>
          <a:endParaRPr lang="es-MX"/>
        </a:p>
      </dgm:t>
    </dgm:pt>
    <dgm:pt modelId="{9FB5BCFB-2519-4623-872E-AFB1CC96CC1D}" type="pres">
      <dgm:prSet presAssocID="{2EA2E557-1CD5-4CAC-8DF2-6947E23C1083}" presName="linear" presStyleCnt="0">
        <dgm:presLayoutVars>
          <dgm:animLvl val="lvl"/>
          <dgm:resizeHandles val="exact"/>
        </dgm:presLayoutVars>
      </dgm:prSet>
      <dgm:spPr/>
      <dgm:t>
        <a:bodyPr/>
        <a:lstStyle/>
        <a:p>
          <a:endParaRPr lang="es-MX"/>
        </a:p>
      </dgm:t>
    </dgm:pt>
    <dgm:pt modelId="{133BFDB7-6DA3-4E7C-BFEA-4AC1A1C7EDDE}" type="pres">
      <dgm:prSet presAssocID="{F7A26B37-0C9E-4B98-8256-CB0B929F5670}" presName="parentText" presStyleLbl="node1" presStyleIdx="0" presStyleCnt="2" custScaleY="46563" custLinFactY="-54413" custLinFactNeighborX="-676" custLinFactNeighborY="-100000">
        <dgm:presLayoutVars>
          <dgm:chMax val="0"/>
          <dgm:bulletEnabled val="1"/>
        </dgm:presLayoutVars>
      </dgm:prSet>
      <dgm:spPr/>
      <dgm:t>
        <a:bodyPr/>
        <a:lstStyle/>
        <a:p>
          <a:endParaRPr lang="es-MX"/>
        </a:p>
      </dgm:t>
    </dgm:pt>
    <dgm:pt modelId="{42EA3641-8A47-45B2-B612-573960960863}" type="pres">
      <dgm:prSet presAssocID="{CE670E63-37CE-46F8-83D0-399723E4D3E7}" presName="spacer" presStyleCnt="0"/>
      <dgm:spPr/>
    </dgm:pt>
    <dgm:pt modelId="{55A4EF80-C693-4298-82D8-90DCBFE3122E}" type="pres">
      <dgm:prSet presAssocID="{9FE4149E-DF6B-4427-8AD9-994CF80CD30C}" presName="parentText" presStyleLbl="node1" presStyleIdx="1" presStyleCnt="2" custScaleY="66437" custLinFactY="-28249" custLinFactNeighborY="-100000">
        <dgm:presLayoutVars>
          <dgm:chMax val="0"/>
          <dgm:bulletEnabled val="1"/>
        </dgm:presLayoutVars>
      </dgm:prSet>
      <dgm:spPr/>
      <dgm:t>
        <a:bodyPr/>
        <a:lstStyle/>
        <a:p>
          <a:endParaRPr lang="es-MX"/>
        </a:p>
      </dgm:t>
    </dgm:pt>
  </dgm:ptLst>
  <dgm:cxnLst>
    <dgm:cxn modelId="{B4C2371F-F52A-4AE1-8F07-0052731D116E}" srcId="{2EA2E557-1CD5-4CAC-8DF2-6947E23C1083}" destId="{9FE4149E-DF6B-4427-8AD9-994CF80CD30C}" srcOrd="1" destOrd="0" parTransId="{4A0675E7-FC98-4C7A-BF02-31B7336E174E}" sibTransId="{C6D7EC78-9F21-4326-9C65-1BFCAA513105}"/>
    <dgm:cxn modelId="{44E0A6EC-0FE2-43C3-8B29-3CE9E52E0407}" type="presOf" srcId="{9FE4149E-DF6B-4427-8AD9-994CF80CD30C}" destId="{55A4EF80-C693-4298-82D8-90DCBFE3122E}" srcOrd="0" destOrd="0" presId="urn:microsoft.com/office/officeart/2005/8/layout/vList2"/>
    <dgm:cxn modelId="{2E215713-CDAB-4903-98A4-ADFFFBFD7CA0}" type="presOf" srcId="{2EA2E557-1CD5-4CAC-8DF2-6947E23C1083}" destId="{9FB5BCFB-2519-4623-872E-AFB1CC96CC1D}" srcOrd="0" destOrd="0" presId="urn:microsoft.com/office/officeart/2005/8/layout/vList2"/>
    <dgm:cxn modelId="{3CA5B91D-14C4-4290-83EC-CC21C79F18F5}" type="presOf" srcId="{F7A26B37-0C9E-4B98-8256-CB0B929F5670}" destId="{133BFDB7-6DA3-4E7C-BFEA-4AC1A1C7EDDE}" srcOrd="0" destOrd="0" presId="urn:microsoft.com/office/officeart/2005/8/layout/vList2"/>
    <dgm:cxn modelId="{5B00E989-442F-49B1-988A-BB0DFA933C07}" srcId="{2EA2E557-1CD5-4CAC-8DF2-6947E23C1083}" destId="{F7A26B37-0C9E-4B98-8256-CB0B929F5670}" srcOrd="0" destOrd="0" parTransId="{AA404058-4D05-4CB3-B086-2C187C333CE1}" sibTransId="{CE670E63-37CE-46F8-83D0-399723E4D3E7}"/>
    <dgm:cxn modelId="{3F6CC28D-BDE4-4092-B23E-84748FA300C8}" type="presParOf" srcId="{9FB5BCFB-2519-4623-872E-AFB1CC96CC1D}" destId="{133BFDB7-6DA3-4E7C-BFEA-4AC1A1C7EDDE}" srcOrd="0" destOrd="0" presId="urn:microsoft.com/office/officeart/2005/8/layout/vList2"/>
    <dgm:cxn modelId="{AD8436BE-C63F-43B0-AAB2-E45BEB703D2C}" type="presParOf" srcId="{9FB5BCFB-2519-4623-872E-AFB1CC96CC1D}" destId="{42EA3641-8A47-45B2-B612-573960960863}" srcOrd="1" destOrd="0" presId="urn:microsoft.com/office/officeart/2005/8/layout/vList2"/>
    <dgm:cxn modelId="{51A0F7D8-8AF3-4E87-A67F-34B7A064E1AB}" type="presParOf" srcId="{9FB5BCFB-2519-4623-872E-AFB1CC96CC1D}" destId="{55A4EF80-C693-4298-82D8-90DCBFE3122E}"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9D81E1-DD0D-4810-AEC2-E1A383D35EE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80D8CD9D-458F-45FA-9A56-769E1B278589}">
      <dgm:prSet custT="1"/>
      <dgm:spPr/>
      <dgm:t>
        <a:bodyPr/>
        <a:lstStyle/>
        <a:p>
          <a:pPr algn="ctr" rtl="0"/>
          <a:r>
            <a:rPr lang="es-MX" sz="1500" b="1" dirty="0" smtClean="0"/>
            <a:t>V. la entrega de información que no corresponda con lo solicitado </a:t>
          </a:r>
          <a:endParaRPr lang="es-MX" sz="1500" b="1" dirty="0"/>
        </a:p>
      </dgm:t>
    </dgm:pt>
    <dgm:pt modelId="{09FD8C8A-940A-4DBC-B53B-8C5639C3E9AD}" type="parTrans" cxnId="{815BE32D-A66E-45E4-8045-DA9B8F6F2034}">
      <dgm:prSet/>
      <dgm:spPr/>
      <dgm:t>
        <a:bodyPr/>
        <a:lstStyle/>
        <a:p>
          <a:endParaRPr lang="es-MX"/>
        </a:p>
      </dgm:t>
    </dgm:pt>
    <dgm:pt modelId="{5FC38BF7-6EA7-48D4-97CA-C2090EBEEDAF}" type="sibTrans" cxnId="{815BE32D-A66E-45E4-8045-DA9B8F6F2034}">
      <dgm:prSet/>
      <dgm:spPr/>
      <dgm:t>
        <a:bodyPr/>
        <a:lstStyle/>
        <a:p>
          <a:endParaRPr lang="es-MX"/>
        </a:p>
      </dgm:t>
    </dgm:pt>
    <dgm:pt modelId="{84FA374F-B39D-44BC-B790-1FBBF5EB04EA}">
      <dgm:prSet custT="1"/>
      <dgm:spPr/>
      <dgm:t>
        <a:bodyPr/>
        <a:lstStyle/>
        <a:p>
          <a:pPr algn="just" rtl="0"/>
          <a:r>
            <a:rPr lang="es-MX" sz="1500" b="1" dirty="0" smtClean="0">
              <a:solidFill>
                <a:srgbClr val="FF0000"/>
              </a:solidFill>
            </a:rPr>
            <a:t>Acto formal</a:t>
          </a:r>
          <a:r>
            <a:rPr lang="es-MX" sz="1500" b="1" dirty="0" smtClean="0"/>
            <a:t>, emitido por los servidores públicos </a:t>
          </a:r>
          <a:r>
            <a:rPr lang="es-MX" sz="1500" dirty="0" smtClean="0"/>
            <a:t>legalmente facultados para buscar, localizar y entregar la información; pero </a:t>
          </a:r>
          <a:r>
            <a:rPr lang="es-MX" sz="1500" b="1" dirty="0" smtClean="0">
              <a:solidFill>
                <a:srgbClr val="FF0000"/>
              </a:solidFill>
            </a:rPr>
            <a:t>inválido</a:t>
          </a:r>
          <a:r>
            <a:rPr lang="es-MX" sz="1500" dirty="0" smtClean="0"/>
            <a:t> en cuanto que, por un error humanamente posible o por una decisión implícitamente deliberada, entregan </a:t>
          </a:r>
          <a:r>
            <a:rPr lang="es-MX" sz="1500" b="1" u="sng" dirty="0" smtClean="0"/>
            <a:t>información diferente a la requerida</a:t>
          </a:r>
          <a:r>
            <a:rPr lang="es-MX" sz="1900" b="1" u="sng" dirty="0" smtClean="0"/>
            <a:t>.</a:t>
          </a:r>
          <a:endParaRPr lang="es-MX" sz="1900" dirty="0" smtClean="0"/>
        </a:p>
      </dgm:t>
    </dgm:pt>
    <dgm:pt modelId="{03ADF43B-7B47-43C3-BC30-7F1823B626DF}" type="parTrans" cxnId="{102D848B-3B1E-48B4-90EB-19991F0915C0}">
      <dgm:prSet/>
      <dgm:spPr/>
      <dgm:t>
        <a:bodyPr/>
        <a:lstStyle/>
        <a:p>
          <a:endParaRPr lang="es-MX"/>
        </a:p>
      </dgm:t>
    </dgm:pt>
    <dgm:pt modelId="{5ACC4434-8F3D-4996-A06A-4444BD267B52}" type="sibTrans" cxnId="{102D848B-3B1E-48B4-90EB-19991F0915C0}">
      <dgm:prSet/>
      <dgm:spPr/>
      <dgm:t>
        <a:bodyPr/>
        <a:lstStyle/>
        <a:p>
          <a:endParaRPr lang="es-MX"/>
        </a:p>
      </dgm:t>
    </dgm:pt>
    <dgm:pt modelId="{A89593FA-EE8E-4CD2-A46B-B5776178BB13}">
      <dgm:prSet custT="1"/>
      <dgm:spPr/>
      <dgm:t>
        <a:bodyPr/>
        <a:lstStyle/>
        <a:p>
          <a:pPr algn="just" rtl="0"/>
          <a:r>
            <a:rPr lang="es-MX" sz="1500" b="1" dirty="0" smtClean="0"/>
            <a:t>- Estudiantes y académicos </a:t>
          </a:r>
          <a:r>
            <a:rPr lang="es-MX" sz="1500" dirty="0" smtClean="0"/>
            <a:t>han recurrido al procedimiento para acceder a información </a:t>
          </a:r>
          <a:r>
            <a:rPr lang="es-MX" sz="1500" b="1" dirty="0" smtClean="0"/>
            <a:t>para el desarrollo de investigaciones académicas. (</a:t>
          </a:r>
          <a:r>
            <a:rPr lang="es-MX" sz="1500" b="1" u="sng" dirty="0" smtClean="0"/>
            <a:t>cuestionarios diseñados desde la perspectiva e interés personal).</a:t>
          </a:r>
        </a:p>
        <a:p>
          <a:pPr algn="just" rtl="0"/>
          <a:r>
            <a:rPr lang="es-MX" sz="1500" dirty="0" smtClean="0"/>
            <a:t>- Se requiere que el </a:t>
          </a:r>
          <a:r>
            <a:rPr lang="es-MX" sz="1500" b="1" u="sng" dirty="0" smtClean="0"/>
            <a:t>sujeto obligado realice la labor </a:t>
          </a:r>
          <a:r>
            <a:rPr lang="es-MX" sz="1500" dirty="0" smtClean="0"/>
            <a:t>de </a:t>
          </a:r>
          <a:r>
            <a:rPr lang="es-MX" sz="1500" b="1" dirty="0" smtClean="0"/>
            <a:t>investigación, procesamiento e incluso análisis de la información.</a:t>
          </a:r>
          <a:endParaRPr lang="es-MX" sz="1500" dirty="0" smtClean="0"/>
        </a:p>
      </dgm:t>
    </dgm:pt>
    <dgm:pt modelId="{6E621F84-936D-492C-8902-47238F9C64FA}" type="parTrans" cxnId="{7830D2A8-C37B-41FC-B3CA-A15FE2F7D41E}">
      <dgm:prSet/>
      <dgm:spPr/>
      <dgm:t>
        <a:bodyPr/>
        <a:lstStyle/>
        <a:p>
          <a:endParaRPr lang="es-MX"/>
        </a:p>
      </dgm:t>
    </dgm:pt>
    <dgm:pt modelId="{BF941572-28AF-40B3-B6A8-31B804D38316}" type="sibTrans" cxnId="{7830D2A8-C37B-41FC-B3CA-A15FE2F7D41E}">
      <dgm:prSet/>
      <dgm:spPr/>
      <dgm:t>
        <a:bodyPr/>
        <a:lstStyle/>
        <a:p>
          <a:endParaRPr lang="es-MX"/>
        </a:p>
      </dgm:t>
    </dgm:pt>
    <dgm:pt modelId="{0B1BA4E6-B9D4-4812-8C56-29D89DFC58A5}" type="pres">
      <dgm:prSet presAssocID="{649D81E1-DD0D-4810-AEC2-E1A383D35EE7}" presName="linear" presStyleCnt="0">
        <dgm:presLayoutVars>
          <dgm:animLvl val="lvl"/>
          <dgm:resizeHandles val="exact"/>
        </dgm:presLayoutVars>
      </dgm:prSet>
      <dgm:spPr/>
      <dgm:t>
        <a:bodyPr/>
        <a:lstStyle/>
        <a:p>
          <a:endParaRPr lang="es-MX"/>
        </a:p>
      </dgm:t>
    </dgm:pt>
    <dgm:pt modelId="{6CD72D00-324B-4431-8118-711B1FFF4970}" type="pres">
      <dgm:prSet presAssocID="{80D8CD9D-458F-45FA-9A56-769E1B278589}" presName="parentText" presStyleLbl="node1" presStyleIdx="0" presStyleCnt="3" custScaleY="50764" custLinFactY="-20581" custLinFactNeighborX="1723" custLinFactNeighborY="-100000">
        <dgm:presLayoutVars>
          <dgm:chMax val="0"/>
          <dgm:bulletEnabled val="1"/>
        </dgm:presLayoutVars>
      </dgm:prSet>
      <dgm:spPr/>
      <dgm:t>
        <a:bodyPr/>
        <a:lstStyle/>
        <a:p>
          <a:endParaRPr lang="es-MX"/>
        </a:p>
      </dgm:t>
    </dgm:pt>
    <dgm:pt modelId="{65F52688-42D9-4591-BE27-897B75D89F5E}" type="pres">
      <dgm:prSet presAssocID="{5FC38BF7-6EA7-48D4-97CA-C2090EBEEDAF}" presName="spacer" presStyleCnt="0"/>
      <dgm:spPr/>
    </dgm:pt>
    <dgm:pt modelId="{F70F0104-294B-4CE6-B03D-475CF1A9762C}" type="pres">
      <dgm:prSet presAssocID="{84FA374F-B39D-44BC-B790-1FBBF5EB04EA}" presName="parentText" presStyleLbl="node1" presStyleIdx="1" presStyleCnt="3" custScaleY="65245" custLinFactY="-25035" custLinFactNeighborX="0" custLinFactNeighborY="-100000">
        <dgm:presLayoutVars>
          <dgm:chMax val="0"/>
          <dgm:bulletEnabled val="1"/>
        </dgm:presLayoutVars>
      </dgm:prSet>
      <dgm:spPr/>
      <dgm:t>
        <a:bodyPr/>
        <a:lstStyle/>
        <a:p>
          <a:endParaRPr lang="es-MX"/>
        </a:p>
      </dgm:t>
    </dgm:pt>
    <dgm:pt modelId="{01E06F6F-68A5-41DF-8D11-3E39BC6965D8}" type="pres">
      <dgm:prSet presAssocID="{5ACC4434-8F3D-4996-A06A-4444BD267B52}" presName="spacer" presStyleCnt="0"/>
      <dgm:spPr/>
    </dgm:pt>
    <dgm:pt modelId="{E3308362-E1AD-444A-B443-9968B9D45F0F}" type="pres">
      <dgm:prSet presAssocID="{A89593FA-EE8E-4CD2-A46B-B5776178BB13}" presName="parentText" presStyleLbl="node1" presStyleIdx="2" presStyleCnt="3" custLinFactY="-22776" custLinFactNeighborY="-100000">
        <dgm:presLayoutVars>
          <dgm:chMax val="0"/>
          <dgm:bulletEnabled val="1"/>
        </dgm:presLayoutVars>
      </dgm:prSet>
      <dgm:spPr/>
      <dgm:t>
        <a:bodyPr/>
        <a:lstStyle/>
        <a:p>
          <a:endParaRPr lang="es-MX"/>
        </a:p>
      </dgm:t>
    </dgm:pt>
  </dgm:ptLst>
  <dgm:cxnLst>
    <dgm:cxn modelId="{6C1CF27D-360E-4617-A0E9-B31C9D3FEFE3}" type="presOf" srcId="{84FA374F-B39D-44BC-B790-1FBBF5EB04EA}" destId="{F70F0104-294B-4CE6-B03D-475CF1A9762C}" srcOrd="0" destOrd="0" presId="urn:microsoft.com/office/officeart/2005/8/layout/vList2"/>
    <dgm:cxn modelId="{B8817130-0A3B-4943-AF23-AF9E3744A5A6}" type="presOf" srcId="{80D8CD9D-458F-45FA-9A56-769E1B278589}" destId="{6CD72D00-324B-4431-8118-711B1FFF4970}" srcOrd="0" destOrd="0" presId="urn:microsoft.com/office/officeart/2005/8/layout/vList2"/>
    <dgm:cxn modelId="{0ABDDBD8-123F-48D4-9577-735DBB02C130}" type="presOf" srcId="{A89593FA-EE8E-4CD2-A46B-B5776178BB13}" destId="{E3308362-E1AD-444A-B443-9968B9D45F0F}" srcOrd="0" destOrd="0" presId="urn:microsoft.com/office/officeart/2005/8/layout/vList2"/>
    <dgm:cxn modelId="{7830D2A8-C37B-41FC-B3CA-A15FE2F7D41E}" srcId="{649D81E1-DD0D-4810-AEC2-E1A383D35EE7}" destId="{A89593FA-EE8E-4CD2-A46B-B5776178BB13}" srcOrd="2" destOrd="0" parTransId="{6E621F84-936D-492C-8902-47238F9C64FA}" sibTransId="{BF941572-28AF-40B3-B6A8-31B804D38316}"/>
    <dgm:cxn modelId="{078B4284-884B-4671-BC0B-D78C842E1174}" type="presOf" srcId="{649D81E1-DD0D-4810-AEC2-E1A383D35EE7}" destId="{0B1BA4E6-B9D4-4812-8C56-29D89DFC58A5}" srcOrd="0" destOrd="0" presId="urn:microsoft.com/office/officeart/2005/8/layout/vList2"/>
    <dgm:cxn modelId="{815BE32D-A66E-45E4-8045-DA9B8F6F2034}" srcId="{649D81E1-DD0D-4810-AEC2-E1A383D35EE7}" destId="{80D8CD9D-458F-45FA-9A56-769E1B278589}" srcOrd="0" destOrd="0" parTransId="{09FD8C8A-940A-4DBC-B53B-8C5639C3E9AD}" sibTransId="{5FC38BF7-6EA7-48D4-97CA-C2090EBEEDAF}"/>
    <dgm:cxn modelId="{102D848B-3B1E-48B4-90EB-19991F0915C0}" srcId="{649D81E1-DD0D-4810-AEC2-E1A383D35EE7}" destId="{84FA374F-B39D-44BC-B790-1FBBF5EB04EA}" srcOrd="1" destOrd="0" parTransId="{03ADF43B-7B47-43C3-BC30-7F1823B626DF}" sibTransId="{5ACC4434-8F3D-4996-A06A-4444BD267B52}"/>
    <dgm:cxn modelId="{3498EF06-997E-4C88-8123-CC06EC0F1F83}" type="presParOf" srcId="{0B1BA4E6-B9D4-4812-8C56-29D89DFC58A5}" destId="{6CD72D00-324B-4431-8118-711B1FFF4970}" srcOrd="0" destOrd="0" presId="urn:microsoft.com/office/officeart/2005/8/layout/vList2"/>
    <dgm:cxn modelId="{F9B0B398-A2A4-4D15-A24F-B238F699165E}" type="presParOf" srcId="{0B1BA4E6-B9D4-4812-8C56-29D89DFC58A5}" destId="{65F52688-42D9-4591-BE27-897B75D89F5E}" srcOrd="1" destOrd="0" presId="urn:microsoft.com/office/officeart/2005/8/layout/vList2"/>
    <dgm:cxn modelId="{F5C27A61-A649-4508-BEA9-6FAAB8FB4EAD}" type="presParOf" srcId="{0B1BA4E6-B9D4-4812-8C56-29D89DFC58A5}" destId="{F70F0104-294B-4CE6-B03D-475CF1A9762C}" srcOrd="2" destOrd="0" presId="urn:microsoft.com/office/officeart/2005/8/layout/vList2"/>
    <dgm:cxn modelId="{221D6BED-4F66-40F9-AD53-5F26B94CC9FB}" type="presParOf" srcId="{0B1BA4E6-B9D4-4812-8C56-29D89DFC58A5}" destId="{01E06F6F-68A5-41DF-8D11-3E39BC6965D8}" srcOrd="3" destOrd="0" presId="urn:microsoft.com/office/officeart/2005/8/layout/vList2"/>
    <dgm:cxn modelId="{62EBCA34-8CB2-4BA7-A141-E1BF0D675511}" type="presParOf" srcId="{0B1BA4E6-B9D4-4812-8C56-29D89DFC58A5}" destId="{E3308362-E1AD-444A-B443-9968B9D45F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FECBCA-5685-4FF6-A831-415625E77054}" type="doc">
      <dgm:prSet loTypeId="urn:microsoft.com/office/officeart/2005/8/layout/hList6" loCatId="list" qsTypeId="urn:microsoft.com/office/officeart/2005/8/quickstyle/3d1" qsCatId="3D" csTypeId="urn:microsoft.com/office/officeart/2005/8/colors/accent2_5" csCatId="accent2" phldr="1"/>
      <dgm:spPr/>
      <dgm:t>
        <a:bodyPr/>
        <a:lstStyle/>
        <a:p>
          <a:endParaRPr lang="es-MX"/>
        </a:p>
      </dgm:t>
    </dgm:pt>
    <dgm:pt modelId="{11F2086A-58C8-482D-BB73-D9EB2B816422}">
      <dgm:prSet custT="1"/>
      <dgm:spPr/>
      <dgm:t>
        <a:bodyPr/>
        <a:lstStyle/>
        <a:p>
          <a:pPr algn="just" rtl="0"/>
          <a:r>
            <a:rPr lang="es-ES_tradnl" sz="1500" b="1" dirty="0" smtClean="0"/>
            <a:t>NO ES </a:t>
          </a:r>
          <a:r>
            <a:rPr lang="es-ES_tradnl" sz="1500" b="1" u="sng" dirty="0" smtClean="0"/>
            <a:t>UNA INVESTIGACIÓN</a:t>
          </a:r>
          <a:r>
            <a:rPr lang="es-ES_tradnl" sz="1500" b="1" dirty="0" smtClean="0"/>
            <a:t>, LA BUSQUEDA QUE PERMITA LOCALIZAR LOS DOCUMENTOS PARA ATENDER UNA SOLICITUD DE ACCESO A LA INFORMACIÓN. </a:t>
          </a:r>
          <a:r>
            <a:rPr lang="es-ES_tradnl" sz="1300" dirty="0" smtClean="0"/>
            <a:t>El artículo 162 de la Ley de Transparencia y Acceso a la Información Pública del Estado de México establece que para atender una solicitud de acceso a la información, la Unidad de Transparencia debe turnar el requerimiento a todas las áreas que pudieran haber generado o poseer la información requerida para efectos de que realicen una búsqueda exhaustiva en sus archivos que permita localizar los documentos existentes y generados previamente al momento en que fuera formulada la solicitud, para efectos de su entrega al particular, lo que implica un </a:t>
          </a:r>
          <a:r>
            <a:rPr lang="es-ES_tradnl" sz="1300" b="1" dirty="0" smtClean="0"/>
            <a:t>procedimiento de gestión documental</a:t>
          </a:r>
          <a:r>
            <a:rPr lang="es-ES_tradnl" sz="1300" dirty="0" smtClean="0"/>
            <a:t> según lo regulado por las disposiciones legales y reglamentarias aplicables. Lo anterior </a:t>
          </a:r>
          <a:r>
            <a:rPr lang="es-ES_tradnl" sz="1300" u="sng" dirty="0" smtClean="0"/>
            <a:t>no equivale a la práctica de una investigación</a:t>
          </a:r>
          <a:r>
            <a:rPr lang="es-ES_tradnl" sz="1300" dirty="0" smtClean="0"/>
            <a:t>, en los términos señalados por el artículo 12 del mismo ordenamiento jurídico ya que dicha hipótesis normativa implica analizar y extraer información a partir de la realidad misma o del contenido de diversos documentos para someterla a un proceso de actividades intelectuales y experimentales de modo sistemático con el propósito de aumentar los conocimientos sobre una determinada materia, los cuales se hacen constar en un nuevo documento que se genera como consecuencia de la investigación practicada. </a:t>
          </a:r>
          <a:endParaRPr lang="es-MX" sz="1300" dirty="0"/>
        </a:p>
      </dgm:t>
    </dgm:pt>
    <dgm:pt modelId="{FC6AF820-9955-49BC-970C-F7169632B854}" type="parTrans" cxnId="{FC614B29-6AFC-431C-9A32-7C2661E5416C}">
      <dgm:prSet/>
      <dgm:spPr/>
      <dgm:t>
        <a:bodyPr/>
        <a:lstStyle/>
        <a:p>
          <a:endParaRPr lang="es-MX"/>
        </a:p>
      </dgm:t>
    </dgm:pt>
    <dgm:pt modelId="{21B22842-1428-4C80-8A33-D3BAEF452716}" type="sibTrans" cxnId="{FC614B29-6AFC-431C-9A32-7C2661E5416C}">
      <dgm:prSet/>
      <dgm:spPr/>
      <dgm:t>
        <a:bodyPr/>
        <a:lstStyle/>
        <a:p>
          <a:endParaRPr lang="es-MX"/>
        </a:p>
      </dgm:t>
    </dgm:pt>
    <dgm:pt modelId="{46841CB8-5F41-4489-B570-A209D53E8F03}" type="pres">
      <dgm:prSet presAssocID="{3BFECBCA-5685-4FF6-A831-415625E77054}" presName="Name0" presStyleCnt="0">
        <dgm:presLayoutVars>
          <dgm:dir/>
          <dgm:resizeHandles val="exact"/>
        </dgm:presLayoutVars>
      </dgm:prSet>
      <dgm:spPr/>
      <dgm:t>
        <a:bodyPr/>
        <a:lstStyle/>
        <a:p>
          <a:endParaRPr lang="es-MX"/>
        </a:p>
      </dgm:t>
    </dgm:pt>
    <dgm:pt modelId="{1FBBEF5E-B2D2-4155-8275-24AA8E7338F0}" type="pres">
      <dgm:prSet presAssocID="{11F2086A-58C8-482D-BB73-D9EB2B816422}" presName="node" presStyleLbl="node1" presStyleIdx="0" presStyleCnt="1" custScaleX="100000" custScaleY="100000" custLinFactNeighborX="3774" custLinFactNeighborY="0">
        <dgm:presLayoutVars>
          <dgm:bulletEnabled val="1"/>
        </dgm:presLayoutVars>
      </dgm:prSet>
      <dgm:spPr/>
      <dgm:t>
        <a:bodyPr/>
        <a:lstStyle/>
        <a:p>
          <a:endParaRPr lang="es-MX"/>
        </a:p>
      </dgm:t>
    </dgm:pt>
  </dgm:ptLst>
  <dgm:cxnLst>
    <dgm:cxn modelId="{91BB5F21-E59B-4277-A4CF-672EEA875F27}" type="presOf" srcId="{3BFECBCA-5685-4FF6-A831-415625E77054}" destId="{46841CB8-5F41-4489-B570-A209D53E8F03}" srcOrd="0" destOrd="0" presId="urn:microsoft.com/office/officeart/2005/8/layout/hList6"/>
    <dgm:cxn modelId="{FC614B29-6AFC-431C-9A32-7C2661E5416C}" srcId="{3BFECBCA-5685-4FF6-A831-415625E77054}" destId="{11F2086A-58C8-482D-BB73-D9EB2B816422}" srcOrd="0" destOrd="0" parTransId="{FC6AF820-9955-49BC-970C-F7169632B854}" sibTransId="{21B22842-1428-4C80-8A33-D3BAEF452716}"/>
    <dgm:cxn modelId="{ABFEC20D-BB4A-434C-B4B0-A54A7690B4D4}" type="presOf" srcId="{11F2086A-58C8-482D-BB73-D9EB2B816422}" destId="{1FBBEF5E-B2D2-4155-8275-24AA8E7338F0}" srcOrd="0" destOrd="0" presId="urn:microsoft.com/office/officeart/2005/8/layout/hList6"/>
    <dgm:cxn modelId="{5C3DF5A9-7788-432C-A352-0C20FE11254D}" type="presParOf" srcId="{46841CB8-5F41-4489-B570-A209D53E8F03}" destId="{1FBBEF5E-B2D2-4155-8275-24AA8E7338F0}"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05F392-994E-465C-915C-4EF54B94F2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DB7E6003-BEB6-4230-B843-ACA9193BC14C}">
      <dgm:prSet custT="1"/>
      <dgm:spPr/>
      <dgm:t>
        <a:bodyPr/>
        <a:lstStyle/>
        <a:p>
          <a:pPr algn="ctr" rtl="0"/>
          <a:r>
            <a:rPr lang="es-MX" sz="1500" b="1" dirty="0" smtClean="0"/>
            <a:t>VI. La falta de respuesta a una solicitud de acceso a la información dentro de los plazos establecidos  </a:t>
          </a:r>
          <a:endParaRPr lang="es-MX" sz="1500" b="1" dirty="0"/>
        </a:p>
      </dgm:t>
    </dgm:pt>
    <dgm:pt modelId="{37C2B85C-0647-45EA-9711-C7AE7976D426}" type="parTrans" cxnId="{E0B73897-B28D-480D-BAED-7C59625177AF}">
      <dgm:prSet/>
      <dgm:spPr/>
      <dgm:t>
        <a:bodyPr/>
        <a:lstStyle/>
        <a:p>
          <a:endParaRPr lang="es-MX"/>
        </a:p>
      </dgm:t>
    </dgm:pt>
    <dgm:pt modelId="{45F12E30-66C5-4A08-BF08-45622DF95EB6}" type="sibTrans" cxnId="{E0B73897-B28D-480D-BAED-7C59625177AF}">
      <dgm:prSet/>
      <dgm:spPr/>
      <dgm:t>
        <a:bodyPr/>
        <a:lstStyle/>
        <a:p>
          <a:endParaRPr lang="es-MX"/>
        </a:p>
      </dgm:t>
    </dgm:pt>
    <dgm:pt modelId="{C3ADCBB9-7A8A-421E-9610-763957718A9F}">
      <dgm:prSet custT="1"/>
      <dgm:spPr/>
      <dgm:t>
        <a:bodyPr/>
        <a:lstStyle/>
        <a:p>
          <a:pPr algn="just" rtl="0"/>
          <a:r>
            <a:rPr lang="es-MX" sz="1500" b="1" dirty="0" smtClean="0">
              <a:solidFill>
                <a:srgbClr val="FF0000"/>
              </a:solidFill>
            </a:rPr>
            <a:t>Acto informal ilícito</a:t>
          </a:r>
          <a:r>
            <a:rPr lang="es-MX" sz="1500" dirty="0" smtClean="0"/>
            <a:t>; entendiendo por acción justamente la </a:t>
          </a:r>
          <a:r>
            <a:rPr lang="es-MX" sz="1500" b="1" u="sng" dirty="0" smtClean="0"/>
            <a:t>omisión</a:t>
          </a:r>
          <a:r>
            <a:rPr lang="es-MX" sz="1500" dirty="0" smtClean="0"/>
            <a:t> de atender las obligaciones legalmente establecidas para permitir que las personas accedan a la información.</a:t>
          </a:r>
          <a:endParaRPr lang="es-MX" sz="1500" dirty="0"/>
        </a:p>
      </dgm:t>
    </dgm:pt>
    <dgm:pt modelId="{4F1BC975-CBD8-44D4-A800-429A065BBD13}" type="parTrans" cxnId="{913803E9-A0D4-4DB2-B089-EA4A03DC70C1}">
      <dgm:prSet/>
      <dgm:spPr/>
      <dgm:t>
        <a:bodyPr/>
        <a:lstStyle/>
        <a:p>
          <a:endParaRPr lang="es-MX"/>
        </a:p>
      </dgm:t>
    </dgm:pt>
    <dgm:pt modelId="{39161297-AE43-4556-A310-A610A1BEC313}" type="sibTrans" cxnId="{913803E9-A0D4-4DB2-B089-EA4A03DC70C1}">
      <dgm:prSet/>
      <dgm:spPr/>
      <dgm:t>
        <a:bodyPr/>
        <a:lstStyle/>
        <a:p>
          <a:endParaRPr lang="es-MX"/>
        </a:p>
      </dgm:t>
    </dgm:pt>
    <dgm:pt modelId="{DFE7C0B4-7950-48D9-AD8A-AAB8DBD13A31}" type="pres">
      <dgm:prSet presAssocID="{B505F392-994E-465C-915C-4EF54B94F2A4}" presName="linear" presStyleCnt="0">
        <dgm:presLayoutVars>
          <dgm:animLvl val="lvl"/>
          <dgm:resizeHandles val="exact"/>
        </dgm:presLayoutVars>
      </dgm:prSet>
      <dgm:spPr/>
      <dgm:t>
        <a:bodyPr/>
        <a:lstStyle/>
        <a:p>
          <a:endParaRPr lang="es-MX"/>
        </a:p>
      </dgm:t>
    </dgm:pt>
    <dgm:pt modelId="{F263E9E1-28E4-4B41-8751-FA7398DF84B5}" type="pres">
      <dgm:prSet presAssocID="{DB7E6003-BEB6-4230-B843-ACA9193BC14C}" presName="parentText" presStyleLbl="node1" presStyleIdx="0" presStyleCnt="2" custScaleY="79225" custLinFactY="-120942" custLinFactNeighborX="1395" custLinFactNeighborY="-200000">
        <dgm:presLayoutVars>
          <dgm:chMax val="0"/>
          <dgm:bulletEnabled val="1"/>
        </dgm:presLayoutVars>
      </dgm:prSet>
      <dgm:spPr/>
      <dgm:t>
        <a:bodyPr/>
        <a:lstStyle/>
        <a:p>
          <a:endParaRPr lang="es-MX"/>
        </a:p>
      </dgm:t>
    </dgm:pt>
    <dgm:pt modelId="{39D4A53E-8AA1-49A5-B1C5-6A8DDE054AC1}" type="pres">
      <dgm:prSet presAssocID="{45F12E30-66C5-4A08-BF08-45622DF95EB6}" presName="spacer" presStyleCnt="0"/>
      <dgm:spPr/>
    </dgm:pt>
    <dgm:pt modelId="{8DFDD384-2171-49F4-A938-CDBFB6B58FE9}" type="pres">
      <dgm:prSet presAssocID="{C3ADCBB9-7A8A-421E-9610-763957718A9F}" presName="parentText" presStyleLbl="node1" presStyleIdx="1" presStyleCnt="2" custScaleY="86669" custLinFactY="-115391" custLinFactNeighborY="-200000">
        <dgm:presLayoutVars>
          <dgm:chMax val="0"/>
          <dgm:bulletEnabled val="1"/>
        </dgm:presLayoutVars>
      </dgm:prSet>
      <dgm:spPr/>
      <dgm:t>
        <a:bodyPr/>
        <a:lstStyle/>
        <a:p>
          <a:endParaRPr lang="es-MX"/>
        </a:p>
      </dgm:t>
    </dgm:pt>
  </dgm:ptLst>
  <dgm:cxnLst>
    <dgm:cxn modelId="{0E632425-8E89-4E77-984B-9DD54FFFA758}" type="presOf" srcId="{B505F392-994E-465C-915C-4EF54B94F2A4}" destId="{DFE7C0B4-7950-48D9-AD8A-AAB8DBD13A31}" srcOrd="0" destOrd="0" presId="urn:microsoft.com/office/officeart/2005/8/layout/vList2"/>
    <dgm:cxn modelId="{37E94BA8-06C5-46AF-8686-C89B25C99103}" type="presOf" srcId="{DB7E6003-BEB6-4230-B843-ACA9193BC14C}" destId="{F263E9E1-28E4-4B41-8751-FA7398DF84B5}" srcOrd="0" destOrd="0" presId="urn:microsoft.com/office/officeart/2005/8/layout/vList2"/>
    <dgm:cxn modelId="{913803E9-A0D4-4DB2-B089-EA4A03DC70C1}" srcId="{B505F392-994E-465C-915C-4EF54B94F2A4}" destId="{C3ADCBB9-7A8A-421E-9610-763957718A9F}" srcOrd="1" destOrd="0" parTransId="{4F1BC975-CBD8-44D4-A800-429A065BBD13}" sibTransId="{39161297-AE43-4556-A310-A610A1BEC313}"/>
    <dgm:cxn modelId="{E0B73897-B28D-480D-BAED-7C59625177AF}" srcId="{B505F392-994E-465C-915C-4EF54B94F2A4}" destId="{DB7E6003-BEB6-4230-B843-ACA9193BC14C}" srcOrd="0" destOrd="0" parTransId="{37C2B85C-0647-45EA-9711-C7AE7976D426}" sibTransId="{45F12E30-66C5-4A08-BF08-45622DF95EB6}"/>
    <dgm:cxn modelId="{7768911E-E90F-4361-B91B-32AC8AC56AEA}" type="presOf" srcId="{C3ADCBB9-7A8A-421E-9610-763957718A9F}" destId="{8DFDD384-2171-49F4-A938-CDBFB6B58FE9}" srcOrd="0" destOrd="0" presId="urn:microsoft.com/office/officeart/2005/8/layout/vList2"/>
    <dgm:cxn modelId="{53206660-1560-4ED4-8345-B4F93E316B38}" type="presParOf" srcId="{DFE7C0B4-7950-48D9-AD8A-AAB8DBD13A31}" destId="{F263E9E1-28E4-4B41-8751-FA7398DF84B5}" srcOrd="0" destOrd="0" presId="urn:microsoft.com/office/officeart/2005/8/layout/vList2"/>
    <dgm:cxn modelId="{BA53B1A0-8A72-4CD5-AC19-FCC223080205}" type="presParOf" srcId="{DFE7C0B4-7950-48D9-AD8A-AAB8DBD13A31}" destId="{39D4A53E-8AA1-49A5-B1C5-6A8DDE054AC1}" srcOrd="1" destOrd="0" presId="urn:microsoft.com/office/officeart/2005/8/layout/vList2"/>
    <dgm:cxn modelId="{06CAAA93-26AE-4E54-B7C3-C737E76DFD72}" type="presParOf" srcId="{DFE7C0B4-7950-48D9-AD8A-AAB8DBD13A31}" destId="{8DFDD384-2171-49F4-A938-CDBFB6B58FE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05F392-994E-465C-915C-4EF54B94F2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BEBCC402-90A2-48FB-BDB3-FE22D8CE35A5}">
      <dgm:prSet/>
      <dgm:spPr>
        <a:solidFill>
          <a:srgbClr val="0070C0"/>
        </a:solidFill>
      </dgm:spPr>
      <dgm:t>
        <a:bodyPr/>
        <a:lstStyle/>
        <a:p>
          <a:pPr algn="ctr"/>
          <a:r>
            <a:rPr lang="es-MX" b="1" dirty="0" smtClean="0"/>
            <a:t>La Unidad de Transparencia debe:</a:t>
          </a:r>
        </a:p>
        <a:p>
          <a:pPr algn="just"/>
          <a:r>
            <a:rPr lang="es-MX" dirty="0" smtClean="0"/>
            <a:t>a) Requerir mayores detalles para localizar la información;  </a:t>
          </a:r>
        </a:p>
        <a:p>
          <a:pPr algn="just"/>
          <a:r>
            <a:rPr lang="es-MX" dirty="0" smtClean="0"/>
            <a:t>b) Manifestar si el SO es competente para responder a la solicitud;  </a:t>
          </a:r>
        </a:p>
        <a:p>
          <a:pPr algn="just"/>
          <a:r>
            <a:rPr lang="es-MX" dirty="0" smtClean="0"/>
            <a:t>c) Señalar si la información ya se encuentra publicada; </a:t>
          </a:r>
        </a:p>
        <a:p>
          <a:pPr algn="just"/>
          <a:r>
            <a:rPr lang="es-MX" dirty="0" smtClean="0"/>
            <a:t>d) Iniciar el proceso de búsqueda;</a:t>
          </a:r>
        </a:p>
        <a:p>
          <a:pPr algn="just"/>
          <a:r>
            <a:rPr lang="es-MX" dirty="0" smtClean="0"/>
            <a:t>- En este caso se puede proceder de la siguiente manera:</a:t>
          </a:r>
        </a:p>
        <a:p>
          <a:pPr algn="just"/>
          <a:r>
            <a:rPr lang="es-MX" dirty="0" smtClean="0"/>
            <a:t>1) Entregar la información; </a:t>
          </a:r>
        </a:p>
        <a:p>
          <a:pPr algn="just"/>
          <a:r>
            <a:rPr lang="es-MX" dirty="0" smtClean="0"/>
            <a:t>2) Generar una versión pública;</a:t>
          </a:r>
        </a:p>
        <a:p>
          <a:pPr algn="just"/>
          <a:r>
            <a:rPr lang="es-MX" dirty="0" smtClean="0"/>
            <a:t>3) Clasificar totalmente la información; </a:t>
          </a:r>
        </a:p>
        <a:p>
          <a:pPr algn="just"/>
          <a:r>
            <a:rPr lang="es-MX" dirty="0" smtClean="0"/>
            <a:t>4) Explicar las razones que justifiquen y motiven el por qué no se cuenta con la información; </a:t>
          </a:r>
        </a:p>
        <a:p>
          <a:pPr algn="just"/>
          <a:r>
            <a:rPr lang="es-MX" dirty="0" smtClean="0"/>
            <a:t>5) Emitir una resolución de inexistencia de la información; </a:t>
          </a:r>
        </a:p>
        <a:p>
          <a:pPr algn="just"/>
          <a:r>
            <a:rPr lang="es-MX" dirty="0" smtClean="0"/>
            <a:t>6) Cambiar la modalidad para la entrega de la información. </a:t>
          </a:r>
        </a:p>
      </dgm:t>
    </dgm:pt>
    <dgm:pt modelId="{59A42A7B-DF54-45ED-A8B5-9399ACB38293}" type="sibTrans" cxnId="{C8C73ED2-6F95-4FFB-8E30-CC25EB995C59}">
      <dgm:prSet/>
      <dgm:spPr/>
      <dgm:t>
        <a:bodyPr/>
        <a:lstStyle/>
        <a:p>
          <a:endParaRPr lang="es-MX"/>
        </a:p>
      </dgm:t>
    </dgm:pt>
    <dgm:pt modelId="{36ADE9EE-D7A8-4047-A1D2-5F211612D47A}" type="parTrans" cxnId="{C8C73ED2-6F95-4FFB-8E30-CC25EB995C59}">
      <dgm:prSet/>
      <dgm:spPr/>
      <dgm:t>
        <a:bodyPr/>
        <a:lstStyle/>
        <a:p>
          <a:endParaRPr lang="es-MX"/>
        </a:p>
      </dgm:t>
    </dgm:pt>
    <dgm:pt modelId="{98724D83-C94C-4FBA-B224-4D41F8C91665}">
      <dgm:prSet/>
      <dgm:spPr/>
      <dgm:t>
        <a:bodyPr/>
        <a:lstStyle/>
        <a:p>
          <a:r>
            <a:rPr lang="es-MX" dirty="0" smtClean="0"/>
            <a:t>-En cualquiera de estos supuestos debe generarse una respuesta que será entregada al titular del derecho.</a:t>
          </a:r>
          <a:endParaRPr lang="es-MX" dirty="0"/>
        </a:p>
      </dgm:t>
    </dgm:pt>
    <dgm:pt modelId="{304888F8-91D6-4C12-8115-FCF935CFF0F1}" type="parTrans" cxnId="{844CC034-1729-4A20-8B64-D48FA430D35E}">
      <dgm:prSet/>
      <dgm:spPr/>
      <dgm:t>
        <a:bodyPr/>
        <a:lstStyle/>
        <a:p>
          <a:endParaRPr lang="es-MX"/>
        </a:p>
      </dgm:t>
    </dgm:pt>
    <dgm:pt modelId="{66096F7B-3EAD-4E39-92A8-AF799DB4C46B}" type="sibTrans" cxnId="{844CC034-1729-4A20-8B64-D48FA430D35E}">
      <dgm:prSet/>
      <dgm:spPr/>
      <dgm:t>
        <a:bodyPr/>
        <a:lstStyle/>
        <a:p>
          <a:endParaRPr lang="es-MX"/>
        </a:p>
      </dgm:t>
    </dgm:pt>
    <dgm:pt modelId="{DFE7C0B4-7950-48D9-AD8A-AAB8DBD13A31}" type="pres">
      <dgm:prSet presAssocID="{B505F392-994E-465C-915C-4EF54B94F2A4}" presName="linear" presStyleCnt="0">
        <dgm:presLayoutVars>
          <dgm:animLvl val="lvl"/>
          <dgm:resizeHandles val="exact"/>
        </dgm:presLayoutVars>
      </dgm:prSet>
      <dgm:spPr/>
      <dgm:t>
        <a:bodyPr/>
        <a:lstStyle/>
        <a:p>
          <a:endParaRPr lang="es-MX"/>
        </a:p>
      </dgm:t>
    </dgm:pt>
    <dgm:pt modelId="{64B3CEAB-532B-4D1F-828C-33962438EA7C}" type="pres">
      <dgm:prSet presAssocID="{BEBCC402-90A2-48FB-BDB3-FE22D8CE35A5}" presName="parentText" presStyleLbl="node1" presStyleIdx="0" presStyleCnt="2" custScaleX="100000" custScaleY="41395" custLinFactY="-608" custLinFactNeighborX="4135" custLinFactNeighborY="-100000">
        <dgm:presLayoutVars>
          <dgm:chMax val="0"/>
          <dgm:bulletEnabled val="1"/>
        </dgm:presLayoutVars>
      </dgm:prSet>
      <dgm:spPr/>
      <dgm:t>
        <a:bodyPr/>
        <a:lstStyle/>
        <a:p>
          <a:endParaRPr lang="es-MX"/>
        </a:p>
      </dgm:t>
    </dgm:pt>
    <dgm:pt modelId="{CA5A82E1-07CE-44E1-8A23-594177216716}" type="pres">
      <dgm:prSet presAssocID="{59A42A7B-DF54-45ED-A8B5-9399ACB38293}" presName="spacer" presStyleCnt="0"/>
      <dgm:spPr/>
    </dgm:pt>
    <dgm:pt modelId="{DDBA871A-71DA-4AB0-9895-5E56EF1C692B}" type="pres">
      <dgm:prSet presAssocID="{98724D83-C94C-4FBA-B224-4D41F8C91665}" presName="parentText" presStyleLbl="node1" presStyleIdx="1" presStyleCnt="2" custScaleY="5662" custLinFactY="6590" custLinFactNeighborY="100000">
        <dgm:presLayoutVars>
          <dgm:chMax val="0"/>
          <dgm:bulletEnabled val="1"/>
        </dgm:presLayoutVars>
      </dgm:prSet>
      <dgm:spPr/>
      <dgm:t>
        <a:bodyPr/>
        <a:lstStyle/>
        <a:p>
          <a:endParaRPr lang="es-MX"/>
        </a:p>
      </dgm:t>
    </dgm:pt>
  </dgm:ptLst>
  <dgm:cxnLst>
    <dgm:cxn modelId="{261C13FE-E421-420D-ADB7-151B8FC3D4D7}" type="presOf" srcId="{BEBCC402-90A2-48FB-BDB3-FE22D8CE35A5}" destId="{64B3CEAB-532B-4D1F-828C-33962438EA7C}" srcOrd="0" destOrd="0" presId="urn:microsoft.com/office/officeart/2005/8/layout/vList2"/>
    <dgm:cxn modelId="{E6E937E6-7917-4A50-8B41-A4010825676E}" type="presOf" srcId="{98724D83-C94C-4FBA-B224-4D41F8C91665}" destId="{DDBA871A-71DA-4AB0-9895-5E56EF1C692B}" srcOrd="0" destOrd="0" presId="urn:microsoft.com/office/officeart/2005/8/layout/vList2"/>
    <dgm:cxn modelId="{844CC034-1729-4A20-8B64-D48FA430D35E}" srcId="{B505F392-994E-465C-915C-4EF54B94F2A4}" destId="{98724D83-C94C-4FBA-B224-4D41F8C91665}" srcOrd="1" destOrd="0" parTransId="{304888F8-91D6-4C12-8115-FCF935CFF0F1}" sibTransId="{66096F7B-3EAD-4E39-92A8-AF799DB4C46B}"/>
    <dgm:cxn modelId="{F566582C-5715-4787-B6D3-50A58939CE90}" type="presOf" srcId="{B505F392-994E-465C-915C-4EF54B94F2A4}" destId="{DFE7C0B4-7950-48D9-AD8A-AAB8DBD13A31}" srcOrd="0" destOrd="0" presId="urn:microsoft.com/office/officeart/2005/8/layout/vList2"/>
    <dgm:cxn modelId="{C8C73ED2-6F95-4FFB-8E30-CC25EB995C59}" srcId="{B505F392-994E-465C-915C-4EF54B94F2A4}" destId="{BEBCC402-90A2-48FB-BDB3-FE22D8CE35A5}" srcOrd="0" destOrd="0" parTransId="{36ADE9EE-D7A8-4047-A1D2-5F211612D47A}" sibTransId="{59A42A7B-DF54-45ED-A8B5-9399ACB38293}"/>
    <dgm:cxn modelId="{BC5774FD-8E5A-4F56-AA1E-59990587EE41}" type="presParOf" srcId="{DFE7C0B4-7950-48D9-AD8A-AAB8DBD13A31}" destId="{64B3CEAB-532B-4D1F-828C-33962438EA7C}" srcOrd="0" destOrd="0" presId="urn:microsoft.com/office/officeart/2005/8/layout/vList2"/>
    <dgm:cxn modelId="{A864A8D2-E5C3-4AC9-B0BF-EF362E5CECB9}" type="presParOf" srcId="{DFE7C0B4-7950-48D9-AD8A-AAB8DBD13A31}" destId="{CA5A82E1-07CE-44E1-8A23-594177216716}" srcOrd="1" destOrd="0" presId="urn:microsoft.com/office/officeart/2005/8/layout/vList2"/>
    <dgm:cxn modelId="{39DBDE3F-FD0E-45C3-8798-61332155D76B}" type="presParOf" srcId="{DFE7C0B4-7950-48D9-AD8A-AAB8DBD13A31}" destId="{DDBA871A-71DA-4AB0-9895-5E56EF1C692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838BAF-CA2D-43EB-9B15-8B8ADA3B14D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250BD8C5-BCEA-4C64-8CA6-7761B103949F}">
      <dgm:prSet/>
      <dgm:spPr/>
      <dgm:t>
        <a:bodyPr/>
        <a:lstStyle/>
        <a:p>
          <a:pPr algn="just" rtl="0"/>
          <a:r>
            <a:rPr lang="es-MX" b="1" u="sng" dirty="0" smtClean="0">
              <a:solidFill>
                <a:srgbClr val="FF0000"/>
              </a:solidFill>
            </a:rPr>
            <a:t>Acto informal</a:t>
          </a:r>
          <a:r>
            <a:rPr lang="es-MX" dirty="0" smtClean="0">
              <a:solidFill>
                <a:srgbClr val="FF0000"/>
              </a:solidFill>
            </a:rPr>
            <a:t>, </a:t>
          </a:r>
          <a:r>
            <a:rPr lang="es-MX" dirty="0" smtClean="0"/>
            <a:t>no autorizado por la norma, </a:t>
          </a:r>
          <a:r>
            <a:rPr lang="es-MX" b="1" u="sng" dirty="0" smtClean="0">
              <a:solidFill>
                <a:srgbClr val="FF0000"/>
              </a:solidFill>
            </a:rPr>
            <a:t>e ilícito</a:t>
          </a:r>
          <a:r>
            <a:rPr lang="es-MX" u="sng" dirty="0" smtClean="0">
              <a:solidFill>
                <a:srgbClr val="FF0000"/>
              </a:solidFill>
            </a:rPr>
            <a:t> </a:t>
          </a:r>
          <a:r>
            <a:rPr lang="es-MX" dirty="0" smtClean="0"/>
            <a:t>porque la omisión se encuentra incluso sancionada por la normatividad, en cuyo caso, el </a:t>
          </a:r>
          <a:r>
            <a:rPr lang="es-MX" b="1" u="sng" dirty="0" smtClean="0"/>
            <a:t>OG deberá de analizar </a:t>
          </a:r>
          <a:r>
            <a:rPr lang="es-MX" dirty="0" smtClean="0"/>
            <a:t>si lo requerido se refiere a las facultades, competencias o funciones legalmente establecidas del SO y, de ser el caso, ordenar se atienda la solicitud.</a:t>
          </a:r>
        </a:p>
        <a:p>
          <a:pPr algn="just" rtl="0"/>
          <a:r>
            <a:rPr lang="es-MX" dirty="0" smtClean="0"/>
            <a:t>-Incluso, </a:t>
          </a:r>
          <a:r>
            <a:rPr lang="es-MX" b="1" dirty="0" smtClean="0"/>
            <a:t>iniciar el procedimiento de responsabilidades administrativas </a:t>
          </a:r>
          <a:r>
            <a:rPr lang="es-MX" b="0" dirty="0" smtClean="0"/>
            <a:t>a que haya lugar.</a:t>
          </a:r>
          <a:endParaRPr lang="es-MX" b="0" dirty="0"/>
        </a:p>
      </dgm:t>
    </dgm:pt>
    <dgm:pt modelId="{DB7B15C2-A10A-4EC8-9424-BAA93494967F}" type="parTrans" cxnId="{0C241D83-1DB2-49E6-B229-7571F4B2554C}">
      <dgm:prSet/>
      <dgm:spPr/>
      <dgm:t>
        <a:bodyPr/>
        <a:lstStyle/>
        <a:p>
          <a:endParaRPr lang="es-MX"/>
        </a:p>
      </dgm:t>
    </dgm:pt>
    <dgm:pt modelId="{8FC9BD9D-DA5C-464A-BC9E-3ADCA64BDE44}" type="sibTrans" cxnId="{0C241D83-1DB2-49E6-B229-7571F4B2554C}">
      <dgm:prSet/>
      <dgm:spPr/>
      <dgm:t>
        <a:bodyPr/>
        <a:lstStyle/>
        <a:p>
          <a:endParaRPr lang="es-MX"/>
        </a:p>
      </dgm:t>
    </dgm:pt>
    <dgm:pt modelId="{ABF991C0-01B2-4A40-BC09-A5E701C3B557}">
      <dgm:prSet/>
      <dgm:spPr/>
      <dgm:t>
        <a:bodyPr/>
        <a:lstStyle/>
        <a:p>
          <a:pPr algn="ctr" rtl="0"/>
          <a:r>
            <a:rPr lang="es-MX" dirty="0" smtClean="0"/>
            <a:t>Cuando el SO </a:t>
          </a:r>
          <a:r>
            <a:rPr lang="es-MX" b="1" dirty="0" smtClean="0">
              <a:solidFill>
                <a:srgbClr val="FF0000"/>
              </a:solidFill>
            </a:rPr>
            <a:t>omite responder = vulneración al derecho</a:t>
          </a:r>
          <a:endParaRPr lang="es-MX" dirty="0"/>
        </a:p>
      </dgm:t>
    </dgm:pt>
    <dgm:pt modelId="{1B88476B-B062-48DA-9A64-C2C74BF324D7}" type="sibTrans" cxnId="{FA8A285C-965D-4F72-B96F-FFE3438645BC}">
      <dgm:prSet/>
      <dgm:spPr/>
      <dgm:t>
        <a:bodyPr/>
        <a:lstStyle/>
        <a:p>
          <a:endParaRPr lang="es-MX"/>
        </a:p>
      </dgm:t>
    </dgm:pt>
    <dgm:pt modelId="{2F06CE56-E31D-4635-8966-003549E069B8}" type="parTrans" cxnId="{FA8A285C-965D-4F72-B96F-FFE3438645BC}">
      <dgm:prSet/>
      <dgm:spPr/>
      <dgm:t>
        <a:bodyPr/>
        <a:lstStyle/>
        <a:p>
          <a:endParaRPr lang="es-MX"/>
        </a:p>
      </dgm:t>
    </dgm:pt>
    <dgm:pt modelId="{547FEC5C-BD81-4B2C-BF60-57CD18F5A2A2}" type="pres">
      <dgm:prSet presAssocID="{3D838BAF-CA2D-43EB-9B15-8B8ADA3B14D7}" presName="linear" presStyleCnt="0">
        <dgm:presLayoutVars>
          <dgm:animLvl val="lvl"/>
          <dgm:resizeHandles val="exact"/>
        </dgm:presLayoutVars>
      </dgm:prSet>
      <dgm:spPr/>
      <dgm:t>
        <a:bodyPr/>
        <a:lstStyle/>
        <a:p>
          <a:endParaRPr lang="es-MX"/>
        </a:p>
      </dgm:t>
    </dgm:pt>
    <dgm:pt modelId="{018721FF-7056-40FC-AB4D-791323C61005}" type="pres">
      <dgm:prSet presAssocID="{ABF991C0-01B2-4A40-BC09-A5E701C3B557}" presName="parentText" presStyleLbl="node1" presStyleIdx="0" presStyleCnt="2" custScaleY="63823" custLinFactY="-99" custLinFactNeighborY="-100000">
        <dgm:presLayoutVars>
          <dgm:chMax val="0"/>
          <dgm:bulletEnabled val="1"/>
        </dgm:presLayoutVars>
      </dgm:prSet>
      <dgm:spPr/>
      <dgm:t>
        <a:bodyPr/>
        <a:lstStyle/>
        <a:p>
          <a:endParaRPr lang="es-MX"/>
        </a:p>
      </dgm:t>
    </dgm:pt>
    <dgm:pt modelId="{F41253F6-1215-4430-A781-2230A903401A}" type="pres">
      <dgm:prSet presAssocID="{1B88476B-B062-48DA-9A64-C2C74BF324D7}" presName="spacer" presStyleCnt="0"/>
      <dgm:spPr/>
    </dgm:pt>
    <dgm:pt modelId="{A678A99D-4318-456F-B4F2-F52007640CF1}" type="pres">
      <dgm:prSet presAssocID="{250BD8C5-BCEA-4C64-8CA6-7761B103949F}" presName="parentText" presStyleLbl="node1" presStyleIdx="1" presStyleCnt="2">
        <dgm:presLayoutVars>
          <dgm:chMax val="0"/>
          <dgm:bulletEnabled val="1"/>
        </dgm:presLayoutVars>
      </dgm:prSet>
      <dgm:spPr/>
      <dgm:t>
        <a:bodyPr/>
        <a:lstStyle/>
        <a:p>
          <a:endParaRPr lang="es-MX"/>
        </a:p>
      </dgm:t>
    </dgm:pt>
  </dgm:ptLst>
  <dgm:cxnLst>
    <dgm:cxn modelId="{74DC22A9-7F58-469A-8456-7B7D5826F5C3}" type="presOf" srcId="{ABF991C0-01B2-4A40-BC09-A5E701C3B557}" destId="{018721FF-7056-40FC-AB4D-791323C61005}" srcOrd="0" destOrd="0" presId="urn:microsoft.com/office/officeart/2005/8/layout/vList2"/>
    <dgm:cxn modelId="{0DE4AF46-51A6-4A49-9C83-F5D0843527FD}" type="presOf" srcId="{3D838BAF-CA2D-43EB-9B15-8B8ADA3B14D7}" destId="{547FEC5C-BD81-4B2C-BF60-57CD18F5A2A2}" srcOrd="0" destOrd="0" presId="urn:microsoft.com/office/officeart/2005/8/layout/vList2"/>
    <dgm:cxn modelId="{FA8A285C-965D-4F72-B96F-FFE3438645BC}" srcId="{3D838BAF-CA2D-43EB-9B15-8B8ADA3B14D7}" destId="{ABF991C0-01B2-4A40-BC09-A5E701C3B557}" srcOrd="0" destOrd="0" parTransId="{2F06CE56-E31D-4635-8966-003549E069B8}" sibTransId="{1B88476B-B062-48DA-9A64-C2C74BF324D7}"/>
    <dgm:cxn modelId="{0C241D83-1DB2-49E6-B229-7571F4B2554C}" srcId="{3D838BAF-CA2D-43EB-9B15-8B8ADA3B14D7}" destId="{250BD8C5-BCEA-4C64-8CA6-7761B103949F}" srcOrd="1" destOrd="0" parTransId="{DB7B15C2-A10A-4EC8-9424-BAA93494967F}" sibTransId="{8FC9BD9D-DA5C-464A-BC9E-3ADCA64BDE44}"/>
    <dgm:cxn modelId="{E72BDEFF-C928-4D54-8A91-313B39DF9B80}" type="presOf" srcId="{250BD8C5-BCEA-4C64-8CA6-7761B103949F}" destId="{A678A99D-4318-456F-B4F2-F52007640CF1}" srcOrd="0" destOrd="0" presId="urn:microsoft.com/office/officeart/2005/8/layout/vList2"/>
    <dgm:cxn modelId="{3882CBF8-1A69-4031-B7B7-3E02BAFE66BE}" type="presParOf" srcId="{547FEC5C-BD81-4B2C-BF60-57CD18F5A2A2}" destId="{018721FF-7056-40FC-AB4D-791323C61005}" srcOrd="0" destOrd="0" presId="urn:microsoft.com/office/officeart/2005/8/layout/vList2"/>
    <dgm:cxn modelId="{DDEBC654-37EA-4922-B2A5-BB4B745D34ED}" type="presParOf" srcId="{547FEC5C-BD81-4B2C-BF60-57CD18F5A2A2}" destId="{F41253F6-1215-4430-A781-2230A903401A}" srcOrd="1" destOrd="0" presId="urn:microsoft.com/office/officeart/2005/8/layout/vList2"/>
    <dgm:cxn modelId="{3B90A5F4-A70B-4A18-A0C8-0010AFD798EA}" type="presParOf" srcId="{547FEC5C-BD81-4B2C-BF60-57CD18F5A2A2}" destId="{A678A99D-4318-456F-B4F2-F52007640C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08BA7A-9C27-429C-85D3-A8DDB0A82B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88664746-6019-4DB2-B303-606F4A110CAA}">
      <dgm:prSet custT="1"/>
      <dgm:spPr/>
      <dgm:t>
        <a:bodyPr/>
        <a:lstStyle/>
        <a:p>
          <a:pPr algn="ctr" rtl="0"/>
          <a:r>
            <a:rPr lang="es-MX" sz="1500" b="1" dirty="0" smtClean="0"/>
            <a:t>VII. La notificación, entrega o puesta a disposición de información, en una modalidad o formato distinto al solicitado. </a:t>
          </a:r>
          <a:endParaRPr lang="es-MX" sz="1500" b="1" dirty="0"/>
        </a:p>
      </dgm:t>
    </dgm:pt>
    <dgm:pt modelId="{FA13A9A7-8098-4619-9F01-F2442B572040}" type="parTrans" cxnId="{56F96A11-88BA-4DBA-83E2-0D9B94FCA4D7}">
      <dgm:prSet/>
      <dgm:spPr/>
      <dgm:t>
        <a:bodyPr/>
        <a:lstStyle/>
        <a:p>
          <a:endParaRPr lang="es-MX"/>
        </a:p>
      </dgm:t>
    </dgm:pt>
    <dgm:pt modelId="{CDB301BF-89F4-4620-8E21-792181247F56}" type="sibTrans" cxnId="{56F96A11-88BA-4DBA-83E2-0D9B94FCA4D7}">
      <dgm:prSet/>
      <dgm:spPr/>
      <dgm:t>
        <a:bodyPr/>
        <a:lstStyle/>
        <a:p>
          <a:endParaRPr lang="es-MX"/>
        </a:p>
      </dgm:t>
    </dgm:pt>
    <dgm:pt modelId="{451CB4F6-8A7D-4A68-B166-65DFF4D5F1E0}">
      <dgm:prSet custT="1"/>
      <dgm:spPr/>
      <dgm:t>
        <a:bodyPr/>
        <a:lstStyle/>
        <a:p>
          <a:pPr algn="just" rtl="0"/>
          <a:r>
            <a:rPr lang="es-MX" sz="1500" b="1" dirty="0" smtClean="0">
              <a:solidFill>
                <a:srgbClr val="FF0000"/>
              </a:solidFill>
            </a:rPr>
            <a:t>Actos formales, pero inválidos</a:t>
          </a:r>
          <a:r>
            <a:rPr lang="es-MX" sz="1500" dirty="0" smtClean="0">
              <a:solidFill>
                <a:srgbClr val="FF0000"/>
              </a:solidFill>
            </a:rPr>
            <a:t>. </a:t>
          </a:r>
          <a:r>
            <a:rPr lang="es-MX" sz="1500" dirty="0" smtClean="0"/>
            <a:t>Formales porque </a:t>
          </a:r>
          <a:r>
            <a:rPr lang="es-MX" sz="1500" b="1" dirty="0" smtClean="0"/>
            <a:t>los funcionarios legalmente facultados para atender</a:t>
          </a:r>
          <a:r>
            <a:rPr lang="es-MX" sz="1500" dirty="0" smtClean="0"/>
            <a:t> una solicitud de acceso </a:t>
          </a:r>
          <a:r>
            <a:rPr lang="es-MX" sz="1500" b="1" dirty="0" smtClean="0"/>
            <a:t>emiten una respuesta </a:t>
          </a:r>
          <a:r>
            <a:rPr lang="es-MX" sz="1500" dirty="0" smtClean="0"/>
            <a:t>que, sin embargo, </a:t>
          </a:r>
          <a:r>
            <a:rPr lang="es-MX" sz="1500" b="1" dirty="0" smtClean="0"/>
            <a:t>puede ser </a:t>
          </a:r>
          <a:r>
            <a:rPr lang="es-MX" sz="1500" b="1" dirty="0" smtClean="0">
              <a:solidFill>
                <a:srgbClr val="FF0000"/>
              </a:solidFill>
            </a:rPr>
            <a:t>inválida.</a:t>
          </a:r>
        </a:p>
      </dgm:t>
    </dgm:pt>
    <dgm:pt modelId="{0F67E118-389C-4443-BF43-7F14883E06AC}" type="parTrans" cxnId="{630109CC-418C-4FA7-B96A-0589CB406062}">
      <dgm:prSet/>
      <dgm:spPr/>
      <dgm:t>
        <a:bodyPr/>
        <a:lstStyle/>
        <a:p>
          <a:endParaRPr lang="es-MX"/>
        </a:p>
      </dgm:t>
    </dgm:pt>
    <dgm:pt modelId="{64B3E152-89B9-46C4-B092-A3D18763B3FE}" type="sibTrans" cxnId="{630109CC-418C-4FA7-B96A-0589CB406062}">
      <dgm:prSet/>
      <dgm:spPr/>
      <dgm:t>
        <a:bodyPr/>
        <a:lstStyle/>
        <a:p>
          <a:endParaRPr lang="es-MX"/>
        </a:p>
      </dgm:t>
    </dgm:pt>
    <dgm:pt modelId="{9BBCD1B2-AC22-40AA-8D19-D0EFF66D1E28}">
      <dgm:prSet custT="1"/>
      <dgm:spPr/>
      <dgm:t>
        <a:bodyPr/>
        <a:lstStyle/>
        <a:p>
          <a:pPr algn="just" rtl="0"/>
          <a:r>
            <a:rPr lang="es-MX" sz="1500" dirty="0" smtClean="0"/>
            <a:t>Las solicitudes </a:t>
          </a:r>
          <a:r>
            <a:rPr lang="es-MX" sz="1500" b="1" dirty="0" smtClean="0"/>
            <a:t>pueden presentarse por otros medios:</a:t>
          </a:r>
          <a:r>
            <a:rPr lang="es-MX" sz="1500" dirty="0" smtClean="0"/>
            <a:t> </a:t>
          </a:r>
        </a:p>
        <a:p>
          <a:pPr algn="just" rtl="0"/>
          <a:r>
            <a:rPr lang="es-MX" sz="1500" dirty="0" smtClean="0"/>
            <a:t>-Por ejemplo, de manera </a:t>
          </a:r>
          <a:r>
            <a:rPr lang="es-MX" sz="1500" b="1" dirty="0" smtClean="0"/>
            <a:t>física en la unidad de transparencia (domicilio para oír y recibir y notificaciones)</a:t>
          </a:r>
          <a:r>
            <a:rPr lang="es-MX" sz="1500" dirty="0" smtClean="0"/>
            <a:t>.</a:t>
          </a:r>
          <a:endParaRPr lang="es-MX" sz="1500" dirty="0"/>
        </a:p>
      </dgm:t>
    </dgm:pt>
    <dgm:pt modelId="{AEA28035-B2E9-4CFF-878F-CC48EDEDFD92}" type="parTrans" cxnId="{6EF6FE53-4ABA-4061-A120-6A84AC6B23C5}">
      <dgm:prSet/>
      <dgm:spPr/>
      <dgm:t>
        <a:bodyPr/>
        <a:lstStyle/>
        <a:p>
          <a:endParaRPr lang="es-MX"/>
        </a:p>
      </dgm:t>
    </dgm:pt>
    <dgm:pt modelId="{198A6E98-190A-4E91-805D-08B617659131}" type="sibTrans" cxnId="{6EF6FE53-4ABA-4061-A120-6A84AC6B23C5}">
      <dgm:prSet/>
      <dgm:spPr/>
      <dgm:t>
        <a:bodyPr/>
        <a:lstStyle/>
        <a:p>
          <a:endParaRPr lang="es-MX"/>
        </a:p>
      </dgm:t>
    </dgm:pt>
    <dgm:pt modelId="{99460E88-AF48-4F72-8A0D-2A6FE49669E2}">
      <dgm:prSet custT="1"/>
      <dgm:spPr/>
      <dgm:t>
        <a:bodyPr/>
        <a:lstStyle/>
        <a:p>
          <a:pPr algn="just" rtl="0"/>
          <a:r>
            <a:rPr lang="es-MX" sz="1500" b="1" dirty="0" smtClean="0"/>
            <a:t>El solicitante de la información escoge la modalidad </a:t>
          </a:r>
          <a:r>
            <a:rPr lang="es-MX" sz="1500" dirty="0" smtClean="0"/>
            <a:t>en la que quiere se le entregue la información: SAIMEX, </a:t>
          </a:r>
          <a:r>
            <a:rPr lang="es-MX" sz="1500" b="1" dirty="0" smtClean="0"/>
            <a:t>copias simples, copias certificadas o en cualquier otro medio</a:t>
          </a:r>
          <a:r>
            <a:rPr lang="es-MX" sz="1500" dirty="0" smtClean="0"/>
            <a:t>; y el </a:t>
          </a:r>
          <a:r>
            <a:rPr lang="es-MX" sz="1500" b="1" dirty="0" smtClean="0"/>
            <a:t>SO</a:t>
          </a:r>
          <a:r>
            <a:rPr lang="es-MX" sz="1500" dirty="0" smtClean="0"/>
            <a:t> </a:t>
          </a:r>
          <a:r>
            <a:rPr lang="es-MX" sz="1500" b="1" dirty="0" smtClean="0"/>
            <a:t>responde en una modalidad diferente</a:t>
          </a:r>
          <a:r>
            <a:rPr lang="es-MX" sz="1500" dirty="0" smtClean="0"/>
            <a:t>, sin justificar esa decisión. </a:t>
          </a:r>
        </a:p>
      </dgm:t>
    </dgm:pt>
    <dgm:pt modelId="{B71E28D3-C905-493A-9347-4EBD35DCE31D}" type="parTrans" cxnId="{58743553-F571-4701-B791-338D5688B467}">
      <dgm:prSet/>
      <dgm:spPr/>
      <dgm:t>
        <a:bodyPr/>
        <a:lstStyle/>
        <a:p>
          <a:endParaRPr lang="es-MX"/>
        </a:p>
      </dgm:t>
    </dgm:pt>
    <dgm:pt modelId="{D9360E9B-BB7D-41D5-AF54-9A83AD5EE17E}" type="sibTrans" cxnId="{58743553-F571-4701-B791-338D5688B467}">
      <dgm:prSet/>
      <dgm:spPr/>
      <dgm:t>
        <a:bodyPr/>
        <a:lstStyle/>
        <a:p>
          <a:endParaRPr lang="es-MX"/>
        </a:p>
      </dgm:t>
    </dgm:pt>
    <dgm:pt modelId="{41C1CCDB-9E39-4E59-8F4C-C1E6AEC6F8B1}" type="pres">
      <dgm:prSet presAssocID="{B008BA7A-9C27-429C-85D3-A8DDB0A82BCF}" presName="linear" presStyleCnt="0">
        <dgm:presLayoutVars>
          <dgm:animLvl val="lvl"/>
          <dgm:resizeHandles val="exact"/>
        </dgm:presLayoutVars>
      </dgm:prSet>
      <dgm:spPr/>
      <dgm:t>
        <a:bodyPr/>
        <a:lstStyle/>
        <a:p>
          <a:endParaRPr lang="es-MX"/>
        </a:p>
      </dgm:t>
    </dgm:pt>
    <dgm:pt modelId="{71A6179D-0180-4B16-95B6-DB005277CD7F}" type="pres">
      <dgm:prSet presAssocID="{88664746-6019-4DB2-B303-606F4A110CAA}" presName="parentText" presStyleLbl="node1" presStyleIdx="0" presStyleCnt="4" custScaleY="41351">
        <dgm:presLayoutVars>
          <dgm:chMax val="0"/>
          <dgm:bulletEnabled val="1"/>
        </dgm:presLayoutVars>
      </dgm:prSet>
      <dgm:spPr/>
      <dgm:t>
        <a:bodyPr/>
        <a:lstStyle/>
        <a:p>
          <a:endParaRPr lang="es-MX"/>
        </a:p>
      </dgm:t>
    </dgm:pt>
    <dgm:pt modelId="{3EAE4752-97EF-4CB9-B0D9-9AD9FED87E7D}" type="pres">
      <dgm:prSet presAssocID="{CDB301BF-89F4-4620-8E21-792181247F56}" presName="spacer" presStyleCnt="0"/>
      <dgm:spPr/>
    </dgm:pt>
    <dgm:pt modelId="{A52037DA-D1F5-4E63-94B4-05CABBC3F99C}" type="pres">
      <dgm:prSet presAssocID="{451CB4F6-8A7D-4A68-B166-65DFF4D5F1E0}" presName="parentText" presStyleLbl="node1" presStyleIdx="1" presStyleCnt="4">
        <dgm:presLayoutVars>
          <dgm:chMax val="0"/>
          <dgm:bulletEnabled val="1"/>
        </dgm:presLayoutVars>
      </dgm:prSet>
      <dgm:spPr/>
      <dgm:t>
        <a:bodyPr/>
        <a:lstStyle/>
        <a:p>
          <a:endParaRPr lang="es-MX"/>
        </a:p>
      </dgm:t>
    </dgm:pt>
    <dgm:pt modelId="{624D925B-FE12-4156-B11B-33BE791985E5}" type="pres">
      <dgm:prSet presAssocID="{64B3E152-89B9-46C4-B092-A3D18763B3FE}" presName="spacer" presStyleCnt="0"/>
      <dgm:spPr/>
    </dgm:pt>
    <dgm:pt modelId="{6237AD6F-EE16-4397-ADD1-D00E7E2A2FD3}" type="pres">
      <dgm:prSet presAssocID="{9BBCD1B2-AC22-40AA-8D19-D0EFF66D1E28}" presName="parentText" presStyleLbl="node1" presStyleIdx="2" presStyleCnt="4">
        <dgm:presLayoutVars>
          <dgm:chMax val="0"/>
          <dgm:bulletEnabled val="1"/>
        </dgm:presLayoutVars>
      </dgm:prSet>
      <dgm:spPr/>
      <dgm:t>
        <a:bodyPr/>
        <a:lstStyle/>
        <a:p>
          <a:endParaRPr lang="es-MX"/>
        </a:p>
      </dgm:t>
    </dgm:pt>
    <dgm:pt modelId="{8F42B4D6-1D06-4A05-AFA0-9D0946B537CC}" type="pres">
      <dgm:prSet presAssocID="{198A6E98-190A-4E91-805D-08B617659131}" presName="spacer" presStyleCnt="0"/>
      <dgm:spPr/>
    </dgm:pt>
    <dgm:pt modelId="{3791BDA8-27D2-4C60-885F-05D303319D4B}" type="pres">
      <dgm:prSet presAssocID="{99460E88-AF48-4F72-8A0D-2A6FE49669E2}" presName="parentText" presStyleLbl="node1" presStyleIdx="3" presStyleCnt="4">
        <dgm:presLayoutVars>
          <dgm:chMax val="0"/>
          <dgm:bulletEnabled val="1"/>
        </dgm:presLayoutVars>
      </dgm:prSet>
      <dgm:spPr/>
      <dgm:t>
        <a:bodyPr/>
        <a:lstStyle/>
        <a:p>
          <a:endParaRPr lang="es-MX"/>
        </a:p>
      </dgm:t>
    </dgm:pt>
  </dgm:ptLst>
  <dgm:cxnLst>
    <dgm:cxn modelId="{630109CC-418C-4FA7-B96A-0589CB406062}" srcId="{B008BA7A-9C27-429C-85D3-A8DDB0A82BCF}" destId="{451CB4F6-8A7D-4A68-B166-65DFF4D5F1E0}" srcOrd="1" destOrd="0" parTransId="{0F67E118-389C-4443-BF43-7F14883E06AC}" sibTransId="{64B3E152-89B9-46C4-B092-A3D18763B3FE}"/>
    <dgm:cxn modelId="{73B1DF67-F5F5-47F3-85E4-E17CB88B876C}" type="presOf" srcId="{B008BA7A-9C27-429C-85D3-A8DDB0A82BCF}" destId="{41C1CCDB-9E39-4E59-8F4C-C1E6AEC6F8B1}" srcOrd="0" destOrd="0" presId="urn:microsoft.com/office/officeart/2005/8/layout/vList2"/>
    <dgm:cxn modelId="{854EC372-27E6-4607-9FDB-59BFD41F3473}" type="presOf" srcId="{99460E88-AF48-4F72-8A0D-2A6FE49669E2}" destId="{3791BDA8-27D2-4C60-885F-05D303319D4B}" srcOrd="0" destOrd="0" presId="urn:microsoft.com/office/officeart/2005/8/layout/vList2"/>
    <dgm:cxn modelId="{76D55F1E-83E6-456D-BE74-B17E85B2E5D8}" type="presOf" srcId="{9BBCD1B2-AC22-40AA-8D19-D0EFF66D1E28}" destId="{6237AD6F-EE16-4397-ADD1-D00E7E2A2FD3}" srcOrd="0" destOrd="0" presId="urn:microsoft.com/office/officeart/2005/8/layout/vList2"/>
    <dgm:cxn modelId="{EFA3ECED-9D71-4E03-9FDF-025426C0160A}" type="presOf" srcId="{88664746-6019-4DB2-B303-606F4A110CAA}" destId="{71A6179D-0180-4B16-95B6-DB005277CD7F}" srcOrd="0" destOrd="0" presId="urn:microsoft.com/office/officeart/2005/8/layout/vList2"/>
    <dgm:cxn modelId="{6EF6FE53-4ABA-4061-A120-6A84AC6B23C5}" srcId="{B008BA7A-9C27-429C-85D3-A8DDB0A82BCF}" destId="{9BBCD1B2-AC22-40AA-8D19-D0EFF66D1E28}" srcOrd="2" destOrd="0" parTransId="{AEA28035-B2E9-4CFF-878F-CC48EDEDFD92}" sibTransId="{198A6E98-190A-4E91-805D-08B617659131}"/>
    <dgm:cxn modelId="{56F96A11-88BA-4DBA-83E2-0D9B94FCA4D7}" srcId="{B008BA7A-9C27-429C-85D3-A8DDB0A82BCF}" destId="{88664746-6019-4DB2-B303-606F4A110CAA}" srcOrd="0" destOrd="0" parTransId="{FA13A9A7-8098-4619-9F01-F2442B572040}" sibTransId="{CDB301BF-89F4-4620-8E21-792181247F56}"/>
    <dgm:cxn modelId="{58743553-F571-4701-B791-338D5688B467}" srcId="{B008BA7A-9C27-429C-85D3-A8DDB0A82BCF}" destId="{99460E88-AF48-4F72-8A0D-2A6FE49669E2}" srcOrd="3" destOrd="0" parTransId="{B71E28D3-C905-493A-9347-4EBD35DCE31D}" sibTransId="{D9360E9B-BB7D-41D5-AF54-9A83AD5EE17E}"/>
    <dgm:cxn modelId="{FED27380-A3CE-41B3-BD3F-4F9BE8D106E2}" type="presOf" srcId="{451CB4F6-8A7D-4A68-B166-65DFF4D5F1E0}" destId="{A52037DA-D1F5-4E63-94B4-05CABBC3F99C}" srcOrd="0" destOrd="0" presId="urn:microsoft.com/office/officeart/2005/8/layout/vList2"/>
    <dgm:cxn modelId="{D9703C52-A607-4CF1-B966-BF33ABDCBF5A}" type="presParOf" srcId="{41C1CCDB-9E39-4E59-8F4C-C1E6AEC6F8B1}" destId="{71A6179D-0180-4B16-95B6-DB005277CD7F}" srcOrd="0" destOrd="0" presId="urn:microsoft.com/office/officeart/2005/8/layout/vList2"/>
    <dgm:cxn modelId="{1B83B127-53A3-4B8C-83D8-0938942810D2}" type="presParOf" srcId="{41C1CCDB-9E39-4E59-8F4C-C1E6AEC6F8B1}" destId="{3EAE4752-97EF-4CB9-B0D9-9AD9FED87E7D}" srcOrd="1" destOrd="0" presId="urn:microsoft.com/office/officeart/2005/8/layout/vList2"/>
    <dgm:cxn modelId="{72F02E23-9A18-4198-A81E-BC43D1CF85B9}" type="presParOf" srcId="{41C1CCDB-9E39-4E59-8F4C-C1E6AEC6F8B1}" destId="{A52037DA-D1F5-4E63-94B4-05CABBC3F99C}" srcOrd="2" destOrd="0" presId="urn:microsoft.com/office/officeart/2005/8/layout/vList2"/>
    <dgm:cxn modelId="{87613728-CAD0-45DE-AA62-E06BEE2C5250}" type="presParOf" srcId="{41C1CCDB-9E39-4E59-8F4C-C1E6AEC6F8B1}" destId="{624D925B-FE12-4156-B11B-33BE791985E5}" srcOrd="3" destOrd="0" presId="urn:microsoft.com/office/officeart/2005/8/layout/vList2"/>
    <dgm:cxn modelId="{917701FC-0494-4D69-BDCB-0786467194DF}" type="presParOf" srcId="{41C1CCDB-9E39-4E59-8F4C-C1E6AEC6F8B1}" destId="{6237AD6F-EE16-4397-ADD1-D00E7E2A2FD3}" srcOrd="4" destOrd="0" presId="urn:microsoft.com/office/officeart/2005/8/layout/vList2"/>
    <dgm:cxn modelId="{D6B749D6-B94C-4BE6-A4DE-9B236FC19F30}" type="presParOf" srcId="{41C1CCDB-9E39-4E59-8F4C-C1E6AEC6F8B1}" destId="{8F42B4D6-1D06-4A05-AFA0-9D0946B537CC}" srcOrd="5" destOrd="0" presId="urn:microsoft.com/office/officeart/2005/8/layout/vList2"/>
    <dgm:cxn modelId="{F7004D7A-FF59-4705-BAF2-BAF9A4AE33D1}" type="presParOf" srcId="{41C1CCDB-9E39-4E59-8F4C-C1E6AEC6F8B1}" destId="{3791BDA8-27D2-4C60-885F-05D303319D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EAA18E-DEB1-4A4F-8D62-A4D872BD0D22}"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s-MX"/>
        </a:p>
      </dgm:t>
    </dgm:pt>
    <dgm:pt modelId="{9560535A-570C-4F83-80A6-91DBF09E8A87}">
      <dgm:prSet/>
      <dgm:spPr/>
      <dgm:t>
        <a:bodyPr/>
        <a:lstStyle/>
        <a:p>
          <a:pPr rtl="0"/>
          <a:r>
            <a:rPr lang="es-MX" b="1" dirty="0" smtClean="0"/>
            <a:t>RESOLUCIÓN DEL ISEM 03428/INFOEM/IP/RR/2016 Se solicitó: </a:t>
          </a:r>
          <a:endParaRPr lang="es-MX" dirty="0"/>
        </a:p>
      </dgm:t>
    </dgm:pt>
    <dgm:pt modelId="{5B1C60E2-EA85-4651-A289-7848D103A057}" type="parTrans" cxnId="{2B7B72E7-BFCF-448C-ADC5-C85F97EF9E41}">
      <dgm:prSet/>
      <dgm:spPr/>
      <dgm:t>
        <a:bodyPr/>
        <a:lstStyle/>
        <a:p>
          <a:endParaRPr lang="es-MX"/>
        </a:p>
      </dgm:t>
    </dgm:pt>
    <dgm:pt modelId="{7D356D5C-63AD-40D9-9ACC-6BEF7ED7A3A7}" type="sibTrans" cxnId="{2B7B72E7-BFCF-448C-ADC5-C85F97EF9E41}">
      <dgm:prSet/>
      <dgm:spPr/>
      <dgm:t>
        <a:bodyPr/>
        <a:lstStyle/>
        <a:p>
          <a:endParaRPr lang="es-MX"/>
        </a:p>
      </dgm:t>
    </dgm:pt>
    <dgm:pt modelId="{E950B5B1-81AB-49D4-922C-6F727F1190C5}">
      <dgm:prSet/>
      <dgm:spPr/>
      <dgm:t>
        <a:bodyPr/>
        <a:lstStyle/>
        <a:p>
          <a:pPr rtl="0"/>
          <a:r>
            <a:rPr lang="es-MX" dirty="0" smtClean="0"/>
            <a:t>a) La documentación pública incluyendo los convenios y cambios de uso del suelo, derivados del acuerdo de cabildo del Ayuntamiento de XXXXX respecto a la entrega del predio ubicado en el deportivo ----- para la construcción del Hospital General.</a:t>
          </a:r>
          <a:endParaRPr lang="es-MX" dirty="0"/>
        </a:p>
      </dgm:t>
    </dgm:pt>
    <dgm:pt modelId="{989FCC83-E255-444E-B391-2E789345B8D3}" type="parTrans" cxnId="{E19B2337-1EF8-4EDA-A6A7-774D20F04FE4}">
      <dgm:prSet/>
      <dgm:spPr/>
      <dgm:t>
        <a:bodyPr/>
        <a:lstStyle/>
        <a:p>
          <a:endParaRPr lang="es-MX"/>
        </a:p>
      </dgm:t>
    </dgm:pt>
    <dgm:pt modelId="{CB1BC939-90A4-499C-B613-4478E8BB862F}" type="sibTrans" cxnId="{E19B2337-1EF8-4EDA-A6A7-774D20F04FE4}">
      <dgm:prSet/>
      <dgm:spPr/>
      <dgm:t>
        <a:bodyPr/>
        <a:lstStyle/>
        <a:p>
          <a:endParaRPr lang="es-MX"/>
        </a:p>
      </dgm:t>
    </dgm:pt>
    <dgm:pt modelId="{F68E8583-4925-448A-978A-F82AE6890722}">
      <dgm:prSet/>
      <dgm:spPr/>
      <dgm:t>
        <a:bodyPr/>
        <a:lstStyle/>
        <a:p>
          <a:pPr rtl="0"/>
          <a:r>
            <a:rPr lang="es-MX" smtClean="0"/>
            <a:t>b) Los estudios económicos y de planeación de pre-inversión, factibilidad técnico económica, ecológica o social, de evaluación, adaptación, tenencia de la tierra, financieros, de desarrollo y restitución de la eficiencia de las instalaciones del Hospital General.</a:t>
          </a:r>
          <a:r>
            <a:rPr lang="es-MX" b="1" smtClean="0"/>
            <a:t> </a:t>
          </a:r>
          <a:endParaRPr lang="es-MX"/>
        </a:p>
      </dgm:t>
    </dgm:pt>
    <dgm:pt modelId="{6AF918C6-D66A-4B09-875D-C708E9843449}" type="parTrans" cxnId="{5875E56F-F007-476B-8FAD-A227DCEBF5EC}">
      <dgm:prSet/>
      <dgm:spPr/>
      <dgm:t>
        <a:bodyPr/>
        <a:lstStyle/>
        <a:p>
          <a:endParaRPr lang="es-MX"/>
        </a:p>
      </dgm:t>
    </dgm:pt>
    <dgm:pt modelId="{0E2574DA-87B6-41D8-BF6D-FDFDCAD3CFC0}" type="sibTrans" cxnId="{5875E56F-F007-476B-8FAD-A227DCEBF5EC}">
      <dgm:prSet/>
      <dgm:spPr/>
      <dgm:t>
        <a:bodyPr/>
        <a:lstStyle/>
        <a:p>
          <a:endParaRPr lang="es-MX"/>
        </a:p>
      </dgm:t>
    </dgm:pt>
    <dgm:pt modelId="{E5A2C040-86E9-4EC6-B3B0-67884FC3653D}">
      <dgm:prSet/>
      <dgm:spPr/>
      <dgm:t>
        <a:bodyPr/>
        <a:lstStyle/>
        <a:p>
          <a:pPr rtl="0"/>
          <a:r>
            <a:rPr lang="es-MX" dirty="0" smtClean="0"/>
            <a:t>El SO refiere medularmente que:</a:t>
          </a:r>
          <a:r>
            <a:rPr lang="es-MX" b="1" dirty="0" smtClean="0"/>
            <a:t> </a:t>
          </a:r>
          <a:r>
            <a:rPr lang="es-MX" i="1" dirty="0" smtClean="0"/>
            <a:t>“una vez realizada la búsqueda en los archivos de la Subdirección de Infraestructura en Salud, se identificó con el número de contrato ***** integrado por 05 cajas de archivo, con un total de 22 legajos de 270 hojas cada uno, dando un total de </a:t>
          </a:r>
          <a:r>
            <a:rPr lang="es-MX" b="1" i="1" u="sng" dirty="0" smtClean="0"/>
            <a:t>5,940 hojas</a:t>
          </a:r>
          <a:r>
            <a:rPr lang="es-MX" i="1" dirty="0" smtClean="0"/>
            <a:t> aproximadamente</a:t>
          </a:r>
          <a:endParaRPr lang="es-MX" dirty="0"/>
        </a:p>
      </dgm:t>
    </dgm:pt>
    <dgm:pt modelId="{BF6DFEC0-C66B-45B1-9A70-FAD20A1A8AC7}" type="parTrans" cxnId="{DE5E0CF2-D3A4-45D2-94A6-1E353C5E8A3F}">
      <dgm:prSet/>
      <dgm:spPr/>
      <dgm:t>
        <a:bodyPr/>
        <a:lstStyle/>
        <a:p>
          <a:endParaRPr lang="es-MX"/>
        </a:p>
      </dgm:t>
    </dgm:pt>
    <dgm:pt modelId="{5F0F71AA-8AB5-477E-84D5-13501F995910}" type="sibTrans" cxnId="{DE5E0CF2-D3A4-45D2-94A6-1E353C5E8A3F}">
      <dgm:prSet/>
      <dgm:spPr/>
      <dgm:t>
        <a:bodyPr/>
        <a:lstStyle/>
        <a:p>
          <a:endParaRPr lang="es-MX"/>
        </a:p>
      </dgm:t>
    </dgm:pt>
    <dgm:pt modelId="{A304E13E-EEAC-4262-8A9B-5A984049260B}">
      <dgm:prSet/>
      <dgm:spPr/>
      <dgm:t>
        <a:bodyPr/>
        <a:lstStyle/>
        <a:p>
          <a:pPr rtl="0"/>
          <a:r>
            <a:rPr lang="es-ES" b="1" dirty="0" smtClean="0"/>
            <a:t>**se realizó diligencia realizada para mejor proveer.</a:t>
          </a:r>
          <a:endParaRPr lang="es-MX" dirty="0"/>
        </a:p>
      </dgm:t>
    </dgm:pt>
    <dgm:pt modelId="{EF95A4EE-A79B-4610-B13C-742024AD75ED}" type="parTrans" cxnId="{D9415AC7-E81D-4555-8039-D243D9C99A09}">
      <dgm:prSet/>
      <dgm:spPr/>
      <dgm:t>
        <a:bodyPr/>
        <a:lstStyle/>
        <a:p>
          <a:endParaRPr lang="es-MX"/>
        </a:p>
      </dgm:t>
    </dgm:pt>
    <dgm:pt modelId="{56500733-7128-4236-8BDA-B084819CBB25}" type="sibTrans" cxnId="{D9415AC7-E81D-4555-8039-D243D9C99A09}">
      <dgm:prSet/>
      <dgm:spPr/>
      <dgm:t>
        <a:bodyPr/>
        <a:lstStyle/>
        <a:p>
          <a:endParaRPr lang="es-MX"/>
        </a:p>
      </dgm:t>
    </dgm:pt>
    <dgm:pt modelId="{ACDAD5FF-6CD9-4533-B1CE-A11535E40973}" type="pres">
      <dgm:prSet presAssocID="{4CEAA18E-DEB1-4A4F-8D62-A4D872BD0D22}" presName="linearFlow" presStyleCnt="0">
        <dgm:presLayoutVars>
          <dgm:dir/>
          <dgm:resizeHandles val="exact"/>
        </dgm:presLayoutVars>
      </dgm:prSet>
      <dgm:spPr/>
      <dgm:t>
        <a:bodyPr/>
        <a:lstStyle/>
        <a:p>
          <a:endParaRPr lang="es-MX"/>
        </a:p>
      </dgm:t>
    </dgm:pt>
    <dgm:pt modelId="{CA38F8BF-83E9-4694-984A-F876BD2A7D34}" type="pres">
      <dgm:prSet presAssocID="{9560535A-570C-4F83-80A6-91DBF09E8A87}" presName="comp" presStyleCnt="0"/>
      <dgm:spPr/>
    </dgm:pt>
    <dgm:pt modelId="{1E320E24-826F-42AE-8AA7-7BE632135A2A}" type="pres">
      <dgm:prSet presAssocID="{9560535A-570C-4F83-80A6-91DBF09E8A87}" presName="rect2" presStyleLbl="node1" presStyleIdx="0" presStyleCnt="5">
        <dgm:presLayoutVars>
          <dgm:bulletEnabled val="1"/>
        </dgm:presLayoutVars>
      </dgm:prSet>
      <dgm:spPr/>
      <dgm:t>
        <a:bodyPr/>
        <a:lstStyle/>
        <a:p>
          <a:endParaRPr lang="es-MX"/>
        </a:p>
      </dgm:t>
    </dgm:pt>
    <dgm:pt modelId="{6BD65B21-9DB5-48CD-8696-397B21FF22D3}" type="pres">
      <dgm:prSet presAssocID="{9560535A-570C-4F83-80A6-91DBF09E8A87}" presName="rect1" presStyleLbl="lnNode1" presStyleIdx="0" presStyleCnt="5"/>
      <dgm:spPr>
        <a:blipFill rotWithShape="1">
          <a:blip xmlns:r="http://schemas.openxmlformats.org/officeDocument/2006/relationships" r:embed="rId1"/>
          <a:stretch>
            <a:fillRect/>
          </a:stretch>
        </a:blipFill>
      </dgm:spPr>
    </dgm:pt>
    <dgm:pt modelId="{79A47A26-0B4B-4DDF-A611-F3B6A5E7C8EB}" type="pres">
      <dgm:prSet presAssocID="{7D356D5C-63AD-40D9-9ACC-6BEF7ED7A3A7}" presName="sibTrans" presStyleCnt="0"/>
      <dgm:spPr/>
    </dgm:pt>
    <dgm:pt modelId="{972B9BED-7D03-4623-B566-1AD89AE6555A}" type="pres">
      <dgm:prSet presAssocID="{E950B5B1-81AB-49D4-922C-6F727F1190C5}" presName="comp" presStyleCnt="0"/>
      <dgm:spPr/>
    </dgm:pt>
    <dgm:pt modelId="{CB7DF729-C845-4CD7-A275-8F572AB4B9DC}" type="pres">
      <dgm:prSet presAssocID="{E950B5B1-81AB-49D4-922C-6F727F1190C5}" presName="rect2" presStyleLbl="node1" presStyleIdx="1" presStyleCnt="5">
        <dgm:presLayoutVars>
          <dgm:bulletEnabled val="1"/>
        </dgm:presLayoutVars>
      </dgm:prSet>
      <dgm:spPr/>
      <dgm:t>
        <a:bodyPr/>
        <a:lstStyle/>
        <a:p>
          <a:endParaRPr lang="es-MX"/>
        </a:p>
      </dgm:t>
    </dgm:pt>
    <dgm:pt modelId="{485084F5-14A3-4873-B286-D6D87FDF5A62}" type="pres">
      <dgm:prSet presAssocID="{E950B5B1-81AB-49D4-922C-6F727F1190C5}" presName="rect1" presStyleLbl="lnNode1" presStyleIdx="1" presStyleCnt="5"/>
      <dgm:spPr>
        <a:blipFill rotWithShape="1">
          <a:blip xmlns:r="http://schemas.openxmlformats.org/officeDocument/2006/relationships" r:embed="rId2"/>
          <a:stretch>
            <a:fillRect/>
          </a:stretch>
        </a:blipFill>
      </dgm:spPr>
    </dgm:pt>
    <dgm:pt modelId="{34096FBF-5DA8-4005-A47B-BE86D15CC12D}" type="pres">
      <dgm:prSet presAssocID="{CB1BC939-90A4-499C-B613-4478E8BB862F}" presName="sibTrans" presStyleCnt="0"/>
      <dgm:spPr/>
    </dgm:pt>
    <dgm:pt modelId="{E5E6B5ED-E38E-44DA-9285-2135D247E2DF}" type="pres">
      <dgm:prSet presAssocID="{F68E8583-4925-448A-978A-F82AE6890722}" presName="comp" presStyleCnt="0"/>
      <dgm:spPr/>
    </dgm:pt>
    <dgm:pt modelId="{C6D80A54-AA04-46A9-AD25-E99982C79DC0}" type="pres">
      <dgm:prSet presAssocID="{F68E8583-4925-448A-978A-F82AE6890722}" presName="rect2" presStyleLbl="node1" presStyleIdx="2" presStyleCnt="5">
        <dgm:presLayoutVars>
          <dgm:bulletEnabled val="1"/>
        </dgm:presLayoutVars>
      </dgm:prSet>
      <dgm:spPr/>
      <dgm:t>
        <a:bodyPr/>
        <a:lstStyle/>
        <a:p>
          <a:endParaRPr lang="es-MX"/>
        </a:p>
      </dgm:t>
    </dgm:pt>
    <dgm:pt modelId="{8909BE58-10DD-4D84-A231-00D6D919A6D9}" type="pres">
      <dgm:prSet presAssocID="{F68E8583-4925-448A-978A-F82AE6890722}" presName="rect1" presStyleLbl="lnNode1" presStyleIdx="2" presStyleCnt="5"/>
      <dgm:spPr>
        <a:blipFill rotWithShape="1">
          <a:blip xmlns:r="http://schemas.openxmlformats.org/officeDocument/2006/relationships" r:embed="rId3"/>
          <a:stretch>
            <a:fillRect/>
          </a:stretch>
        </a:blipFill>
      </dgm:spPr>
    </dgm:pt>
    <dgm:pt modelId="{B009F161-08A7-4922-A9DD-2EBDD5A4C2A9}" type="pres">
      <dgm:prSet presAssocID="{0E2574DA-87B6-41D8-BF6D-FDFDCAD3CFC0}" presName="sibTrans" presStyleCnt="0"/>
      <dgm:spPr/>
    </dgm:pt>
    <dgm:pt modelId="{1F6544A9-DD59-4470-A113-AE037345600A}" type="pres">
      <dgm:prSet presAssocID="{E5A2C040-86E9-4EC6-B3B0-67884FC3653D}" presName="comp" presStyleCnt="0"/>
      <dgm:spPr/>
    </dgm:pt>
    <dgm:pt modelId="{211F803A-EEBB-486A-94BD-9E1C16227DD4}" type="pres">
      <dgm:prSet presAssocID="{E5A2C040-86E9-4EC6-B3B0-67884FC3653D}" presName="rect2" presStyleLbl="node1" presStyleIdx="3" presStyleCnt="5">
        <dgm:presLayoutVars>
          <dgm:bulletEnabled val="1"/>
        </dgm:presLayoutVars>
      </dgm:prSet>
      <dgm:spPr/>
      <dgm:t>
        <a:bodyPr/>
        <a:lstStyle/>
        <a:p>
          <a:endParaRPr lang="es-MX"/>
        </a:p>
      </dgm:t>
    </dgm:pt>
    <dgm:pt modelId="{9297A060-C1A0-461D-97E6-E7B1DF43511C}" type="pres">
      <dgm:prSet presAssocID="{E5A2C040-86E9-4EC6-B3B0-67884FC3653D}" presName="rect1" presStyleLbl="lnNode1" presStyleIdx="3" presStyleCnt="5"/>
      <dgm:spPr>
        <a:blipFill rotWithShape="1">
          <a:blip xmlns:r="http://schemas.openxmlformats.org/officeDocument/2006/relationships" r:embed="rId4"/>
          <a:stretch>
            <a:fillRect/>
          </a:stretch>
        </a:blipFill>
      </dgm:spPr>
    </dgm:pt>
    <dgm:pt modelId="{262CCEFC-22B5-4048-B230-CC0CC8C07277}" type="pres">
      <dgm:prSet presAssocID="{5F0F71AA-8AB5-477E-84D5-13501F995910}" presName="sibTrans" presStyleCnt="0"/>
      <dgm:spPr/>
    </dgm:pt>
    <dgm:pt modelId="{919EBE5C-905E-4543-83A6-281336326CC0}" type="pres">
      <dgm:prSet presAssocID="{A304E13E-EEAC-4262-8A9B-5A984049260B}" presName="comp" presStyleCnt="0"/>
      <dgm:spPr/>
    </dgm:pt>
    <dgm:pt modelId="{7B4318E3-6788-4AD3-94C9-B1AC4203248D}" type="pres">
      <dgm:prSet presAssocID="{A304E13E-EEAC-4262-8A9B-5A984049260B}" presName="rect2" presStyleLbl="node1" presStyleIdx="4" presStyleCnt="5">
        <dgm:presLayoutVars>
          <dgm:bulletEnabled val="1"/>
        </dgm:presLayoutVars>
      </dgm:prSet>
      <dgm:spPr/>
      <dgm:t>
        <a:bodyPr/>
        <a:lstStyle/>
        <a:p>
          <a:endParaRPr lang="es-MX"/>
        </a:p>
      </dgm:t>
    </dgm:pt>
    <dgm:pt modelId="{12F3FA15-5FA3-4340-8C2B-DD8D36382D44}" type="pres">
      <dgm:prSet presAssocID="{A304E13E-EEAC-4262-8A9B-5A984049260B}" presName="rect1" presStyleLbl="lnNode1" presStyleIdx="4" presStyleCnt="5"/>
      <dgm:spPr>
        <a:blipFill rotWithShape="1">
          <a:blip xmlns:r="http://schemas.openxmlformats.org/officeDocument/2006/relationships" r:embed="rId5"/>
          <a:stretch>
            <a:fillRect/>
          </a:stretch>
        </a:blipFill>
      </dgm:spPr>
    </dgm:pt>
  </dgm:ptLst>
  <dgm:cxnLst>
    <dgm:cxn modelId="{CC36DBDC-67C3-47E7-8168-3582BA6E58AC}" type="presOf" srcId="{9560535A-570C-4F83-80A6-91DBF09E8A87}" destId="{1E320E24-826F-42AE-8AA7-7BE632135A2A}" srcOrd="0" destOrd="0" presId="urn:microsoft.com/office/officeart/2008/layout/AlternatingPictureBlocks"/>
    <dgm:cxn modelId="{D9415AC7-E81D-4555-8039-D243D9C99A09}" srcId="{4CEAA18E-DEB1-4A4F-8D62-A4D872BD0D22}" destId="{A304E13E-EEAC-4262-8A9B-5A984049260B}" srcOrd="4" destOrd="0" parTransId="{EF95A4EE-A79B-4610-B13C-742024AD75ED}" sibTransId="{56500733-7128-4236-8BDA-B084819CBB25}"/>
    <dgm:cxn modelId="{39DF2246-34B7-4767-AA17-16EA5E4DCA35}" type="presOf" srcId="{4CEAA18E-DEB1-4A4F-8D62-A4D872BD0D22}" destId="{ACDAD5FF-6CD9-4533-B1CE-A11535E40973}" srcOrd="0" destOrd="0" presId="urn:microsoft.com/office/officeart/2008/layout/AlternatingPictureBlocks"/>
    <dgm:cxn modelId="{E19B2337-1EF8-4EDA-A6A7-774D20F04FE4}" srcId="{4CEAA18E-DEB1-4A4F-8D62-A4D872BD0D22}" destId="{E950B5B1-81AB-49D4-922C-6F727F1190C5}" srcOrd="1" destOrd="0" parTransId="{989FCC83-E255-444E-B391-2E789345B8D3}" sibTransId="{CB1BC939-90A4-499C-B613-4478E8BB862F}"/>
    <dgm:cxn modelId="{5875E56F-F007-476B-8FAD-A227DCEBF5EC}" srcId="{4CEAA18E-DEB1-4A4F-8D62-A4D872BD0D22}" destId="{F68E8583-4925-448A-978A-F82AE6890722}" srcOrd="2" destOrd="0" parTransId="{6AF918C6-D66A-4B09-875D-C708E9843449}" sibTransId="{0E2574DA-87B6-41D8-BF6D-FDFDCAD3CFC0}"/>
    <dgm:cxn modelId="{2B7B72E7-BFCF-448C-ADC5-C85F97EF9E41}" srcId="{4CEAA18E-DEB1-4A4F-8D62-A4D872BD0D22}" destId="{9560535A-570C-4F83-80A6-91DBF09E8A87}" srcOrd="0" destOrd="0" parTransId="{5B1C60E2-EA85-4651-A289-7848D103A057}" sibTransId="{7D356D5C-63AD-40D9-9ACC-6BEF7ED7A3A7}"/>
    <dgm:cxn modelId="{DE5E0CF2-D3A4-45D2-94A6-1E353C5E8A3F}" srcId="{4CEAA18E-DEB1-4A4F-8D62-A4D872BD0D22}" destId="{E5A2C040-86E9-4EC6-B3B0-67884FC3653D}" srcOrd="3" destOrd="0" parTransId="{BF6DFEC0-C66B-45B1-9A70-FAD20A1A8AC7}" sibTransId="{5F0F71AA-8AB5-477E-84D5-13501F995910}"/>
    <dgm:cxn modelId="{0CB66F5D-8807-4EEE-8450-45EF2AC64606}" type="presOf" srcId="{F68E8583-4925-448A-978A-F82AE6890722}" destId="{C6D80A54-AA04-46A9-AD25-E99982C79DC0}" srcOrd="0" destOrd="0" presId="urn:microsoft.com/office/officeart/2008/layout/AlternatingPictureBlocks"/>
    <dgm:cxn modelId="{3044C8F5-390C-4722-9428-5B71EF457F9D}" type="presOf" srcId="{A304E13E-EEAC-4262-8A9B-5A984049260B}" destId="{7B4318E3-6788-4AD3-94C9-B1AC4203248D}" srcOrd="0" destOrd="0" presId="urn:microsoft.com/office/officeart/2008/layout/AlternatingPictureBlocks"/>
    <dgm:cxn modelId="{23B6BE09-4599-4C10-9CF6-BDAF558C83CA}" type="presOf" srcId="{E950B5B1-81AB-49D4-922C-6F727F1190C5}" destId="{CB7DF729-C845-4CD7-A275-8F572AB4B9DC}" srcOrd="0" destOrd="0" presId="urn:microsoft.com/office/officeart/2008/layout/AlternatingPictureBlocks"/>
    <dgm:cxn modelId="{2A9B8BF5-ADB0-478C-B1B8-A3DDDC5B0073}" type="presOf" srcId="{E5A2C040-86E9-4EC6-B3B0-67884FC3653D}" destId="{211F803A-EEBB-486A-94BD-9E1C16227DD4}" srcOrd="0" destOrd="0" presId="urn:microsoft.com/office/officeart/2008/layout/AlternatingPictureBlocks"/>
    <dgm:cxn modelId="{DB80BFC2-8062-4C2B-96EC-0CD817B7126E}" type="presParOf" srcId="{ACDAD5FF-6CD9-4533-B1CE-A11535E40973}" destId="{CA38F8BF-83E9-4694-984A-F876BD2A7D34}" srcOrd="0" destOrd="0" presId="urn:microsoft.com/office/officeart/2008/layout/AlternatingPictureBlocks"/>
    <dgm:cxn modelId="{839A0407-5017-47E5-AACF-FA4935346B6A}" type="presParOf" srcId="{CA38F8BF-83E9-4694-984A-F876BD2A7D34}" destId="{1E320E24-826F-42AE-8AA7-7BE632135A2A}" srcOrd="0" destOrd="0" presId="urn:microsoft.com/office/officeart/2008/layout/AlternatingPictureBlocks"/>
    <dgm:cxn modelId="{ECBB568E-F325-4FCC-A29D-883A206824BC}" type="presParOf" srcId="{CA38F8BF-83E9-4694-984A-F876BD2A7D34}" destId="{6BD65B21-9DB5-48CD-8696-397B21FF22D3}" srcOrd="1" destOrd="0" presId="urn:microsoft.com/office/officeart/2008/layout/AlternatingPictureBlocks"/>
    <dgm:cxn modelId="{CBE228BE-58B5-4E2E-AA7F-C94EA56CD12C}" type="presParOf" srcId="{ACDAD5FF-6CD9-4533-B1CE-A11535E40973}" destId="{79A47A26-0B4B-4DDF-A611-F3B6A5E7C8EB}" srcOrd="1" destOrd="0" presId="urn:microsoft.com/office/officeart/2008/layout/AlternatingPictureBlocks"/>
    <dgm:cxn modelId="{F936AEE3-396C-41F6-9958-203353EBA06F}" type="presParOf" srcId="{ACDAD5FF-6CD9-4533-B1CE-A11535E40973}" destId="{972B9BED-7D03-4623-B566-1AD89AE6555A}" srcOrd="2" destOrd="0" presId="urn:microsoft.com/office/officeart/2008/layout/AlternatingPictureBlocks"/>
    <dgm:cxn modelId="{EBF6FD52-2B54-4462-A443-9790AB9B4FBA}" type="presParOf" srcId="{972B9BED-7D03-4623-B566-1AD89AE6555A}" destId="{CB7DF729-C845-4CD7-A275-8F572AB4B9DC}" srcOrd="0" destOrd="0" presId="urn:microsoft.com/office/officeart/2008/layout/AlternatingPictureBlocks"/>
    <dgm:cxn modelId="{A6E169DF-DA08-4F44-9A98-9BD17588D413}" type="presParOf" srcId="{972B9BED-7D03-4623-B566-1AD89AE6555A}" destId="{485084F5-14A3-4873-B286-D6D87FDF5A62}" srcOrd="1" destOrd="0" presId="urn:microsoft.com/office/officeart/2008/layout/AlternatingPictureBlocks"/>
    <dgm:cxn modelId="{2707D581-AA7D-465F-B8C6-73342FC438A7}" type="presParOf" srcId="{ACDAD5FF-6CD9-4533-B1CE-A11535E40973}" destId="{34096FBF-5DA8-4005-A47B-BE86D15CC12D}" srcOrd="3" destOrd="0" presId="urn:microsoft.com/office/officeart/2008/layout/AlternatingPictureBlocks"/>
    <dgm:cxn modelId="{1AF40856-AAB7-43DB-ACA2-FC3664364881}" type="presParOf" srcId="{ACDAD5FF-6CD9-4533-B1CE-A11535E40973}" destId="{E5E6B5ED-E38E-44DA-9285-2135D247E2DF}" srcOrd="4" destOrd="0" presId="urn:microsoft.com/office/officeart/2008/layout/AlternatingPictureBlocks"/>
    <dgm:cxn modelId="{2734C611-B10F-4374-887F-E7EDCB56CC96}" type="presParOf" srcId="{E5E6B5ED-E38E-44DA-9285-2135D247E2DF}" destId="{C6D80A54-AA04-46A9-AD25-E99982C79DC0}" srcOrd="0" destOrd="0" presId="urn:microsoft.com/office/officeart/2008/layout/AlternatingPictureBlocks"/>
    <dgm:cxn modelId="{1A5AAC19-32CA-4089-9C60-C0B098F9FB41}" type="presParOf" srcId="{E5E6B5ED-E38E-44DA-9285-2135D247E2DF}" destId="{8909BE58-10DD-4D84-A231-00D6D919A6D9}" srcOrd="1" destOrd="0" presId="urn:microsoft.com/office/officeart/2008/layout/AlternatingPictureBlocks"/>
    <dgm:cxn modelId="{CA3432FB-7478-47B5-B1BC-4C2FEE816DF6}" type="presParOf" srcId="{ACDAD5FF-6CD9-4533-B1CE-A11535E40973}" destId="{B009F161-08A7-4922-A9DD-2EBDD5A4C2A9}" srcOrd="5" destOrd="0" presId="urn:microsoft.com/office/officeart/2008/layout/AlternatingPictureBlocks"/>
    <dgm:cxn modelId="{B06884B6-D3D4-4529-9A17-9F8E6139A523}" type="presParOf" srcId="{ACDAD5FF-6CD9-4533-B1CE-A11535E40973}" destId="{1F6544A9-DD59-4470-A113-AE037345600A}" srcOrd="6" destOrd="0" presId="urn:microsoft.com/office/officeart/2008/layout/AlternatingPictureBlocks"/>
    <dgm:cxn modelId="{1F01E09D-25D2-4C12-AC9C-CD9D664900C1}" type="presParOf" srcId="{1F6544A9-DD59-4470-A113-AE037345600A}" destId="{211F803A-EEBB-486A-94BD-9E1C16227DD4}" srcOrd="0" destOrd="0" presId="urn:microsoft.com/office/officeart/2008/layout/AlternatingPictureBlocks"/>
    <dgm:cxn modelId="{880484E7-50AA-4BF6-9753-F3251BA77D7F}" type="presParOf" srcId="{1F6544A9-DD59-4470-A113-AE037345600A}" destId="{9297A060-C1A0-461D-97E6-E7B1DF43511C}" srcOrd="1" destOrd="0" presId="urn:microsoft.com/office/officeart/2008/layout/AlternatingPictureBlocks"/>
    <dgm:cxn modelId="{49936D70-A321-4C5B-AED5-23176CF40884}" type="presParOf" srcId="{ACDAD5FF-6CD9-4533-B1CE-A11535E40973}" destId="{262CCEFC-22B5-4048-B230-CC0CC8C07277}" srcOrd="7" destOrd="0" presId="urn:microsoft.com/office/officeart/2008/layout/AlternatingPictureBlocks"/>
    <dgm:cxn modelId="{8C7D0FA7-7A52-48B1-90DF-FF22DB82D494}" type="presParOf" srcId="{ACDAD5FF-6CD9-4533-B1CE-A11535E40973}" destId="{919EBE5C-905E-4543-83A6-281336326CC0}" srcOrd="8" destOrd="0" presId="urn:microsoft.com/office/officeart/2008/layout/AlternatingPictureBlocks"/>
    <dgm:cxn modelId="{6200EB13-4AAA-4E87-BE81-A07D41E9F74A}" type="presParOf" srcId="{919EBE5C-905E-4543-83A6-281336326CC0}" destId="{7B4318E3-6788-4AD3-94C9-B1AC4203248D}" srcOrd="0" destOrd="0" presId="urn:microsoft.com/office/officeart/2008/layout/AlternatingPictureBlocks"/>
    <dgm:cxn modelId="{B3FB7876-6A9D-4102-8859-1049B91D29D7}" type="presParOf" srcId="{919EBE5C-905E-4543-83A6-281336326CC0}" destId="{12F3FA15-5FA3-4340-8C2B-DD8D36382D4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91C535-004A-4340-87A3-37D1D067784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16472EAC-1F0D-4ADB-9440-098DEC485D6E}">
      <dgm:prSet custT="1"/>
      <dgm:spPr/>
      <dgm:t>
        <a:bodyPr/>
        <a:lstStyle/>
        <a:p>
          <a:pPr algn="just" rtl="0"/>
          <a:r>
            <a:rPr lang="es-MX" sz="1500" dirty="0" smtClean="0"/>
            <a:t>El artículo 158 de la </a:t>
          </a:r>
          <a:r>
            <a:rPr lang="es-MX" sz="1500" dirty="0" err="1" smtClean="0"/>
            <a:t>LTAIPEMyM</a:t>
          </a:r>
          <a:r>
            <a:rPr lang="es-MX" sz="1500" dirty="0" smtClean="0"/>
            <a:t> considera </a:t>
          </a:r>
          <a:r>
            <a:rPr lang="es-MX" sz="1500" b="1" dirty="0" smtClean="0"/>
            <a:t>posible este </a:t>
          </a:r>
          <a:r>
            <a:rPr lang="es-MX" sz="1500" b="1" u="sng" dirty="0" smtClean="0"/>
            <a:t>cambio de modalidad</a:t>
          </a:r>
          <a:r>
            <a:rPr lang="es-MX" sz="1500" dirty="0" smtClean="0"/>
            <a:t>, </a:t>
          </a:r>
          <a:r>
            <a:rPr lang="es-MX" sz="1500" b="1" dirty="0" smtClean="0"/>
            <a:t>por sobrepasar las capacidades administrativas y humanas.</a:t>
          </a:r>
        </a:p>
        <a:p>
          <a:pPr algn="just" rtl="0"/>
          <a:r>
            <a:rPr lang="es-MX" sz="1500" dirty="0" smtClean="0"/>
            <a:t>Por ejemplo, el </a:t>
          </a:r>
          <a:r>
            <a:rPr lang="es-MX" sz="1500" b="1" dirty="0" smtClean="0"/>
            <a:t>volumen de la información requerida por una misma persona</a:t>
          </a:r>
          <a:r>
            <a:rPr lang="es-MX" sz="1500" dirty="0" smtClean="0"/>
            <a:t>, </a:t>
          </a:r>
          <a:r>
            <a:rPr lang="es-MX" sz="1500" b="1" dirty="0" smtClean="0"/>
            <a:t>mediante numerosas solicitudes de acceso a la información </a:t>
          </a:r>
          <a:r>
            <a:rPr lang="es-MX" sz="1500" dirty="0" smtClean="0"/>
            <a:t>presentadas en un mismo </a:t>
          </a:r>
          <a:r>
            <a:rPr lang="es-MX" sz="1500" b="1" dirty="0" smtClean="0"/>
            <a:t>día</a:t>
          </a:r>
          <a:r>
            <a:rPr lang="es-MX" sz="1500" dirty="0" smtClean="0"/>
            <a:t> </a:t>
          </a:r>
          <a:r>
            <a:rPr lang="es-MX" sz="1500" b="1" dirty="0" smtClean="0"/>
            <a:t>(o en un corto periodo) </a:t>
          </a:r>
          <a:r>
            <a:rPr lang="es-MX" sz="1500" dirty="0" smtClean="0"/>
            <a:t>y que deberían de </a:t>
          </a:r>
          <a:r>
            <a:rPr lang="es-MX" sz="1500" b="1" dirty="0" smtClean="0"/>
            <a:t>tramitarse simultáneamente en los plazos definidos </a:t>
          </a:r>
          <a:r>
            <a:rPr lang="es-MX" sz="1500" dirty="0" smtClean="0"/>
            <a:t>por la ley podrían </a:t>
          </a:r>
          <a:r>
            <a:rPr lang="es-MX" sz="1500" b="1" dirty="0" smtClean="0"/>
            <a:t>sobrepasar las capacidades administrativas, </a:t>
          </a:r>
          <a:r>
            <a:rPr lang="es-MX" sz="1500" dirty="0" smtClean="0"/>
            <a:t>al tener que </a:t>
          </a:r>
          <a:r>
            <a:rPr lang="es-MX" sz="1500" b="1" dirty="0" smtClean="0"/>
            <a:t>retirar</a:t>
          </a:r>
          <a:r>
            <a:rPr lang="es-MX" sz="1500" dirty="0" smtClean="0"/>
            <a:t> a funcionarios públicos </a:t>
          </a:r>
          <a:r>
            <a:rPr lang="es-MX" sz="1500" b="1" dirty="0" smtClean="0"/>
            <a:t>del desempeño de sus funciones ordinarias </a:t>
          </a:r>
          <a:r>
            <a:rPr lang="es-MX" sz="1500" dirty="0" smtClean="0"/>
            <a:t>para dedicarse al procesamiento de la información; y, cap</a:t>
          </a:r>
          <a:r>
            <a:rPr lang="es-MX" sz="1500" b="1" dirty="0" smtClean="0"/>
            <a:t>acidades humanas, cuando el volumen es tal que sobrepasa las condiciones, especialmente de SO con limitadas capacidades de recursos humanos.</a:t>
          </a:r>
          <a:endParaRPr lang="es-MX" sz="1500" b="1" dirty="0"/>
        </a:p>
      </dgm:t>
    </dgm:pt>
    <dgm:pt modelId="{1BF8004C-4752-4BF1-95A3-902FAF16188C}" type="parTrans" cxnId="{01E8339F-E81E-49FE-A4C2-FB96726F70C3}">
      <dgm:prSet/>
      <dgm:spPr/>
      <dgm:t>
        <a:bodyPr/>
        <a:lstStyle/>
        <a:p>
          <a:endParaRPr lang="es-MX"/>
        </a:p>
      </dgm:t>
    </dgm:pt>
    <dgm:pt modelId="{3E72932D-5C49-44E0-86CA-111672B4234A}" type="sibTrans" cxnId="{01E8339F-E81E-49FE-A4C2-FB96726F70C3}">
      <dgm:prSet/>
      <dgm:spPr/>
      <dgm:t>
        <a:bodyPr/>
        <a:lstStyle/>
        <a:p>
          <a:endParaRPr lang="es-MX"/>
        </a:p>
      </dgm:t>
    </dgm:pt>
    <dgm:pt modelId="{31456CA5-878B-48D0-824A-D1FC7B3A9378}" type="pres">
      <dgm:prSet presAssocID="{8C91C535-004A-4340-87A3-37D1D067784C}" presName="linear" presStyleCnt="0">
        <dgm:presLayoutVars>
          <dgm:animLvl val="lvl"/>
          <dgm:resizeHandles val="exact"/>
        </dgm:presLayoutVars>
      </dgm:prSet>
      <dgm:spPr/>
      <dgm:t>
        <a:bodyPr/>
        <a:lstStyle/>
        <a:p>
          <a:endParaRPr lang="es-MX"/>
        </a:p>
      </dgm:t>
    </dgm:pt>
    <dgm:pt modelId="{D3B842B3-489D-4169-B58E-58999B9E89B6}" type="pres">
      <dgm:prSet presAssocID="{16472EAC-1F0D-4ADB-9440-098DEC485D6E}" presName="parentText" presStyleLbl="node1" presStyleIdx="0" presStyleCnt="1" custScaleX="86519" custScaleY="147802" custLinFactNeighborX="820" custLinFactNeighborY="-34055">
        <dgm:presLayoutVars>
          <dgm:chMax val="0"/>
          <dgm:bulletEnabled val="1"/>
        </dgm:presLayoutVars>
      </dgm:prSet>
      <dgm:spPr/>
      <dgm:t>
        <a:bodyPr/>
        <a:lstStyle/>
        <a:p>
          <a:endParaRPr lang="es-MX"/>
        </a:p>
      </dgm:t>
    </dgm:pt>
  </dgm:ptLst>
  <dgm:cxnLst>
    <dgm:cxn modelId="{4760FCCF-B787-4EE5-8ADB-68842B6AF854}" type="presOf" srcId="{16472EAC-1F0D-4ADB-9440-098DEC485D6E}" destId="{D3B842B3-489D-4169-B58E-58999B9E89B6}" srcOrd="0" destOrd="0" presId="urn:microsoft.com/office/officeart/2005/8/layout/vList2"/>
    <dgm:cxn modelId="{01E8339F-E81E-49FE-A4C2-FB96726F70C3}" srcId="{8C91C535-004A-4340-87A3-37D1D067784C}" destId="{16472EAC-1F0D-4ADB-9440-098DEC485D6E}" srcOrd="0" destOrd="0" parTransId="{1BF8004C-4752-4BF1-95A3-902FAF16188C}" sibTransId="{3E72932D-5C49-44E0-86CA-111672B4234A}"/>
    <dgm:cxn modelId="{DD6D114C-0E81-4366-9FA1-EAE58A6FA323}" type="presOf" srcId="{8C91C535-004A-4340-87A3-37D1D067784C}" destId="{31456CA5-878B-48D0-824A-D1FC7B3A9378}" srcOrd="0" destOrd="0" presId="urn:microsoft.com/office/officeart/2005/8/layout/vList2"/>
    <dgm:cxn modelId="{7CD00BF1-1584-48E4-A253-B17A0B70F31C}" type="presParOf" srcId="{31456CA5-878B-48D0-824A-D1FC7B3A9378}" destId="{D3B842B3-489D-4169-B58E-58999B9E89B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CBD491-EADD-4B2F-BC24-E6AA62D1FE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FBC5755B-0EAF-4279-9B2E-C3910B377097}">
      <dgm:prSet custT="1"/>
      <dgm:spPr/>
      <dgm:t>
        <a:bodyPr/>
        <a:lstStyle/>
        <a:p>
          <a:pPr algn="ctr" rtl="0"/>
          <a:r>
            <a:rPr lang="es-MX" sz="1500" b="1" dirty="0" smtClean="0"/>
            <a:t>VIII. La entrega o puesta a disposición de información en un formato incomprensible y/o no accesible para el solicitante</a:t>
          </a:r>
          <a:r>
            <a:rPr lang="es-MX" sz="1500" dirty="0" smtClean="0"/>
            <a:t>.</a:t>
          </a:r>
          <a:endParaRPr lang="es-MX" sz="1500" dirty="0"/>
        </a:p>
      </dgm:t>
    </dgm:pt>
    <dgm:pt modelId="{1619F51E-ED18-45CD-A527-332A73CAC8CD}" type="parTrans" cxnId="{AA0C742B-4B42-49A4-B99A-5F6EC4AF0C9D}">
      <dgm:prSet/>
      <dgm:spPr/>
      <dgm:t>
        <a:bodyPr/>
        <a:lstStyle/>
        <a:p>
          <a:endParaRPr lang="es-MX"/>
        </a:p>
      </dgm:t>
    </dgm:pt>
    <dgm:pt modelId="{7CDA4616-0B32-4607-BE4E-76FC2FEAC5BC}" type="sibTrans" cxnId="{AA0C742B-4B42-49A4-B99A-5F6EC4AF0C9D}">
      <dgm:prSet/>
      <dgm:spPr/>
      <dgm:t>
        <a:bodyPr/>
        <a:lstStyle/>
        <a:p>
          <a:endParaRPr lang="es-MX"/>
        </a:p>
      </dgm:t>
    </dgm:pt>
    <dgm:pt modelId="{77084F84-F405-4901-89F2-B0FFC0D869B5}">
      <dgm:prSet custT="1"/>
      <dgm:spPr/>
      <dgm:t>
        <a:bodyPr/>
        <a:lstStyle/>
        <a:p>
          <a:pPr algn="just" rtl="0"/>
          <a:r>
            <a:rPr lang="es-MX" sz="1400" b="1" dirty="0" smtClean="0">
              <a:solidFill>
                <a:srgbClr val="FF0000"/>
              </a:solidFill>
            </a:rPr>
            <a:t>Acto formal pero inválido</a:t>
          </a:r>
          <a:r>
            <a:rPr lang="es-MX" sz="1400" dirty="0" smtClean="0">
              <a:solidFill>
                <a:srgbClr val="FF0000"/>
              </a:solidFill>
            </a:rPr>
            <a:t>; </a:t>
          </a:r>
          <a:r>
            <a:rPr lang="es-MX" sz="1400" dirty="0" smtClean="0"/>
            <a:t>formal en tanto, los </a:t>
          </a:r>
          <a:r>
            <a:rPr lang="es-MX" sz="1400" b="1" dirty="0" smtClean="0"/>
            <a:t>funcionarios facultados </a:t>
          </a:r>
          <a:r>
            <a:rPr lang="es-MX" sz="1400" dirty="0" smtClean="0"/>
            <a:t>legalmente cumplen con su </a:t>
          </a:r>
          <a:r>
            <a:rPr lang="es-MX" sz="1400" b="1" dirty="0" smtClean="0"/>
            <a:t>deber y responden, </a:t>
          </a:r>
          <a:r>
            <a:rPr lang="es-MX" sz="1400" dirty="0" smtClean="0"/>
            <a:t>pero que </a:t>
          </a:r>
          <a:r>
            <a:rPr lang="es-MX" sz="1400" b="1" dirty="0" smtClean="0"/>
            <a:t>no cumple la característica de la información</a:t>
          </a:r>
          <a:r>
            <a:rPr lang="es-MX" sz="1400" dirty="0" smtClean="0"/>
            <a:t>, </a:t>
          </a:r>
          <a:r>
            <a:rPr lang="es-MX" sz="1400" b="1" dirty="0" smtClean="0"/>
            <a:t>consistente en ser accesible.</a:t>
          </a:r>
          <a:endParaRPr lang="es-MX" sz="1900" dirty="0"/>
        </a:p>
      </dgm:t>
    </dgm:pt>
    <dgm:pt modelId="{EFE61B3B-F456-4D9C-8A8A-38B31B37BA8D}" type="parTrans" cxnId="{42B414BD-6052-4790-B974-836845D02790}">
      <dgm:prSet/>
      <dgm:spPr/>
      <dgm:t>
        <a:bodyPr/>
        <a:lstStyle/>
        <a:p>
          <a:endParaRPr lang="es-MX"/>
        </a:p>
      </dgm:t>
    </dgm:pt>
    <dgm:pt modelId="{F1F9DB99-7760-45FF-BB84-347E4EA1F666}" type="sibTrans" cxnId="{42B414BD-6052-4790-B974-836845D02790}">
      <dgm:prSet/>
      <dgm:spPr/>
      <dgm:t>
        <a:bodyPr/>
        <a:lstStyle/>
        <a:p>
          <a:endParaRPr lang="es-MX"/>
        </a:p>
      </dgm:t>
    </dgm:pt>
    <dgm:pt modelId="{24366AEB-348C-4298-AAFC-F77C17EFD278}" type="pres">
      <dgm:prSet presAssocID="{37CBD491-EADD-4B2F-BC24-E6AA62D1FE2F}" presName="linear" presStyleCnt="0">
        <dgm:presLayoutVars>
          <dgm:animLvl val="lvl"/>
          <dgm:resizeHandles val="exact"/>
        </dgm:presLayoutVars>
      </dgm:prSet>
      <dgm:spPr/>
      <dgm:t>
        <a:bodyPr/>
        <a:lstStyle/>
        <a:p>
          <a:endParaRPr lang="es-MX"/>
        </a:p>
      </dgm:t>
    </dgm:pt>
    <dgm:pt modelId="{F61E5FBC-5607-47EB-BFB4-571422EA4DBD}" type="pres">
      <dgm:prSet presAssocID="{FBC5755B-0EAF-4279-9B2E-C3910B377097}" presName="parentText" presStyleLbl="node1" presStyleIdx="0" presStyleCnt="2" custScaleY="48470" custLinFactNeighborX="-2379" custLinFactNeighborY="37441">
        <dgm:presLayoutVars>
          <dgm:chMax val="0"/>
          <dgm:bulletEnabled val="1"/>
        </dgm:presLayoutVars>
      </dgm:prSet>
      <dgm:spPr/>
      <dgm:t>
        <a:bodyPr/>
        <a:lstStyle/>
        <a:p>
          <a:endParaRPr lang="es-MX"/>
        </a:p>
      </dgm:t>
    </dgm:pt>
    <dgm:pt modelId="{489DCEFE-5B90-46C6-9B14-AE3AB49FAF9B}" type="pres">
      <dgm:prSet presAssocID="{7CDA4616-0B32-4607-BE4E-76FC2FEAC5BC}" presName="spacer" presStyleCnt="0"/>
      <dgm:spPr/>
    </dgm:pt>
    <dgm:pt modelId="{C4E36615-6C14-4F36-ACBB-6204401782E6}" type="pres">
      <dgm:prSet presAssocID="{77084F84-F405-4901-89F2-B0FFC0D869B5}" presName="parentText" presStyleLbl="node1" presStyleIdx="1" presStyleCnt="2">
        <dgm:presLayoutVars>
          <dgm:chMax val="0"/>
          <dgm:bulletEnabled val="1"/>
        </dgm:presLayoutVars>
      </dgm:prSet>
      <dgm:spPr/>
      <dgm:t>
        <a:bodyPr/>
        <a:lstStyle/>
        <a:p>
          <a:endParaRPr lang="es-MX"/>
        </a:p>
      </dgm:t>
    </dgm:pt>
  </dgm:ptLst>
  <dgm:cxnLst>
    <dgm:cxn modelId="{AA0C742B-4B42-49A4-B99A-5F6EC4AF0C9D}" srcId="{37CBD491-EADD-4B2F-BC24-E6AA62D1FE2F}" destId="{FBC5755B-0EAF-4279-9B2E-C3910B377097}" srcOrd="0" destOrd="0" parTransId="{1619F51E-ED18-45CD-A527-332A73CAC8CD}" sibTransId="{7CDA4616-0B32-4607-BE4E-76FC2FEAC5BC}"/>
    <dgm:cxn modelId="{42B414BD-6052-4790-B974-836845D02790}" srcId="{37CBD491-EADD-4B2F-BC24-E6AA62D1FE2F}" destId="{77084F84-F405-4901-89F2-B0FFC0D869B5}" srcOrd="1" destOrd="0" parTransId="{EFE61B3B-F456-4D9C-8A8A-38B31B37BA8D}" sibTransId="{F1F9DB99-7760-45FF-BB84-347E4EA1F666}"/>
    <dgm:cxn modelId="{93DB5D98-0D24-41C2-B253-C6FC1B1A5993}" type="presOf" srcId="{FBC5755B-0EAF-4279-9B2E-C3910B377097}" destId="{F61E5FBC-5607-47EB-BFB4-571422EA4DBD}" srcOrd="0" destOrd="0" presId="urn:microsoft.com/office/officeart/2005/8/layout/vList2"/>
    <dgm:cxn modelId="{35DCAF03-5F09-4997-83C3-1EB1E1D4BF48}" type="presOf" srcId="{77084F84-F405-4901-89F2-B0FFC0D869B5}" destId="{C4E36615-6C14-4F36-ACBB-6204401782E6}" srcOrd="0" destOrd="0" presId="urn:microsoft.com/office/officeart/2005/8/layout/vList2"/>
    <dgm:cxn modelId="{A4E9CE32-994D-4E44-9E0B-2EDDF0F27FBB}" type="presOf" srcId="{37CBD491-EADD-4B2F-BC24-E6AA62D1FE2F}" destId="{24366AEB-348C-4298-AAFC-F77C17EFD278}" srcOrd="0" destOrd="0" presId="urn:microsoft.com/office/officeart/2005/8/layout/vList2"/>
    <dgm:cxn modelId="{02787CA2-30F1-479D-87B0-8EFC244F2F65}" type="presParOf" srcId="{24366AEB-348C-4298-AAFC-F77C17EFD278}" destId="{F61E5FBC-5607-47EB-BFB4-571422EA4DBD}" srcOrd="0" destOrd="0" presId="urn:microsoft.com/office/officeart/2005/8/layout/vList2"/>
    <dgm:cxn modelId="{6DB4074A-1823-4379-AC8E-564A0CCCC2B5}" type="presParOf" srcId="{24366AEB-348C-4298-AAFC-F77C17EFD278}" destId="{489DCEFE-5B90-46C6-9B14-AE3AB49FAF9B}" srcOrd="1" destOrd="0" presId="urn:microsoft.com/office/officeart/2005/8/layout/vList2"/>
    <dgm:cxn modelId="{9EC2B2D4-6474-44D4-BB4B-5B7F5FBE272C}" type="presParOf" srcId="{24366AEB-348C-4298-AAFC-F77C17EFD278}" destId="{C4E36615-6C14-4F36-ACBB-6204401782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8C055-9BE4-4750-AF08-0169CFF363E7}" type="doc">
      <dgm:prSet loTypeId="urn:microsoft.com/office/officeart/2005/8/layout/target3" loCatId="relationship" qsTypeId="urn:microsoft.com/office/officeart/2005/8/quickstyle/3d1" qsCatId="3D" csTypeId="urn:microsoft.com/office/officeart/2005/8/colors/colorful4" csCatId="colorful" phldr="1"/>
      <dgm:spPr/>
      <dgm:t>
        <a:bodyPr/>
        <a:lstStyle/>
        <a:p>
          <a:endParaRPr lang="es-MX"/>
        </a:p>
      </dgm:t>
    </dgm:pt>
    <dgm:pt modelId="{944D3CE8-B4AB-40EC-A1EE-0E61816A329C}">
      <dgm:prSet/>
      <dgm:spPr>
        <a:solidFill>
          <a:srgbClr val="00FFFF"/>
        </a:solidFill>
      </dgm:spPr>
      <dgm:t>
        <a:bodyPr/>
        <a:lstStyle/>
        <a:p>
          <a:pPr algn="ctr" rtl="0"/>
          <a:r>
            <a:rPr lang="es-MX" b="1" dirty="0" smtClean="0"/>
            <a:t>SEGÚN FERRAJOLI EXISTEN:</a:t>
          </a:r>
          <a:r>
            <a:rPr lang="es-MX" dirty="0" smtClean="0"/>
            <a:t/>
          </a:r>
          <a:br>
            <a:rPr lang="es-MX" dirty="0" smtClean="0"/>
          </a:br>
          <a:r>
            <a:rPr lang="es-MX" dirty="0" smtClean="0"/>
            <a:t/>
          </a:r>
          <a:br>
            <a:rPr lang="es-MX" dirty="0" smtClean="0"/>
          </a:br>
          <a:r>
            <a:rPr lang="es-MX" b="1" dirty="0" smtClean="0"/>
            <a:t>ACTOS FORMALES </a:t>
          </a:r>
          <a:r>
            <a:rPr lang="es-MX" dirty="0" smtClean="0"/>
            <a:t/>
          </a:r>
          <a:br>
            <a:rPr lang="es-MX" dirty="0" smtClean="0"/>
          </a:br>
          <a:r>
            <a:rPr lang="es-MX" dirty="0" smtClean="0"/>
            <a:t/>
          </a:r>
          <a:br>
            <a:rPr lang="es-MX" dirty="0" smtClean="0"/>
          </a:br>
          <a:r>
            <a:rPr lang="es-MX" b="1" dirty="0" smtClean="0"/>
            <a:t>ACTOS FORMALES INVÁLIDOS </a:t>
          </a:r>
          <a:r>
            <a:rPr lang="es-MX" dirty="0" smtClean="0"/>
            <a:t/>
          </a:r>
          <a:br>
            <a:rPr lang="es-MX" dirty="0" smtClean="0"/>
          </a:br>
          <a:r>
            <a:rPr lang="es-MX" dirty="0" smtClean="0"/>
            <a:t/>
          </a:r>
          <a:br>
            <a:rPr lang="es-MX" dirty="0" smtClean="0"/>
          </a:br>
          <a:r>
            <a:rPr lang="es-MX" b="1" dirty="0" smtClean="0"/>
            <a:t>ACTOS INFORMALES </a:t>
          </a:r>
          <a:r>
            <a:rPr lang="es-MX" dirty="0" smtClean="0"/>
            <a:t/>
          </a:r>
          <a:br>
            <a:rPr lang="es-MX" dirty="0" smtClean="0"/>
          </a:br>
          <a:r>
            <a:rPr lang="es-MX" dirty="0" smtClean="0"/>
            <a:t/>
          </a:r>
          <a:br>
            <a:rPr lang="es-MX" dirty="0" smtClean="0"/>
          </a:br>
          <a:r>
            <a:rPr lang="es-MX" b="1" dirty="0" smtClean="0"/>
            <a:t>ACTOS ILÍCITOS</a:t>
          </a:r>
          <a:endParaRPr lang="es-MX" dirty="0"/>
        </a:p>
      </dgm:t>
    </dgm:pt>
    <dgm:pt modelId="{B9C2A58D-592B-4F88-BC6F-6C5C0EF1EBD9}" type="parTrans" cxnId="{884C035C-B3D4-4ABC-97C6-0FD8D350AADE}">
      <dgm:prSet/>
      <dgm:spPr/>
      <dgm:t>
        <a:bodyPr/>
        <a:lstStyle/>
        <a:p>
          <a:endParaRPr lang="es-MX"/>
        </a:p>
      </dgm:t>
    </dgm:pt>
    <dgm:pt modelId="{A4676C87-F799-4DCA-9757-89805E2202C7}" type="sibTrans" cxnId="{884C035C-B3D4-4ABC-97C6-0FD8D350AADE}">
      <dgm:prSet/>
      <dgm:spPr/>
      <dgm:t>
        <a:bodyPr/>
        <a:lstStyle/>
        <a:p>
          <a:endParaRPr lang="es-MX"/>
        </a:p>
      </dgm:t>
    </dgm:pt>
    <dgm:pt modelId="{A7A90DAA-C8A8-47CD-8240-36510CBA7EBD}" type="pres">
      <dgm:prSet presAssocID="{2048C055-9BE4-4750-AF08-0169CFF363E7}" presName="Name0" presStyleCnt="0">
        <dgm:presLayoutVars>
          <dgm:chMax val="7"/>
          <dgm:dir/>
          <dgm:animLvl val="lvl"/>
          <dgm:resizeHandles val="exact"/>
        </dgm:presLayoutVars>
      </dgm:prSet>
      <dgm:spPr/>
      <dgm:t>
        <a:bodyPr/>
        <a:lstStyle/>
        <a:p>
          <a:endParaRPr lang="es-MX"/>
        </a:p>
      </dgm:t>
    </dgm:pt>
    <dgm:pt modelId="{73B16E54-5A55-457E-A879-0C225245BC3E}" type="pres">
      <dgm:prSet presAssocID="{944D3CE8-B4AB-40EC-A1EE-0E61816A329C}" presName="circle1" presStyleLbl="node1" presStyleIdx="0" presStyleCnt="1"/>
      <dgm:spPr>
        <a:solidFill>
          <a:srgbClr val="92D050"/>
        </a:solidFill>
      </dgm:spPr>
    </dgm:pt>
    <dgm:pt modelId="{02D6E1CE-5DCA-45E3-8577-CCEAFCA6418B}" type="pres">
      <dgm:prSet presAssocID="{944D3CE8-B4AB-40EC-A1EE-0E61816A329C}" presName="space" presStyleCnt="0"/>
      <dgm:spPr/>
    </dgm:pt>
    <dgm:pt modelId="{6D8A3E06-8ADA-47B7-BF8A-BC231ACB63A8}" type="pres">
      <dgm:prSet presAssocID="{944D3CE8-B4AB-40EC-A1EE-0E61816A329C}" presName="rect1" presStyleLbl="alignAcc1" presStyleIdx="0" presStyleCnt="1" custLinFactNeighborX="-1295"/>
      <dgm:spPr/>
      <dgm:t>
        <a:bodyPr/>
        <a:lstStyle/>
        <a:p>
          <a:endParaRPr lang="es-MX"/>
        </a:p>
      </dgm:t>
    </dgm:pt>
    <dgm:pt modelId="{78D8BEA6-4A47-4A82-A6D6-92348C09B3B7}" type="pres">
      <dgm:prSet presAssocID="{944D3CE8-B4AB-40EC-A1EE-0E61816A329C}" presName="rect1ParTxNoCh" presStyleLbl="alignAcc1" presStyleIdx="0" presStyleCnt="1">
        <dgm:presLayoutVars>
          <dgm:chMax val="1"/>
          <dgm:bulletEnabled val="1"/>
        </dgm:presLayoutVars>
      </dgm:prSet>
      <dgm:spPr/>
      <dgm:t>
        <a:bodyPr/>
        <a:lstStyle/>
        <a:p>
          <a:endParaRPr lang="es-MX"/>
        </a:p>
      </dgm:t>
    </dgm:pt>
  </dgm:ptLst>
  <dgm:cxnLst>
    <dgm:cxn modelId="{884C035C-B3D4-4ABC-97C6-0FD8D350AADE}" srcId="{2048C055-9BE4-4750-AF08-0169CFF363E7}" destId="{944D3CE8-B4AB-40EC-A1EE-0E61816A329C}" srcOrd="0" destOrd="0" parTransId="{B9C2A58D-592B-4F88-BC6F-6C5C0EF1EBD9}" sibTransId="{A4676C87-F799-4DCA-9757-89805E2202C7}"/>
    <dgm:cxn modelId="{6F41BE9A-A4A3-412B-8238-21E566CA7E6C}" type="presOf" srcId="{944D3CE8-B4AB-40EC-A1EE-0E61816A329C}" destId="{6D8A3E06-8ADA-47B7-BF8A-BC231ACB63A8}" srcOrd="0" destOrd="0" presId="urn:microsoft.com/office/officeart/2005/8/layout/target3"/>
    <dgm:cxn modelId="{C899D24D-42F4-4ECA-A132-DD71C8CA6C35}" type="presOf" srcId="{944D3CE8-B4AB-40EC-A1EE-0E61816A329C}" destId="{78D8BEA6-4A47-4A82-A6D6-92348C09B3B7}" srcOrd="1" destOrd="0" presId="urn:microsoft.com/office/officeart/2005/8/layout/target3"/>
    <dgm:cxn modelId="{1AFB1548-12B6-414B-9630-A5628C95AB31}" type="presOf" srcId="{2048C055-9BE4-4750-AF08-0169CFF363E7}" destId="{A7A90DAA-C8A8-47CD-8240-36510CBA7EBD}" srcOrd="0" destOrd="0" presId="urn:microsoft.com/office/officeart/2005/8/layout/target3"/>
    <dgm:cxn modelId="{B3ABBBE6-3D19-4424-A92E-653E8CDB69DB}" type="presParOf" srcId="{A7A90DAA-C8A8-47CD-8240-36510CBA7EBD}" destId="{73B16E54-5A55-457E-A879-0C225245BC3E}" srcOrd="0" destOrd="0" presId="urn:microsoft.com/office/officeart/2005/8/layout/target3"/>
    <dgm:cxn modelId="{8607ECEB-B7FC-4B85-BDD0-F8BB58EF824E}" type="presParOf" srcId="{A7A90DAA-C8A8-47CD-8240-36510CBA7EBD}" destId="{02D6E1CE-5DCA-45E3-8577-CCEAFCA6418B}" srcOrd="1" destOrd="0" presId="urn:microsoft.com/office/officeart/2005/8/layout/target3"/>
    <dgm:cxn modelId="{BAA2DF6A-5AAF-45A9-A5F6-19038C597655}" type="presParOf" srcId="{A7A90DAA-C8A8-47CD-8240-36510CBA7EBD}" destId="{6D8A3E06-8ADA-47B7-BF8A-BC231ACB63A8}" srcOrd="2" destOrd="0" presId="urn:microsoft.com/office/officeart/2005/8/layout/target3"/>
    <dgm:cxn modelId="{88D3DAF2-9CE8-413A-BF5A-81EA0DF7AE6B}" type="presParOf" srcId="{A7A90DAA-C8A8-47CD-8240-36510CBA7EBD}" destId="{78D8BEA6-4A47-4A82-A6D6-92348C09B3B7}"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0A8164-0475-438F-9117-5D8A34AEA22E}" type="doc">
      <dgm:prSet loTypeId="urn:microsoft.com/office/officeart/2008/layout/RadialCluster" loCatId="relationship" qsTypeId="urn:microsoft.com/office/officeart/2005/8/quickstyle/simple1" qsCatId="simple" csTypeId="urn:microsoft.com/office/officeart/2005/8/colors/accent2_5" csCatId="accent2" phldr="1"/>
      <dgm:spPr/>
      <dgm:t>
        <a:bodyPr/>
        <a:lstStyle/>
        <a:p>
          <a:endParaRPr lang="es-MX"/>
        </a:p>
      </dgm:t>
    </dgm:pt>
    <dgm:pt modelId="{C5EF7DA9-A527-49D5-88A1-5060315D3220}">
      <dgm:prSet/>
      <dgm:spPr>
        <a:solidFill>
          <a:srgbClr val="00B050">
            <a:alpha val="90000"/>
          </a:srgbClr>
        </a:solidFill>
      </dgm:spPr>
      <dgm:t>
        <a:bodyPr/>
        <a:lstStyle/>
        <a:p>
          <a:pPr algn="just" rtl="0"/>
          <a:r>
            <a:rPr lang="es-MX" dirty="0" smtClean="0"/>
            <a:t>El criterio orientador la tesis número II. 1°. C.T. 55 C, publicada en el Semanario Judicial de la Federación y su Gaceta bajo el número de 3 registro 201,412, que a la letra dice: </a:t>
          </a:r>
        </a:p>
        <a:p>
          <a:pPr algn="just" rtl="0"/>
          <a:r>
            <a:rPr lang="es-MX" u="sng" dirty="0" smtClean="0"/>
            <a:t>COTEJO DE COPIAS FOTOSTÁTICAS ILEGIBLES. </a:t>
          </a:r>
          <a:r>
            <a:rPr lang="es-MX" dirty="0" smtClean="0"/>
            <a:t>AL NO SER POSIBLE CONSTATAR SU AUTENTICIDAD ES INÚTIL E INTRASCENDENTE SU PERFECCIONAMIENTO, POR LO QUE LA JUNTA ESTÁ IMPEDIDA PARA ORDENAR SU DESAHOGO. Cuando alguna de las partes en el juicio laboral ofrece como prueba algún documento en copia fotostática y su perfeccionamiento por medio del cotejo con su original, la Junta estará impedida para ordenar su desahogo, </a:t>
          </a:r>
          <a:r>
            <a:rPr lang="es-MX" u="sng" dirty="0" smtClean="0"/>
            <a:t>si el texto de esas reproducciones fotostáticas es ilegible</a:t>
          </a:r>
          <a:r>
            <a:rPr lang="es-MX" dirty="0" smtClean="0"/>
            <a:t> en alguna de sus partes, toda vez que el actuario </a:t>
          </a:r>
          <a:r>
            <a:rPr lang="es-MX" u="sng" dirty="0" smtClean="0"/>
            <a:t>no podrá constatar, </a:t>
          </a:r>
          <a:r>
            <a:rPr lang="es-MX" dirty="0" smtClean="0"/>
            <a:t>a través de sus sentidos, si concuerdan o no las copias aportadas al sumario con sus originales, pues no es posible que en caso de que la parte legible de esas reproducciones resulte igual que sus originales y, que por ese hecho, considerara lo mismo respecto de la otra parte a la que no puede dar lectura, dado que es ilegible; por tanto, al ser imposible constatar su autenticidad por medio del citado perfeccionamiento, dicha probanza se torna inútil e intrascendente, conforme al artículo 779 de la Ley Federal del Trabajo.</a:t>
          </a:r>
          <a:endParaRPr lang="es-MX" dirty="0"/>
        </a:p>
      </dgm:t>
    </dgm:pt>
    <dgm:pt modelId="{3BD219C0-BBEB-464B-8113-207D8605B5B8}" type="parTrans" cxnId="{70FA4F34-8D4B-4C28-BABB-D1DDC24E8981}">
      <dgm:prSet/>
      <dgm:spPr/>
      <dgm:t>
        <a:bodyPr/>
        <a:lstStyle/>
        <a:p>
          <a:endParaRPr lang="es-MX"/>
        </a:p>
      </dgm:t>
    </dgm:pt>
    <dgm:pt modelId="{4048A9AE-96F1-4000-B1BF-84E311DBB37D}" type="sibTrans" cxnId="{70FA4F34-8D4B-4C28-BABB-D1DDC24E8981}">
      <dgm:prSet/>
      <dgm:spPr/>
      <dgm:t>
        <a:bodyPr/>
        <a:lstStyle/>
        <a:p>
          <a:endParaRPr lang="es-MX"/>
        </a:p>
      </dgm:t>
    </dgm:pt>
    <dgm:pt modelId="{7F3BC686-4392-40C8-8D95-7D74AD8244D6}" type="pres">
      <dgm:prSet presAssocID="{6E0A8164-0475-438F-9117-5D8A34AEA22E}" presName="Name0" presStyleCnt="0">
        <dgm:presLayoutVars>
          <dgm:chMax val="1"/>
          <dgm:chPref val="1"/>
          <dgm:dir/>
          <dgm:animOne val="branch"/>
          <dgm:animLvl val="lvl"/>
        </dgm:presLayoutVars>
      </dgm:prSet>
      <dgm:spPr/>
      <dgm:t>
        <a:bodyPr/>
        <a:lstStyle/>
        <a:p>
          <a:endParaRPr lang="es-MX"/>
        </a:p>
      </dgm:t>
    </dgm:pt>
    <dgm:pt modelId="{416EA691-8D90-4686-8990-06E7C16B8817}" type="pres">
      <dgm:prSet presAssocID="{C5EF7DA9-A527-49D5-88A1-5060315D3220}" presName="singleCycle" presStyleCnt="0"/>
      <dgm:spPr/>
    </dgm:pt>
    <dgm:pt modelId="{10D514E2-B8E8-479C-AE4A-F8297A692CAE}" type="pres">
      <dgm:prSet presAssocID="{C5EF7DA9-A527-49D5-88A1-5060315D3220}" presName="singleCenter" presStyleLbl="node1" presStyleIdx="0" presStyleCnt="1" custScaleX="123443" custLinFactNeighborX="-2850">
        <dgm:presLayoutVars>
          <dgm:chMax val="7"/>
          <dgm:chPref val="7"/>
        </dgm:presLayoutVars>
      </dgm:prSet>
      <dgm:spPr/>
      <dgm:t>
        <a:bodyPr/>
        <a:lstStyle/>
        <a:p>
          <a:endParaRPr lang="es-MX"/>
        </a:p>
      </dgm:t>
    </dgm:pt>
  </dgm:ptLst>
  <dgm:cxnLst>
    <dgm:cxn modelId="{70FA4F34-8D4B-4C28-BABB-D1DDC24E8981}" srcId="{6E0A8164-0475-438F-9117-5D8A34AEA22E}" destId="{C5EF7DA9-A527-49D5-88A1-5060315D3220}" srcOrd="0" destOrd="0" parTransId="{3BD219C0-BBEB-464B-8113-207D8605B5B8}" sibTransId="{4048A9AE-96F1-4000-B1BF-84E311DBB37D}"/>
    <dgm:cxn modelId="{A61E1E6B-972F-4F85-A48C-55B2909CD345}" type="presOf" srcId="{C5EF7DA9-A527-49D5-88A1-5060315D3220}" destId="{10D514E2-B8E8-479C-AE4A-F8297A692CAE}" srcOrd="0" destOrd="0" presId="urn:microsoft.com/office/officeart/2008/layout/RadialCluster"/>
    <dgm:cxn modelId="{8D20FDED-02A9-4D93-A757-2DC30AEDBDEA}" type="presOf" srcId="{6E0A8164-0475-438F-9117-5D8A34AEA22E}" destId="{7F3BC686-4392-40C8-8D95-7D74AD8244D6}" srcOrd="0" destOrd="0" presId="urn:microsoft.com/office/officeart/2008/layout/RadialCluster"/>
    <dgm:cxn modelId="{E12FE894-4F85-4636-A0E5-9452E0A70BC0}" type="presParOf" srcId="{7F3BC686-4392-40C8-8D95-7D74AD8244D6}" destId="{416EA691-8D90-4686-8990-06E7C16B8817}" srcOrd="0" destOrd="0" presId="urn:microsoft.com/office/officeart/2008/layout/RadialCluster"/>
    <dgm:cxn modelId="{C7CB1D7B-40A8-435B-A0E3-6FFF4CE7318E}" type="presParOf" srcId="{416EA691-8D90-4686-8990-06E7C16B8817}" destId="{10D514E2-B8E8-479C-AE4A-F8297A692CAE}"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3A0EEEB0-E9A4-4BD9-BD9E-CC9D57504CB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54C84651-B1A5-4C86-A920-138AB7AA75FC}">
      <dgm:prSet custT="1"/>
      <dgm:spPr/>
      <dgm:t>
        <a:bodyPr/>
        <a:lstStyle/>
        <a:p>
          <a:pPr algn="ctr" rtl="0"/>
          <a:r>
            <a:rPr lang="es-MX" sz="1200" b="1" dirty="0" smtClean="0">
              <a:solidFill>
                <a:srgbClr val="FF0000"/>
              </a:solidFill>
            </a:rPr>
            <a:t>Acto formal </a:t>
          </a:r>
          <a:r>
            <a:rPr lang="es-MX" sz="1200" dirty="0" smtClean="0"/>
            <a:t>porque se ha entregado la información </a:t>
          </a:r>
          <a:r>
            <a:rPr lang="es-MX" sz="1200" b="1" dirty="0" smtClean="0"/>
            <a:t>pero </a:t>
          </a:r>
          <a:r>
            <a:rPr lang="es-MX" sz="1200" b="1" dirty="0" smtClean="0">
              <a:solidFill>
                <a:srgbClr val="FF0000"/>
              </a:solidFill>
            </a:rPr>
            <a:t>invalido </a:t>
          </a:r>
          <a:r>
            <a:rPr lang="es-MX" sz="1200" b="1" dirty="0" smtClean="0"/>
            <a:t>por resultar ilegible.</a:t>
          </a:r>
          <a:endParaRPr lang="es-MX" sz="1200" dirty="0"/>
        </a:p>
      </dgm:t>
    </dgm:pt>
    <dgm:pt modelId="{12F61460-BEF4-49E7-8A21-E7BC6B24496E}" type="parTrans" cxnId="{84A90AF1-3CC2-4027-BD97-B5EDDA930649}">
      <dgm:prSet/>
      <dgm:spPr/>
      <dgm:t>
        <a:bodyPr/>
        <a:lstStyle/>
        <a:p>
          <a:endParaRPr lang="es-MX"/>
        </a:p>
      </dgm:t>
    </dgm:pt>
    <dgm:pt modelId="{58952F2A-B88B-4837-9247-6774D9E65975}" type="sibTrans" cxnId="{84A90AF1-3CC2-4027-BD97-B5EDDA930649}">
      <dgm:prSet/>
      <dgm:spPr/>
      <dgm:t>
        <a:bodyPr/>
        <a:lstStyle/>
        <a:p>
          <a:endParaRPr lang="es-MX"/>
        </a:p>
      </dgm:t>
    </dgm:pt>
    <dgm:pt modelId="{A20932B3-0573-48DA-99BB-F638BB891AEC}">
      <dgm:prSet custT="1"/>
      <dgm:spPr/>
      <dgm:t>
        <a:bodyPr/>
        <a:lstStyle/>
        <a:p>
          <a:pPr rtl="0"/>
          <a:r>
            <a:rPr lang="es-MX" sz="1200" b="1" dirty="0" smtClean="0"/>
            <a:t>- Vulnerabilidad, débiles visuales o integrantes de comunidades indígenas </a:t>
          </a:r>
          <a:r>
            <a:rPr lang="es-MX" sz="1200" dirty="0" smtClean="0"/>
            <a:t>que requieran la información impresa en sistema braille o traducida en </a:t>
          </a:r>
          <a:r>
            <a:rPr lang="es-MX" sz="1200" b="1" dirty="0" smtClean="0"/>
            <a:t>lenguas indígenas</a:t>
          </a:r>
          <a:r>
            <a:rPr lang="es-MX" sz="1200" dirty="0" smtClean="0"/>
            <a:t>, en cuyo caso el  </a:t>
          </a:r>
          <a:r>
            <a:rPr lang="es-MX" sz="1200" b="1" u="sng" dirty="0" smtClean="0"/>
            <a:t>SO debe implementar los ajustes razonables </a:t>
          </a:r>
          <a:r>
            <a:rPr lang="es-MX" sz="1200" dirty="0" smtClean="0"/>
            <a:t>para superar esas diferencias estructurales.</a:t>
          </a:r>
          <a:endParaRPr lang="es-MX" sz="1200" dirty="0"/>
        </a:p>
      </dgm:t>
    </dgm:pt>
    <dgm:pt modelId="{24412A1A-A644-4416-8B72-9434EFC18027}" type="parTrans" cxnId="{0FA2F704-ECFE-46B6-9A87-04BCBCDB9911}">
      <dgm:prSet/>
      <dgm:spPr/>
      <dgm:t>
        <a:bodyPr/>
        <a:lstStyle/>
        <a:p>
          <a:endParaRPr lang="es-MX"/>
        </a:p>
      </dgm:t>
    </dgm:pt>
    <dgm:pt modelId="{5D9B5116-01E4-403F-9EEF-FBE76B569028}" type="sibTrans" cxnId="{0FA2F704-ECFE-46B6-9A87-04BCBCDB9911}">
      <dgm:prSet/>
      <dgm:spPr/>
      <dgm:t>
        <a:bodyPr/>
        <a:lstStyle/>
        <a:p>
          <a:endParaRPr lang="es-MX"/>
        </a:p>
      </dgm:t>
    </dgm:pt>
    <dgm:pt modelId="{549E6AC3-157A-4982-AE16-8D3CABFCD1B8}" type="pres">
      <dgm:prSet presAssocID="{3A0EEEB0-E9A4-4BD9-BD9E-CC9D57504CB6}" presName="linear" presStyleCnt="0">
        <dgm:presLayoutVars>
          <dgm:animLvl val="lvl"/>
          <dgm:resizeHandles val="exact"/>
        </dgm:presLayoutVars>
      </dgm:prSet>
      <dgm:spPr/>
      <dgm:t>
        <a:bodyPr/>
        <a:lstStyle/>
        <a:p>
          <a:endParaRPr lang="es-MX"/>
        </a:p>
      </dgm:t>
    </dgm:pt>
    <dgm:pt modelId="{24A16A57-1692-4465-8FAE-08F8DC411109}" type="pres">
      <dgm:prSet presAssocID="{54C84651-B1A5-4C86-A920-138AB7AA75FC}" presName="parentText" presStyleLbl="node1" presStyleIdx="0" presStyleCnt="2" custScaleY="47906" custLinFactY="-61107" custLinFactNeighborY="-100000">
        <dgm:presLayoutVars>
          <dgm:chMax val="0"/>
          <dgm:bulletEnabled val="1"/>
        </dgm:presLayoutVars>
      </dgm:prSet>
      <dgm:spPr/>
      <dgm:t>
        <a:bodyPr/>
        <a:lstStyle/>
        <a:p>
          <a:endParaRPr lang="es-MX"/>
        </a:p>
      </dgm:t>
    </dgm:pt>
    <dgm:pt modelId="{4528DBE6-9F41-44CA-97C3-B90DFA50FD14}" type="pres">
      <dgm:prSet presAssocID="{58952F2A-B88B-4837-9247-6774D9E65975}" presName="spacer" presStyleCnt="0"/>
      <dgm:spPr/>
    </dgm:pt>
    <dgm:pt modelId="{7CC2DD6A-8AAD-4197-A8FF-F9CA496D547C}" type="pres">
      <dgm:prSet presAssocID="{A20932B3-0573-48DA-99BB-F638BB891AEC}" presName="parentText" presStyleLbl="node1" presStyleIdx="1" presStyleCnt="2" custScaleY="54095" custLinFactY="-25176" custLinFactNeighborY="-100000">
        <dgm:presLayoutVars>
          <dgm:chMax val="0"/>
          <dgm:bulletEnabled val="1"/>
        </dgm:presLayoutVars>
      </dgm:prSet>
      <dgm:spPr/>
      <dgm:t>
        <a:bodyPr/>
        <a:lstStyle/>
        <a:p>
          <a:endParaRPr lang="es-MX"/>
        </a:p>
      </dgm:t>
    </dgm:pt>
  </dgm:ptLst>
  <dgm:cxnLst>
    <dgm:cxn modelId="{0FA2F704-ECFE-46B6-9A87-04BCBCDB9911}" srcId="{3A0EEEB0-E9A4-4BD9-BD9E-CC9D57504CB6}" destId="{A20932B3-0573-48DA-99BB-F638BB891AEC}" srcOrd="1" destOrd="0" parTransId="{24412A1A-A644-4416-8B72-9434EFC18027}" sibTransId="{5D9B5116-01E4-403F-9EEF-FBE76B569028}"/>
    <dgm:cxn modelId="{84A90AF1-3CC2-4027-BD97-B5EDDA930649}" srcId="{3A0EEEB0-E9A4-4BD9-BD9E-CC9D57504CB6}" destId="{54C84651-B1A5-4C86-A920-138AB7AA75FC}" srcOrd="0" destOrd="0" parTransId="{12F61460-BEF4-49E7-8A21-E7BC6B24496E}" sibTransId="{58952F2A-B88B-4837-9247-6774D9E65975}"/>
    <dgm:cxn modelId="{6CF0976A-AB95-41BC-BEE4-D1DF7A13B124}" type="presOf" srcId="{3A0EEEB0-E9A4-4BD9-BD9E-CC9D57504CB6}" destId="{549E6AC3-157A-4982-AE16-8D3CABFCD1B8}" srcOrd="0" destOrd="0" presId="urn:microsoft.com/office/officeart/2005/8/layout/vList2"/>
    <dgm:cxn modelId="{AFE5D447-1776-427F-BEAA-49D959F1FCED}" type="presOf" srcId="{A20932B3-0573-48DA-99BB-F638BB891AEC}" destId="{7CC2DD6A-8AAD-4197-A8FF-F9CA496D547C}" srcOrd="0" destOrd="0" presId="urn:microsoft.com/office/officeart/2005/8/layout/vList2"/>
    <dgm:cxn modelId="{F6D28250-4A7D-4EAB-BA3A-2E49A9AD807C}" type="presOf" srcId="{54C84651-B1A5-4C86-A920-138AB7AA75FC}" destId="{24A16A57-1692-4465-8FAE-08F8DC411109}" srcOrd="0" destOrd="0" presId="urn:microsoft.com/office/officeart/2005/8/layout/vList2"/>
    <dgm:cxn modelId="{0F7EE249-0EC8-4507-B99B-58D4728C52D2}" type="presParOf" srcId="{549E6AC3-157A-4982-AE16-8D3CABFCD1B8}" destId="{24A16A57-1692-4465-8FAE-08F8DC411109}" srcOrd="0" destOrd="0" presId="urn:microsoft.com/office/officeart/2005/8/layout/vList2"/>
    <dgm:cxn modelId="{4D06871D-A164-4EA1-9F5B-341E7D307C90}" type="presParOf" srcId="{549E6AC3-157A-4982-AE16-8D3CABFCD1B8}" destId="{4528DBE6-9F41-44CA-97C3-B90DFA50FD14}" srcOrd="1" destOrd="0" presId="urn:microsoft.com/office/officeart/2005/8/layout/vList2"/>
    <dgm:cxn modelId="{8993DD7F-DFF4-4BF2-91A0-529C70525A65}" type="presParOf" srcId="{549E6AC3-157A-4982-AE16-8D3CABFCD1B8}" destId="{7CC2DD6A-8AAD-4197-A8FF-F9CA496D547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480C00-C935-4882-AD41-C05ACB1F88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BD7623C8-7BB5-4DC5-9ED9-4118343FBDF6}">
      <dgm:prSet custT="1"/>
      <dgm:spPr/>
      <dgm:t>
        <a:bodyPr/>
        <a:lstStyle/>
        <a:p>
          <a:pPr algn="ctr" rtl="0"/>
          <a:r>
            <a:rPr lang="es-MX" sz="1500" b="1" dirty="0" smtClean="0"/>
            <a:t>IX. Los costos o tiempos de entrega de la información </a:t>
          </a:r>
          <a:endParaRPr lang="es-MX" sz="1500" b="1" dirty="0"/>
        </a:p>
      </dgm:t>
    </dgm:pt>
    <dgm:pt modelId="{7E5B64E5-38FA-42BD-9A0F-E9B17BE30B7B}" type="parTrans" cxnId="{A97B4A5F-A0B7-4E41-B837-EDD1DD1A1D15}">
      <dgm:prSet/>
      <dgm:spPr/>
      <dgm:t>
        <a:bodyPr/>
        <a:lstStyle/>
        <a:p>
          <a:endParaRPr lang="es-MX"/>
        </a:p>
      </dgm:t>
    </dgm:pt>
    <dgm:pt modelId="{DE031AF4-587C-4C23-A62C-2C1A8551BEEF}" type="sibTrans" cxnId="{A97B4A5F-A0B7-4E41-B837-EDD1DD1A1D15}">
      <dgm:prSet/>
      <dgm:spPr/>
      <dgm:t>
        <a:bodyPr/>
        <a:lstStyle/>
        <a:p>
          <a:endParaRPr lang="es-MX"/>
        </a:p>
      </dgm:t>
    </dgm:pt>
    <dgm:pt modelId="{6DB0CA80-D7B2-4CD6-AD14-11535939765A}">
      <dgm:prSet custT="1"/>
      <dgm:spPr/>
      <dgm:t>
        <a:bodyPr/>
        <a:lstStyle/>
        <a:p>
          <a:pPr algn="just" rtl="0"/>
          <a:r>
            <a:rPr lang="es-MX" sz="1200" b="1" dirty="0" smtClean="0">
              <a:solidFill>
                <a:srgbClr val="FF0000"/>
              </a:solidFill>
            </a:rPr>
            <a:t>Acto formal, </a:t>
          </a:r>
          <a:r>
            <a:rPr lang="es-MX" sz="1200" b="1" dirty="0" smtClean="0"/>
            <a:t>emitido por autoridades legalmente facultadas</a:t>
          </a:r>
          <a:r>
            <a:rPr lang="es-MX" sz="1200" dirty="0" smtClean="0"/>
            <a:t>, pero</a:t>
          </a:r>
          <a:r>
            <a:rPr lang="es-MX" sz="1200" dirty="0" smtClean="0">
              <a:solidFill>
                <a:srgbClr val="FF0000"/>
              </a:solidFill>
            </a:rPr>
            <a:t> </a:t>
          </a:r>
          <a:r>
            <a:rPr lang="es-MX" sz="1200" b="1" dirty="0" smtClean="0">
              <a:solidFill>
                <a:srgbClr val="FF0000"/>
              </a:solidFill>
            </a:rPr>
            <a:t>inválido </a:t>
          </a:r>
          <a:r>
            <a:rPr lang="es-MX" sz="1200" b="1" dirty="0" smtClean="0"/>
            <a:t>e</a:t>
          </a:r>
          <a:r>
            <a:rPr lang="es-MX" sz="1200" dirty="0" smtClean="0"/>
            <a:t>n tanto que injustificadamente </a:t>
          </a:r>
          <a:r>
            <a:rPr lang="es-MX" sz="1200" b="1" dirty="0" smtClean="0"/>
            <a:t>pretenda establecer costos </a:t>
          </a:r>
          <a:r>
            <a:rPr lang="es-MX" sz="1200" dirty="0" smtClean="0"/>
            <a:t>para la entrega de la información; o bien, </a:t>
          </a:r>
          <a:r>
            <a:rPr lang="es-MX" sz="1200" b="1" dirty="0" smtClean="0"/>
            <a:t>responder a la solicitud dentro del plazo, pero estableciendo un calendario de entrega que pudiera no ser justificado, </a:t>
          </a:r>
          <a:r>
            <a:rPr lang="es-MX" sz="1200" dirty="0" smtClean="0"/>
            <a:t>lo que representa una afectación al DAI susceptible de ser sancionado con su anulación y ordenándose la entrega de la información, sin costos o en un plazo diferente.</a:t>
          </a:r>
          <a:endParaRPr lang="es-MX" sz="1200" dirty="0"/>
        </a:p>
      </dgm:t>
    </dgm:pt>
    <dgm:pt modelId="{42A021D5-130C-4449-BD26-A896FB6E76C9}" type="parTrans" cxnId="{1BAAE0BF-CA17-4BAD-BB7C-E9233D4C3FC1}">
      <dgm:prSet/>
      <dgm:spPr/>
      <dgm:t>
        <a:bodyPr/>
        <a:lstStyle/>
        <a:p>
          <a:endParaRPr lang="es-MX"/>
        </a:p>
      </dgm:t>
    </dgm:pt>
    <dgm:pt modelId="{23AF25BF-704F-4EBF-8386-58E037B8D8A2}" type="sibTrans" cxnId="{1BAAE0BF-CA17-4BAD-BB7C-E9233D4C3FC1}">
      <dgm:prSet/>
      <dgm:spPr/>
      <dgm:t>
        <a:bodyPr/>
        <a:lstStyle/>
        <a:p>
          <a:endParaRPr lang="es-MX"/>
        </a:p>
      </dgm:t>
    </dgm:pt>
    <dgm:pt modelId="{81200645-252E-4CE9-BD7A-75C51AAD91CF}" type="pres">
      <dgm:prSet presAssocID="{EA480C00-C935-4882-AD41-C05ACB1F880C}" presName="linear" presStyleCnt="0">
        <dgm:presLayoutVars>
          <dgm:animLvl val="lvl"/>
          <dgm:resizeHandles val="exact"/>
        </dgm:presLayoutVars>
      </dgm:prSet>
      <dgm:spPr/>
      <dgm:t>
        <a:bodyPr/>
        <a:lstStyle/>
        <a:p>
          <a:endParaRPr lang="es-MX"/>
        </a:p>
      </dgm:t>
    </dgm:pt>
    <dgm:pt modelId="{26C46B15-7B0E-47CC-A73E-9F6FE11725BC}" type="pres">
      <dgm:prSet presAssocID="{BD7623C8-7BB5-4DC5-9ED9-4118343FBDF6}" presName="parentText" presStyleLbl="node1" presStyleIdx="0" presStyleCnt="2" custScaleY="57373" custLinFactY="-21480" custLinFactNeighborY="-100000">
        <dgm:presLayoutVars>
          <dgm:chMax val="0"/>
          <dgm:bulletEnabled val="1"/>
        </dgm:presLayoutVars>
      </dgm:prSet>
      <dgm:spPr/>
      <dgm:t>
        <a:bodyPr/>
        <a:lstStyle/>
        <a:p>
          <a:endParaRPr lang="es-MX"/>
        </a:p>
      </dgm:t>
    </dgm:pt>
    <dgm:pt modelId="{0CA8BA7E-54C6-435A-815D-9EA317EDE3FE}" type="pres">
      <dgm:prSet presAssocID="{DE031AF4-587C-4C23-A62C-2C1A8551BEEF}" presName="spacer" presStyleCnt="0"/>
      <dgm:spPr/>
    </dgm:pt>
    <dgm:pt modelId="{0EE0C84C-34F9-4769-9A66-F9169EA4A3A3}" type="pres">
      <dgm:prSet presAssocID="{6DB0CA80-D7B2-4CD6-AD14-11535939765A}" presName="parentText" presStyleLbl="node1" presStyleIdx="1" presStyleCnt="2" custLinFactY="-12973" custLinFactNeighborY="-100000">
        <dgm:presLayoutVars>
          <dgm:chMax val="0"/>
          <dgm:bulletEnabled val="1"/>
        </dgm:presLayoutVars>
      </dgm:prSet>
      <dgm:spPr/>
      <dgm:t>
        <a:bodyPr/>
        <a:lstStyle/>
        <a:p>
          <a:endParaRPr lang="es-MX"/>
        </a:p>
      </dgm:t>
    </dgm:pt>
  </dgm:ptLst>
  <dgm:cxnLst>
    <dgm:cxn modelId="{07A98559-0571-47EF-8164-DA9D64EBDEF4}" type="presOf" srcId="{EA480C00-C935-4882-AD41-C05ACB1F880C}" destId="{81200645-252E-4CE9-BD7A-75C51AAD91CF}" srcOrd="0" destOrd="0" presId="urn:microsoft.com/office/officeart/2005/8/layout/vList2"/>
    <dgm:cxn modelId="{26AF712A-E6B1-41A7-8B04-025DD4E55F3A}" type="presOf" srcId="{6DB0CA80-D7B2-4CD6-AD14-11535939765A}" destId="{0EE0C84C-34F9-4769-9A66-F9169EA4A3A3}" srcOrd="0" destOrd="0" presId="urn:microsoft.com/office/officeart/2005/8/layout/vList2"/>
    <dgm:cxn modelId="{A97B4A5F-A0B7-4E41-B837-EDD1DD1A1D15}" srcId="{EA480C00-C935-4882-AD41-C05ACB1F880C}" destId="{BD7623C8-7BB5-4DC5-9ED9-4118343FBDF6}" srcOrd="0" destOrd="0" parTransId="{7E5B64E5-38FA-42BD-9A0F-E9B17BE30B7B}" sibTransId="{DE031AF4-587C-4C23-A62C-2C1A8551BEEF}"/>
    <dgm:cxn modelId="{5B8EEA5B-836B-4385-9CF6-BBFB7BB4290D}" type="presOf" srcId="{BD7623C8-7BB5-4DC5-9ED9-4118343FBDF6}" destId="{26C46B15-7B0E-47CC-A73E-9F6FE11725BC}" srcOrd="0" destOrd="0" presId="urn:microsoft.com/office/officeart/2005/8/layout/vList2"/>
    <dgm:cxn modelId="{1BAAE0BF-CA17-4BAD-BB7C-E9233D4C3FC1}" srcId="{EA480C00-C935-4882-AD41-C05ACB1F880C}" destId="{6DB0CA80-D7B2-4CD6-AD14-11535939765A}" srcOrd="1" destOrd="0" parTransId="{42A021D5-130C-4449-BD26-A896FB6E76C9}" sibTransId="{23AF25BF-704F-4EBF-8386-58E037B8D8A2}"/>
    <dgm:cxn modelId="{65E965A2-2A2D-43D4-833B-2AC97B986287}" type="presParOf" srcId="{81200645-252E-4CE9-BD7A-75C51AAD91CF}" destId="{26C46B15-7B0E-47CC-A73E-9F6FE11725BC}" srcOrd="0" destOrd="0" presId="urn:microsoft.com/office/officeart/2005/8/layout/vList2"/>
    <dgm:cxn modelId="{38332390-8287-422C-9BBA-0D0D2F0BF380}" type="presParOf" srcId="{81200645-252E-4CE9-BD7A-75C51AAD91CF}" destId="{0CA8BA7E-54C6-435A-815D-9EA317EDE3FE}" srcOrd="1" destOrd="0" presId="urn:microsoft.com/office/officeart/2005/8/layout/vList2"/>
    <dgm:cxn modelId="{BC0092E5-306D-41EE-AFA0-100167F87FD7}" type="presParOf" srcId="{81200645-252E-4CE9-BD7A-75C51AAD91CF}" destId="{0EE0C84C-34F9-4769-9A66-F9169EA4A3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6798536-AAF1-4EB0-8881-003E49F492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9ABE85C9-AC89-4E80-B7E4-1413364E9FDC}">
      <dgm:prSet custT="1"/>
      <dgm:spPr>
        <a:solidFill>
          <a:srgbClr val="00B050"/>
        </a:solidFill>
      </dgm:spPr>
      <dgm:t>
        <a:bodyPr/>
        <a:lstStyle/>
        <a:p>
          <a:pPr rtl="0"/>
          <a:r>
            <a:rPr lang="es-MX" sz="1500" b="1" dirty="0" smtClean="0"/>
            <a:t>Se presenta la solicitud de acceso a la información mediante la plataforma tecnológica y requiere la información bajo esa misma modalidad.</a:t>
          </a:r>
          <a:r>
            <a:rPr lang="es-MX" sz="1500" dirty="0" smtClean="0"/>
            <a:t> </a:t>
          </a:r>
          <a:endParaRPr lang="es-MX" sz="1500" dirty="0"/>
        </a:p>
      </dgm:t>
    </dgm:pt>
    <dgm:pt modelId="{E4EC0CA4-0CB3-4DE5-8FBC-87DC4B09FBD0}" type="parTrans" cxnId="{3A5F1B3C-CF34-49A3-8260-A49E3EE9C34A}">
      <dgm:prSet/>
      <dgm:spPr/>
      <dgm:t>
        <a:bodyPr/>
        <a:lstStyle/>
        <a:p>
          <a:endParaRPr lang="es-MX"/>
        </a:p>
      </dgm:t>
    </dgm:pt>
    <dgm:pt modelId="{708C7220-B452-443B-99E0-0973492E6DB8}" type="sibTrans" cxnId="{3A5F1B3C-CF34-49A3-8260-A49E3EE9C34A}">
      <dgm:prSet/>
      <dgm:spPr/>
      <dgm:t>
        <a:bodyPr/>
        <a:lstStyle/>
        <a:p>
          <a:endParaRPr lang="es-MX"/>
        </a:p>
      </dgm:t>
    </dgm:pt>
    <dgm:pt modelId="{7585FAD2-5340-4C1E-BB97-412C3DE02135}">
      <dgm:prSet custT="1"/>
      <dgm:spPr/>
      <dgm:t>
        <a:bodyPr/>
        <a:lstStyle/>
        <a:p>
          <a:pPr algn="l" rtl="0"/>
          <a:r>
            <a:rPr lang="es-MX" sz="1500" dirty="0" smtClean="0"/>
            <a:t>El artículo 141 de la </a:t>
          </a:r>
          <a:r>
            <a:rPr lang="es-MX" sz="1500" b="1" dirty="0" smtClean="0">
              <a:effectLst/>
              <a:latin typeface="ArialMT"/>
              <a:ea typeface="Calibri" panose="020F0502020204030204" pitchFamily="34" charset="0"/>
              <a:cs typeface="ArialMT"/>
            </a:rPr>
            <a:t>LGTAIP </a:t>
          </a:r>
          <a:r>
            <a:rPr lang="es-MX" sz="1500" dirty="0" smtClean="0"/>
            <a:t>que contempla la posibilidad de que existan costos para obtener la información:  </a:t>
          </a:r>
        </a:p>
        <a:p>
          <a:pPr algn="l" rtl="0"/>
          <a:r>
            <a:rPr lang="es-MX" sz="1500" dirty="0" smtClean="0"/>
            <a:t>I.	El costo de los materiales utilizados en la reproducción de la información; </a:t>
          </a:r>
        </a:p>
        <a:p>
          <a:pPr algn="just" rtl="0"/>
          <a:r>
            <a:rPr lang="es-MX" sz="1500" dirty="0" smtClean="0"/>
            <a:t>II.	El costo de envío, en su caso, y </a:t>
          </a:r>
        </a:p>
        <a:p>
          <a:pPr algn="just" rtl="0"/>
          <a:r>
            <a:rPr lang="es-MX" sz="1500" dirty="0" smtClean="0"/>
            <a:t>III.	El pago de la certificación de los Documentos, cuando proceda. </a:t>
          </a:r>
        </a:p>
        <a:p>
          <a:pPr algn="l" rtl="0"/>
          <a:r>
            <a:rPr lang="es-MX" sz="1500" dirty="0" smtClean="0"/>
            <a:t>                  … </a:t>
          </a:r>
          <a:endParaRPr lang="es-MX" sz="1500" dirty="0"/>
        </a:p>
      </dgm:t>
    </dgm:pt>
    <dgm:pt modelId="{E01B18AA-8533-4F8D-B635-F4084563C4B4}" type="parTrans" cxnId="{D8A2B1AA-EBF4-4DAA-A62D-4FE96289EE17}">
      <dgm:prSet/>
      <dgm:spPr/>
      <dgm:t>
        <a:bodyPr/>
        <a:lstStyle/>
        <a:p>
          <a:endParaRPr lang="es-MX"/>
        </a:p>
      </dgm:t>
    </dgm:pt>
    <dgm:pt modelId="{ED73D2E0-D767-4B6A-8E3A-EF8648AABA36}" type="sibTrans" cxnId="{D8A2B1AA-EBF4-4DAA-A62D-4FE96289EE17}">
      <dgm:prSet/>
      <dgm:spPr/>
      <dgm:t>
        <a:bodyPr/>
        <a:lstStyle/>
        <a:p>
          <a:endParaRPr lang="es-MX"/>
        </a:p>
      </dgm:t>
    </dgm:pt>
    <dgm:pt modelId="{D041B7C8-2A8E-4CC3-8220-89F98EA9D285}">
      <dgm:prSet custT="1"/>
      <dgm:spPr/>
      <dgm:t>
        <a:bodyPr/>
        <a:lstStyle/>
        <a:p>
          <a:pPr algn="just" rtl="0"/>
          <a:r>
            <a:rPr lang="es-MX" sz="1500" dirty="0" smtClean="0"/>
            <a:t>En el Estado de México se tiene establecida una tarifa por el pago de los </a:t>
          </a:r>
          <a:r>
            <a:rPr lang="es-MX" sz="1500" u="sng" dirty="0" smtClean="0"/>
            <a:t>derechos por la digitalización </a:t>
          </a:r>
          <a:r>
            <a:rPr lang="es-MX" sz="1500" dirty="0" smtClean="0"/>
            <a:t>de la información (artículo 148 del Código Financiero del Estado de México y Municipios).</a:t>
          </a:r>
          <a:endParaRPr lang="es-MX" sz="1500" dirty="0"/>
        </a:p>
      </dgm:t>
    </dgm:pt>
    <dgm:pt modelId="{E36EB57A-92A2-4619-8E54-EE2A81E72E18}" type="parTrans" cxnId="{A136AF1D-C2E1-4F76-8F41-DB809DCEA862}">
      <dgm:prSet/>
      <dgm:spPr/>
      <dgm:t>
        <a:bodyPr/>
        <a:lstStyle/>
        <a:p>
          <a:endParaRPr lang="es-MX"/>
        </a:p>
      </dgm:t>
    </dgm:pt>
    <dgm:pt modelId="{5081337A-665B-4257-8C9C-70C33B3CD971}" type="sibTrans" cxnId="{A136AF1D-C2E1-4F76-8F41-DB809DCEA862}">
      <dgm:prSet/>
      <dgm:spPr/>
      <dgm:t>
        <a:bodyPr/>
        <a:lstStyle/>
        <a:p>
          <a:endParaRPr lang="es-MX"/>
        </a:p>
      </dgm:t>
    </dgm:pt>
    <dgm:pt modelId="{804B72A5-48B2-4DB8-8C37-259FD6DEB9CE}" type="pres">
      <dgm:prSet presAssocID="{36798536-AAF1-4EB0-8881-003E49F492F5}" presName="linear" presStyleCnt="0">
        <dgm:presLayoutVars>
          <dgm:animLvl val="lvl"/>
          <dgm:resizeHandles val="exact"/>
        </dgm:presLayoutVars>
      </dgm:prSet>
      <dgm:spPr/>
      <dgm:t>
        <a:bodyPr/>
        <a:lstStyle/>
        <a:p>
          <a:endParaRPr lang="es-MX"/>
        </a:p>
      </dgm:t>
    </dgm:pt>
    <dgm:pt modelId="{D0943701-F5F0-49B9-B824-62414825A07D}" type="pres">
      <dgm:prSet presAssocID="{9ABE85C9-AC89-4E80-B7E4-1413364E9FDC}" presName="parentText" presStyleLbl="node1" presStyleIdx="0" presStyleCnt="3" custScaleY="55254" custLinFactNeighborX="19355" custLinFactNeighborY="-15485">
        <dgm:presLayoutVars>
          <dgm:chMax val="0"/>
          <dgm:bulletEnabled val="1"/>
        </dgm:presLayoutVars>
      </dgm:prSet>
      <dgm:spPr/>
      <dgm:t>
        <a:bodyPr/>
        <a:lstStyle/>
        <a:p>
          <a:endParaRPr lang="es-MX"/>
        </a:p>
      </dgm:t>
    </dgm:pt>
    <dgm:pt modelId="{E6D2BD11-FBE5-49B9-8914-0A871C892E45}" type="pres">
      <dgm:prSet presAssocID="{708C7220-B452-443B-99E0-0973492E6DB8}" presName="spacer" presStyleCnt="0"/>
      <dgm:spPr/>
    </dgm:pt>
    <dgm:pt modelId="{1AF406D1-45D6-469C-85C1-8E7A5B165221}" type="pres">
      <dgm:prSet presAssocID="{7585FAD2-5340-4C1E-BB97-412C3DE02135}" presName="parentText" presStyleLbl="node1" presStyleIdx="1" presStyleCnt="3" custScaleY="130399">
        <dgm:presLayoutVars>
          <dgm:chMax val="0"/>
          <dgm:bulletEnabled val="1"/>
        </dgm:presLayoutVars>
      </dgm:prSet>
      <dgm:spPr/>
      <dgm:t>
        <a:bodyPr/>
        <a:lstStyle/>
        <a:p>
          <a:endParaRPr lang="es-MX"/>
        </a:p>
      </dgm:t>
    </dgm:pt>
    <dgm:pt modelId="{161331D5-C184-4F78-9CDC-BFF3DF827965}" type="pres">
      <dgm:prSet presAssocID="{ED73D2E0-D767-4B6A-8E3A-EF8648AABA36}" presName="spacer" presStyleCnt="0"/>
      <dgm:spPr/>
    </dgm:pt>
    <dgm:pt modelId="{F89209DA-AB8C-4EB2-BA84-4C2FEFD3D52F}" type="pres">
      <dgm:prSet presAssocID="{D041B7C8-2A8E-4CC3-8220-89F98EA9D285}" presName="parentText" presStyleLbl="node1" presStyleIdx="2" presStyleCnt="3">
        <dgm:presLayoutVars>
          <dgm:chMax val="0"/>
          <dgm:bulletEnabled val="1"/>
        </dgm:presLayoutVars>
      </dgm:prSet>
      <dgm:spPr/>
      <dgm:t>
        <a:bodyPr/>
        <a:lstStyle/>
        <a:p>
          <a:endParaRPr lang="es-MX"/>
        </a:p>
      </dgm:t>
    </dgm:pt>
  </dgm:ptLst>
  <dgm:cxnLst>
    <dgm:cxn modelId="{C183B2A6-65C7-4275-9D64-132D0283C65B}" type="presOf" srcId="{9ABE85C9-AC89-4E80-B7E4-1413364E9FDC}" destId="{D0943701-F5F0-49B9-B824-62414825A07D}" srcOrd="0" destOrd="0" presId="urn:microsoft.com/office/officeart/2005/8/layout/vList2"/>
    <dgm:cxn modelId="{3A5F1B3C-CF34-49A3-8260-A49E3EE9C34A}" srcId="{36798536-AAF1-4EB0-8881-003E49F492F5}" destId="{9ABE85C9-AC89-4E80-B7E4-1413364E9FDC}" srcOrd="0" destOrd="0" parTransId="{E4EC0CA4-0CB3-4DE5-8FBC-87DC4B09FBD0}" sibTransId="{708C7220-B452-443B-99E0-0973492E6DB8}"/>
    <dgm:cxn modelId="{A136AF1D-C2E1-4F76-8F41-DB809DCEA862}" srcId="{36798536-AAF1-4EB0-8881-003E49F492F5}" destId="{D041B7C8-2A8E-4CC3-8220-89F98EA9D285}" srcOrd="2" destOrd="0" parTransId="{E36EB57A-92A2-4619-8E54-EE2A81E72E18}" sibTransId="{5081337A-665B-4257-8C9C-70C33B3CD971}"/>
    <dgm:cxn modelId="{74ED809B-7C40-4D9C-8BBF-C63B6539F56C}" type="presOf" srcId="{36798536-AAF1-4EB0-8881-003E49F492F5}" destId="{804B72A5-48B2-4DB8-8C37-259FD6DEB9CE}" srcOrd="0" destOrd="0" presId="urn:microsoft.com/office/officeart/2005/8/layout/vList2"/>
    <dgm:cxn modelId="{39DFA32C-E65A-47FB-8AEE-641FB98F2404}" type="presOf" srcId="{D041B7C8-2A8E-4CC3-8220-89F98EA9D285}" destId="{F89209DA-AB8C-4EB2-BA84-4C2FEFD3D52F}" srcOrd="0" destOrd="0" presId="urn:microsoft.com/office/officeart/2005/8/layout/vList2"/>
    <dgm:cxn modelId="{0AE43B88-8DA0-40AC-9679-5B3A424779B9}" type="presOf" srcId="{7585FAD2-5340-4C1E-BB97-412C3DE02135}" destId="{1AF406D1-45D6-469C-85C1-8E7A5B165221}" srcOrd="0" destOrd="0" presId="urn:microsoft.com/office/officeart/2005/8/layout/vList2"/>
    <dgm:cxn modelId="{D8A2B1AA-EBF4-4DAA-A62D-4FE96289EE17}" srcId="{36798536-AAF1-4EB0-8881-003E49F492F5}" destId="{7585FAD2-5340-4C1E-BB97-412C3DE02135}" srcOrd="1" destOrd="0" parTransId="{E01B18AA-8533-4F8D-B635-F4084563C4B4}" sibTransId="{ED73D2E0-D767-4B6A-8E3A-EF8648AABA36}"/>
    <dgm:cxn modelId="{3343E8A8-92A6-40EC-9A2E-8D9614EC74D1}" type="presParOf" srcId="{804B72A5-48B2-4DB8-8C37-259FD6DEB9CE}" destId="{D0943701-F5F0-49B9-B824-62414825A07D}" srcOrd="0" destOrd="0" presId="urn:microsoft.com/office/officeart/2005/8/layout/vList2"/>
    <dgm:cxn modelId="{DABC321B-F7DB-49E9-B209-3DEA00F599E1}" type="presParOf" srcId="{804B72A5-48B2-4DB8-8C37-259FD6DEB9CE}" destId="{E6D2BD11-FBE5-49B9-8914-0A871C892E45}" srcOrd="1" destOrd="0" presId="urn:microsoft.com/office/officeart/2005/8/layout/vList2"/>
    <dgm:cxn modelId="{8CC91B6A-49AF-4BBB-8FF9-A6E4B9DA421B}" type="presParOf" srcId="{804B72A5-48B2-4DB8-8C37-259FD6DEB9CE}" destId="{1AF406D1-45D6-469C-85C1-8E7A5B165221}" srcOrd="2" destOrd="0" presId="urn:microsoft.com/office/officeart/2005/8/layout/vList2"/>
    <dgm:cxn modelId="{F45C1D14-24AC-4CF5-B13B-E5DB43096D59}" type="presParOf" srcId="{804B72A5-48B2-4DB8-8C37-259FD6DEB9CE}" destId="{161331D5-C184-4F78-9CDC-BFF3DF827965}" srcOrd="3" destOrd="0" presId="urn:microsoft.com/office/officeart/2005/8/layout/vList2"/>
    <dgm:cxn modelId="{07564167-E868-4F74-8E3B-E9DD430FBE66}" type="presParOf" srcId="{804B72A5-48B2-4DB8-8C37-259FD6DEB9CE}" destId="{F89209DA-AB8C-4EB2-BA84-4C2FEFD3D52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C5C8AA-F54C-4F3E-8B49-D74B4143EFA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10F53AA2-0732-4153-A07B-A00355807BC3}">
      <dgm:prSet custT="1"/>
      <dgm:spPr/>
      <dgm:t>
        <a:bodyPr/>
        <a:lstStyle/>
        <a:p>
          <a:pPr algn="just" rtl="0"/>
          <a:r>
            <a:rPr lang="es-MX" sz="1500" b="1" dirty="0" smtClean="0"/>
            <a:t>El sujeto obligado, incluso, previamente digitalizó la información para cumplir con sus propios procedimientos administrativos</a:t>
          </a:r>
          <a:r>
            <a:rPr lang="es-MX" sz="1500" dirty="0" smtClean="0"/>
            <a:t> y, aun así, </a:t>
          </a:r>
          <a:r>
            <a:rPr lang="es-MX" sz="1500" b="1" dirty="0" smtClean="0"/>
            <a:t>pretende realizar el cobro, (obligaciones de gestión documental dela digitalización </a:t>
          </a:r>
          <a:r>
            <a:rPr lang="es-MX" sz="1500" dirty="0" smtClean="0"/>
            <a:t>de la información)</a:t>
          </a:r>
          <a:endParaRPr lang="es-MX" sz="1500" dirty="0"/>
        </a:p>
      </dgm:t>
    </dgm:pt>
    <dgm:pt modelId="{055910AB-D23B-43E7-AB38-982CFA36C098}" type="parTrans" cxnId="{62EFAB41-6A88-40DE-BD49-21BBF2096BC6}">
      <dgm:prSet/>
      <dgm:spPr/>
      <dgm:t>
        <a:bodyPr/>
        <a:lstStyle/>
        <a:p>
          <a:endParaRPr lang="es-MX"/>
        </a:p>
      </dgm:t>
    </dgm:pt>
    <dgm:pt modelId="{54FF5964-9E51-4DF1-AEEF-760F25A6EB05}" type="sibTrans" cxnId="{62EFAB41-6A88-40DE-BD49-21BBF2096BC6}">
      <dgm:prSet/>
      <dgm:spPr/>
      <dgm:t>
        <a:bodyPr/>
        <a:lstStyle/>
        <a:p>
          <a:endParaRPr lang="es-MX"/>
        </a:p>
      </dgm:t>
    </dgm:pt>
    <dgm:pt modelId="{336A60FF-08E1-4832-ACE5-1679FE938692}">
      <dgm:prSet custT="1"/>
      <dgm:spPr/>
      <dgm:t>
        <a:bodyPr/>
        <a:lstStyle/>
        <a:p>
          <a:pPr algn="just" rtl="0"/>
          <a:r>
            <a:rPr lang="es-MX" sz="1500" dirty="0" smtClean="0"/>
            <a:t>NO puede justificarse esta pretensión si consideramos la LGTAIP </a:t>
          </a:r>
          <a:r>
            <a:rPr lang="es-MX" sz="1500" b="1" dirty="0" smtClean="0"/>
            <a:t>en su artículo 17</a:t>
          </a:r>
          <a:r>
            <a:rPr lang="es-MX" sz="1500" dirty="0" smtClean="0"/>
            <a:t>, precisa que “(e)l ejercicio del derecho de acceso a </a:t>
          </a:r>
          <a:r>
            <a:rPr lang="es-MX" sz="1500" b="1" u="sng" dirty="0" smtClean="0"/>
            <a:t>la información es gratuito </a:t>
          </a:r>
          <a:r>
            <a:rPr lang="es-MX" sz="1500" dirty="0" smtClean="0"/>
            <a:t>y sólo podrá́ requerirse el cobro correspondiente a la modalidad de reproducción y entrega solicitada”, y que los </a:t>
          </a:r>
          <a:r>
            <a:rPr lang="es-MX" sz="1500" b="1" u="sng" dirty="0" smtClean="0"/>
            <a:t>criterios internacionales </a:t>
          </a:r>
          <a:r>
            <a:rPr lang="es-MX" sz="1500" dirty="0" smtClean="0"/>
            <a:t>han sido sumamente claros y enfáticos al determinar que los </a:t>
          </a:r>
          <a:r>
            <a:rPr lang="es-MX" sz="1500" b="1" u="sng" dirty="0" smtClean="0"/>
            <a:t>procedimientos de acceso a la información deben ser gratuitos.</a:t>
          </a:r>
          <a:endParaRPr lang="es-MX" sz="1500" b="1" u="sng" dirty="0"/>
        </a:p>
      </dgm:t>
    </dgm:pt>
    <dgm:pt modelId="{D67BD55B-7A7F-4371-8A0B-B1520DDCCE5B}" type="parTrans" cxnId="{2B0EF55A-13C2-457B-B35D-23B53F7C2013}">
      <dgm:prSet/>
      <dgm:spPr/>
      <dgm:t>
        <a:bodyPr/>
        <a:lstStyle/>
        <a:p>
          <a:endParaRPr lang="es-MX"/>
        </a:p>
      </dgm:t>
    </dgm:pt>
    <dgm:pt modelId="{2116EDF5-C83A-40AF-ADE9-449E5CAE47EC}" type="sibTrans" cxnId="{2B0EF55A-13C2-457B-B35D-23B53F7C2013}">
      <dgm:prSet/>
      <dgm:spPr/>
      <dgm:t>
        <a:bodyPr/>
        <a:lstStyle/>
        <a:p>
          <a:endParaRPr lang="es-MX"/>
        </a:p>
      </dgm:t>
    </dgm:pt>
    <dgm:pt modelId="{0B7716EA-5734-40F5-A93B-C01A7F8C8D5D}" type="pres">
      <dgm:prSet presAssocID="{EEC5C8AA-F54C-4F3E-8B49-D74B4143EFA8}" presName="linear" presStyleCnt="0">
        <dgm:presLayoutVars>
          <dgm:animLvl val="lvl"/>
          <dgm:resizeHandles val="exact"/>
        </dgm:presLayoutVars>
      </dgm:prSet>
      <dgm:spPr/>
      <dgm:t>
        <a:bodyPr/>
        <a:lstStyle/>
        <a:p>
          <a:endParaRPr lang="es-MX"/>
        </a:p>
      </dgm:t>
    </dgm:pt>
    <dgm:pt modelId="{42216BD1-AAA8-4251-A1DC-6679FFD0E6E6}" type="pres">
      <dgm:prSet presAssocID="{10F53AA2-0732-4153-A07B-A00355807BC3}" presName="parentText" presStyleLbl="node1" presStyleIdx="0" presStyleCnt="2">
        <dgm:presLayoutVars>
          <dgm:chMax val="0"/>
          <dgm:bulletEnabled val="1"/>
        </dgm:presLayoutVars>
      </dgm:prSet>
      <dgm:spPr/>
      <dgm:t>
        <a:bodyPr/>
        <a:lstStyle/>
        <a:p>
          <a:endParaRPr lang="es-MX"/>
        </a:p>
      </dgm:t>
    </dgm:pt>
    <dgm:pt modelId="{4DA88582-B92D-485E-B962-A33E121E1D94}" type="pres">
      <dgm:prSet presAssocID="{54FF5964-9E51-4DF1-AEEF-760F25A6EB05}" presName="spacer" presStyleCnt="0"/>
      <dgm:spPr/>
    </dgm:pt>
    <dgm:pt modelId="{51E4D4CC-1C5A-4DBE-8FCC-FE206816D6CB}" type="pres">
      <dgm:prSet presAssocID="{336A60FF-08E1-4832-ACE5-1679FE938692}" presName="parentText" presStyleLbl="node1" presStyleIdx="1" presStyleCnt="2">
        <dgm:presLayoutVars>
          <dgm:chMax val="0"/>
          <dgm:bulletEnabled val="1"/>
        </dgm:presLayoutVars>
      </dgm:prSet>
      <dgm:spPr/>
      <dgm:t>
        <a:bodyPr/>
        <a:lstStyle/>
        <a:p>
          <a:endParaRPr lang="es-MX"/>
        </a:p>
      </dgm:t>
    </dgm:pt>
  </dgm:ptLst>
  <dgm:cxnLst>
    <dgm:cxn modelId="{2B0EF55A-13C2-457B-B35D-23B53F7C2013}" srcId="{EEC5C8AA-F54C-4F3E-8B49-D74B4143EFA8}" destId="{336A60FF-08E1-4832-ACE5-1679FE938692}" srcOrd="1" destOrd="0" parTransId="{D67BD55B-7A7F-4371-8A0B-B1520DDCCE5B}" sibTransId="{2116EDF5-C83A-40AF-ADE9-449E5CAE47EC}"/>
    <dgm:cxn modelId="{15BD8E3E-0E06-4170-8C01-F8032824A53B}" type="presOf" srcId="{EEC5C8AA-F54C-4F3E-8B49-D74B4143EFA8}" destId="{0B7716EA-5734-40F5-A93B-C01A7F8C8D5D}" srcOrd="0" destOrd="0" presId="urn:microsoft.com/office/officeart/2005/8/layout/vList2"/>
    <dgm:cxn modelId="{62EFAB41-6A88-40DE-BD49-21BBF2096BC6}" srcId="{EEC5C8AA-F54C-4F3E-8B49-D74B4143EFA8}" destId="{10F53AA2-0732-4153-A07B-A00355807BC3}" srcOrd="0" destOrd="0" parTransId="{055910AB-D23B-43E7-AB38-982CFA36C098}" sibTransId="{54FF5964-9E51-4DF1-AEEF-760F25A6EB05}"/>
    <dgm:cxn modelId="{AD6177D8-76AC-44FC-AAA5-F1F69F6DDC5E}" type="presOf" srcId="{10F53AA2-0732-4153-A07B-A00355807BC3}" destId="{42216BD1-AAA8-4251-A1DC-6679FFD0E6E6}" srcOrd="0" destOrd="0" presId="urn:microsoft.com/office/officeart/2005/8/layout/vList2"/>
    <dgm:cxn modelId="{D143850D-1856-496B-B99D-B96DCA048090}" type="presOf" srcId="{336A60FF-08E1-4832-ACE5-1679FE938692}" destId="{51E4D4CC-1C5A-4DBE-8FCC-FE206816D6CB}" srcOrd="0" destOrd="0" presId="urn:microsoft.com/office/officeart/2005/8/layout/vList2"/>
    <dgm:cxn modelId="{86B151A4-CB67-461C-A4F5-7B1F11A89EED}" type="presParOf" srcId="{0B7716EA-5734-40F5-A93B-C01A7F8C8D5D}" destId="{42216BD1-AAA8-4251-A1DC-6679FFD0E6E6}" srcOrd="0" destOrd="0" presId="urn:microsoft.com/office/officeart/2005/8/layout/vList2"/>
    <dgm:cxn modelId="{8F7ECF1E-53F2-4614-B5F1-6AFD3F8530CC}" type="presParOf" srcId="{0B7716EA-5734-40F5-A93B-C01A7F8C8D5D}" destId="{4DA88582-B92D-485E-B962-A33E121E1D94}" srcOrd="1" destOrd="0" presId="urn:microsoft.com/office/officeart/2005/8/layout/vList2"/>
    <dgm:cxn modelId="{2C12D002-F0A9-48CE-83A6-664C7A3CBCFC}" type="presParOf" srcId="{0B7716EA-5734-40F5-A93B-C01A7F8C8D5D}" destId="{51E4D4CC-1C5A-4DBE-8FCC-FE206816D6C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8B7FFA6-3A3B-4983-A4AE-9B4E1E7519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5D30C9FA-FDEB-4794-954D-38FB30601392}">
      <dgm:prSet custT="1"/>
      <dgm:spPr/>
      <dgm:t>
        <a:bodyPr/>
        <a:lstStyle/>
        <a:p>
          <a:pPr algn="ctr" rtl="0"/>
          <a:r>
            <a:rPr lang="es-MX" sz="1500" b="1" dirty="0" smtClean="0"/>
            <a:t>X. De la falta de trámite a una solicitud</a:t>
          </a:r>
          <a:endParaRPr lang="es-MX" sz="1500" b="1" dirty="0"/>
        </a:p>
      </dgm:t>
    </dgm:pt>
    <dgm:pt modelId="{53161DDD-7928-415B-A034-05920AA7D254}" type="parTrans" cxnId="{FF43FBE3-C7D0-44CB-BFFF-67C0FAD639F7}">
      <dgm:prSet/>
      <dgm:spPr/>
      <dgm:t>
        <a:bodyPr/>
        <a:lstStyle/>
        <a:p>
          <a:endParaRPr lang="es-MX"/>
        </a:p>
      </dgm:t>
    </dgm:pt>
    <dgm:pt modelId="{C872024B-06F3-49F6-A4EC-941545C6C9B3}" type="sibTrans" cxnId="{FF43FBE3-C7D0-44CB-BFFF-67C0FAD639F7}">
      <dgm:prSet/>
      <dgm:spPr/>
      <dgm:t>
        <a:bodyPr/>
        <a:lstStyle/>
        <a:p>
          <a:endParaRPr lang="es-MX"/>
        </a:p>
      </dgm:t>
    </dgm:pt>
    <dgm:pt modelId="{BC369F0A-5A94-471B-B1F6-41D7FFCF8EFD}">
      <dgm:prSet custT="1"/>
      <dgm:spPr/>
      <dgm:t>
        <a:bodyPr/>
        <a:lstStyle/>
        <a:p>
          <a:pPr algn="just" rtl="0"/>
          <a:r>
            <a:rPr lang="es-MX" sz="1500" dirty="0" smtClean="0"/>
            <a:t>La falta de respuesta, </a:t>
          </a:r>
          <a:r>
            <a:rPr lang="es-MX" sz="1500" b="1" u="sng" dirty="0" smtClean="0"/>
            <a:t>imputable directamente al titular de la unidad de transparencia </a:t>
          </a:r>
        </a:p>
        <a:p>
          <a:pPr algn="just" rtl="0"/>
          <a:r>
            <a:rPr lang="es-MX" sz="1500" b="1" dirty="0" smtClean="0">
              <a:solidFill>
                <a:srgbClr val="FF0000"/>
              </a:solidFill>
            </a:rPr>
            <a:t>Acto informal e ilícito</a:t>
          </a:r>
          <a:r>
            <a:rPr lang="es-MX" sz="1500" dirty="0" smtClean="0"/>
            <a:t>; entendiendo al incumplimiento del deber de hacer algo.</a:t>
          </a:r>
          <a:endParaRPr lang="es-MX" sz="1500" dirty="0"/>
        </a:p>
      </dgm:t>
    </dgm:pt>
    <dgm:pt modelId="{57C76235-0FC7-4010-968A-7AA8143634EC}" type="parTrans" cxnId="{5532E843-F0DD-4965-B809-BBFB78867ED8}">
      <dgm:prSet/>
      <dgm:spPr/>
      <dgm:t>
        <a:bodyPr/>
        <a:lstStyle/>
        <a:p>
          <a:endParaRPr lang="es-MX"/>
        </a:p>
      </dgm:t>
    </dgm:pt>
    <dgm:pt modelId="{32472B7D-D601-4ACE-9179-2C35A2D42091}" type="sibTrans" cxnId="{5532E843-F0DD-4965-B809-BBFB78867ED8}">
      <dgm:prSet/>
      <dgm:spPr/>
      <dgm:t>
        <a:bodyPr/>
        <a:lstStyle/>
        <a:p>
          <a:endParaRPr lang="es-MX"/>
        </a:p>
      </dgm:t>
    </dgm:pt>
    <dgm:pt modelId="{A81B9670-07C2-42C5-98CC-D950C1F50510}">
      <dgm:prSet custT="1"/>
      <dgm:spPr/>
      <dgm:t>
        <a:bodyPr/>
        <a:lstStyle/>
        <a:p>
          <a:pPr algn="just"/>
          <a:r>
            <a:rPr lang="es-MX" sz="1500" dirty="0" smtClean="0"/>
            <a:t>El Artículo 131 de la LGTAIP señala que: Las Unidades de Transparencia </a:t>
          </a:r>
          <a:r>
            <a:rPr lang="es-MX" sz="1500" b="1" u="sng" dirty="0" smtClean="0"/>
            <a:t>deberán garantizar que las solicitudes se turnen a todas las Áreas competentes </a:t>
          </a:r>
          <a:r>
            <a:rPr lang="es-MX" sz="1500" dirty="0" smtClean="0"/>
            <a:t>que cuenten con la información o deban tenerla de acuerdo a sus facultades, competencias y funciones, </a:t>
          </a:r>
          <a:r>
            <a:rPr lang="es-MX" sz="1500" b="1" dirty="0" smtClean="0"/>
            <a:t>con el objeto de que realicen una búsqueda exhaustiva y razonable de la información solicitad</a:t>
          </a:r>
          <a:r>
            <a:rPr lang="es-MX" sz="1200" b="1" dirty="0" smtClean="0"/>
            <a:t>.</a:t>
          </a:r>
          <a:endParaRPr lang="es-MX" sz="1500" b="1" dirty="0" smtClean="0"/>
        </a:p>
      </dgm:t>
    </dgm:pt>
    <dgm:pt modelId="{88EA1FA0-4224-4A8C-B845-FD2AD8387B45}" type="parTrans" cxnId="{F5F29D37-C143-460D-A789-CC4105FA5D02}">
      <dgm:prSet/>
      <dgm:spPr/>
      <dgm:t>
        <a:bodyPr/>
        <a:lstStyle/>
        <a:p>
          <a:endParaRPr lang="es-MX"/>
        </a:p>
      </dgm:t>
    </dgm:pt>
    <dgm:pt modelId="{AB619341-970F-421B-8E50-A9BB517364C0}" type="sibTrans" cxnId="{F5F29D37-C143-460D-A789-CC4105FA5D02}">
      <dgm:prSet/>
      <dgm:spPr/>
      <dgm:t>
        <a:bodyPr/>
        <a:lstStyle/>
        <a:p>
          <a:endParaRPr lang="es-MX"/>
        </a:p>
      </dgm:t>
    </dgm:pt>
    <dgm:pt modelId="{EB4EA751-CDD1-4F25-8337-6F20775928EB}" type="pres">
      <dgm:prSet presAssocID="{A8B7FFA6-3A3B-4983-A4AE-9B4E1E75194F}" presName="linear" presStyleCnt="0">
        <dgm:presLayoutVars>
          <dgm:animLvl val="lvl"/>
          <dgm:resizeHandles val="exact"/>
        </dgm:presLayoutVars>
      </dgm:prSet>
      <dgm:spPr/>
      <dgm:t>
        <a:bodyPr/>
        <a:lstStyle/>
        <a:p>
          <a:endParaRPr lang="es-MX"/>
        </a:p>
      </dgm:t>
    </dgm:pt>
    <dgm:pt modelId="{933EBDBF-C564-423E-8AC5-7B6A65F2F75B}" type="pres">
      <dgm:prSet presAssocID="{5D30C9FA-FDEB-4794-954D-38FB30601392}" presName="parentText" presStyleLbl="node1" presStyleIdx="0" presStyleCnt="3" custScaleX="84878" custScaleY="28579" custLinFactY="-6323" custLinFactNeighborX="-1493" custLinFactNeighborY="-100000">
        <dgm:presLayoutVars>
          <dgm:chMax val="0"/>
          <dgm:bulletEnabled val="1"/>
        </dgm:presLayoutVars>
      </dgm:prSet>
      <dgm:spPr/>
      <dgm:t>
        <a:bodyPr/>
        <a:lstStyle/>
        <a:p>
          <a:endParaRPr lang="es-MX"/>
        </a:p>
      </dgm:t>
    </dgm:pt>
    <dgm:pt modelId="{CEF4DEC2-7964-491D-9487-08DE64BF61B5}" type="pres">
      <dgm:prSet presAssocID="{C872024B-06F3-49F6-A4EC-941545C6C9B3}" presName="spacer" presStyleCnt="0"/>
      <dgm:spPr/>
    </dgm:pt>
    <dgm:pt modelId="{FA1271EB-45E2-4D2D-8C9F-BF4673488AA0}" type="pres">
      <dgm:prSet presAssocID="{BC369F0A-5A94-471B-B1F6-41D7FFCF8EFD}" presName="parentText" presStyleLbl="node1" presStyleIdx="1" presStyleCnt="3" custScaleY="72348" custLinFactY="-2501" custLinFactNeighborY="-100000">
        <dgm:presLayoutVars>
          <dgm:chMax val="0"/>
          <dgm:bulletEnabled val="1"/>
        </dgm:presLayoutVars>
      </dgm:prSet>
      <dgm:spPr/>
      <dgm:t>
        <a:bodyPr/>
        <a:lstStyle/>
        <a:p>
          <a:endParaRPr lang="es-MX"/>
        </a:p>
      </dgm:t>
    </dgm:pt>
    <dgm:pt modelId="{FBAEAAA3-C3B5-42E3-A7A9-D1A0552A5B94}" type="pres">
      <dgm:prSet presAssocID="{32472B7D-D601-4ACE-9179-2C35A2D42091}" presName="spacer" presStyleCnt="0"/>
      <dgm:spPr/>
    </dgm:pt>
    <dgm:pt modelId="{42441191-D249-4224-9455-073653254701}" type="pres">
      <dgm:prSet presAssocID="{A81B9670-07C2-42C5-98CC-D950C1F50510}" presName="parentText" presStyleLbl="node1" presStyleIdx="2" presStyleCnt="3" custLinFactY="-2950" custLinFactNeighborX="-726" custLinFactNeighborY="-100000">
        <dgm:presLayoutVars>
          <dgm:chMax val="0"/>
          <dgm:bulletEnabled val="1"/>
        </dgm:presLayoutVars>
      </dgm:prSet>
      <dgm:spPr/>
      <dgm:t>
        <a:bodyPr/>
        <a:lstStyle/>
        <a:p>
          <a:endParaRPr lang="es-MX"/>
        </a:p>
      </dgm:t>
    </dgm:pt>
  </dgm:ptLst>
  <dgm:cxnLst>
    <dgm:cxn modelId="{E9D1A37B-F6FB-4DB1-AA39-12B2C4CEA741}" type="presOf" srcId="{5D30C9FA-FDEB-4794-954D-38FB30601392}" destId="{933EBDBF-C564-423E-8AC5-7B6A65F2F75B}" srcOrd="0" destOrd="0" presId="urn:microsoft.com/office/officeart/2005/8/layout/vList2"/>
    <dgm:cxn modelId="{5532E843-F0DD-4965-B809-BBFB78867ED8}" srcId="{A8B7FFA6-3A3B-4983-A4AE-9B4E1E75194F}" destId="{BC369F0A-5A94-471B-B1F6-41D7FFCF8EFD}" srcOrd="1" destOrd="0" parTransId="{57C76235-0FC7-4010-968A-7AA8143634EC}" sibTransId="{32472B7D-D601-4ACE-9179-2C35A2D42091}"/>
    <dgm:cxn modelId="{FF43FBE3-C7D0-44CB-BFFF-67C0FAD639F7}" srcId="{A8B7FFA6-3A3B-4983-A4AE-9B4E1E75194F}" destId="{5D30C9FA-FDEB-4794-954D-38FB30601392}" srcOrd="0" destOrd="0" parTransId="{53161DDD-7928-415B-A034-05920AA7D254}" sibTransId="{C872024B-06F3-49F6-A4EC-941545C6C9B3}"/>
    <dgm:cxn modelId="{A8836CEC-305E-42F0-BD45-F19B769B5CD1}" type="presOf" srcId="{A8B7FFA6-3A3B-4983-A4AE-9B4E1E75194F}" destId="{EB4EA751-CDD1-4F25-8337-6F20775928EB}" srcOrd="0" destOrd="0" presId="urn:microsoft.com/office/officeart/2005/8/layout/vList2"/>
    <dgm:cxn modelId="{B5C18E13-3A0D-4EE4-90BD-C88540D9E722}" type="presOf" srcId="{BC369F0A-5A94-471B-B1F6-41D7FFCF8EFD}" destId="{FA1271EB-45E2-4D2D-8C9F-BF4673488AA0}" srcOrd="0" destOrd="0" presId="urn:microsoft.com/office/officeart/2005/8/layout/vList2"/>
    <dgm:cxn modelId="{F5F29D37-C143-460D-A789-CC4105FA5D02}" srcId="{A8B7FFA6-3A3B-4983-A4AE-9B4E1E75194F}" destId="{A81B9670-07C2-42C5-98CC-D950C1F50510}" srcOrd="2" destOrd="0" parTransId="{88EA1FA0-4224-4A8C-B845-FD2AD8387B45}" sibTransId="{AB619341-970F-421B-8E50-A9BB517364C0}"/>
    <dgm:cxn modelId="{A5537977-EBF0-4386-ACF8-26DDF80CA224}" type="presOf" srcId="{A81B9670-07C2-42C5-98CC-D950C1F50510}" destId="{42441191-D249-4224-9455-073653254701}" srcOrd="0" destOrd="0" presId="urn:microsoft.com/office/officeart/2005/8/layout/vList2"/>
    <dgm:cxn modelId="{92EA90FD-A713-4936-A148-0DD7CB2CC035}" type="presParOf" srcId="{EB4EA751-CDD1-4F25-8337-6F20775928EB}" destId="{933EBDBF-C564-423E-8AC5-7B6A65F2F75B}" srcOrd="0" destOrd="0" presId="urn:microsoft.com/office/officeart/2005/8/layout/vList2"/>
    <dgm:cxn modelId="{766B3DA1-3E80-4B1F-A2E5-70B457A2BBB7}" type="presParOf" srcId="{EB4EA751-CDD1-4F25-8337-6F20775928EB}" destId="{CEF4DEC2-7964-491D-9487-08DE64BF61B5}" srcOrd="1" destOrd="0" presId="urn:microsoft.com/office/officeart/2005/8/layout/vList2"/>
    <dgm:cxn modelId="{9B49CD89-6E55-4C08-B0CD-FF7125FB2D00}" type="presParOf" srcId="{EB4EA751-CDD1-4F25-8337-6F20775928EB}" destId="{FA1271EB-45E2-4D2D-8C9F-BF4673488AA0}" srcOrd="2" destOrd="0" presId="urn:microsoft.com/office/officeart/2005/8/layout/vList2"/>
    <dgm:cxn modelId="{A8366B44-00BA-46BF-90E9-DAE8A5155BB2}" type="presParOf" srcId="{EB4EA751-CDD1-4F25-8337-6F20775928EB}" destId="{FBAEAAA3-C3B5-42E3-A7A9-D1A0552A5B94}" srcOrd="3" destOrd="0" presId="urn:microsoft.com/office/officeart/2005/8/layout/vList2"/>
    <dgm:cxn modelId="{12D29ABB-51FF-470C-A224-713A9F45615C}" type="presParOf" srcId="{EB4EA751-CDD1-4F25-8337-6F20775928EB}" destId="{42441191-D249-4224-9455-0736532547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064B05F-6CF3-4C93-AED0-A98CDC544E7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77EFB647-B106-42B9-B69F-F0CDB86F69EC}">
      <dgm:prSet custT="1"/>
      <dgm:spPr/>
      <dgm:t>
        <a:bodyPr/>
        <a:lstStyle/>
        <a:p>
          <a:pPr algn="ctr" rtl="0"/>
          <a:r>
            <a:rPr lang="es-MX" sz="1500" b="1" dirty="0" smtClean="0"/>
            <a:t>XI. La negativa, permitir la consulta directa de la Información  </a:t>
          </a:r>
          <a:endParaRPr lang="es-MX" sz="1500" dirty="0"/>
        </a:p>
      </dgm:t>
    </dgm:pt>
    <dgm:pt modelId="{CCEDF67E-CDAB-4CD4-AA31-D5F85755A859}" type="parTrans" cxnId="{73AFC7C2-83FE-480F-90CE-A5F717B798FA}">
      <dgm:prSet/>
      <dgm:spPr/>
      <dgm:t>
        <a:bodyPr/>
        <a:lstStyle/>
        <a:p>
          <a:endParaRPr lang="es-MX"/>
        </a:p>
      </dgm:t>
    </dgm:pt>
    <dgm:pt modelId="{69704F92-44B8-4A04-B341-59F8AAFDA4CD}" type="sibTrans" cxnId="{73AFC7C2-83FE-480F-90CE-A5F717B798FA}">
      <dgm:prSet/>
      <dgm:spPr/>
      <dgm:t>
        <a:bodyPr/>
        <a:lstStyle/>
        <a:p>
          <a:endParaRPr lang="es-MX"/>
        </a:p>
      </dgm:t>
    </dgm:pt>
    <dgm:pt modelId="{05F0C0F9-AB6B-47F6-A1E6-09999A6900FB}">
      <dgm:prSet custT="1"/>
      <dgm:spPr/>
      <dgm:t>
        <a:bodyPr/>
        <a:lstStyle/>
        <a:p>
          <a:pPr algn="just" rtl="0"/>
          <a:r>
            <a:rPr lang="es-MX" sz="1500" b="1" dirty="0" smtClean="0">
              <a:solidFill>
                <a:srgbClr val="FF0000"/>
              </a:solidFill>
            </a:rPr>
            <a:t>Acto formal</a:t>
          </a:r>
          <a:r>
            <a:rPr lang="es-MX" sz="1500" dirty="0" smtClean="0">
              <a:solidFill>
                <a:srgbClr val="FF0000"/>
              </a:solidFill>
            </a:rPr>
            <a:t>, </a:t>
          </a:r>
          <a:r>
            <a:rPr lang="es-MX" sz="1500" b="1" dirty="0" smtClean="0"/>
            <a:t>la respuesta que emite el funcionario legalmente habilitado </a:t>
          </a:r>
          <a:r>
            <a:rPr lang="es-MX" sz="1500" dirty="0" smtClean="0"/>
            <a:t>para ello, </a:t>
          </a:r>
          <a:r>
            <a:rPr lang="es-MX" sz="1500" b="1" dirty="0" smtClean="0"/>
            <a:t>pero</a:t>
          </a:r>
          <a:r>
            <a:rPr lang="es-MX" sz="1500" b="1" dirty="0" smtClean="0">
              <a:solidFill>
                <a:srgbClr val="FF0000"/>
              </a:solidFill>
            </a:rPr>
            <a:t> inválido </a:t>
          </a:r>
          <a:r>
            <a:rPr lang="es-MX" sz="1500" dirty="0" smtClean="0"/>
            <a:t>en tanto que </a:t>
          </a:r>
          <a:r>
            <a:rPr lang="es-MX" sz="1500" b="1" dirty="0" smtClean="0"/>
            <a:t>el interés del particular podría ser acceder </a:t>
          </a:r>
          <a:r>
            <a:rPr lang="es-MX" sz="1500" b="1" u="sng" dirty="0" smtClean="0"/>
            <a:t>directamente al documento </a:t>
          </a:r>
          <a:r>
            <a:rPr lang="es-MX" sz="1500" dirty="0" smtClean="0"/>
            <a:t>que obra en el archivo público en sus instalaciones oficiales</a:t>
          </a:r>
          <a:r>
            <a:rPr lang="es-MX" sz="1800" dirty="0" smtClean="0"/>
            <a:t>. </a:t>
          </a:r>
          <a:endParaRPr lang="es-MX" sz="1800" dirty="0"/>
        </a:p>
      </dgm:t>
    </dgm:pt>
    <dgm:pt modelId="{867590A7-6420-432D-ACA0-B34460C02C63}" type="parTrans" cxnId="{EF90ED49-4D78-4E02-8734-8010E66D405F}">
      <dgm:prSet/>
      <dgm:spPr/>
      <dgm:t>
        <a:bodyPr/>
        <a:lstStyle/>
        <a:p>
          <a:endParaRPr lang="es-MX"/>
        </a:p>
      </dgm:t>
    </dgm:pt>
    <dgm:pt modelId="{D1596DA7-77C7-43DC-AB13-CDCD14A70C17}" type="sibTrans" cxnId="{EF90ED49-4D78-4E02-8734-8010E66D405F}">
      <dgm:prSet/>
      <dgm:spPr/>
      <dgm:t>
        <a:bodyPr/>
        <a:lstStyle/>
        <a:p>
          <a:endParaRPr lang="es-MX"/>
        </a:p>
      </dgm:t>
    </dgm:pt>
    <dgm:pt modelId="{4873A442-BA68-46D6-BB88-83FFBD84C107}">
      <dgm:prSet custT="1"/>
      <dgm:spPr/>
      <dgm:t>
        <a:bodyPr/>
        <a:lstStyle/>
        <a:p>
          <a:pPr algn="just" rtl="0"/>
          <a:r>
            <a:rPr lang="es-MX" sz="1500" dirty="0" smtClean="0"/>
            <a:t>Esto puede significar una afectación al DAI si fuera </a:t>
          </a:r>
          <a:r>
            <a:rPr lang="es-MX" sz="1500" b="1" dirty="0" smtClean="0"/>
            <a:t>el caso de que no se actualice ningún supuesto de clasificación</a:t>
          </a:r>
          <a:r>
            <a:rPr lang="es-MX" sz="2500" dirty="0" smtClean="0"/>
            <a:t>. </a:t>
          </a:r>
          <a:endParaRPr lang="es-MX" sz="2500" dirty="0"/>
        </a:p>
      </dgm:t>
    </dgm:pt>
    <dgm:pt modelId="{49E22B3A-EA33-49AC-8AF8-87BAE4871E78}" type="parTrans" cxnId="{E39C63B8-FF70-4E01-B075-70A644A30F9C}">
      <dgm:prSet/>
      <dgm:spPr/>
      <dgm:t>
        <a:bodyPr/>
        <a:lstStyle/>
        <a:p>
          <a:endParaRPr lang="es-MX"/>
        </a:p>
      </dgm:t>
    </dgm:pt>
    <dgm:pt modelId="{6CC977B5-47B3-4AAC-9A92-954C2267FB68}" type="sibTrans" cxnId="{E39C63B8-FF70-4E01-B075-70A644A30F9C}">
      <dgm:prSet/>
      <dgm:spPr/>
      <dgm:t>
        <a:bodyPr/>
        <a:lstStyle/>
        <a:p>
          <a:endParaRPr lang="es-MX"/>
        </a:p>
      </dgm:t>
    </dgm:pt>
    <dgm:pt modelId="{5D9ADFB8-36F2-452F-90A1-1F08229EB2AD}">
      <dgm:prSet custT="1"/>
      <dgm:spPr/>
      <dgm:t>
        <a:bodyPr/>
        <a:lstStyle/>
        <a:p>
          <a:pPr algn="just" rtl="0"/>
          <a:r>
            <a:rPr lang="es-MX" sz="1500" b="1" dirty="0" smtClean="0"/>
            <a:t>El acceso debe permitirse adoptando todas las medidas necesarias para garantizar</a:t>
          </a:r>
          <a:r>
            <a:rPr lang="es-MX" sz="1500" b="1" u="sng" dirty="0" smtClean="0"/>
            <a:t>:</a:t>
          </a:r>
          <a:r>
            <a:rPr lang="es-MX" sz="1500" u="sng" dirty="0" smtClean="0"/>
            <a:t>  La seguridad e integridad de la información.</a:t>
          </a:r>
          <a:endParaRPr lang="es-MX" sz="1500" u="sng" dirty="0"/>
        </a:p>
      </dgm:t>
    </dgm:pt>
    <dgm:pt modelId="{1DA626A3-7C1D-44FF-A52E-EAB7543A9D8E}" type="parTrans" cxnId="{FDA5B7B2-27E5-49E4-B4B2-1F806A347CBD}">
      <dgm:prSet/>
      <dgm:spPr/>
      <dgm:t>
        <a:bodyPr/>
        <a:lstStyle/>
        <a:p>
          <a:endParaRPr lang="es-MX"/>
        </a:p>
      </dgm:t>
    </dgm:pt>
    <dgm:pt modelId="{6F9F32EC-DE80-48DE-BD63-C4E633D5E915}" type="sibTrans" cxnId="{FDA5B7B2-27E5-49E4-B4B2-1F806A347CBD}">
      <dgm:prSet/>
      <dgm:spPr/>
      <dgm:t>
        <a:bodyPr/>
        <a:lstStyle/>
        <a:p>
          <a:endParaRPr lang="es-MX"/>
        </a:p>
      </dgm:t>
    </dgm:pt>
    <dgm:pt modelId="{A789022D-996E-4513-8CD5-65AB86D78A13}" type="pres">
      <dgm:prSet presAssocID="{5064B05F-6CF3-4C93-AED0-A98CDC544E77}" presName="linear" presStyleCnt="0">
        <dgm:presLayoutVars>
          <dgm:animLvl val="lvl"/>
          <dgm:resizeHandles val="exact"/>
        </dgm:presLayoutVars>
      </dgm:prSet>
      <dgm:spPr/>
      <dgm:t>
        <a:bodyPr/>
        <a:lstStyle/>
        <a:p>
          <a:endParaRPr lang="es-MX"/>
        </a:p>
      </dgm:t>
    </dgm:pt>
    <dgm:pt modelId="{7F662295-6401-4C77-8496-1B159F759738}" type="pres">
      <dgm:prSet presAssocID="{77EFB647-B106-42B9-B69F-F0CDB86F69EC}" presName="parentText" presStyleLbl="node1" presStyleIdx="0" presStyleCnt="4" custScaleX="91727" custScaleY="64975">
        <dgm:presLayoutVars>
          <dgm:chMax val="0"/>
          <dgm:bulletEnabled val="1"/>
        </dgm:presLayoutVars>
      </dgm:prSet>
      <dgm:spPr/>
      <dgm:t>
        <a:bodyPr/>
        <a:lstStyle/>
        <a:p>
          <a:endParaRPr lang="es-MX"/>
        </a:p>
      </dgm:t>
    </dgm:pt>
    <dgm:pt modelId="{94219074-F4ED-4B1C-AAAF-9B53643DB301}" type="pres">
      <dgm:prSet presAssocID="{69704F92-44B8-4A04-B341-59F8AAFDA4CD}" presName="spacer" presStyleCnt="0"/>
      <dgm:spPr/>
    </dgm:pt>
    <dgm:pt modelId="{7D88AC20-D903-44D2-BD3F-A70F9FD4AFDD}" type="pres">
      <dgm:prSet presAssocID="{05F0C0F9-AB6B-47F6-A1E6-09999A6900FB}" presName="parentText" presStyleLbl="node1" presStyleIdx="1" presStyleCnt="4" custScaleX="91007" custScaleY="72627">
        <dgm:presLayoutVars>
          <dgm:chMax val="0"/>
          <dgm:bulletEnabled val="1"/>
        </dgm:presLayoutVars>
      </dgm:prSet>
      <dgm:spPr/>
      <dgm:t>
        <a:bodyPr/>
        <a:lstStyle/>
        <a:p>
          <a:endParaRPr lang="es-MX"/>
        </a:p>
      </dgm:t>
    </dgm:pt>
    <dgm:pt modelId="{7924A5EA-E071-447C-928C-D2275F3AF2FF}" type="pres">
      <dgm:prSet presAssocID="{D1596DA7-77C7-43DC-AB13-CDCD14A70C17}" presName="spacer" presStyleCnt="0"/>
      <dgm:spPr/>
    </dgm:pt>
    <dgm:pt modelId="{2F249A90-1EC4-4BA9-9047-D0995ECC329A}" type="pres">
      <dgm:prSet presAssocID="{4873A442-BA68-46D6-BB88-83FFBD84C107}" presName="parentText" presStyleLbl="node1" presStyleIdx="2" presStyleCnt="4" custScaleX="91547" custScaleY="67540">
        <dgm:presLayoutVars>
          <dgm:chMax val="0"/>
          <dgm:bulletEnabled val="1"/>
        </dgm:presLayoutVars>
      </dgm:prSet>
      <dgm:spPr/>
      <dgm:t>
        <a:bodyPr/>
        <a:lstStyle/>
        <a:p>
          <a:endParaRPr lang="es-MX"/>
        </a:p>
      </dgm:t>
    </dgm:pt>
    <dgm:pt modelId="{E8BD77D3-DC1E-47DB-A491-A39AB607FAF0}" type="pres">
      <dgm:prSet presAssocID="{6CC977B5-47B3-4AAC-9A92-954C2267FB68}" presName="spacer" presStyleCnt="0"/>
      <dgm:spPr/>
    </dgm:pt>
    <dgm:pt modelId="{D1076E7A-1808-4202-A87F-A23B9C53A6DF}" type="pres">
      <dgm:prSet presAssocID="{5D9ADFB8-36F2-452F-90A1-1F08229EB2AD}" presName="parentText" presStyleLbl="node1" presStyleIdx="3" presStyleCnt="4" custScaleX="91119" custScaleY="61987" custLinFactNeighborX="-89" custLinFactNeighborY="9997">
        <dgm:presLayoutVars>
          <dgm:chMax val="0"/>
          <dgm:bulletEnabled val="1"/>
        </dgm:presLayoutVars>
      </dgm:prSet>
      <dgm:spPr/>
      <dgm:t>
        <a:bodyPr/>
        <a:lstStyle/>
        <a:p>
          <a:endParaRPr lang="es-MX"/>
        </a:p>
      </dgm:t>
    </dgm:pt>
  </dgm:ptLst>
  <dgm:cxnLst>
    <dgm:cxn modelId="{C8140B7D-F25A-44F2-9BDD-FC71A38F0F1D}" type="presOf" srcId="{77EFB647-B106-42B9-B69F-F0CDB86F69EC}" destId="{7F662295-6401-4C77-8496-1B159F759738}" srcOrd="0" destOrd="0" presId="urn:microsoft.com/office/officeart/2005/8/layout/vList2"/>
    <dgm:cxn modelId="{73AFC7C2-83FE-480F-90CE-A5F717B798FA}" srcId="{5064B05F-6CF3-4C93-AED0-A98CDC544E77}" destId="{77EFB647-B106-42B9-B69F-F0CDB86F69EC}" srcOrd="0" destOrd="0" parTransId="{CCEDF67E-CDAB-4CD4-AA31-D5F85755A859}" sibTransId="{69704F92-44B8-4A04-B341-59F8AAFDA4CD}"/>
    <dgm:cxn modelId="{291D188B-A22F-467B-AA65-6A0FD24C21D0}" type="presOf" srcId="{05F0C0F9-AB6B-47F6-A1E6-09999A6900FB}" destId="{7D88AC20-D903-44D2-BD3F-A70F9FD4AFDD}" srcOrd="0" destOrd="0" presId="urn:microsoft.com/office/officeart/2005/8/layout/vList2"/>
    <dgm:cxn modelId="{EF90ED49-4D78-4E02-8734-8010E66D405F}" srcId="{5064B05F-6CF3-4C93-AED0-A98CDC544E77}" destId="{05F0C0F9-AB6B-47F6-A1E6-09999A6900FB}" srcOrd="1" destOrd="0" parTransId="{867590A7-6420-432D-ACA0-B34460C02C63}" sibTransId="{D1596DA7-77C7-43DC-AB13-CDCD14A70C17}"/>
    <dgm:cxn modelId="{9765AA13-1495-49FE-BB74-9EC4C9CC972A}" type="presOf" srcId="{5D9ADFB8-36F2-452F-90A1-1F08229EB2AD}" destId="{D1076E7A-1808-4202-A87F-A23B9C53A6DF}" srcOrd="0" destOrd="0" presId="urn:microsoft.com/office/officeart/2005/8/layout/vList2"/>
    <dgm:cxn modelId="{487EF654-FA38-4559-B896-618B02A931D2}" type="presOf" srcId="{5064B05F-6CF3-4C93-AED0-A98CDC544E77}" destId="{A789022D-996E-4513-8CD5-65AB86D78A13}" srcOrd="0" destOrd="0" presId="urn:microsoft.com/office/officeart/2005/8/layout/vList2"/>
    <dgm:cxn modelId="{FDA5B7B2-27E5-49E4-B4B2-1F806A347CBD}" srcId="{5064B05F-6CF3-4C93-AED0-A98CDC544E77}" destId="{5D9ADFB8-36F2-452F-90A1-1F08229EB2AD}" srcOrd="3" destOrd="0" parTransId="{1DA626A3-7C1D-44FF-A52E-EAB7543A9D8E}" sibTransId="{6F9F32EC-DE80-48DE-BD63-C4E633D5E915}"/>
    <dgm:cxn modelId="{CBA14FBD-AB81-453A-AD7C-3E98FCF01CF6}" type="presOf" srcId="{4873A442-BA68-46D6-BB88-83FFBD84C107}" destId="{2F249A90-1EC4-4BA9-9047-D0995ECC329A}" srcOrd="0" destOrd="0" presId="urn:microsoft.com/office/officeart/2005/8/layout/vList2"/>
    <dgm:cxn modelId="{E39C63B8-FF70-4E01-B075-70A644A30F9C}" srcId="{5064B05F-6CF3-4C93-AED0-A98CDC544E77}" destId="{4873A442-BA68-46D6-BB88-83FFBD84C107}" srcOrd="2" destOrd="0" parTransId="{49E22B3A-EA33-49AC-8AF8-87BAE4871E78}" sibTransId="{6CC977B5-47B3-4AAC-9A92-954C2267FB68}"/>
    <dgm:cxn modelId="{11B065C6-8AFC-428B-87D8-B0868F55F9AC}" type="presParOf" srcId="{A789022D-996E-4513-8CD5-65AB86D78A13}" destId="{7F662295-6401-4C77-8496-1B159F759738}" srcOrd="0" destOrd="0" presId="urn:microsoft.com/office/officeart/2005/8/layout/vList2"/>
    <dgm:cxn modelId="{91D640D1-DADC-4CFE-B26F-B62C04DEE175}" type="presParOf" srcId="{A789022D-996E-4513-8CD5-65AB86D78A13}" destId="{94219074-F4ED-4B1C-AAAF-9B53643DB301}" srcOrd="1" destOrd="0" presId="urn:microsoft.com/office/officeart/2005/8/layout/vList2"/>
    <dgm:cxn modelId="{E94B62EC-34BD-4A36-87CB-9724CEEDC973}" type="presParOf" srcId="{A789022D-996E-4513-8CD5-65AB86D78A13}" destId="{7D88AC20-D903-44D2-BD3F-A70F9FD4AFDD}" srcOrd="2" destOrd="0" presId="urn:microsoft.com/office/officeart/2005/8/layout/vList2"/>
    <dgm:cxn modelId="{2C3FC855-1723-440E-9C51-029F34C40BFF}" type="presParOf" srcId="{A789022D-996E-4513-8CD5-65AB86D78A13}" destId="{7924A5EA-E071-447C-928C-D2275F3AF2FF}" srcOrd="3" destOrd="0" presId="urn:microsoft.com/office/officeart/2005/8/layout/vList2"/>
    <dgm:cxn modelId="{DA47D7FC-0AC0-4DF3-B9A4-0906A02FAAE7}" type="presParOf" srcId="{A789022D-996E-4513-8CD5-65AB86D78A13}" destId="{2F249A90-1EC4-4BA9-9047-D0995ECC329A}" srcOrd="4" destOrd="0" presId="urn:microsoft.com/office/officeart/2005/8/layout/vList2"/>
    <dgm:cxn modelId="{FBF78595-CBE1-4255-802E-4F2F1F61A874}" type="presParOf" srcId="{A789022D-996E-4513-8CD5-65AB86D78A13}" destId="{E8BD77D3-DC1E-47DB-A491-A39AB607FAF0}" srcOrd="5" destOrd="0" presId="urn:microsoft.com/office/officeart/2005/8/layout/vList2"/>
    <dgm:cxn modelId="{8A74151F-281F-490D-B7CE-9884FDB16C32}" type="presParOf" srcId="{A789022D-996E-4513-8CD5-65AB86D78A13}" destId="{D1076E7A-1808-4202-A87F-A23B9C53A6D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2CC88A1-0B8F-4743-8CFF-DC9C367D88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BA7113A6-F2D5-473E-B802-F32D5E00F020}">
      <dgm:prSet custT="1"/>
      <dgm:spPr/>
      <dgm:t>
        <a:bodyPr/>
        <a:lstStyle/>
        <a:p>
          <a:pPr algn="ctr" rtl="0"/>
          <a:r>
            <a:rPr lang="es-MX" sz="1500" b="1" dirty="0" smtClean="0"/>
            <a:t>XII. La falta, deficiencia e insuficiencia de la fundamentación y/o motivación en la respuesta </a:t>
          </a:r>
          <a:endParaRPr lang="es-MX" sz="1500" b="1" dirty="0"/>
        </a:p>
      </dgm:t>
    </dgm:pt>
    <dgm:pt modelId="{B4459E85-0C82-452F-AE8E-2A3B46FFD09B}" type="parTrans" cxnId="{E594F334-BE21-458D-9C87-01C2A8D9D27E}">
      <dgm:prSet/>
      <dgm:spPr/>
      <dgm:t>
        <a:bodyPr/>
        <a:lstStyle/>
        <a:p>
          <a:endParaRPr lang="es-MX"/>
        </a:p>
      </dgm:t>
    </dgm:pt>
    <dgm:pt modelId="{EFB641FD-8EAC-42D2-A003-D8EF11195805}" type="sibTrans" cxnId="{E594F334-BE21-458D-9C87-01C2A8D9D27E}">
      <dgm:prSet/>
      <dgm:spPr/>
      <dgm:t>
        <a:bodyPr/>
        <a:lstStyle/>
        <a:p>
          <a:endParaRPr lang="es-MX"/>
        </a:p>
      </dgm:t>
    </dgm:pt>
    <dgm:pt modelId="{5C9E944E-815C-4E13-B473-D2705A5E82DF}">
      <dgm:prSet custT="1"/>
      <dgm:spPr/>
      <dgm:t>
        <a:bodyPr/>
        <a:lstStyle/>
        <a:p>
          <a:pPr algn="just" rtl="0"/>
          <a:r>
            <a:rPr lang="es-MX" sz="1500" b="1" dirty="0" smtClean="0">
              <a:solidFill>
                <a:srgbClr val="FF0000"/>
              </a:solidFill>
            </a:rPr>
            <a:t>Acto formal</a:t>
          </a:r>
          <a:r>
            <a:rPr lang="es-MX" sz="1500" dirty="0" smtClean="0"/>
            <a:t>, la </a:t>
          </a:r>
          <a:r>
            <a:rPr lang="es-MX" sz="1500" b="1" dirty="0" smtClean="0"/>
            <a:t>respuesta emitida por los servidores públicos </a:t>
          </a:r>
          <a:r>
            <a:rPr lang="es-MX" sz="1500" dirty="0" smtClean="0"/>
            <a:t>legalmente</a:t>
          </a:r>
          <a:r>
            <a:rPr lang="es-MX" sz="1500" b="1" dirty="0" smtClean="0"/>
            <a:t> facultados </a:t>
          </a:r>
          <a:r>
            <a:rPr lang="es-MX" sz="1500" dirty="0" smtClean="0"/>
            <a:t>para ello pero </a:t>
          </a:r>
          <a:r>
            <a:rPr lang="es-MX" sz="1500" b="1" dirty="0" smtClean="0">
              <a:solidFill>
                <a:srgbClr val="FF0000"/>
              </a:solidFill>
            </a:rPr>
            <a:t>inválido</a:t>
          </a:r>
          <a:r>
            <a:rPr lang="es-MX" sz="1500" dirty="0" smtClean="0">
              <a:solidFill>
                <a:srgbClr val="FF0000"/>
              </a:solidFill>
            </a:rPr>
            <a:t> </a:t>
          </a:r>
          <a:r>
            <a:rPr lang="es-MX" sz="1500" dirty="0" smtClean="0"/>
            <a:t>y, por ello, </a:t>
          </a:r>
          <a:r>
            <a:rPr lang="es-MX" sz="1500" b="1" dirty="0" smtClean="0"/>
            <a:t>generador de una afectación al DAI.</a:t>
          </a:r>
          <a:endParaRPr lang="es-MX" sz="1500" dirty="0"/>
        </a:p>
      </dgm:t>
    </dgm:pt>
    <dgm:pt modelId="{94FE8E8E-E0B5-4C69-881B-636F1877DDA4}" type="parTrans" cxnId="{37504304-87AB-4157-B223-457BE9C9EE57}">
      <dgm:prSet/>
      <dgm:spPr/>
      <dgm:t>
        <a:bodyPr/>
        <a:lstStyle/>
        <a:p>
          <a:endParaRPr lang="es-MX"/>
        </a:p>
      </dgm:t>
    </dgm:pt>
    <dgm:pt modelId="{8886FD83-D890-42CA-8726-CD9BCDF18010}" type="sibTrans" cxnId="{37504304-87AB-4157-B223-457BE9C9EE57}">
      <dgm:prSet/>
      <dgm:spPr/>
      <dgm:t>
        <a:bodyPr/>
        <a:lstStyle/>
        <a:p>
          <a:endParaRPr lang="es-MX"/>
        </a:p>
      </dgm:t>
    </dgm:pt>
    <dgm:pt modelId="{486E9F10-211D-467E-A615-6ED088E266B2}">
      <dgm:prSet custT="1"/>
      <dgm:spPr/>
      <dgm:t>
        <a:bodyPr/>
        <a:lstStyle/>
        <a:p>
          <a:pPr algn="just" rtl="0"/>
          <a:r>
            <a:rPr lang="es-MX" sz="1500" dirty="0" smtClean="0"/>
            <a:t>**Cuando </a:t>
          </a:r>
          <a:r>
            <a:rPr lang="es-MX" sz="1500" b="1" dirty="0" smtClean="0"/>
            <a:t>no se justifica correctamente una declinación de competencia</a:t>
          </a:r>
          <a:r>
            <a:rPr lang="es-MX" sz="1500" dirty="0" smtClean="0"/>
            <a:t> </a:t>
          </a:r>
          <a:r>
            <a:rPr lang="es-MX" sz="1500" b="1" dirty="0" smtClean="0"/>
            <a:t>o, </a:t>
          </a:r>
          <a:r>
            <a:rPr lang="es-MX" sz="1500" dirty="0" smtClean="0"/>
            <a:t>incluso, </a:t>
          </a:r>
          <a:r>
            <a:rPr lang="es-MX" sz="1500" b="1" dirty="0" smtClean="0"/>
            <a:t>un cambio de modalidad </a:t>
          </a:r>
          <a:r>
            <a:rPr lang="es-MX" sz="1500" dirty="0" smtClean="0"/>
            <a:t>en la entrega de la información requerida.</a:t>
          </a:r>
          <a:endParaRPr lang="es-MX" sz="1500" dirty="0"/>
        </a:p>
      </dgm:t>
    </dgm:pt>
    <dgm:pt modelId="{AEAEA793-DB23-4B87-A520-2CECC08341A5}" type="parTrans" cxnId="{E8358900-50D5-462E-9126-15EB53BAFC57}">
      <dgm:prSet/>
      <dgm:spPr/>
      <dgm:t>
        <a:bodyPr/>
        <a:lstStyle/>
        <a:p>
          <a:endParaRPr lang="es-MX"/>
        </a:p>
      </dgm:t>
    </dgm:pt>
    <dgm:pt modelId="{13696BAF-77B6-48D5-98A4-90668152EBD0}" type="sibTrans" cxnId="{E8358900-50D5-462E-9126-15EB53BAFC57}">
      <dgm:prSet/>
      <dgm:spPr/>
      <dgm:t>
        <a:bodyPr/>
        <a:lstStyle/>
        <a:p>
          <a:endParaRPr lang="es-MX"/>
        </a:p>
      </dgm:t>
    </dgm:pt>
    <dgm:pt modelId="{D93909DE-0CF9-42E5-B128-C7CAD77A7CCB}" type="pres">
      <dgm:prSet presAssocID="{A2CC88A1-0B8F-4743-8CFF-DC9C367D884C}" presName="linear" presStyleCnt="0">
        <dgm:presLayoutVars>
          <dgm:animLvl val="lvl"/>
          <dgm:resizeHandles val="exact"/>
        </dgm:presLayoutVars>
      </dgm:prSet>
      <dgm:spPr/>
      <dgm:t>
        <a:bodyPr/>
        <a:lstStyle/>
        <a:p>
          <a:endParaRPr lang="es-MX"/>
        </a:p>
      </dgm:t>
    </dgm:pt>
    <dgm:pt modelId="{7ABD1AD6-AB9A-401F-B081-2C14AA0AC091}" type="pres">
      <dgm:prSet presAssocID="{BA7113A6-F2D5-473E-B802-F32D5E00F020}" presName="parentText" presStyleLbl="node1" presStyleIdx="0" presStyleCnt="3" custScaleX="93831" custScaleY="51897">
        <dgm:presLayoutVars>
          <dgm:chMax val="0"/>
          <dgm:bulletEnabled val="1"/>
        </dgm:presLayoutVars>
      </dgm:prSet>
      <dgm:spPr/>
      <dgm:t>
        <a:bodyPr/>
        <a:lstStyle/>
        <a:p>
          <a:endParaRPr lang="es-MX"/>
        </a:p>
      </dgm:t>
    </dgm:pt>
    <dgm:pt modelId="{415E1038-E9C0-4DB3-9517-AD55DDC33F29}" type="pres">
      <dgm:prSet presAssocID="{EFB641FD-8EAC-42D2-A003-D8EF11195805}" presName="spacer" presStyleCnt="0"/>
      <dgm:spPr/>
    </dgm:pt>
    <dgm:pt modelId="{E034A044-D2E6-4865-8AF6-D0C62CC426BA}" type="pres">
      <dgm:prSet presAssocID="{5C9E944E-815C-4E13-B473-D2705A5E82DF}" presName="parentText" presStyleLbl="node1" presStyleIdx="1" presStyleCnt="3" custScaleX="95326" custScaleY="71015">
        <dgm:presLayoutVars>
          <dgm:chMax val="0"/>
          <dgm:bulletEnabled val="1"/>
        </dgm:presLayoutVars>
      </dgm:prSet>
      <dgm:spPr/>
      <dgm:t>
        <a:bodyPr/>
        <a:lstStyle/>
        <a:p>
          <a:endParaRPr lang="es-MX"/>
        </a:p>
      </dgm:t>
    </dgm:pt>
    <dgm:pt modelId="{9613B554-6BC2-4777-A5E8-96848CAA0080}" type="pres">
      <dgm:prSet presAssocID="{8886FD83-D890-42CA-8726-CD9BCDF18010}" presName="spacer" presStyleCnt="0"/>
      <dgm:spPr/>
    </dgm:pt>
    <dgm:pt modelId="{0490300F-F3C6-4DEA-AE5F-162ADE49E20D}" type="pres">
      <dgm:prSet presAssocID="{486E9F10-211D-467E-A615-6ED088E266B2}" presName="parentText" presStyleLbl="node1" presStyleIdx="2" presStyleCnt="3" custScaleX="98131" custScaleY="66539">
        <dgm:presLayoutVars>
          <dgm:chMax val="0"/>
          <dgm:bulletEnabled val="1"/>
        </dgm:presLayoutVars>
      </dgm:prSet>
      <dgm:spPr/>
      <dgm:t>
        <a:bodyPr/>
        <a:lstStyle/>
        <a:p>
          <a:endParaRPr lang="es-MX"/>
        </a:p>
      </dgm:t>
    </dgm:pt>
  </dgm:ptLst>
  <dgm:cxnLst>
    <dgm:cxn modelId="{357286B8-FC6C-47D7-A8A3-BFDC01E5C829}" type="presOf" srcId="{486E9F10-211D-467E-A615-6ED088E266B2}" destId="{0490300F-F3C6-4DEA-AE5F-162ADE49E20D}" srcOrd="0" destOrd="0" presId="urn:microsoft.com/office/officeart/2005/8/layout/vList2"/>
    <dgm:cxn modelId="{E8358900-50D5-462E-9126-15EB53BAFC57}" srcId="{A2CC88A1-0B8F-4743-8CFF-DC9C367D884C}" destId="{486E9F10-211D-467E-A615-6ED088E266B2}" srcOrd="2" destOrd="0" parTransId="{AEAEA793-DB23-4B87-A520-2CECC08341A5}" sibTransId="{13696BAF-77B6-48D5-98A4-90668152EBD0}"/>
    <dgm:cxn modelId="{F2756ED8-8EB7-4140-97E5-9EDF04064B08}" type="presOf" srcId="{BA7113A6-F2D5-473E-B802-F32D5E00F020}" destId="{7ABD1AD6-AB9A-401F-B081-2C14AA0AC091}" srcOrd="0" destOrd="0" presId="urn:microsoft.com/office/officeart/2005/8/layout/vList2"/>
    <dgm:cxn modelId="{E594F334-BE21-458D-9C87-01C2A8D9D27E}" srcId="{A2CC88A1-0B8F-4743-8CFF-DC9C367D884C}" destId="{BA7113A6-F2D5-473E-B802-F32D5E00F020}" srcOrd="0" destOrd="0" parTransId="{B4459E85-0C82-452F-AE8E-2A3B46FFD09B}" sibTransId="{EFB641FD-8EAC-42D2-A003-D8EF11195805}"/>
    <dgm:cxn modelId="{37504304-87AB-4157-B223-457BE9C9EE57}" srcId="{A2CC88A1-0B8F-4743-8CFF-DC9C367D884C}" destId="{5C9E944E-815C-4E13-B473-D2705A5E82DF}" srcOrd="1" destOrd="0" parTransId="{94FE8E8E-E0B5-4C69-881B-636F1877DDA4}" sibTransId="{8886FD83-D890-42CA-8726-CD9BCDF18010}"/>
    <dgm:cxn modelId="{2CF92539-66BE-4167-BC6F-44CEC5B4A8D2}" type="presOf" srcId="{5C9E944E-815C-4E13-B473-D2705A5E82DF}" destId="{E034A044-D2E6-4865-8AF6-D0C62CC426BA}" srcOrd="0" destOrd="0" presId="urn:microsoft.com/office/officeart/2005/8/layout/vList2"/>
    <dgm:cxn modelId="{84DF2A13-5A32-4F7C-8593-6B135795A0A2}" type="presOf" srcId="{A2CC88A1-0B8F-4743-8CFF-DC9C367D884C}" destId="{D93909DE-0CF9-42E5-B128-C7CAD77A7CCB}" srcOrd="0" destOrd="0" presId="urn:microsoft.com/office/officeart/2005/8/layout/vList2"/>
    <dgm:cxn modelId="{FC2D57F4-5967-42FD-8C34-9E8A09A2AC5A}" type="presParOf" srcId="{D93909DE-0CF9-42E5-B128-C7CAD77A7CCB}" destId="{7ABD1AD6-AB9A-401F-B081-2C14AA0AC091}" srcOrd="0" destOrd="0" presId="urn:microsoft.com/office/officeart/2005/8/layout/vList2"/>
    <dgm:cxn modelId="{68976C0E-0070-42BD-A870-46EBCD643B30}" type="presParOf" srcId="{D93909DE-0CF9-42E5-B128-C7CAD77A7CCB}" destId="{415E1038-E9C0-4DB3-9517-AD55DDC33F29}" srcOrd="1" destOrd="0" presId="urn:microsoft.com/office/officeart/2005/8/layout/vList2"/>
    <dgm:cxn modelId="{36071ABA-E03D-4B40-B8DD-88E85663D459}" type="presParOf" srcId="{D93909DE-0CF9-42E5-B128-C7CAD77A7CCB}" destId="{E034A044-D2E6-4865-8AF6-D0C62CC426BA}" srcOrd="2" destOrd="0" presId="urn:microsoft.com/office/officeart/2005/8/layout/vList2"/>
    <dgm:cxn modelId="{3352E53E-89A7-42F5-A80F-F33A10D64B7E}" type="presParOf" srcId="{D93909DE-0CF9-42E5-B128-C7CAD77A7CCB}" destId="{9613B554-6BC2-4777-A5E8-96848CAA0080}" srcOrd="3" destOrd="0" presId="urn:microsoft.com/office/officeart/2005/8/layout/vList2"/>
    <dgm:cxn modelId="{1A695AE2-760B-4976-A69F-DA6DB6CF45F5}" type="presParOf" srcId="{D93909DE-0CF9-42E5-B128-C7CAD77A7CCB}" destId="{0490300F-F3C6-4DEA-AE5F-162ADE49E20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897BD9C-6C7E-4D00-A7BB-B4C4819921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1E778757-B24F-4BDA-9223-F4973EE98817}">
      <dgm:prSet custT="1"/>
      <dgm:spPr/>
      <dgm:t>
        <a:bodyPr/>
        <a:lstStyle/>
        <a:p>
          <a:pPr algn="ctr" rtl="0"/>
          <a:r>
            <a:rPr lang="es-MX" sz="1500" b="1" dirty="0" smtClean="0"/>
            <a:t>XIII. La orientación a un trámite específico; </a:t>
          </a:r>
          <a:endParaRPr lang="es-MX" sz="1500" b="1" dirty="0"/>
        </a:p>
      </dgm:t>
    </dgm:pt>
    <dgm:pt modelId="{81A31181-0E24-452B-B44C-9675955997D4}" type="parTrans" cxnId="{4F8C7783-8DD4-468A-BB56-BF47D3B05880}">
      <dgm:prSet/>
      <dgm:spPr/>
      <dgm:t>
        <a:bodyPr/>
        <a:lstStyle/>
        <a:p>
          <a:endParaRPr lang="es-MX"/>
        </a:p>
      </dgm:t>
    </dgm:pt>
    <dgm:pt modelId="{8EE67B2F-75F7-485F-A8B6-DD0751D89188}" type="sibTrans" cxnId="{4F8C7783-8DD4-468A-BB56-BF47D3B05880}">
      <dgm:prSet/>
      <dgm:spPr/>
      <dgm:t>
        <a:bodyPr/>
        <a:lstStyle/>
        <a:p>
          <a:endParaRPr lang="es-MX"/>
        </a:p>
      </dgm:t>
    </dgm:pt>
    <dgm:pt modelId="{B031179C-A889-4809-AB89-B8DBD3B1FF10}">
      <dgm:prSet custT="1"/>
      <dgm:spPr/>
      <dgm:t>
        <a:bodyPr/>
        <a:lstStyle/>
        <a:p>
          <a:pPr rtl="0"/>
          <a:r>
            <a:rPr lang="es-MX" sz="1500" b="1" dirty="0" smtClean="0"/>
            <a:t>¿vale la pena entonces mantener los trámites ordinarios específicos para acceder a determinados actos administrativos que son resultado de un trámite específico?  </a:t>
          </a:r>
        </a:p>
        <a:p>
          <a:pPr rtl="0"/>
          <a:r>
            <a:rPr lang="es-MX" sz="1500" dirty="0" smtClean="0"/>
            <a:t>RESPUESTA: </a:t>
          </a:r>
          <a:r>
            <a:rPr lang="es-MX" sz="1500" b="1" dirty="0" smtClean="0"/>
            <a:t>el ejercicio del DAI no sustituye dichos procedimientos</a:t>
          </a:r>
          <a:r>
            <a:rPr lang="es-MX" sz="1500" dirty="0" smtClean="0"/>
            <a:t>.</a:t>
          </a:r>
          <a:endParaRPr lang="es-MX" sz="1500" dirty="0"/>
        </a:p>
      </dgm:t>
    </dgm:pt>
    <dgm:pt modelId="{90145EAE-FE7B-4D0D-AA8C-8630F137B2F8}" type="parTrans" cxnId="{3B0F1666-5397-4D18-978C-EBD7F559D928}">
      <dgm:prSet/>
      <dgm:spPr/>
      <dgm:t>
        <a:bodyPr/>
        <a:lstStyle/>
        <a:p>
          <a:endParaRPr lang="es-MX"/>
        </a:p>
      </dgm:t>
    </dgm:pt>
    <dgm:pt modelId="{8F82D018-0763-4B04-B7EF-C6F077D30C0F}" type="sibTrans" cxnId="{3B0F1666-5397-4D18-978C-EBD7F559D928}">
      <dgm:prSet/>
      <dgm:spPr/>
      <dgm:t>
        <a:bodyPr/>
        <a:lstStyle/>
        <a:p>
          <a:endParaRPr lang="es-MX"/>
        </a:p>
      </dgm:t>
    </dgm:pt>
    <dgm:pt modelId="{CB869CAA-7A9C-43A0-9999-5A229C5A133E}">
      <dgm:prSet custT="1"/>
      <dgm:spPr/>
      <dgm:t>
        <a:bodyPr/>
        <a:lstStyle/>
        <a:p>
          <a:pPr algn="just" rtl="0"/>
          <a:r>
            <a:rPr lang="es-MX" sz="1500" dirty="0" smtClean="0"/>
            <a:t>Así, </a:t>
          </a:r>
          <a:r>
            <a:rPr lang="es-MX" sz="1500" b="1" dirty="0" smtClean="0"/>
            <a:t>por ejemplo</a:t>
          </a:r>
          <a:r>
            <a:rPr lang="es-MX" sz="1500" dirty="0" smtClean="0"/>
            <a:t>, una constancia de residencia, una de antecedentes no penales, una certificación de no adeudo de impuestos, una licencia, que </a:t>
          </a:r>
          <a:r>
            <a:rPr lang="es-MX" sz="1500" b="1" dirty="0" smtClean="0">
              <a:solidFill>
                <a:srgbClr val="FF0000"/>
              </a:solidFill>
            </a:rPr>
            <a:t>no se ha generado </a:t>
          </a:r>
          <a:r>
            <a:rPr lang="es-MX" sz="1500" dirty="0" smtClean="0"/>
            <a:t>porque el interesado </a:t>
          </a:r>
          <a:r>
            <a:rPr lang="es-MX" sz="1500" b="1" dirty="0" smtClean="0">
              <a:solidFill>
                <a:srgbClr val="FF0000"/>
              </a:solidFill>
            </a:rPr>
            <a:t>no formuló </a:t>
          </a:r>
          <a:r>
            <a:rPr lang="es-MX" sz="1500" dirty="0" smtClean="0"/>
            <a:t>previamente su solicitud </a:t>
          </a:r>
          <a:r>
            <a:rPr lang="es-MX" sz="1500" b="1" dirty="0" smtClean="0">
              <a:solidFill>
                <a:srgbClr val="FF0000"/>
              </a:solidFill>
            </a:rPr>
            <a:t>mediante el trámite ordinario </a:t>
          </a:r>
          <a:r>
            <a:rPr lang="es-MX" sz="1500" dirty="0" smtClean="0"/>
            <a:t>o no cumplió con los requisitos, y el procedimiento establecido, </a:t>
          </a:r>
          <a:r>
            <a:rPr lang="es-MX" sz="1500" b="1" u="sng" dirty="0" smtClean="0"/>
            <a:t>sería inexistente y no podría accederse</a:t>
          </a:r>
          <a:r>
            <a:rPr lang="es-MX" sz="1500" dirty="0" smtClean="0"/>
            <a:t>, a estos documentos que se han puesto como ejemplo, mediante el ejercicio del derecho de acceso a la información.</a:t>
          </a:r>
        </a:p>
        <a:p>
          <a:pPr algn="just" rtl="0"/>
          <a:r>
            <a:rPr lang="es-MX" sz="1500" dirty="0" smtClean="0"/>
            <a:t>Pero si los documentos mencionados con anterioridad se hubieran </a:t>
          </a:r>
          <a:r>
            <a:rPr lang="es-MX" sz="1500" b="1" u="sng" dirty="0" smtClean="0"/>
            <a:t>generado previo a la solicitud </a:t>
          </a:r>
          <a:r>
            <a:rPr lang="es-MX" sz="1500" dirty="0" smtClean="0"/>
            <a:t>de información, se puede tener acceso a  los mismos en su versión pública.</a:t>
          </a:r>
        </a:p>
        <a:p>
          <a:pPr algn="just" rtl="0"/>
          <a:endParaRPr lang="es-MX" sz="1000" dirty="0"/>
        </a:p>
      </dgm:t>
    </dgm:pt>
    <dgm:pt modelId="{BD19EE22-085D-4BEC-A93F-DB1359EBB386}" type="parTrans" cxnId="{BF5AE8DD-CAAE-4AB9-8007-AB5C40E8434C}">
      <dgm:prSet/>
      <dgm:spPr/>
      <dgm:t>
        <a:bodyPr/>
        <a:lstStyle/>
        <a:p>
          <a:endParaRPr lang="es-MX"/>
        </a:p>
      </dgm:t>
    </dgm:pt>
    <dgm:pt modelId="{CEBF3465-2A17-4B1C-ADC5-84798F427DCA}" type="sibTrans" cxnId="{BF5AE8DD-CAAE-4AB9-8007-AB5C40E8434C}">
      <dgm:prSet/>
      <dgm:spPr/>
      <dgm:t>
        <a:bodyPr/>
        <a:lstStyle/>
        <a:p>
          <a:endParaRPr lang="es-MX"/>
        </a:p>
      </dgm:t>
    </dgm:pt>
    <dgm:pt modelId="{47915F0B-52E5-4A20-907D-9C750E7AF39A}">
      <dgm:prSet custT="1"/>
      <dgm:spPr/>
      <dgm:t>
        <a:bodyPr/>
        <a:lstStyle/>
        <a:p>
          <a:pPr rtl="0"/>
          <a:r>
            <a:rPr lang="es-MX" sz="1500" dirty="0" smtClean="0"/>
            <a:t>Aunque se pretendiera acceder a </a:t>
          </a:r>
          <a:r>
            <a:rPr lang="es-MX" sz="1500" b="1" dirty="0" smtClean="0"/>
            <a:t>copia digitalizada </a:t>
          </a:r>
          <a:r>
            <a:rPr lang="es-MX" sz="1500" dirty="0" smtClean="0"/>
            <a:t>y, por lo tanto, gratuita, </a:t>
          </a:r>
          <a:r>
            <a:rPr lang="es-MX" sz="1500" b="1" dirty="0" smtClean="0"/>
            <a:t>ese documento carecería de los efectos legales </a:t>
          </a:r>
          <a:r>
            <a:rPr lang="es-MX" sz="1500" dirty="0" smtClean="0"/>
            <a:t>que corresponden a la </a:t>
          </a:r>
          <a:r>
            <a:rPr lang="es-MX" sz="1500" b="1" dirty="0" smtClean="0"/>
            <a:t>versión del documento que se obtiene mediante el trámite específico de certificación.</a:t>
          </a:r>
          <a:endParaRPr lang="es-MX" sz="1500" dirty="0"/>
        </a:p>
      </dgm:t>
    </dgm:pt>
    <dgm:pt modelId="{C80330F0-B1B8-4052-A314-247603CAAED3}" type="parTrans" cxnId="{125B64F9-EDAC-4F6D-9A5D-B45851A9EEAB}">
      <dgm:prSet/>
      <dgm:spPr/>
      <dgm:t>
        <a:bodyPr/>
        <a:lstStyle/>
        <a:p>
          <a:endParaRPr lang="es-MX"/>
        </a:p>
      </dgm:t>
    </dgm:pt>
    <dgm:pt modelId="{2CA35771-B034-4EF5-8249-0F08750B66D0}" type="sibTrans" cxnId="{125B64F9-EDAC-4F6D-9A5D-B45851A9EEAB}">
      <dgm:prSet/>
      <dgm:spPr/>
      <dgm:t>
        <a:bodyPr/>
        <a:lstStyle/>
        <a:p>
          <a:endParaRPr lang="es-MX"/>
        </a:p>
      </dgm:t>
    </dgm:pt>
    <dgm:pt modelId="{3050B3AC-2CD9-461D-B59E-A58566FA0D18}" type="pres">
      <dgm:prSet presAssocID="{2897BD9C-6C7E-4D00-A7BB-B4C48199213A}" presName="linear" presStyleCnt="0">
        <dgm:presLayoutVars>
          <dgm:animLvl val="lvl"/>
          <dgm:resizeHandles val="exact"/>
        </dgm:presLayoutVars>
      </dgm:prSet>
      <dgm:spPr/>
      <dgm:t>
        <a:bodyPr/>
        <a:lstStyle/>
        <a:p>
          <a:endParaRPr lang="es-MX"/>
        </a:p>
      </dgm:t>
    </dgm:pt>
    <dgm:pt modelId="{B6661D04-2DE5-4393-96A8-9EBB8081F619}" type="pres">
      <dgm:prSet presAssocID="{1E778757-B24F-4BDA-9223-F4973EE98817}" presName="parentText" presStyleLbl="node1" presStyleIdx="0" presStyleCnt="4" custScaleX="95204" custScaleY="26947">
        <dgm:presLayoutVars>
          <dgm:chMax val="0"/>
          <dgm:bulletEnabled val="1"/>
        </dgm:presLayoutVars>
      </dgm:prSet>
      <dgm:spPr/>
      <dgm:t>
        <a:bodyPr/>
        <a:lstStyle/>
        <a:p>
          <a:endParaRPr lang="es-MX"/>
        </a:p>
      </dgm:t>
    </dgm:pt>
    <dgm:pt modelId="{36080FFD-4620-44F3-9D95-8501F4D25521}" type="pres">
      <dgm:prSet presAssocID="{8EE67B2F-75F7-485F-A8B6-DD0751D89188}" presName="spacer" presStyleCnt="0"/>
      <dgm:spPr/>
    </dgm:pt>
    <dgm:pt modelId="{B80DBE82-8C53-4181-9066-0DA93A0214AC}" type="pres">
      <dgm:prSet presAssocID="{B031179C-A889-4809-AB89-B8DBD3B1FF10}" presName="parentText" presStyleLbl="node1" presStyleIdx="1" presStyleCnt="4" custScaleY="49733">
        <dgm:presLayoutVars>
          <dgm:chMax val="0"/>
          <dgm:bulletEnabled val="1"/>
        </dgm:presLayoutVars>
      </dgm:prSet>
      <dgm:spPr/>
      <dgm:t>
        <a:bodyPr/>
        <a:lstStyle/>
        <a:p>
          <a:endParaRPr lang="es-MX"/>
        </a:p>
      </dgm:t>
    </dgm:pt>
    <dgm:pt modelId="{BE59F530-AFFD-4A08-A608-49B68462AEFF}" type="pres">
      <dgm:prSet presAssocID="{8F82D018-0763-4B04-B7EF-C6F077D30C0F}" presName="spacer" presStyleCnt="0"/>
      <dgm:spPr/>
    </dgm:pt>
    <dgm:pt modelId="{72D0F082-7A57-4E84-9B7B-28E47B62904A}" type="pres">
      <dgm:prSet presAssocID="{CB869CAA-7A9C-43A0-9999-5A229C5A133E}" presName="parentText" presStyleLbl="node1" presStyleIdx="2" presStyleCnt="4">
        <dgm:presLayoutVars>
          <dgm:chMax val="0"/>
          <dgm:bulletEnabled val="1"/>
        </dgm:presLayoutVars>
      </dgm:prSet>
      <dgm:spPr/>
      <dgm:t>
        <a:bodyPr/>
        <a:lstStyle/>
        <a:p>
          <a:endParaRPr lang="es-MX"/>
        </a:p>
      </dgm:t>
    </dgm:pt>
    <dgm:pt modelId="{E91B4E05-A2EF-4E64-8603-2C4812366784}" type="pres">
      <dgm:prSet presAssocID="{CEBF3465-2A17-4B1C-ADC5-84798F427DCA}" presName="spacer" presStyleCnt="0"/>
      <dgm:spPr/>
    </dgm:pt>
    <dgm:pt modelId="{BA90F417-93DA-4738-949C-5780CCA86CFB}" type="pres">
      <dgm:prSet presAssocID="{47915F0B-52E5-4A20-907D-9C750E7AF39A}" presName="parentText" presStyleLbl="node1" presStyleIdx="3" presStyleCnt="4" custScaleY="42416">
        <dgm:presLayoutVars>
          <dgm:chMax val="0"/>
          <dgm:bulletEnabled val="1"/>
        </dgm:presLayoutVars>
      </dgm:prSet>
      <dgm:spPr/>
      <dgm:t>
        <a:bodyPr/>
        <a:lstStyle/>
        <a:p>
          <a:endParaRPr lang="es-MX"/>
        </a:p>
      </dgm:t>
    </dgm:pt>
  </dgm:ptLst>
  <dgm:cxnLst>
    <dgm:cxn modelId="{4F8C7783-8DD4-468A-BB56-BF47D3B05880}" srcId="{2897BD9C-6C7E-4D00-A7BB-B4C48199213A}" destId="{1E778757-B24F-4BDA-9223-F4973EE98817}" srcOrd="0" destOrd="0" parTransId="{81A31181-0E24-452B-B44C-9675955997D4}" sibTransId="{8EE67B2F-75F7-485F-A8B6-DD0751D89188}"/>
    <dgm:cxn modelId="{A9C4DD34-52BC-4830-8E45-5B4D3DD7C0B9}" type="presOf" srcId="{1E778757-B24F-4BDA-9223-F4973EE98817}" destId="{B6661D04-2DE5-4393-96A8-9EBB8081F619}" srcOrd="0" destOrd="0" presId="urn:microsoft.com/office/officeart/2005/8/layout/vList2"/>
    <dgm:cxn modelId="{D8710F0C-4F19-4100-9634-BFA914E7132E}" type="presOf" srcId="{B031179C-A889-4809-AB89-B8DBD3B1FF10}" destId="{B80DBE82-8C53-4181-9066-0DA93A0214AC}" srcOrd="0" destOrd="0" presId="urn:microsoft.com/office/officeart/2005/8/layout/vList2"/>
    <dgm:cxn modelId="{125B64F9-EDAC-4F6D-9A5D-B45851A9EEAB}" srcId="{2897BD9C-6C7E-4D00-A7BB-B4C48199213A}" destId="{47915F0B-52E5-4A20-907D-9C750E7AF39A}" srcOrd="3" destOrd="0" parTransId="{C80330F0-B1B8-4052-A314-247603CAAED3}" sibTransId="{2CA35771-B034-4EF5-8249-0F08750B66D0}"/>
    <dgm:cxn modelId="{351DF591-4373-4E12-8499-FE84A2C88FE3}" type="presOf" srcId="{2897BD9C-6C7E-4D00-A7BB-B4C48199213A}" destId="{3050B3AC-2CD9-461D-B59E-A58566FA0D18}" srcOrd="0" destOrd="0" presId="urn:microsoft.com/office/officeart/2005/8/layout/vList2"/>
    <dgm:cxn modelId="{3B0F1666-5397-4D18-978C-EBD7F559D928}" srcId="{2897BD9C-6C7E-4D00-A7BB-B4C48199213A}" destId="{B031179C-A889-4809-AB89-B8DBD3B1FF10}" srcOrd="1" destOrd="0" parTransId="{90145EAE-FE7B-4D0D-AA8C-8630F137B2F8}" sibTransId="{8F82D018-0763-4B04-B7EF-C6F077D30C0F}"/>
    <dgm:cxn modelId="{2D2EBCEE-D146-42C1-AC0A-5B7178A815F7}" type="presOf" srcId="{47915F0B-52E5-4A20-907D-9C750E7AF39A}" destId="{BA90F417-93DA-4738-949C-5780CCA86CFB}" srcOrd="0" destOrd="0" presId="urn:microsoft.com/office/officeart/2005/8/layout/vList2"/>
    <dgm:cxn modelId="{86DDD85D-D5E7-491B-9655-FB357ECA0BA9}" type="presOf" srcId="{CB869CAA-7A9C-43A0-9999-5A229C5A133E}" destId="{72D0F082-7A57-4E84-9B7B-28E47B62904A}" srcOrd="0" destOrd="0" presId="urn:microsoft.com/office/officeart/2005/8/layout/vList2"/>
    <dgm:cxn modelId="{BF5AE8DD-CAAE-4AB9-8007-AB5C40E8434C}" srcId="{2897BD9C-6C7E-4D00-A7BB-B4C48199213A}" destId="{CB869CAA-7A9C-43A0-9999-5A229C5A133E}" srcOrd="2" destOrd="0" parTransId="{BD19EE22-085D-4BEC-A93F-DB1359EBB386}" sibTransId="{CEBF3465-2A17-4B1C-ADC5-84798F427DCA}"/>
    <dgm:cxn modelId="{47030388-E0DE-4186-929D-4D5728892150}" type="presParOf" srcId="{3050B3AC-2CD9-461D-B59E-A58566FA0D18}" destId="{B6661D04-2DE5-4393-96A8-9EBB8081F619}" srcOrd="0" destOrd="0" presId="urn:microsoft.com/office/officeart/2005/8/layout/vList2"/>
    <dgm:cxn modelId="{65C3C580-0C78-4529-9BEC-97FB26572D87}" type="presParOf" srcId="{3050B3AC-2CD9-461D-B59E-A58566FA0D18}" destId="{36080FFD-4620-44F3-9D95-8501F4D25521}" srcOrd="1" destOrd="0" presId="urn:microsoft.com/office/officeart/2005/8/layout/vList2"/>
    <dgm:cxn modelId="{6997A76C-2475-48EF-8AD0-43EC543CAC8D}" type="presParOf" srcId="{3050B3AC-2CD9-461D-B59E-A58566FA0D18}" destId="{B80DBE82-8C53-4181-9066-0DA93A0214AC}" srcOrd="2" destOrd="0" presId="urn:microsoft.com/office/officeart/2005/8/layout/vList2"/>
    <dgm:cxn modelId="{791528C7-7B48-4408-A4A0-7C92618D5225}" type="presParOf" srcId="{3050B3AC-2CD9-461D-B59E-A58566FA0D18}" destId="{BE59F530-AFFD-4A08-A608-49B68462AEFF}" srcOrd="3" destOrd="0" presId="urn:microsoft.com/office/officeart/2005/8/layout/vList2"/>
    <dgm:cxn modelId="{7166E8FC-1873-46C7-816D-007EAE85DAA0}" type="presParOf" srcId="{3050B3AC-2CD9-461D-B59E-A58566FA0D18}" destId="{72D0F082-7A57-4E84-9B7B-28E47B62904A}" srcOrd="4" destOrd="0" presId="urn:microsoft.com/office/officeart/2005/8/layout/vList2"/>
    <dgm:cxn modelId="{E8FB955A-3E69-4AC0-9FB6-DCA6D31E0CBB}" type="presParOf" srcId="{3050B3AC-2CD9-461D-B59E-A58566FA0D18}" destId="{E91B4E05-A2EF-4E64-8603-2C4812366784}" srcOrd="5" destOrd="0" presId="urn:microsoft.com/office/officeart/2005/8/layout/vList2"/>
    <dgm:cxn modelId="{77FD5D77-5D84-4346-A4AB-56A34A3940B1}" type="presParOf" srcId="{3050B3AC-2CD9-461D-B59E-A58566FA0D18}" destId="{BA90F417-93DA-4738-949C-5780CCA86C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4616947-21DB-4BF4-9883-D5707B0CF182}"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s-MX"/>
        </a:p>
      </dgm:t>
    </dgm:pt>
    <dgm:pt modelId="{5E6B0F5E-C706-43D4-ABCA-05BA8817B7C8}">
      <dgm:prSet/>
      <dgm:spPr/>
      <dgm:t>
        <a:bodyPr/>
        <a:lstStyle/>
        <a:p>
          <a:pPr rtl="0"/>
          <a:r>
            <a:rPr lang="es-MX" b="1" dirty="0" smtClean="0"/>
            <a:t>El artículo 143 de la LGTAIP así como el  artículo 179 último párrafo de la LTAIPEMYM  establece que, una vez que se presenta un recurso de revisión:</a:t>
          </a:r>
          <a:endParaRPr lang="es-MX" b="1" dirty="0"/>
        </a:p>
      </dgm:t>
    </dgm:pt>
    <dgm:pt modelId="{6F031788-540E-4547-808F-DAB8FFFB7DCB}" type="parTrans" cxnId="{BD2CEAB2-D461-49D3-A72E-FC2F58F83F38}">
      <dgm:prSet/>
      <dgm:spPr/>
      <dgm:t>
        <a:bodyPr/>
        <a:lstStyle/>
        <a:p>
          <a:endParaRPr lang="es-MX"/>
        </a:p>
      </dgm:t>
    </dgm:pt>
    <dgm:pt modelId="{180BB402-B629-4BD1-8887-2531E09BD805}" type="sibTrans" cxnId="{BD2CEAB2-D461-49D3-A72E-FC2F58F83F38}">
      <dgm:prSet/>
      <dgm:spPr/>
      <dgm:t>
        <a:bodyPr/>
        <a:lstStyle/>
        <a:p>
          <a:endParaRPr lang="es-MX"/>
        </a:p>
      </dgm:t>
    </dgm:pt>
    <dgm:pt modelId="{D02034C8-0B68-4EEF-8573-26B641B4AB48}">
      <dgm:prSet custT="1"/>
      <dgm:spPr/>
      <dgm:t>
        <a:bodyPr/>
        <a:lstStyle/>
        <a:p>
          <a:pPr rtl="0"/>
          <a:r>
            <a:rPr lang="es-MX" sz="1200" dirty="0" smtClean="0"/>
            <a:t>a)	En contra de la declaración de incompetencia del SO</a:t>
          </a:r>
          <a:endParaRPr lang="es-MX" sz="1200" dirty="0"/>
        </a:p>
      </dgm:t>
    </dgm:pt>
    <dgm:pt modelId="{67E13108-614B-4595-80BE-F968528918AC}" type="parTrans" cxnId="{A5D4E85D-C358-4483-BC76-38283098AD58}">
      <dgm:prSet/>
      <dgm:spPr/>
      <dgm:t>
        <a:bodyPr/>
        <a:lstStyle/>
        <a:p>
          <a:endParaRPr lang="es-MX"/>
        </a:p>
      </dgm:t>
    </dgm:pt>
    <dgm:pt modelId="{C8646A4D-F928-42E2-ABB4-BCFE687D5E3C}" type="sibTrans" cxnId="{A5D4E85D-C358-4483-BC76-38283098AD58}">
      <dgm:prSet/>
      <dgm:spPr/>
      <dgm:t>
        <a:bodyPr/>
        <a:lstStyle/>
        <a:p>
          <a:endParaRPr lang="es-MX"/>
        </a:p>
      </dgm:t>
    </dgm:pt>
    <dgm:pt modelId="{F4176347-DFC2-48A4-A9FA-770D7C02A9BA}">
      <dgm:prSet custT="1"/>
      <dgm:spPr/>
      <dgm:t>
        <a:bodyPr/>
        <a:lstStyle/>
        <a:p>
          <a:pPr rtl="0"/>
          <a:r>
            <a:rPr lang="es-MX" sz="1200" dirty="0" smtClean="0"/>
            <a:t>b)  Falta de respuesta a una solicitud </a:t>
          </a:r>
          <a:endParaRPr lang="es-MX" sz="1200" dirty="0"/>
        </a:p>
      </dgm:t>
    </dgm:pt>
    <dgm:pt modelId="{452451BE-FB60-482A-AB7F-C254210A54FB}" type="parTrans" cxnId="{C258EC27-0143-4E3C-A26D-0D5DAA0FBF19}">
      <dgm:prSet/>
      <dgm:spPr/>
      <dgm:t>
        <a:bodyPr/>
        <a:lstStyle/>
        <a:p>
          <a:endParaRPr lang="es-MX"/>
        </a:p>
      </dgm:t>
    </dgm:pt>
    <dgm:pt modelId="{CFB300FE-F094-4EB6-89B0-4F09E2BA5555}" type="sibTrans" cxnId="{C258EC27-0143-4E3C-A26D-0D5DAA0FBF19}">
      <dgm:prSet/>
      <dgm:spPr/>
      <dgm:t>
        <a:bodyPr/>
        <a:lstStyle/>
        <a:p>
          <a:endParaRPr lang="es-MX"/>
        </a:p>
      </dgm:t>
    </dgm:pt>
    <dgm:pt modelId="{7114A8E6-65E7-4030-9290-CF1F345ED471}">
      <dgm:prSet custT="1"/>
      <dgm:spPr/>
      <dgm:t>
        <a:bodyPr/>
        <a:lstStyle/>
        <a:p>
          <a:pPr rtl="0"/>
          <a:r>
            <a:rPr lang="es-MX" sz="1200" dirty="0" smtClean="0"/>
            <a:t>c) Entrega de información o puesta a disposición de información en un formato incomprensible y/o no accesible para el solicitante </a:t>
          </a:r>
          <a:endParaRPr lang="es-MX" sz="1200" dirty="0"/>
        </a:p>
      </dgm:t>
    </dgm:pt>
    <dgm:pt modelId="{A5FE0403-43C2-41C3-A874-BAB31C1CD8B8}" type="parTrans" cxnId="{B8AC83B8-A782-4F02-B38F-8A3A3C762C01}">
      <dgm:prSet/>
      <dgm:spPr/>
      <dgm:t>
        <a:bodyPr/>
        <a:lstStyle/>
        <a:p>
          <a:endParaRPr lang="es-MX"/>
        </a:p>
      </dgm:t>
    </dgm:pt>
    <dgm:pt modelId="{0465BF82-4327-4B05-A0EC-A8EC5E96BFDD}" type="sibTrans" cxnId="{B8AC83B8-A782-4F02-B38F-8A3A3C762C01}">
      <dgm:prSet/>
      <dgm:spPr/>
      <dgm:t>
        <a:bodyPr/>
        <a:lstStyle/>
        <a:p>
          <a:endParaRPr lang="es-MX"/>
        </a:p>
      </dgm:t>
    </dgm:pt>
    <dgm:pt modelId="{E6295975-C2EA-4855-BF71-F2BD84182F37}">
      <dgm:prSet custT="1"/>
      <dgm:spPr/>
      <dgm:t>
        <a:bodyPr/>
        <a:lstStyle/>
        <a:p>
          <a:pPr rtl="0"/>
          <a:r>
            <a:rPr lang="es-MX" sz="1200" dirty="0" smtClean="0"/>
            <a:t>d) Costos o tiempos de entrega </a:t>
          </a:r>
          <a:endParaRPr lang="es-MX" sz="1200" dirty="0"/>
        </a:p>
      </dgm:t>
    </dgm:pt>
    <dgm:pt modelId="{41828AEB-57B2-4F86-9A6B-F42A2A41C219}" type="parTrans" cxnId="{2E636D7B-059E-4991-B3DC-B79D1BB0511B}">
      <dgm:prSet/>
      <dgm:spPr/>
      <dgm:t>
        <a:bodyPr/>
        <a:lstStyle/>
        <a:p>
          <a:endParaRPr lang="es-MX"/>
        </a:p>
      </dgm:t>
    </dgm:pt>
    <dgm:pt modelId="{AB424204-8589-4311-9CC6-E711DBCE4A5E}" type="sibTrans" cxnId="{2E636D7B-059E-4991-B3DC-B79D1BB0511B}">
      <dgm:prSet/>
      <dgm:spPr/>
      <dgm:t>
        <a:bodyPr/>
        <a:lstStyle/>
        <a:p>
          <a:endParaRPr lang="es-MX"/>
        </a:p>
      </dgm:t>
    </dgm:pt>
    <dgm:pt modelId="{453FAF87-A26A-4B37-9336-58B7A6370607}">
      <dgm:prSet custT="1"/>
      <dgm:spPr/>
      <dgm:t>
        <a:bodyPr/>
        <a:lstStyle/>
        <a:p>
          <a:pPr rtl="0"/>
          <a:r>
            <a:rPr lang="es-MX" sz="1200" dirty="0" smtClean="0"/>
            <a:t>e) Falta de trámite a una solicitud</a:t>
          </a:r>
          <a:endParaRPr lang="es-MX" sz="1200" dirty="0"/>
        </a:p>
      </dgm:t>
    </dgm:pt>
    <dgm:pt modelId="{519E4657-6374-4554-90D4-686E6F30F861}" type="parTrans" cxnId="{EF9AE9ED-EA99-4B4C-8470-D1AE910B9B49}">
      <dgm:prSet/>
      <dgm:spPr/>
      <dgm:t>
        <a:bodyPr/>
        <a:lstStyle/>
        <a:p>
          <a:endParaRPr lang="es-MX"/>
        </a:p>
      </dgm:t>
    </dgm:pt>
    <dgm:pt modelId="{B1F45235-7AEE-497E-9B45-151CD22FBA0E}" type="sibTrans" cxnId="{EF9AE9ED-EA99-4B4C-8470-D1AE910B9B49}">
      <dgm:prSet/>
      <dgm:spPr/>
      <dgm:t>
        <a:bodyPr/>
        <a:lstStyle/>
        <a:p>
          <a:endParaRPr lang="es-MX"/>
        </a:p>
      </dgm:t>
    </dgm:pt>
    <dgm:pt modelId="{531C67C7-8192-4F81-A13C-F229536F492E}">
      <dgm:prSet custT="1"/>
      <dgm:spPr/>
      <dgm:t>
        <a:bodyPr/>
        <a:lstStyle/>
        <a:p>
          <a:pPr rtl="0"/>
          <a:r>
            <a:rPr lang="es-MX" sz="1500" b="1" dirty="0" smtClean="0">
              <a:solidFill>
                <a:schemeClr val="bg1"/>
              </a:solidFill>
            </a:rPr>
            <a:t>f) Negativa a permitir la consulta directa </a:t>
          </a:r>
          <a:endParaRPr lang="es-MX" sz="1500" b="1" dirty="0">
            <a:solidFill>
              <a:schemeClr val="bg1"/>
            </a:solidFill>
          </a:endParaRPr>
        </a:p>
      </dgm:t>
    </dgm:pt>
    <dgm:pt modelId="{477C2B7B-11FC-41C2-B8DF-5376B7FE954D}" type="parTrans" cxnId="{E6A4EB23-0830-4BF7-8767-33450EAE24D0}">
      <dgm:prSet/>
      <dgm:spPr/>
      <dgm:t>
        <a:bodyPr/>
        <a:lstStyle/>
        <a:p>
          <a:endParaRPr lang="es-MX"/>
        </a:p>
      </dgm:t>
    </dgm:pt>
    <dgm:pt modelId="{A13A6921-77B4-49E9-A6D2-CE680B60C65F}" type="sibTrans" cxnId="{E6A4EB23-0830-4BF7-8767-33450EAE24D0}">
      <dgm:prSet/>
      <dgm:spPr/>
      <dgm:t>
        <a:bodyPr/>
        <a:lstStyle/>
        <a:p>
          <a:endParaRPr lang="es-MX"/>
        </a:p>
      </dgm:t>
    </dgm:pt>
    <dgm:pt modelId="{A5C9398A-DCFF-46BD-8788-E5DF54505B01}" type="pres">
      <dgm:prSet presAssocID="{F4616947-21DB-4BF4-9883-D5707B0CF182}" presName="Name0" presStyleCnt="0">
        <dgm:presLayoutVars>
          <dgm:dir/>
          <dgm:resizeHandles val="exact"/>
        </dgm:presLayoutVars>
      </dgm:prSet>
      <dgm:spPr/>
      <dgm:t>
        <a:bodyPr/>
        <a:lstStyle/>
        <a:p>
          <a:endParaRPr lang="es-MX"/>
        </a:p>
      </dgm:t>
    </dgm:pt>
    <dgm:pt modelId="{FDE8AC7B-DD76-4261-9614-96C2F5BD86C9}" type="pres">
      <dgm:prSet presAssocID="{5E6B0F5E-C706-43D4-ABCA-05BA8817B7C8}" presName="node" presStyleLbl="node1" presStyleIdx="0" presStyleCnt="7" custLinFactX="-25718" custLinFactNeighborX="-100000" custLinFactNeighborY="-28628">
        <dgm:presLayoutVars>
          <dgm:bulletEnabled val="1"/>
        </dgm:presLayoutVars>
      </dgm:prSet>
      <dgm:spPr/>
      <dgm:t>
        <a:bodyPr/>
        <a:lstStyle/>
        <a:p>
          <a:endParaRPr lang="es-MX"/>
        </a:p>
      </dgm:t>
    </dgm:pt>
    <dgm:pt modelId="{FE6F2F3B-2C69-48CA-9B58-22F26313EBEC}" type="pres">
      <dgm:prSet presAssocID="{180BB402-B629-4BD1-8887-2531E09BD805}" presName="sibTrans" presStyleCnt="0"/>
      <dgm:spPr/>
    </dgm:pt>
    <dgm:pt modelId="{CC78808D-3377-4C78-B224-A3845B9C3560}" type="pres">
      <dgm:prSet presAssocID="{D02034C8-0B68-4EEF-8573-26B641B4AB48}" presName="node" presStyleLbl="node1" presStyleIdx="1" presStyleCnt="7">
        <dgm:presLayoutVars>
          <dgm:bulletEnabled val="1"/>
        </dgm:presLayoutVars>
      </dgm:prSet>
      <dgm:spPr/>
      <dgm:t>
        <a:bodyPr/>
        <a:lstStyle/>
        <a:p>
          <a:endParaRPr lang="es-MX"/>
        </a:p>
      </dgm:t>
    </dgm:pt>
    <dgm:pt modelId="{46FEDED6-5B59-499C-B046-288230F50996}" type="pres">
      <dgm:prSet presAssocID="{C8646A4D-F928-42E2-ABB4-BCFE687D5E3C}" presName="sibTrans" presStyleCnt="0"/>
      <dgm:spPr/>
    </dgm:pt>
    <dgm:pt modelId="{0B46858B-85E2-4B9B-8323-DDB0D3D5B499}" type="pres">
      <dgm:prSet presAssocID="{F4176347-DFC2-48A4-A9FA-770D7C02A9BA}" presName="node" presStyleLbl="node1" presStyleIdx="2" presStyleCnt="7">
        <dgm:presLayoutVars>
          <dgm:bulletEnabled val="1"/>
        </dgm:presLayoutVars>
      </dgm:prSet>
      <dgm:spPr/>
      <dgm:t>
        <a:bodyPr/>
        <a:lstStyle/>
        <a:p>
          <a:endParaRPr lang="es-MX"/>
        </a:p>
      </dgm:t>
    </dgm:pt>
    <dgm:pt modelId="{EF01DEDC-ECF6-40B2-A93B-E8AA70E256ED}" type="pres">
      <dgm:prSet presAssocID="{CFB300FE-F094-4EB6-89B0-4F09E2BA5555}" presName="sibTrans" presStyleCnt="0"/>
      <dgm:spPr/>
    </dgm:pt>
    <dgm:pt modelId="{833C57EA-CD09-4686-BB31-C757C6C9C9F8}" type="pres">
      <dgm:prSet presAssocID="{7114A8E6-65E7-4030-9290-CF1F345ED471}" presName="node" presStyleLbl="node1" presStyleIdx="3" presStyleCnt="7">
        <dgm:presLayoutVars>
          <dgm:bulletEnabled val="1"/>
        </dgm:presLayoutVars>
      </dgm:prSet>
      <dgm:spPr/>
      <dgm:t>
        <a:bodyPr/>
        <a:lstStyle/>
        <a:p>
          <a:endParaRPr lang="es-MX"/>
        </a:p>
      </dgm:t>
    </dgm:pt>
    <dgm:pt modelId="{F1C6823F-F922-4DA8-A806-C01C5304EF35}" type="pres">
      <dgm:prSet presAssocID="{0465BF82-4327-4B05-A0EC-A8EC5E96BFDD}" presName="sibTrans" presStyleCnt="0"/>
      <dgm:spPr/>
    </dgm:pt>
    <dgm:pt modelId="{ABEF6779-109B-4554-8112-D55737B05B8B}" type="pres">
      <dgm:prSet presAssocID="{E6295975-C2EA-4855-BF71-F2BD84182F37}" presName="node" presStyleLbl="node1" presStyleIdx="4" presStyleCnt="7">
        <dgm:presLayoutVars>
          <dgm:bulletEnabled val="1"/>
        </dgm:presLayoutVars>
      </dgm:prSet>
      <dgm:spPr/>
      <dgm:t>
        <a:bodyPr/>
        <a:lstStyle/>
        <a:p>
          <a:endParaRPr lang="es-MX"/>
        </a:p>
      </dgm:t>
    </dgm:pt>
    <dgm:pt modelId="{1CAB4A66-41A4-47C7-AE4D-3F1DA7BFE0BA}" type="pres">
      <dgm:prSet presAssocID="{AB424204-8589-4311-9CC6-E711DBCE4A5E}" presName="sibTrans" presStyleCnt="0"/>
      <dgm:spPr/>
    </dgm:pt>
    <dgm:pt modelId="{F1443F6F-7E7E-49BD-8C48-74E822070004}" type="pres">
      <dgm:prSet presAssocID="{453FAF87-A26A-4B37-9336-58B7A6370607}" presName="node" presStyleLbl="node1" presStyleIdx="5" presStyleCnt="7">
        <dgm:presLayoutVars>
          <dgm:bulletEnabled val="1"/>
        </dgm:presLayoutVars>
      </dgm:prSet>
      <dgm:spPr/>
      <dgm:t>
        <a:bodyPr/>
        <a:lstStyle/>
        <a:p>
          <a:endParaRPr lang="es-MX"/>
        </a:p>
      </dgm:t>
    </dgm:pt>
    <dgm:pt modelId="{9D96933E-44FA-48EF-833F-F5E8A40D2DB1}" type="pres">
      <dgm:prSet presAssocID="{B1F45235-7AEE-497E-9B45-151CD22FBA0E}" presName="sibTrans" presStyleCnt="0"/>
      <dgm:spPr/>
    </dgm:pt>
    <dgm:pt modelId="{0582B8C2-5ABF-47BD-B82B-120B4EC5FFB5}" type="pres">
      <dgm:prSet presAssocID="{531C67C7-8192-4F81-A13C-F229536F492E}" presName="node" presStyleLbl="node1" presStyleIdx="6" presStyleCnt="7">
        <dgm:presLayoutVars>
          <dgm:bulletEnabled val="1"/>
        </dgm:presLayoutVars>
      </dgm:prSet>
      <dgm:spPr/>
      <dgm:t>
        <a:bodyPr/>
        <a:lstStyle/>
        <a:p>
          <a:endParaRPr lang="es-MX"/>
        </a:p>
      </dgm:t>
    </dgm:pt>
  </dgm:ptLst>
  <dgm:cxnLst>
    <dgm:cxn modelId="{C258EC27-0143-4E3C-A26D-0D5DAA0FBF19}" srcId="{F4616947-21DB-4BF4-9883-D5707B0CF182}" destId="{F4176347-DFC2-48A4-A9FA-770D7C02A9BA}" srcOrd="2" destOrd="0" parTransId="{452451BE-FB60-482A-AB7F-C254210A54FB}" sibTransId="{CFB300FE-F094-4EB6-89B0-4F09E2BA5555}"/>
    <dgm:cxn modelId="{BD2CEAB2-D461-49D3-A72E-FC2F58F83F38}" srcId="{F4616947-21DB-4BF4-9883-D5707B0CF182}" destId="{5E6B0F5E-C706-43D4-ABCA-05BA8817B7C8}" srcOrd="0" destOrd="0" parTransId="{6F031788-540E-4547-808F-DAB8FFFB7DCB}" sibTransId="{180BB402-B629-4BD1-8887-2531E09BD805}"/>
    <dgm:cxn modelId="{E6A4EB23-0830-4BF7-8767-33450EAE24D0}" srcId="{F4616947-21DB-4BF4-9883-D5707B0CF182}" destId="{531C67C7-8192-4F81-A13C-F229536F492E}" srcOrd="6" destOrd="0" parTransId="{477C2B7B-11FC-41C2-B8DF-5376B7FE954D}" sibTransId="{A13A6921-77B4-49E9-A6D2-CE680B60C65F}"/>
    <dgm:cxn modelId="{A5D4E85D-C358-4483-BC76-38283098AD58}" srcId="{F4616947-21DB-4BF4-9883-D5707B0CF182}" destId="{D02034C8-0B68-4EEF-8573-26B641B4AB48}" srcOrd="1" destOrd="0" parTransId="{67E13108-614B-4595-80BE-F968528918AC}" sibTransId="{C8646A4D-F928-42E2-ABB4-BCFE687D5E3C}"/>
    <dgm:cxn modelId="{2E636D7B-059E-4991-B3DC-B79D1BB0511B}" srcId="{F4616947-21DB-4BF4-9883-D5707B0CF182}" destId="{E6295975-C2EA-4855-BF71-F2BD84182F37}" srcOrd="4" destOrd="0" parTransId="{41828AEB-57B2-4F86-9A6B-F42A2A41C219}" sibTransId="{AB424204-8589-4311-9CC6-E711DBCE4A5E}"/>
    <dgm:cxn modelId="{EF9AE9ED-EA99-4B4C-8470-D1AE910B9B49}" srcId="{F4616947-21DB-4BF4-9883-D5707B0CF182}" destId="{453FAF87-A26A-4B37-9336-58B7A6370607}" srcOrd="5" destOrd="0" parTransId="{519E4657-6374-4554-90D4-686E6F30F861}" sibTransId="{B1F45235-7AEE-497E-9B45-151CD22FBA0E}"/>
    <dgm:cxn modelId="{4ED5E8DB-55C1-41C1-A7CC-BB1361CF0C20}" type="presOf" srcId="{453FAF87-A26A-4B37-9336-58B7A6370607}" destId="{F1443F6F-7E7E-49BD-8C48-74E822070004}" srcOrd="0" destOrd="0" presId="urn:microsoft.com/office/officeart/2005/8/layout/hList6"/>
    <dgm:cxn modelId="{209AE4D3-94C5-45A2-82D1-382C47D2BC83}" type="presOf" srcId="{E6295975-C2EA-4855-BF71-F2BD84182F37}" destId="{ABEF6779-109B-4554-8112-D55737B05B8B}" srcOrd="0" destOrd="0" presId="urn:microsoft.com/office/officeart/2005/8/layout/hList6"/>
    <dgm:cxn modelId="{C35ADAF7-A254-4C30-8D02-BCD17C327C04}" type="presOf" srcId="{5E6B0F5E-C706-43D4-ABCA-05BA8817B7C8}" destId="{FDE8AC7B-DD76-4261-9614-96C2F5BD86C9}" srcOrd="0" destOrd="0" presId="urn:microsoft.com/office/officeart/2005/8/layout/hList6"/>
    <dgm:cxn modelId="{F9A8E9E3-E2CC-4CB2-9EA9-B5F530240D1E}" type="presOf" srcId="{531C67C7-8192-4F81-A13C-F229536F492E}" destId="{0582B8C2-5ABF-47BD-B82B-120B4EC5FFB5}" srcOrd="0" destOrd="0" presId="urn:microsoft.com/office/officeart/2005/8/layout/hList6"/>
    <dgm:cxn modelId="{50A51103-1462-4D73-8BB6-85B159A24141}" type="presOf" srcId="{F4616947-21DB-4BF4-9883-D5707B0CF182}" destId="{A5C9398A-DCFF-46BD-8788-E5DF54505B01}" srcOrd="0" destOrd="0" presId="urn:microsoft.com/office/officeart/2005/8/layout/hList6"/>
    <dgm:cxn modelId="{5B8C1FE1-BFE4-445E-B248-861CC81EC93A}" type="presOf" srcId="{F4176347-DFC2-48A4-A9FA-770D7C02A9BA}" destId="{0B46858B-85E2-4B9B-8323-DDB0D3D5B499}" srcOrd="0" destOrd="0" presId="urn:microsoft.com/office/officeart/2005/8/layout/hList6"/>
    <dgm:cxn modelId="{58FC51C6-ABF2-4BB6-901E-B72B4EA0F9AF}" type="presOf" srcId="{7114A8E6-65E7-4030-9290-CF1F345ED471}" destId="{833C57EA-CD09-4686-BB31-C757C6C9C9F8}" srcOrd="0" destOrd="0" presId="urn:microsoft.com/office/officeart/2005/8/layout/hList6"/>
    <dgm:cxn modelId="{11D80AEB-DCC7-4A96-B548-FAAB42CA1CBE}" type="presOf" srcId="{D02034C8-0B68-4EEF-8573-26B641B4AB48}" destId="{CC78808D-3377-4C78-B224-A3845B9C3560}" srcOrd="0" destOrd="0" presId="urn:microsoft.com/office/officeart/2005/8/layout/hList6"/>
    <dgm:cxn modelId="{B8AC83B8-A782-4F02-B38F-8A3A3C762C01}" srcId="{F4616947-21DB-4BF4-9883-D5707B0CF182}" destId="{7114A8E6-65E7-4030-9290-CF1F345ED471}" srcOrd="3" destOrd="0" parTransId="{A5FE0403-43C2-41C3-A874-BAB31C1CD8B8}" sibTransId="{0465BF82-4327-4B05-A0EC-A8EC5E96BFDD}"/>
    <dgm:cxn modelId="{B253AF97-9F6F-419C-BE1F-4AA049AE5FC4}" type="presParOf" srcId="{A5C9398A-DCFF-46BD-8788-E5DF54505B01}" destId="{FDE8AC7B-DD76-4261-9614-96C2F5BD86C9}" srcOrd="0" destOrd="0" presId="urn:microsoft.com/office/officeart/2005/8/layout/hList6"/>
    <dgm:cxn modelId="{03164F10-F601-4EF8-BC80-F6E6EDE687AF}" type="presParOf" srcId="{A5C9398A-DCFF-46BD-8788-E5DF54505B01}" destId="{FE6F2F3B-2C69-48CA-9B58-22F26313EBEC}" srcOrd="1" destOrd="0" presId="urn:microsoft.com/office/officeart/2005/8/layout/hList6"/>
    <dgm:cxn modelId="{12F7AD53-4D86-4320-92D0-DC5D1BF4B121}" type="presParOf" srcId="{A5C9398A-DCFF-46BD-8788-E5DF54505B01}" destId="{CC78808D-3377-4C78-B224-A3845B9C3560}" srcOrd="2" destOrd="0" presId="urn:microsoft.com/office/officeart/2005/8/layout/hList6"/>
    <dgm:cxn modelId="{7D8B865A-530F-44E5-8635-8D662FCA1C09}" type="presParOf" srcId="{A5C9398A-DCFF-46BD-8788-E5DF54505B01}" destId="{46FEDED6-5B59-499C-B046-288230F50996}" srcOrd="3" destOrd="0" presId="urn:microsoft.com/office/officeart/2005/8/layout/hList6"/>
    <dgm:cxn modelId="{42339D49-9D28-4398-8E89-C618335F562B}" type="presParOf" srcId="{A5C9398A-DCFF-46BD-8788-E5DF54505B01}" destId="{0B46858B-85E2-4B9B-8323-DDB0D3D5B499}" srcOrd="4" destOrd="0" presId="urn:microsoft.com/office/officeart/2005/8/layout/hList6"/>
    <dgm:cxn modelId="{95C385B0-DD43-4773-8F84-B19E3313C823}" type="presParOf" srcId="{A5C9398A-DCFF-46BD-8788-E5DF54505B01}" destId="{EF01DEDC-ECF6-40B2-A93B-E8AA70E256ED}" srcOrd="5" destOrd="0" presId="urn:microsoft.com/office/officeart/2005/8/layout/hList6"/>
    <dgm:cxn modelId="{FCBE5995-27C3-4E2A-AAA6-011D3029E28E}" type="presParOf" srcId="{A5C9398A-DCFF-46BD-8788-E5DF54505B01}" destId="{833C57EA-CD09-4686-BB31-C757C6C9C9F8}" srcOrd="6" destOrd="0" presId="urn:microsoft.com/office/officeart/2005/8/layout/hList6"/>
    <dgm:cxn modelId="{2CAE46D5-CF9F-4982-A96F-18ABCF792141}" type="presParOf" srcId="{A5C9398A-DCFF-46BD-8788-E5DF54505B01}" destId="{F1C6823F-F922-4DA8-A806-C01C5304EF35}" srcOrd="7" destOrd="0" presId="urn:microsoft.com/office/officeart/2005/8/layout/hList6"/>
    <dgm:cxn modelId="{46A050CC-A8D4-4248-A7EB-6E073B64E0C9}" type="presParOf" srcId="{A5C9398A-DCFF-46BD-8788-E5DF54505B01}" destId="{ABEF6779-109B-4554-8112-D55737B05B8B}" srcOrd="8" destOrd="0" presId="urn:microsoft.com/office/officeart/2005/8/layout/hList6"/>
    <dgm:cxn modelId="{1FC5A3D8-F06C-4ED9-B98F-934F8F9B6EF8}" type="presParOf" srcId="{A5C9398A-DCFF-46BD-8788-E5DF54505B01}" destId="{1CAB4A66-41A4-47C7-AE4D-3F1DA7BFE0BA}" srcOrd="9" destOrd="0" presId="urn:microsoft.com/office/officeart/2005/8/layout/hList6"/>
    <dgm:cxn modelId="{3E39DCFA-018C-42B4-8270-1CC9756F84E2}" type="presParOf" srcId="{A5C9398A-DCFF-46BD-8788-E5DF54505B01}" destId="{F1443F6F-7E7E-49BD-8C48-74E822070004}" srcOrd="10" destOrd="0" presId="urn:microsoft.com/office/officeart/2005/8/layout/hList6"/>
    <dgm:cxn modelId="{1B199204-45C7-4621-A6EF-8FE3DFDB4784}" type="presParOf" srcId="{A5C9398A-DCFF-46BD-8788-E5DF54505B01}" destId="{9D96933E-44FA-48EF-833F-F5E8A40D2DB1}" srcOrd="11" destOrd="0" presId="urn:microsoft.com/office/officeart/2005/8/layout/hList6"/>
    <dgm:cxn modelId="{2F427C4F-C2E2-4027-BB0C-D85C4CCB6B94}" type="presParOf" srcId="{A5C9398A-DCFF-46BD-8788-E5DF54505B01}" destId="{0582B8C2-5ABF-47BD-B82B-120B4EC5FFB5}"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31614-6A36-499E-AB43-AEF6232DBE2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34D033E9-12C1-4C53-972A-95D58C5DDE4C}">
      <dgm:prSet/>
      <dgm:spPr/>
      <dgm:t>
        <a:bodyPr/>
        <a:lstStyle/>
        <a:p>
          <a:pPr rtl="0"/>
          <a:r>
            <a:rPr lang="es-MX" dirty="0" smtClean="0"/>
            <a:t>A través de las OG  se pretende garantizar:</a:t>
          </a:r>
          <a:endParaRPr lang="es-MX" dirty="0"/>
        </a:p>
      </dgm:t>
    </dgm:pt>
    <dgm:pt modelId="{79E17922-E214-4703-AC04-333EF4DBC524}" type="parTrans" cxnId="{53B4B1D4-EF26-417D-8FD4-EFF61E24589D}">
      <dgm:prSet/>
      <dgm:spPr/>
      <dgm:t>
        <a:bodyPr/>
        <a:lstStyle/>
        <a:p>
          <a:endParaRPr lang="es-MX"/>
        </a:p>
      </dgm:t>
    </dgm:pt>
    <dgm:pt modelId="{FF31EFAB-9D6A-4C7B-A3E3-1E5685556BE8}" type="sibTrans" cxnId="{53B4B1D4-EF26-417D-8FD4-EFF61E24589D}">
      <dgm:prSet/>
      <dgm:spPr/>
      <dgm:t>
        <a:bodyPr/>
        <a:lstStyle/>
        <a:p>
          <a:endParaRPr lang="es-MX"/>
        </a:p>
      </dgm:t>
    </dgm:pt>
    <dgm:pt modelId="{D1514647-5F9F-49B9-A728-F1CC8908F15E}">
      <dgm:prSet custT="1"/>
      <dgm:spPr/>
      <dgm:t>
        <a:bodyPr/>
        <a:lstStyle/>
        <a:p>
          <a:pPr rtl="0"/>
          <a:r>
            <a:rPr lang="es-MX" sz="1800" b="1" dirty="0" smtClean="0"/>
            <a:t>Documentar</a:t>
          </a:r>
          <a:endParaRPr lang="es-MX" sz="1800" dirty="0"/>
        </a:p>
      </dgm:t>
    </dgm:pt>
    <dgm:pt modelId="{8B7365E2-9DF1-4AF2-A202-D07BA63BBA9D}" type="parTrans" cxnId="{62AF036D-2926-4F6D-8016-EA93E78AAA18}">
      <dgm:prSet/>
      <dgm:spPr/>
      <dgm:t>
        <a:bodyPr/>
        <a:lstStyle/>
        <a:p>
          <a:endParaRPr lang="es-MX"/>
        </a:p>
      </dgm:t>
    </dgm:pt>
    <dgm:pt modelId="{A9D7FC2C-6FF3-44E9-A8FF-7B4500978A43}" type="sibTrans" cxnId="{62AF036D-2926-4F6D-8016-EA93E78AAA18}">
      <dgm:prSet/>
      <dgm:spPr/>
      <dgm:t>
        <a:bodyPr/>
        <a:lstStyle/>
        <a:p>
          <a:endParaRPr lang="es-MX"/>
        </a:p>
      </dgm:t>
    </dgm:pt>
    <dgm:pt modelId="{322F1B9F-C35D-4257-9BCF-DE627D251E7C}">
      <dgm:prSet custT="1"/>
      <dgm:spPr/>
      <dgm:t>
        <a:bodyPr/>
        <a:lstStyle/>
        <a:p>
          <a:pPr rtl="0"/>
          <a:r>
            <a:rPr lang="es-MX" sz="1800" b="1" dirty="0" smtClean="0"/>
            <a:t>Resguardar</a:t>
          </a:r>
          <a:endParaRPr lang="es-MX" sz="1800" dirty="0"/>
        </a:p>
      </dgm:t>
    </dgm:pt>
    <dgm:pt modelId="{0DB094EB-E63B-4465-B5DB-6D28216B0548}" type="parTrans" cxnId="{4B9FA8DF-C9C4-4645-A59A-3AD7FD9DEF1B}">
      <dgm:prSet/>
      <dgm:spPr/>
      <dgm:t>
        <a:bodyPr/>
        <a:lstStyle/>
        <a:p>
          <a:endParaRPr lang="es-MX"/>
        </a:p>
      </dgm:t>
    </dgm:pt>
    <dgm:pt modelId="{CFBD1369-8476-4697-B0AE-C130856BBB6D}" type="sibTrans" cxnId="{4B9FA8DF-C9C4-4645-A59A-3AD7FD9DEF1B}">
      <dgm:prSet/>
      <dgm:spPr/>
      <dgm:t>
        <a:bodyPr/>
        <a:lstStyle/>
        <a:p>
          <a:endParaRPr lang="es-MX"/>
        </a:p>
      </dgm:t>
    </dgm:pt>
    <dgm:pt modelId="{51277CCB-DC9B-43FB-86FF-27A8621E25DA}">
      <dgm:prSet/>
      <dgm:spPr/>
      <dgm:t>
        <a:bodyPr/>
        <a:lstStyle/>
        <a:p>
          <a:pPr rtl="0"/>
          <a:r>
            <a:rPr lang="es-MX" b="1" dirty="0" smtClean="0"/>
            <a:t>De publicar y mantener actualizada y disponible la información</a:t>
          </a:r>
          <a:endParaRPr lang="es-MX" b="1" dirty="0"/>
        </a:p>
      </dgm:t>
    </dgm:pt>
    <dgm:pt modelId="{A783D86F-AA1C-4EA0-8725-3C4C65FEF7BF}" type="parTrans" cxnId="{F07C05BA-8F9F-4E81-951E-E9D2BFA09FAE}">
      <dgm:prSet/>
      <dgm:spPr/>
      <dgm:t>
        <a:bodyPr/>
        <a:lstStyle/>
        <a:p>
          <a:endParaRPr lang="es-MX"/>
        </a:p>
      </dgm:t>
    </dgm:pt>
    <dgm:pt modelId="{58415480-EB38-4B8C-8E77-46A21CDFCB58}" type="sibTrans" cxnId="{F07C05BA-8F9F-4E81-951E-E9D2BFA09FAE}">
      <dgm:prSet/>
      <dgm:spPr/>
      <dgm:t>
        <a:bodyPr/>
        <a:lstStyle/>
        <a:p>
          <a:endParaRPr lang="es-MX"/>
        </a:p>
      </dgm:t>
    </dgm:pt>
    <dgm:pt modelId="{2917EE4C-3BDD-42AA-93C6-46EB5131B948}" type="pres">
      <dgm:prSet presAssocID="{76631614-6A36-499E-AB43-AEF6232DBE25}" presName="Name0" presStyleCnt="0">
        <dgm:presLayoutVars>
          <dgm:chPref val="3"/>
          <dgm:dir/>
          <dgm:animLvl val="lvl"/>
          <dgm:resizeHandles/>
        </dgm:presLayoutVars>
      </dgm:prSet>
      <dgm:spPr/>
      <dgm:t>
        <a:bodyPr/>
        <a:lstStyle/>
        <a:p>
          <a:endParaRPr lang="es-MX"/>
        </a:p>
      </dgm:t>
    </dgm:pt>
    <dgm:pt modelId="{07644388-4992-4A96-8AE6-C6385A8B72D9}" type="pres">
      <dgm:prSet presAssocID="{34D033E9-12C1-4C53-972A-95D58C5DDE4C}" presName="horFlow" presStyleCnt="0"/>
      <dgm:spPr/>
    </dgm:pt>
    <dgm:pt modelId="{3A54678E-F789-44BC-880D-B021C2106C69}" type="pres">
      <dgm:prSet presAssocID="{34D033E9-12C1-4C53-972A-95D58C5DDE4C}" presName="bigChev" presStyleLbl="node1" presStyleIdx="0" presStyleCnt="1"/>
      <dgm:spPr/>
      <dgm:t>
        <a:bodyPr/>
        <a:lstStyle/>
        <a:p>
          <a:endParaRPr lang="es-MX"/>
        </a:p>
      </dgm:t>
    </dgm:pt>
    <dgm:pt modelId="{691CB188-0329-4229-9720-1678FDE1AB6E}" type="pres">
      <dgm:prSet presAssocID="{8B7365E2-9DF1-4AF2-A202-D07BA63BBA9D}" presName="parTrans" presStyleCnt="0"/>
      <dgm:spPr/>
    </dgm:pt>
    <dgm:pt modelId="{4AE771BD-3150-40EA-B2E9-BA0376DC8651}" type="pres">
      <dgm:prSet presAssocID="{D1514647-5F9F-49B9-A728-F1CC8908F15E}" presName="node" presStyleLbl="alignAccFollowNode1" presStyleIdx="0" presStyleCnt="3" custScaleX="106081" custScaleY="130918" custLinFactNeighborX="19428" custLinFactNeighborY="2914">
        <dgm:presLayoutVars>
          <dgm:bulletEnabled val="1"/>
        </dgm:presLayoutVars>
      </dgm:prSet>
      <dgm:spPr/>
      <dgm:t>
        <a:bodyPr/>
        <a:lstStyle/>
        <a:p>
          <a:endParaRPr lang="es-MX"/>
        </a:p>
      </dgm:t>
    </dgm:pt>
    <dgm:pt modelId="{B8BAF46C-A71B-447E-BC2A-B2BF1ADE6616}" type="pres">
      <dgm:prSet presAssocID="{A9D7FC2C-6FF3-44E9-A8FF-7B4500978A43}" presName="sibTrans" presStyleCnt="0"/>
      <dgm:spPr/>
    </dgm:pt>
    <dgm:pt modelId="{F391B3BF-A6CE-4871-A969-F4D4CA38E6A4}" type="pres">
      <dgm:prSet presAssocID="{322F1B9F-C35D-4257-9BCF-DE627D251E7C}" presName="node" presStyleLbl="alignAccFollowNode1" presStyleIdx="1" presStyleCnt="3" custScaleX="108375" custScaleY="127032">
        <dgm:presLayoutVars>
          <dgm:bulletEnabled val="1"/>
        </dgm:presLayoutVars>
      </dgm:prSet>
      <dgm:spPr/>
      <dgm:t>
        <a:bodyPr/>
        <a:lstStyle/>
        <a:p>
          <a:endParaRPr lang="es-MX"/>
        </a:p>
      </dgm:t>
    </dgm:pt>
    <dgm:pt modelId="{86105B92-9786-4FF2-ADF6-58D98FEBD393}" type="pres">
      <dgm:prSet presAssocID="{CFBD1369-8476-4697-B0AE-C130856BBB6D}" presName="sibTrans" presStyleCnt="0"/>
      <dgm:spPr/>
    </dgm:pt>
    <dgm:pt modelId="{258D354B-ECC5-42B0-B8F0-F50175EC7A8B}" type="pres">
      <dgm:prSet presAssocID="{51277CCB-DC9B-43FB-86FF-27A8621E25DA}" presName="node" presStyleLbl="alignAccFollowNode1" presStyleIdx="2" presStyleCnt="3" custScaleX="111253" custScaleY="129855">
        <dgm:presLayoutVars>
          <dgm:bulletEnabled val="1"/>
        </dgm:presLayoutVars>
      </dgm:prSet>
      <dgm:spPr/>
      <dgm:t>
        <a:bodyPr/>
        <a:lstStyle/>
        <a:p>
          <a:endParaRPr lang="es-MX"/>
        </a:p>
      </dgm:t>
    </dgm:pt>
  </dgm:ptLst>
  <dgm:cxnLst>
    <dgm:cxn modelId="{E79206AF-368B-437D-A290-ABE5C5160FD0}" type="presOf" srcId="{76631614-6A36-499E-AB43-AEF6232DBE25}" destId="{2917EE4C-3BDD-42AA-93C6-46EB5131B948}" srcOrd="0" destOrd="0" presId="urn:microsoft.com/office/officeart/2005/8/layout/lProcess3"/>
    <dgm:cxn modelId="{53B4B1D4-EF26-417D-8FD4-EFF61E24589D}" srcId="{76631614-6A36-499E-AB43-AEF6232DBE25}" destId="{34D033E9-12C1-4C53-972A-95D58C5DDE4C}" srcOrd="0" destOrd="0" parTransId="{79E17922-E214-4703-AC04-333EF4DBC524}" sibTransId="{FF31EFAB-9D6A-4C7B-A3E3-1E5685556BE8}"/>
    <dgm:cxn modelId="{24E1AEA1-B205-4A3E-8005-4EDBBCD04251}" type="presOf" srcId="{D1514647-5F9F-49B9-A728-F1CC8908F15E}" destId="{4AE771BD-3150-40EA-B2E9-BA0376DC8651}" srcOrd="0" destOrd="0" presId="urn:microsoft.com/office/officeart/2005/8/layout/lProcess3"/>
    <dgm:cxn modelId="{003A02C3-03D1-41D2-BBBA-BE349FD47D07}" type="presOf" srcId="{34D033E9-12C1-4C53-972A-95D58C5DDE4C}" destId="{3A54678E-F789-44BC-880D-B021C2106C69}" srcOrd="0" destOrd="0" presId="urn:microsoft.com/office/officeart/2005/8/layout/lProcess3"/>
    <dgm:cxn modelId="{C5F1808D-321B-42C6-ADE4-7CAABB8563D0}" type="presOf" srcId="{322F1B9F-C35D-4257-9BCF-DE627D251E7C}" destId="{F391B3BF-A6CE-4871-A969-F4D4CA38E6A4}" srcOrd="0" destOrd="0" presId="urn:microsoft.com/office/officeart/2005/8/layout/lProcess3"/>
    <dgm:cxn modelId="{4B9FA8DF-C9C4-4645-A59A-3AD7FD9DEF1B}" srcId="{34D033E9-12C1-4C53-972A-95D58C5DDE4C}" destId="{322F1B9F-C35D-4257-9BCF-DE627D251E7C}" srcOrd="1" destOrd="0" parTransId="{0DB094EB-E63B-4465-B5DB-6D28216B0548}" sibTransId="{CFBD1369-8476-4697-B0AE-C130856BBB6D}"/>
    <dgm:cxn modelId="{0B5AB530-64F6-4422-9D63-DEBA38E9D708}" type="presOf" srcId="{51277CCB-DC9B-43FB-86FF-27A8621E25DA}" destId="{258D354B-ECC5-42B0-B8F0-F50175EC7A8B}" srcOrd="0" destOrd="0" presId="urn:microsoft.com/office/officeart/2005/8/layout/lProcess3"/>
    <dgm:cxn modelId="{62AF036D-2926-4F6D-8016-EA93E78AAA18}" srcId="{34D033E9-12C1-4C53-972A-95D58C5DDE4C}" destId="{D1514647-5F9F-49B9-A728-F1CC8908F15E}" srcOrd="0" destOrd="0" parTransId="{8B7365E2-9DF1-4AF2-A202-D07BA63BBA9D}" sibTransId="{A9D7FC2C-6FF3-44E9-A8FF-7B4500978A43}"/>
    <dgm:cxn modelId="{F07C05BA-8F9F-4E81-951E-E9D2BFA09FAE}" srcId="{34D033E9-12C1-4C53-972A-95D58C5DDE4C}" destId="{51277CCB-DC9B-43FB-86FF-27A8621E25DA}" srcOrd="2" destOrd="0" parTransId="{A783D86F-AA1C-4EA0-8725-3C4C65FEF7BF}" sibTransId="{58415480-EB38-4B8C-8E77-46A21CDFCB58}"/>
    <dgm:cxn modelId="{EB8DD1A1-60E8-42C7-999A-D1427A2F70EE}" type="presParOf" srcId="{2917EE4C-3BDD-42AA-93C6-46EB5131B948}" destId="{07644388-4992-4A96-8AE6-C6385A8B72D9}" srcOrd="0" destOrd="0" presId="urn:microsoft.com/office/officeart/2005/8/layout/lProcess3"/>
    <dgm:cxn modelId="{4A509B9B-082E-4B5B-8557-C01BE7169454}" type="presParOf" srcId="{07644388-4992-4A96-8AE6-C6385A8B72D9}" destId="{3A54678E-F789-44BC-880D-B021C2106C69}" srcOrd="0" destOrd="0" presId="urn:microsoft.com/office/officeart/2005/8/layout/lProcess3"/>
    <dgm:cxn modelId="{A3D40E3A-D828-4C2D-90EF-0DD07E4017D0}" type="presParOf" srcId="{07644388-4992-4A96-8AE6-C6385A8B72D9}" destId="{691CB188-0329-4229-9720-1678FDE1AB6E}" srcOrd="1" destOrd="0" presId="urn:microsoft.com/office/officeart/2005/8/layout/lProcess3"/>
    <dgm:cxn modelId="{C15AF1F2-400B-4166-9678-A097CBE74C46}" type="presParOf" srcId="{07644388-4992-4A96-8AE6-C6385A8B72D9}" destId="{4AE771BD-3150-40EA-B2E9-BA0376DC8651}" srcOrd="2" destOrd="0" presId="urn:microsoft.com/office/officeart/2005/8/layout/lProcess3"/>
    <dgm:cxn modelId="{0C2907C3-B7D9-4547-942D-595A91C14F39}" type="presParOf" srcId="{07644388-4992-4A96-8AE6-C6385A8B72D9}" destId="{B8BAF46C-A71B-447E-BC2A-B2BF1ADE6616}" srcOrd="3" destOrd="0" presId="urn:microsoft.com/office/officeart/2005/8/layout/lProcess3"/>
    <dgm:cxn modelId="{239740BC-17F6-4D4C-9472-59BD44D2BEFD}" type="presParOf" srcId="{07644388-4992-4A96-8AE6-C6385A8B72D9}" destId="{F391B3BF-A6CE-4871-A969-F4D4CA38E6A4}" srcOrd="4" destOrd="0" presId="urn:microsoft.com/office/officeart/2005/8/layout/lProcess3"/>
    <dgm:cxn modelId="{275BA0F1-0FB9-47E9-9470-939E885FED0D}" type="presParOf" srcId="{07644388-4992-4A96-8AE6-C6385A8B72D9}" destId="{86105B92-9786-4FF2-ADF6-58D98FEBD393}" srcOrd="5" destOrd="0" presId="urn:microsoft.com/office/officeart/2005/8/layout/lProcess3"/>
    <dgm:cxn modelId="{898E5B35-22C9-4BAC-AF41-6A504A1E17CA}" type="presParOf" srcId="{07644388-4992-4A96-8AE6-C6385A8B72D9}" destId="{258D354B-ECC5-42B0-B8F0-F50175EC7A8B}" srcOrd="6"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8FF9490-D4AC-40D6-B04D-1E8784A369D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MX"/>
        </a:p>
      </dgm:t>
    </dgm:pt>
    <dgm:pt modelId="{BC8298F5-BA88-4D54-A2C3-742CF4E97633}">
      <dgm:prSet custT="1"/>
      <dgm:spPr>
        <a:solidFill>
          <a:srgbClr val="FFC000"/>
        </a:solidFill>
        <a:ln>
          <a:solidFill>
            <a:srgbClr val="FF99FF"/>
          </a:solidFill>
        </a:ln>
      </dgm:spPr>
      <dgm:t>
        <a:bodyPr/>
        <a:lstStyle/>
        <a:p>
          <a:pPr algn="just" rtl="0"/>
          <a:r>
            <a:rPr lang="es-MX" sz="1500" dirty="0" smtClean="0"/>
            <a:t>Luego de que el OG </a:t>
          </a:r>
          <a:r>
            <a:rPr lang="es-MX" sz="1500" b="1" dirty="0" smtClean="0"/>
            <a:t>resuelva el recurso y, en su caso, desestime los </a:t>
          </a:r>
          <a:r>
            <a:rPr lang="es-MX" sz="1500" b="1" dirty="0" smtClean="0">
              <a:solidFill>
                <a:srgbClr val="FF0000"/>
              </a:solidFill>
            </a:rPr>
            <a:t>actos formales inválidos </a:t>
          </a:r>
          <a:r>
            <a:rPr lang="es-MX" sz="1500" b="1" dirty="0" smtClean="0"/>
            <a:t>o declare a las acciones </a:t>
          </a:r>
          <a:r>
            <a:rPr lang="es-MX" sz="1500" b="1" u="sng" dirty="0" smtClean="0"/>
            <a:t>u omisiones como </a:t>
          </a:r>
          <a:r>
            <a:rPr lang="es-MX" sz="1500" b="1" u="sng" dirty="0" smtClean="0">
              <a:solidFill>
                <a:srgbClr val="FF0000"/>
              </a:solidFill>
            </a:rPr>
            <a:t>actos informales inválidos </a:t>
          </a:r>
          <a:r>
            <a:rPr lang="es-MX" sz="1500" b="1" dirty="0" smtClean="0"/>
            <a:t>y ordene la entrega de la información</a:t>
          </a:r>
          <a:r>
            <a:rPr lang="es-MX" sz="1500" dirty="0" smtClean="0"/>
            <a:t>; cuando el  SO cumpla la resolución y responda a la solicitud, </a:t>
          </a:r>
          <a:r>
            <a:rPr lang="es-MX" sz="1500" b="1" dirty="0" smtClean="0"/>
            <a:t>el titular del DAI tiene la posibilidad de ejercer un segundo recurso de revisión ahora en contra de la respuesta que el SO haya proporcionado en  cumplimiento a la resolución.</a:t>
          </a:r>
          <a:endParaRPr lang="es-MX" sz="1500" b="1" dirty="0"/>
        </a:p>
      </dgm:t>
    </dgm:pt>
    <dgm:pt modelId="{A8A3513E-5307-41AD-B661-89E622844B06}" type="parTrans" cxnId="{0C755F25-ADA4-40A3-9551-74FD9575F174}">
      <dgm:prSet/>
      <dgm:spPr/>
      <dgm:t>
        <a:bodyPr/>
        <a:lstStyle/>
        <a:p>
          <a:endParaRPr lang="es-MX"/>
        </a:p>
      </dgm:t>
    </dgm:pt>
    <dgm:pt modelId="{ADD0916F-C4F1-41C2-8A0A-B8DC5609CE0C}" type="sibTrans" cxnId="{0C755F25-ADA4-40A3-9551-74FD9575F174}">
      <dgm:prSet/>
      <dgm:spPr/>
      <dgm:t>
        <a:bodyPr/>
        <a:lstStyle/>
        <a:p>
          <a:endParaRPr lang="es-MX"/>
        </a:p>
      </dgm:t>
    </dgm:pt>
    <dgm:pt modelId="{330DD192-892C-40E6-BCEB-315C323870B3}">
      <dgm:prSet custT="1"/>
      <dgm:spPr>
        <a:solidFill>
          <a:srgbClr val="92D050"/>
        </a:solidFill>
      </dgm:spPr>
      <dgm:t>
        <a:bodyPr/>
        <a:lstStyle/>
        <a:p>
          <a:pPr algn="just" rtl="0"/>
          <a:r>
            <a:rPr lang="es-MX" sz="1200" dirty="0" smtClean="0"/>
            <a:t>Que el procedimiento se agote y resuelva en definitiva con la mayor prontitud posible para garantizar </a:t>
          </a:r>
          <a:r>
            <a:rPr lang="es-MX" sz="1200" b="1" dirty="0" smtClean="0"/>
            <a:t>y que no persista una injustificada </a:t>
          </a:r>
          <a:r>
            <a:rPr lang="es-MX" sz="1200" dirty="0" smtClean="0"/>
            <a:t>afectación al derecho en cuestión. </a:t>
          </a:r>
        </a:p>
        <a:p>
          <a:pPr algn="just" rtl="0"/>
          <a:r>
            <a:rPr lang="es-MX" sz="1200" b="1" dirty="0" smtClean="0"/>
            <a:t>Resolución: </a:t>
          </a:r>
          <a:r>
            <a:rPr lang="es-MX" sz="1200" dirty="0" smtClean="0"/>
            <a:t>03593/INFOEM/IP/RR/2020 Y 03597/INFOEM/IP/RR/2020 ACUMULADOS- 2DO RECURSO DE REVISIÓN (negativa)</a:t>
          </a:r>
          <a:endParaRPr lang="es-MX" sz="1200" dirty="0"/>
        </a:p>
      </dgm:t>
    </dgm:pt>
    <dgm:pt modelId="{F3157F00-8505-4E5A-B7D9-293635CE6D3A}" type="parTrans" cxnId="{DEFB5426-847F-415A-BAF2-E4DFF0EAFEC8}">
      <dgm:prSet/>
      <dgm:spPr/>
      <dgm:t>
        <a:bodyPr/>
        <a:lstStyle/>
        <a:p>
          <a:endParaRPr lang="es-MX"/>
        </a:p>
      </dgm:t>
    </dgm:pt>
    <dgm:pt modelId="{A3E75414-6B38-405D-92AC-3E2A838DF8FF}" type="sibTrans" cxnId="{DEFB5426-847F-415A-BAF2-E4DFF0EAFEC8}">
      <dgm:prSet/>
      <dgm:spPr/>
      <dgm:t>
        <a:bodyPr/>
        <a:lstStyle/>
        <a:p>
          <a:endParaRPr lang="es-MX"/>
        </a:p>
      </dgm:t>
    </dgm:pt>
    <dgm:pt modelId="{BB575150-6FFC-4393-B3AC-527B22A4B6CE}" type="pres">
      <dgm:prSet presAssocID="{E8FF9490-D4AC-40D6-B04D-1E8784A369D1}" presName="Name0" presStyleCnt="0">
        <dgm:presLayoutVars>
          <dgm:chMax val="5"/>
          <dgm:chPref val="5"/>
          <dgm:dir/>
          <dgm:animLvl val="lvl"/>
        </dgm:presLayoutVars>
      </dgm:prSet>
      <dgm:spPr/>
      <dgm:t>
        <a:bodyPr/>
        <a:lstStyle/>
        <a:p>
          <a:endParaRPr lang="es-MX"/>
        </a:p>
      </dgm:t>
    </dgm:pt>
    <dgm:pt modelId="{CAB1EB7A-C3C9-4E02-B079-ED075F999572}" type="pres">
      <dgm:prSet presAssocID="{BC8298F5-BA88-4D54-A2C3-742CF4E97633}" presName="parentText1" presStyleLbl="node1" presStyleIdx="0" presStyleCnt="2" custScaleY="327815" custLinFactNeighborX="-902" custLinFactNeighborY="37172">
        <dgm:presLayoutVars>
          <dgm:chMax/>
          <dgm:chPref val="3"/>
          <dgm:bulletEnabled val="1"/>
        </dgm:presLayoutVars>
      </dgm:prSet>
      <dgm:spPr/>
      <dgm:t>
        <a:bodyPr/>
        <a:lstStyle/>
        <a:p>
          <a:endParaRPr lang="es-MX"/>
        </a:p>
      </dgm:t>
    </dgm:pt>
    <dgm:pt modelId="{BB1DFCD2-76BA-4FEF-A9A3-D96277B46169}" type="pres">
      <dgm:prSet presAssocID="{330DD192-892C-40E6-BCEB-315C323870B3}" presName="parentText2" presStyleLbl="node1" presStyleIdx="1" presStyleCnt="2" custScaleX="152891" custScaleY="158622" custLinFactNeighborX="-24243" custLinFactNeighborY="78878">
        <dgm:presLayoutVars>
          <dgm:chMax/>
          <dgm:chPref val="3"/>
          <dgm:bulletEnabled val="1"/>
        </dgm:presLayoutVars>
      </dgm:prSet>
      <dgm:spPr/>
      <dgm:t>
        <a:bodyPr/>
        <a:lstStyle/>
        <a:p>
          <a:endParaRPr lang="es-MX"/>
        </a:p>
      </dgm:t>
    </dgm:pt>
  </dgm:ptLst>
  <dgm:cxnLst>
    <dgm:cxn modelId="{89EC9A1D-3D74-4E5A-9C62-8B33D4847D7E}" type="presOf" srcId="{BC8298F5-BA88-4D54-A2C3-742CF4E97633}" destId="{CAB1EB7A-C3C9-4E02-B079-ED075F999572}" srcOrd="0" destOrd="0" presId="urn:microsoft.com/office/officeart/2009/3/layout/IncreasingArrowsProcess"/>
    <dgm:cxn modelId="{365002D5-251B-42B5-B085-21E85DD5BFA9}" type="presOf" srcId="{E8FF9490-D4AC-40D6-B04D-1E8784A369D1}" destId="{BB575150-6FFC-4393-B3AC-527B22A4B6CE}" srcOrd="0" destOrd="0" presId="urn:microsoft.com/office/officeart/2009/3/layout/IncreasingArrowsProcess"/>
    <dgm:cxn modelId="{314ABD5E-F733-4829-AEAB-676E7CAA374D}" type="presOf" srcId="{330DD192-892C-40E6-BCEB-315C323870B3}" destId="{BB1DFCD2-76BA-4FEF-A9A3-D96277B46169}" srcOrd="0" destOrd="0" presId="urn:microsoft.com/office/officeart/2009/3/layout/IncreasingArrowsProcess"/>
    <dgm:cxn modelId="{0C755F25-ADA4-40A3-9551-74FD9575F174}" srcId="{E8FF9490-D4AC-40D6-B04D-1E8784A369D1}" destId="{BC8298F5-BA88-4D54-A2C3-742CF4E97633}" srcOrd="0" destOrd="0" parTransId="{A8A3513E-5307-41AD-B661-89E622844B06}" sibTransId="{ADD0916F-C4F1-41C2-8A0A-B8DC5609CE0C}"/>
    <dgm:cxn modelId="{DEFB5426-847F-415A-BAF2-E4DFF0EAFEC8}" srcId="{E8FF9490-D4AC-40D6-B04D-1E8784A369D1}" destId="{330DD192-892C-40E6-BCEB-315C323870B3}" srcOrd="1" destOrd="0" parTransId="{F3157F00-8505-4E5A-B7D9-293635CE6D3A}" sibTransId="{A3E75414-6B38-405D-92AC-3E2A838DF8FF}"/>
    <dgm:cxn modelId="{4634511F-92E7-4B3D-AFE5-BB65B61C62AE}" type="presParOf" srcId="{BB575150-6FFC-4393-B3AC-527B22A4B6CE}" destId="{CAB1EB7A-C3C9-4E02-B079-ED075F999572}" srcOrd="0" destOrd="0" presId="urn:microsoft.com/office/officeart/2009/3/layout/IncreasingArrowsProcess"/>
    <dgm:cxn modelId="{37A8092A-FFBF-4E5F-BB5B-08C5E32EE204}" type="presParOf" srcId="{BB575150-6FFC-4393-B3AC-527B22A4B6CE}" destId="{BB1DFCD2-76BA-4FEF-A9A3-D96277B46169}"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AAED3CC-A744-4C28-A3AF-735B4A9EBF59}" type="doc">
      <dgm:prSet loTypeId="urn:microsoft.com/office/officeart/2008/layout/PictureStrips" loCatId="list" qsTypeId="urn:microsoft.com/office/officeart/2005/8/quickstyle/3d4" qsCatId="3D" csTypeId="urn:microsoft.com/office/officeart/2005/8/colors/colorful4" csCatId="colorful" phldr="1"/>
      <dgm:spPr/>
      <dgm:t>
        <a:bodyPr/>
        <a:lstStyle/>
        <a:p>
          <a:endParaRPr lang="es-MX"/>
        </a:p>
      </dgm:t>
    </dgm:pt>
    <dgm:pt modelId="{362C5C76-468F-4E75-AD41-249FAD5666F5}">
      <dgm:prSet custT="1"/>
      <dgm:spPr/>
      <dgm:t>
        <a:bodyPr/>
        <a:lstStyle/>
        <a:p>
          <a:pPr rtl="0"/>
          <a:r>
            <a:rPr lang="es-MX" sz="2500" b="1" dirty="0" smtClean="0"/>
            <a:t>4.2.2. La autoridad de tutela</a:t>
          </a:r>
          <a:endParaRPr lang="es-MX" sz="2500" dirty="0"/>
        </a:p>
      </dgm:t>
    </dgm:pt>
    <dgm:pt modelId="{141DBB21-0A04-47A5-9386-305727177EBB}" type="parTrans" cxnId="{705402AE-2619-4282-9789-AFF942AC8142}">
      <dgm:prSet/>
      <dgm:spPr/>
      <dgm:t>
        <a:bodyPr/>
        <a:lstStyle/>
        <a:p>
          <a:endParaRPr lang="es-MX"/>
        </a:p>
      </dgm:t>
    </dgm:pt>
    <dgm:pt modelId="{A3B84BB5-37C5-4258-90A2-9F23D0C581D7}" type="sibTrans" cxnId="{705402AE-2619-4282-9789-AFF942AC8142}">
      <dgm:prSet/>
      <dgm:spPr/>
      <dgm:t>
        <a:bodyPr/>
        <a:lstStyle/>
        <a:p>
          <a:endParaRPr lang="es-MX"/>
        </a:p>
      </dgm:t>
    </dgm:pt>
    <dgm:pt modelId="{7601D801-423C-4B81-AF4B-160153C38E04}">
      <dgm:prSet custT="1"/>
      <dgm:spPr/>
      <dgm:t>
        <a:bodyPr/>
        <a:lstStyle/>
        <a:p>
          <a:pPr algn="just" rtl="0"/>
          <a:r>
            <a:rPr lang="es-MX" sz="1200" b="1" dirty="0" smtClean="0"/>
            <a:t>Naturaleza de la autoridad que garantiza el DAI</a:t>
          </a:r>
          <a:r>
            <a:rPr lang="es-MX" sz="1000" b="1" dirty="0" smtClean="0"/>
            <a:t>.</a:t>
          </a:r>
          <a:endParaRPr lang="es-MX" sz="1000" dirty="0"/>
        </a:p>
      </dgm:t>
    </dgm:pt>
    <dgm:pt modelId="{A1D8E3FA-8593-429C-9C6D-B54A8332C319}" type="parTrans" cxnId="{8055743D-C3F2-4793-9608-EF104109EF34}">
      <dgm:prSet/>
      <dgm:spPr/>
      <dgm:t>
        <a:bodyPr/>
        <a:lstStyle/>
        <a:p>
          <a:endParaRPr lang="es-MX"/>
        </a:p>
      </dgm:t>
    </dgm:pt>
    <dgm:pt modelId="{474429C7-6473-4E32-8FE1-F44041B639F1}" type="sibTrans" cxnId="{8055743D-C3F2-4793-9608-EF104109EF34}">
      <dgm:prSet/>
      <dgm:spPr/>
      <dgm:t>
        <a:bodyPr/>
        <a:lstStyle/>
        <a:p>
          <a:endParaRPr lang="es-MX"/>
        </a:p>
      </dgm:t>
    </dgm:pt>
    <dgm:pt modelId="{AD14C503-6F84-473F-BD32-95D2907CB204}">
      <dgm:prSet/>
      <dgm:spPr/>
      <dgm:t>
        <a:bodyPr/>
        <a:lstStyle/>
        <a:p>
          <a:pPr algn="just" rtl="0"/>
          <a:r>
            <a:rPr lang="es-MX" dirty="0" smtClean="0"/>
            <a:t>En el </a:t>
          </a:r>
          <a:r>
            <a:rPr lang="es-MX" b="1" dirty="0" smtClean="0"/>
            <a:t>Sistema Interamericano de Protección de los Derechos Humanos </a:t>
          </a:r>
          <a:r>
            <a:rPr lang="es-MX" dirty="0" smtClean="0"/>
            <a:t>prevalece la idea de que debe “</a:t>
          </a:r>
          <a:r>
            <a:rPr lang="es-MX" b="1" dirty="0" smtClean="0"/>
            <a:t>existir el derecho a la revisión judicial de la decisión administrativa a través de un recurso que resulte sencillo, efectivo, expedito y no oneroso, y que permita controvertir las decisiones de los funcionarios públicos que niegan el derecho a una determinada información o que simplemente omiten dar respuesta a la solicitud” (RLE de la CIDH, 2012: 11).</a:t>
          </a:r>
          <a:endParaRPr lang="es-MX" b="1" dirty="0"/>
        </a:p>
      </dgm:t>
    </dgm:pt>
    <dgm:pt modelId="{9267E614-CD14-4E75-A635-4AA3A60DBF8F}" type="parTrans" cxnId="{EB887D47-8961-4984-BAA1-020D312BC9F6}">
      <dgm:prSet/>
      <dgm:spPr/>
      <dgm:t>
        <a:bodyPr/>
        <a:lstStyle/>
        <a:p>
          <a:endParaRPr lang="es-MX"/>
        </a:p>
      </dgm:t>
    </dgm:pt>
    <dgm:pt modelId="{23EA148B-ADFA-4F3F-956F-A8F7E40B31E7}" type="sibTrans" cxnId="{EB887D47-8961-4984-BAA1-020D312BC9F6}">
      <dgm:prSet/>
      <dgm:spPr/>
      <dgm:t>
        <a:bodyPr/>
        <a:lstStyle/>
        <a:p>
          <a:endParaRPr lang="es-MX"/>
        </a:p>
      </dgm:t>
    </dgm:pt>
    <dgm:pt modelId="{8F725728-4266-41EE-90DC-5F4B2013FFD3}" type="pres">
      <dgm:prSet presAssocID="{3AAED3CC-A744-4C28-A3AF-735B4A9EBF59}" presName="Name0" presStyleCnt="0">
        <dgm:presLayoutVars>
          <dgm:dir/>
          <dgm:resizeHandles val="exact"/>
        </dgm:presLayoutVars>
      </dgm:prSet>
      <dgm:spPr/>
      <dgm:t>
        <a:bodyPr/>
        <a:lstStyle/>
        <a:p>
          <a:endParaRPr lang="es-MX"/>
        </a:p>
      </dgm:t>
    </dgm:pt>
    <dgm:pt modelId="{82BEE0B3-2279-48C5-B52C-920FD480A162}" type="pres">
      <dgm:prSet presAssocID="{362C5C76-468F-4E75-AD41-249FAD5666F5}" presName="composite" presStyleCnt="0"/>
      <dgm:spPr/>
    </dgm:pt>
    <dgm:pt modelId="{EDFF3EF0-82DC-451E-9CF3-FC1374735D83}" type="pres">
      <dgm:prSet presAssocID="{362C5C76-468F-4E75-AD41-249FAD5666F5}" presName="rect1" presStyleLbl="trAlignAcc1" presStyleIdx="0" presStyleCnt="3" custScaleX="138795" custLinFactNeighborX="18035" custLinFactNeighborY="-52185">
        <dgm:presLayoutVars>
          <dgm:bulletEnabled val="1"/>
        </dgm:presLayoutVars>
      </dgm:prSet>
      <dgm:spPr/>
      <dgm:t>
        <a:bodyPr/>
        <a:lstStyle/>
        <a:p>
          <a:endParaRPr lang="es-MX"/>
        </a:p>
      </dgm:t>
    </dgm:pt>
    <dgm:pt modelId="{54E8B7E1-F8FA-4755-BB99-BC3E7A2E1B2C}" type="pres">
      <dgm:prSet presAssocID="{362C5C76-468F-4E75-AD41-249FAD5666F5}" presName="rect2" presStyleLbl="fgImgPlace1" presStyleIdx="0" presStyleCnt="3" custScaleX="117999" custScaleY="106903" custLinFactX="-5248" custLinFactNeighborX="-100000" custLinFactNeighborY="-39762"/>
      <dgm:spPr>
        <a:blipFill rotWithShape="1">
          <a:blip xmlns:r="http://schemas.openxmlformats.org/officeDocument/2006/relationships" r:embed="rId1"/>
          <a:stretch>
            <a:fillRect/>
          </a:stretch>
        </a:blipFill>
      </dgm:spPr>
    </dgm:pt>
    <dgm:pt modelId="{7DE09E57-5817-4CEF-9F47-B7E02758EFCA}" type="pres">
      <dgm:prSet presAssocID="{A3B84BB5-37C5-4258-90A2-9F23D0C581D7}" presName="sibTrans" presStyleCnt="0"/>
      <dgm:spPr/>
    </dgm:pt>
    <dgm:pt modelId="{D386D638-8E94-4598-AF94-3AD4B1C8AC32}" type="pres">
      <dgm:prSet presAssocID="{7601D801-423C-4B81-AF4B-160153C38E04}" presName="composite" presStyleCnt="0"/>
      <dgm:spPr/>
    </dgm:pt>
    <dgm:pt modelId="{7F234F7D-5C23-427E-9348-387E443A4491}" type="pres">
      <dgm:prSet presAssocID="{7601D801-423C-4B81-AF4B-160153C38E04}" presName="rect1" presStyleLbl="trAlignAcc1" presStyleIdx="1" presStyleCnt="3" custScaleX="139910" custScaleY="89418" custLinFactNeighborX="-37459" custLinFactNeighborY="-17720">
        <dgm:presLayoutVars>
          <dgm:bulletEnabled val="1"/>
        </dgm:presLayoutVars>
      </dgm:prSet>
      <dgm:spPr/>
      <dgm:t>
        <a:bodyPr/>
        <a:lstStyle/>
        <a:p>
          <a:endParaRPr lang="es-MX"/>
        </a:p>
      </dgm:t>
    </dgm:pt>
    <dgm:pt modelId="{CC5604DD-E380-4D1F-BE3A-B8030F06E4C0}" type="pres">
      <dgm:prSet presAssocID="{7601D801-423C-4B81-AF4B-160153C38E04}" presName="rect2" presStyleLbl="fgImgPlace1" presStyleIdx="1" presStyleCnt="3" custLinFactX="-100000" custLinFactNeighborX="-163230" custLinFactNeighborY="-15571"/>
      <dgm:spPr>
        <a:blipFill rotWithShape="1">
          <a:blip xmlns:r="http://schemas.openxmlformats.org/officeDocument/2006/relationships" r:embed="rId2"/>
          <a:stretch>
            <a:fillRect/>
          </a:stretch>
        </a:blipFill>
      </dgm:spPr>
    </dgm:pt>
    <dgm:pt modelId="{C14463AE-0053-4B4D-B66E-BFA67F2720B9}" type="pres">
      <dgm:prSet presAssocID="{474429C7-6473-4E32-8FE1-F44041B639F1}" presName="sibTrans" presStyleCnt="0"/>
      <dgm:spPr/>
    </dgm:pt>
    <dgm:pt modelId="{12009BD2-42F7-4FB0-A35B-213A1A678C18}" type="pres">
      <dgm:prSet presAssocID="{AD14C503-6F84-473F-BD32-95D2907CB204}" presName="composite" presStyleCnt="0"/>
      <dgm:spPr/>
    </dgm:pt>
    <dgm:pt modelId="{4C9D6ABC-6C37-4E80-8809-630FDCEFC093}" type="pres">
      <dgm:prSet presAssocID="{AD14C503-6F84-473F-BD32-95D2907CB204}" presName="rect1" presStyleLbl="trAlignAcc1" presStyleIdx="2" presStyleCnt="3" custScaleX="203062" custLinFactNeighborX="10547" custLinFactNeighborY="-2780">
        <dgm:presLayoutVars>
          <dgm:bulletEnabled val="1"/>
        </dgm:presLayoutVars>
      </dgm:prSet>
      <dgm:spPr/>
      <dgm:t>
        <a:bodyPr/>
        <a:lstStyle/>
        <a:p>
          <a:endParaRPr lang="es-MX"/>
        </a:p>
      </dgm:t>
    </dgm:pt>
    <dgm:pt modelId="{78EF9253-F911-41F1-96B9-1A3987E33CE0}" type="pres">
      <dgm:prSet presAssocID="{AD14C503-6F84-473F-BD32-95D2907CB204}" presName="rect2" presStyleLbl="fgImgPlace1" presStyleIdx="2" presStyleCnt="3" custScaleX="120638" custScaleY="112210" custLinFactX="-100000" custLinFactNeighborX="-112126" custLinFactNeighborY="4594"/>
      <dgm:spPr>
        <a:blipFill rotWithShape="1">
          <a:blip xmlns:r="http://schemas.openxmlformats.org/officeDocument/2006/relationships" r:embed="rId3"/>
          <a:stretch>
            <a:fillRect/>
          </a:stretch>
        </a:blipFill>
      </dgm:spPr>
    </dgm:pt>
  </dgm:ptLst>
  <dgm:cxnLst>
    <dgm:cxn modelId="{EB887D47-8961-4984-BAA1-020D312BC9F6}" srcId="{3AAED3CC-A744-4C28-A3AF-735B4A9EBF59}" destId="{AD14C503-6F84-473F-BD32-95D2907CB204}" srcOrd="2" destOrd="0" parTransId="{9267E614-CD14-4E75-A635-4AA3A60DBF8F}" sibTransId="{23EA148B-ADFA-4F3F-956F-A8F7E40B31E7}"/>
    <dgm:cxn modelId="{D81DB8EA-26B3-43D3-9AAB-F0559FFAD097}" type="presOf" srcId="{362C5C76-468F-4E75-AD41-249FAD5666F5}" destId="{EDFF3EF0-82DC-451E-9CF3-FC1374735D83}" srcOrd="0" destOrd="0" presId="urn:microsoft.com/office/officeart/2008/layout/PictureStrips"/>
    <dgm:cxn modelId="{705402AE-2619-4282-9789-AFF942AC8142}" srcId="{3AAED3CC-A744-4C28-A3AF-735B4A9EBF59}" destId="{362C5C76-468F-4E75-AD41-249FAD5666F5}" srcOrd="0" destOrd="0" parTransId="{141DBB21-0A04-47A5-9386-305727177EBB}" sibTransId="{A3B84BB5-37C5-4258-90A2-9F23D0C581D7}"/>
    <dgm:cxn modelId="{0C597A9E-0C1B-49B9-A516-A328C3E1881C}" type="presOf" srcId="{7601D801-423C-4B81-AF4B-160153C38E04}" destId="{7F234F7D-5C23-427E-9348-387E443A4491}" srcOrd="0" destOrd="0" presId="urn:microsoft.com/office/officeart/2008/layout/PictureStrips"/>
    <dgm:cxn modelId="{D487CCCD-4711-42CC-BC4A-5A2BD886DEB3}" type="presOf" srcId="{3AAED3CC-A744-4C28-A3AF-735B4A9EBF59}" destId="{8F725728-4266-41EE-90DC-5F4B2013FFD3}" srcOrd="0" destOrd="0" presId="urn:microsoft.com/office/officeart/2008/layout/PictureStrips"/>
    <dgm:cxn modelId="{79988C97-C5F1-48F7-9637-4F0CAFFD7900}" type="presOf" srcId="{AD14C503-6F84-473F-BD32-95D2907CB204}" destId="{4C9D6ABC-6C37-4E80-8809-630FDCEFC093}" srcOrd="0" destOrd="0" presId="urn:microsoft.com/office/officeart/2008/layout/PictureStrips"/>
    <dgm:cxn modelId="{8055743D-C3F2-4793-9608-EF104109EF34}" srcId="{3AAED3CC-A744-4C28-A3AF-735B4A9EBF59}" destId="{7601D801-423C-4B81-AF4B-160153C38E04}" srcOrd="1" destOrd="0" parTransId="{A1D8E3FA-8593-429C-9C6D-B54A8332C319}" sibTransId="{474429C7-6473-4E32-8FE1-F44041B639F1}"/>
    <dgm:cxn modelId="{068A24C4-7614-492E-8CDF-26136D18D61A}" type="presParOf" srcId="{8F725728-4266-41EE-90DC-5F4B2013FFD3}" destId="{82BEE0B3-2279-48C5-B52C-920FD480A162}" srcOrd="0" destOrd="0" presId="urn:microsoft.com/office/officeart/2008/layout/PictureStrips"/>
    <dgm:cxn modelId="{568979DC-C173-4CEB-98DF-614655C60064}" type="presParOf" srcId="{82BEE0B3-2279-48C5-B52C-920FD480A162}" destId="{EDFF3EF0-82DC-451E-9CF3-FC1374735D83}" srcOrd="0" destOrd="0" presId="urn:microsoft.com/office/officeart/2008/layout/PictureStrips"/>
    <dgm:cxn modelId="{F2EE3A41-69B2-4C25-B761-9CF8B09FB963}" type="presParOf" srcId="{82BEE0B3-2279-48C5-B52C-920FD480A162}" destId="{54E8B7E1-F8FA-4755-BB99-BC3E7A2E1B2C}" srcOrd="1" destOrd="0" presId="urn:microsoft.com/office/officeart/2008/layout/PictureStrips"/>
    <dgm:cxn modelId="{A8A3A8A4-02FF-4C8C-8B0A-A042ABC5B208}" type="presParOf" srcId="{8F725728-4266-41EE-90DC-5F4B2013FFD3}" destId="{7DE09E57-5817-4CEF-9F47-B7E02758EFCA}" srcOrd="1" destOrd="0" presId="urn:microsoft.com/office/officeart/2008/layout/PictureStrips"/>
    <dgm:cxn modelId="{E60E2D97-70F4-495F-A0EC-294FE73781D2}" type="presParOf" srcId="{8F725728-4266-41EE-90DC-5F4B2013FFD3}" destId="{D386D638-8E94-4598-AF94-3AD4B1C8AC32}" srcOrd="2" destOrd="0" presId="urn:microsoft.com/office/officeart/2008/layout/PictureStrips"/>
    <dgm:cxn modelId="{9C3CF17B-5CEA-4244-A616-3B68F3AB4343}" type="presParOf" srcId="{D386D638-8E94-4598-AF94-3AD4B1C8AC32}" destId="{7F234F7D-5C23-427E-9348-387E443A4491}" srcOrd="0" destOrd="0" presId="urn:microsoft.com/office/officeart/2008/layout/PictureStrips"/>
    <dgm:cxn modelId="{2077093C-3097-49E5-AE69-164BCD1562FC}" type="presParOf" srcId="{D386D638-8E94-4598-AF94-3AD4B1C8AC32}" destId="{CC5604DD-E380-4D1F-BE3A-B8030F06E4C0}" srcOrd="1" destOrd="0" presId="urn:microsoft.com/office/officeart/2008/layout/PictureStrips"/>
    <dgm:cxn modelId="{D87BEE4E-7759-408D-9D3F-F1FAAE903588}" type="presParOf" srcId="{8F725728-4266-41EE-90DC-5F4B2013FFD3}" destId="{C14463AE-0053-4B4D-B66E-BFA67F2720B9}" srcOrd="3" destOrd="0" presId="urn:microsoft.com/office/officeart/2008/layout/PictureStrips"/>
    <dgm:cxn modelId="{6900C956-D38B-475C-8A7C-2561BFD05F4A}" type="presParOf" srcId="{8F725728-4266-41EE-90DC-5F4B2013FFD3}" destId="{12009BD2-42F7-4FB0-A35B-213A1A678C18}" srcOrd="4" destOrd="0" presId="urn:microsoft.com/office/officeart/2008/layout/PictureStrips"/>
    <dgm:cxn modelId="{AA1F313E-7889-4B8F-A7CA-3EC3E1618308}" type="presParOf" srcId="{12009BD2-42F7-4FB0-A35B-213A1A678C18}" destId="{4C9D6ABC-6C37-4E80-8809-630FDCEFC093}" srcOrd="0" destOrd="0" presId="urn:microsoft.com/office/officeart/2008/layout/PictureStrips"/>
    <dgm:cxn modelId="{D1E1C6DA-C06A-4E09-9915-F9F614C5B4E3}" type="presParOf" srcId="{12009BD2-42F7-4FB0-A35B-213A1A678C18}" destId="{78EF9253-F911-41F1-96B9-1A3987E33CE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EAC6E-01AC-4461-8876-876D2055D0A3}"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MX"/>
        </a:p>
      </dgm:t>
    </dgm:pt>
    <dgm:pt modelId="{E7F9AE68-A2A7-4EC8-91F6-66E6B103591F}">
      <dgm:prSet/>
      <dgm:spPr/>
      <dgm:t>
        <a:bodyPr/>
        <a:lstStyle/>
        <a:p>
          <a:pPr algn="ctr" rtl="0"/>
          <a:r>
            <a:rPr lang="es-MX" dirty="0" smtClean="0"/>
            <a:t>La sección A fracción IV del 6to:  “mecanismos de acceso a la información y procedimientos de revisión expeditos”</a:t>
          </a:r>
          <a:endParaRPr lang="es-MX" dirty="0"/>
        </a:p>
      </dgm:t>
    </dgm:pt>
    <dgm:pt modelId="{6428BCF8-5DF0-4EC4-88CC-D724EA7EBA69}" type="parTrans" cxnId="{76498A42-193A-4A22-8A79-C1907CB10086}">
      <dgm:prSet/>
      <dgm:spPr/>
      <dgm:t>
        <a:bodyPr/>
        <a:lstStyle/>
        <a:p>
          <a:endParaRPr lang="es-MX"/>
        </a:p>
      </dgm:t>
    </dgm:pt>
    <dgm:pt modelId="{B3C16108-8052-499C-91F0-FE43FE81A889}" type="sibTrans" cxnId="{76498A42-193A-4A22-8A79-C1907CB10086}">
      <dgm:prSet/>
      <dgm:spPr/>
      <dgm:t>
        <a:bodyPr/>
        <a:lstStyle/>
        <a:p>
          <a:endParaRPr lang="es-MX"/>
        </a:p>
      </dgm:t>
    </dgm:pt>
    <dgm:pt modelId="{4B42854C-4692-4104-9AAE-DB5A2C9703DB}">
      <dgm:prSet/>
      <dgm:spPr/>
      <dgm:t>
        <a:bodyPr/>
        <a:lstStyle/>
        <a:p>
          <a:pPr rtl="0"/>
          <a:r>
            <a:rPr lang="es-MX" dirty="0" smtClean="0"/>
            <a:t>La fracción VII del 6to: consecuencias con que se sancionará el incumplimiento</a:t>
          </a:r>
          <a:endParaRPr lang="es-MX" dirty="0"/>
        </a:p>
      </dgm:t>
    </dgm:pt>
    <dgm:pt modelId="{C90E160D-BE9C-4CBE-8ADE-D89714CC2711}" type="parTrans" cxnId="{864F1819-5CAC-46D0-9ADF-8FE7BEE2E669}">
      <dgm:prSet/>
      <dgm:spPr/>
      <dgm:t>
        <a:bodyPr/>
        <a:lstStyle/>
        <a:p>
          <a:endParaRPr lang="es-MX"/>
        </a:p>
      </dgm:t>
    </dgm:pt>
    <dgm:pt modelId="{9028E2A6-63D8-4246-BEDC-DB5F99329F97}" type="sibTrans" cxnId="{864F1819-5CAC-46D0-9ADF-8FE7BEE2E669}">
      <dgm:prSet/>
      <dgm:spPr/>
      <dgm:t>
        <a:bodyPr/>
        <a:lstStyle/>
        <a:p>
          <a:endParaRPr lang="es-MX"/>
        </a:p>
      </dgm:t>
    </dgm:pt>
    <dgm:pt modelId="{57430BC6-C449-4DA4-91D9-EDF7BAFC5D6C}">
      <dgm:prSet/>
      <dgm:spPr/>
      <dgm:t>
        <a:bodyPr/>
        <a:lstStyle/>
        <a:p>
          <a:pPr rtl="0"/>
          <a:r>
            <a:rPr lang="es-MX" dirty="0" smtClean="0"/>
            <a:t>El artículo 142 de la LGTAIP:  este recurso se encuentra </a:t>
          </a:r>
          <a:r>
            <a:rPr lang="es-MX" b="1" dirty="0" smtClean="0"/>
            <a:t>disponible</a:t>
          </a:r>
          <a:r>
            <a:rPr lang="es-MX" dirty="0" smtClean="0"/>
            <a:t> </a:t>
          </a:r>
          <a:r>
            <a:rPr lang="es-MX" b="1" dirty="0" smtClean="0"/>
            <a:t>para el solicitante </a:t>
          </a:r>
          <a:r>
            <a:rPr lang="es-MX" dirty="0" smtClean="0"/>
            <a:t>o su representante,  de manera directa o por medios electrónicos, ante el OG o ante la Unidad de Transparencia del SO. </a:t>
          </a:r>
          <a:endParaRPr lang="es-MX" dirty="0"/>
        </a:p>
      </dgm:t>
    </dgm:pt>
    <dgm:pt modelId="{1745E994-6319-4011-BACA-E0E6E2C8F472}" type="parTrans" cxnId="{AB7B04B4-C6DD-40EA-9DB5-98698A6E4C59}">
      <dgm:prSet/>
      <dgm:spPr/>
      <dgm:t>
        <a:bodyPr/>
        <a:lstStyle/>
        <a:p>
          <a:endParaRPr lang="es-MX"/>
        </a:p>
      </dgm:t>
    </dgm:pt>
    <dgm:pt modelId="{B790B508-D833-49BB-9EA5-7A8E3556652B}" type="sibTrans" cxnId="{AB7B04B4-C6DD-40EA-9DB5-98698A6E4C59}">
      <dgm:prSet/>
      <dgm:spPr/>
      <dgm:t>
        <a:bodyPr/>
        <a:lstStyle/>
        <a:p>
          <a:endParaRPr lang="es-MX"/>
        </a:p>
      </dgm:t>
    </dgm:pt>
    <dgm:pt modelId="{6EF6CBFA-2646-4CE3-97DC-8035CD666634}">
      <dgm:prSet/>
      <dgm:spPr/>
      <dgm:t>
        <a:bodyPr/>
        <a:lstStyle/>
        <a:p>
          <a:pPr rtl="0"/>
          <a:r>
            <a:rPr lang="es-MX" dirty="0" smtClean="0"/>
            <a:t>El artículo 176 de la </a:t>
          </a:r>
          <a:r>
            <a:rPr lang="es-MX" dirty="0" err="1" smtClean="0"/>
            <a:t>LTAIPEMyM</a:t>
          </a:r>
          <a:r>
            <a:rPr lang="es-MX" dirty="0" smtClean="0"/>
            <a:t>: “la </a:t>
          </a:r>
          <a:r>
            <a:rPr lang="es-MX" b="1" u="sng" dirty="0" smtClean="0"/>
            <a:t>garantía secundaria </a:t>
          </a:r>
          <a:r>
            <a:rPr lang="es-MX" dirty="0" smtClean="0"/>
            <a:t>mediante la cual se pretende reparar cualquier posible afectación al DAI”</a:t>
          </a:r>
          <a:endParaRPr lang="es-MX" dirty="0"/>
        </a:p>
      </dgm:t>
    </dgm:pt>
    <dgm:pt modelId="{3F83E11F-F1BD-4E1C-9954-C58D48224596}" type="parTrans" cxnId="{0334588F-F05A-4297-925C-9F94DBB83040}">
      <dgm:prSet/>
      <dgm:spPr/>
      <dgm:t>
        <a:bodyPr/>
        <a:lstStyle/>
        <a:p>
          <a:endParaRPr lang="es-MX"/>
        </a:p>
      </dgm:t>
    </dgm:pt>
    <dgm:pt modelId="{0E677BBA-4D4C-456F-8BA2-8E3E434934D0}" type="sibTrans" cxnId="{0334588F-F05A-4297-925C-9F94DBB83040}">
      <dgm:prSet/>
      <dgm:spPr/>
      <dgm:t>
        <a:bodyPr/>
        <a:lstStyle/>
        <a:p>
          <a:endParaRPr lang="es-MX"/>
        </a:p>
      </dgm:t>
    </dgm:pt>
    <dgm:pt modelId="{5D0BABEC-6DC5-4A00-8B09-9117BA760CAF}" type="pres">
      <dgm:prSet presAssocID="{C1EEAC6E-01AC-4461-8876-876D2055D0A3}" presName="Name0" presStyleCnt="0">
        <dgm:presLayoutVars>
          <dgm:dir/>
          <dgm:resizeHandles val="exact"/>
        </dgm:presLayoutVars>
      </dgm:prSet>
      <dgm:spPr/>
      <dgm:t>
        <a:bodyPr/>
        <a:lstStyle/>
        <a:p>
          <a:endParaRPr lang="es-MX"/>
        </a:p>
      </dgm:t>
    </dgm:pt>
    <dgm:pt modelId="{0EB24C12-CAEE-41C4-A7CD-CBADB1065E56}" type="pres">
      <dgm:prSet presAssocID="{E7F9AE68-A2A7-4EC8-91F6-66E6B103591F}" presName="node" presStyleLbl="node1" presStyleIdx="0" presStyleCnt="4">
        <dgm:presLayoutVars>
          <dgm:bulletEnabled val="1"/>
        </dgm:presLayoutVars>
      </dgm:prSet>
      <dgm:spPr/>
      <dgm:t>
        <a:bodyPr/>
        <a:lstStyle/>
        <a:p>
          <a:endParaRPr lang="es-MX"/>
        </a:p>
      </dgm:t>
    </dgm:pt>
    <dgm:pt modelId="{8229C4A9-DE84-45BF-BF15-C4FFC9AE4C9A}" type="pres">
      <dgm:prSet presAssocID="{B3C16108-8052-499C-91F0-FE43FE81A889}" presName="sibTrans" presStyleCnt="0"/>
      <dgm:spPr/>
    </dgm:pt>
    <dgm:pt modelId="{7801970D-7ADF-4067-95CB-B77B48736E3E}" type="pres">
      <dgm:prSet presAssocID="{4B42854C-4692-4104-9AAE-DB5A2C9703DB}" presName="node" presStyleLbl="node1" presStyleIdx="1" presStyleCnt="4">
        <dgm:presLayoutVars>
          <dgm:bulletEnabled val="1"/>
        </dgm:presLayoutVars>
      </dgm:prSet>
      <dgm:spPr/>
      <dgm:t>
        <a:bodyPr/>
        <a:lstStyle/>
        <a:p>
          <a:endParaRPr lang="es-MX"/>
        </a:p>
      </dgm:t>
    </dgm:pt>
    <dgm:pt modelId="{A9A18FC7-30C6-447B-A88D-731D55D2C653}" type="pres">
      <dgm:prSet presAssocID="{9028E2A6-63D8-4246-BEDC-DB5F99329F97}" presName="sibTrans" presStyleCnt="0"/>
      <dgm:spPr/>
    </dgm:pt>
    <dgm:pt modelId="{7FD027DD-97B0-42A8-869F-51CE15D789D6}" type="pres">
      <dgm:prSet presAssocID="{57430BC6-C449-4DA4-91D9-EDF7BAFC5D6C}" presName="node" presStyleLbl="node1" presStyleIdx="2" presStyleCnt="4">
        <dgm:presLayoutVars>
          <dgm:bulletEnabled val="1"/>
        </dgm:presLayoutVars>
      </dgm:prSet>
      <dgm:spPr/>
      <dgm:t>
        <a:bodyPr/>
        <a:lstStyle/>
        <a:p>
          <a:endParaRPr lang="es-MX"/>
        </a:p>
      </dgm:t>
    </dgm:pt>
    <dgm:pt modelId="{8B2272A1-8CF5-401F-A9C6-7C5DACA9E562}" type="pres">
      <dgm:prSet presAssocID="{B790B508-D833-49BB-9EA5-7A8E3556652B}" presName="sibTrans" presStyleCnt="0"/>
      <dgm:spPr/>
    </dgm:pt>
    <dgm:pt modelId="{6D4FCE7B-5DB2-4EA9-AAEA-300F9E8AFB35}" type="pres">
      <dgm:prSet presAssocID="{6EF6CBFA-2646-4CE3-97DC-8035CD666634}" presName="node" presStyleLbl="node1" presStyleIdx="3" presStyleCnt="4">
        <dgm:presLayoutVars>
          <dgm:bulletEnabled val="1"/>
        </dgm:presLayoutVars>
      </dgm:prSet>
      <dgm:spPr/>
      <dgm:t>
        <a:bodyPr/>
        <a:lstStyle/>
        <a:p>
          <a:endParaRPr lang="es-MX"/>
        </a:p>
      </dgm:t>
    </dgm:pt>
  </dgm:ptLst>
  <dgm:cxnLst>
    <dgm:cxn modelId="{864F1819-5CAC-46D0-9ADF-8FE7BEE2E669}" srcId="{C1EEAC6E-01AC-4461-8876-876D2055D0A3}" destId="{4B42854C-4692-4104-9AAE-DB5A2C9703DB}" srcOrd="1" destOrd="0" parTransId="{C90E160D-BE9C-4CBE-8ADE-D89714CC2711}" sibTransId="{9028E2A6-63D8-4246-BEDC-DB5F99329F97}"/>
    <dgm:cxn modelId="{AB7B04B4-C6DD-40EA-9DB5-98698A6E4C59}" srcId="{C1EEAC6E-01AC-4461-8876-876D2055D0A3}" destId="{57430BC6-C449-4DA4-91D9-EDF7BAFC5D6C}" srcOrd="2" destOrd="0" parTransId="{1745E994-6319-4011-BACA-E0E6E2C8F472}" sibTransId="{B790B508-D833-49BB-9EA5-7A8E3556652B}"/>
    <dgm:cxn modelId="{919A31B7-8345-420B-BBB3-3547241A5D06}" type="presOf" srcId="{4B42854C-4692-4104-9AAE-DB5A2C9703DB}" destId="{7801970D-7ADF-4067-95CB-B77B48736E3E}" srcOrd="0" destOrd="0" presId="urn:microsoft.com/office/officeart/2005/8/layout/hList6"/>
    <dgm:cxn modelId="{0334588F-F05A-4297-925C-9F94DBB83040}" srcId="{C1EEAC6E-01AC-4461-8876-876D2055D0A3}" destId="{6EF6CBFA-2646-4CE3-97DC-8035CD666634}" srcOrd="3" destOrd="0" parTransId="{3F83E11F-F1BD-4E1C-9954-C58D48224596}" sibTransId="{0E677BBA-4D4C-456F-8BA2-8E3E434934D0}"/>
    <dgm:cxn modelId="{1DB92F60-76DF-455E-84FB-221944A81ACB}" type="presOf" srcId="{57430BC6-C449-4DA4-91D9-EDF7BAFC5D6C}" destId="{7FD027DD-97B0-42A8-869F-51CE15D789D6}" srcOrd="0" destOrd="0" presId="urn:microsoft.com/office/officeart/2005/8/layout/hList6"/>
    <dgm:cxn modelId="{76498A42-193A-4A22-8A79-C1907CB10086}" srcId="{C1EEAC6E-01AC-4461-8876-876D2055D0A3}" destId="{E7F9AE68-A2A7-4EC8-91F6-66E6B103591F}" srcOrd="0" destOrd="0" parTransId="{6428BCF8-5DF0-4EC4-88CC-D724EA7EBA69}" sibTransId="{B3C16108-8052-499C-91F0-FE43FE81A889}"/>
    <dgm:cxn modelId="{17AF0095-878B-4DE7-99E7-A5276CE9866E}" type="presOf" srcId="{C1EEAC6E-01AC-4461-8876-876D2055D0A3}" destId="{5D0BABEC-6DC5-4A00-8B09-9117BA760CAF}" srcOrd="0" destOrd="0" presId="urn:microsoft.com/office/officeart/2005/8/layout/hList6"/>
    <dgm:cxn modelId="{6E305BF2-6458-4272-A695-FE8C8F386493}" type="presOf" srcId="{E7F9AE68-A2A7-4EC8-91F6-66E6B103591F}" destId="{0EB24C12-CAEE-41C4-A7CD-CBADB1065E56}" srcOrd="0" destOrd="0" presId="urn:microsoft.com/office/officeart/2005/8/layout/hList6"/>
    <dgm:cxn modelId="{DC02D8DF-2230-47FA-AD81-6A2D7F1BF8AC}" type="presOf" srcId="{6EF6CBFA-2646-4CE3-97DC-8035CD666634}" destId="{6D4FCE7B-5DB2-4EA9-AAEA-300F9E8AFB35}" srcOrd="0" destOrd="0" presId="urn:microsoft.com/office/officeart/2005/8/layout/hList6"/>
    <dgm:cxn modelId="{95953A53-F0F5-402F-B4CB-B8DFFE8F150C}" type="presParOf" srcId="{5D0BABEC-6DC5-4A00-8B09-9117BA760CAF}" destId="{0EB24C12-CAEE-41C4-A7CD-CBADB1065E56}" srcOrd="0" destOrd="0" presId="urn:microsoft.com/office/officeart/2005/8/layout/hList6"/>
    <dgm:cxn modelId="{6457DF11-6996-4BB1-B7BB-7B1AAC9CDC2A}" type="presParOf" srcId="{5D0BABEC-6DC5-4A00-8B09-9117BA760CAF}" destId="{8229C4A9-DE84-45BF-BF15-C4FFC9AE4C9A}" srcOrd="1" destOrd="0" presId="urn:microsoft.com/office/officeart/2005/8/layout/hList6"/>
    <dgm:cxn modelId="{AAE0E802-DB77-4DDC-B60D-FE76D233AA29}" type="presParOf" srcId="{5D0BABEC-6DC5-4A00-8B09-9117BA760CAF}" destId="{7801970D-7ADF-4067-95CB-B77B48736E3E}" srcOrd="2" destOrd="0" presId="urn:microsoft.com/office/officeart/2005/8/layout/hList6"/>
    <dgm:cxn modelId="{1941D67F-0243-431E-A580-202A41EE1F3D}" type="presParOf" srcId="{5D0BABEC-6DC5-4A00-8B09-9117BA760CAF}" destId="{A9A18FC7-30C6-447B-A88D-731D55D2C653}" srcOrd="3" destOrd="0" presId="urn:microsoft.com/office/officeart/2005/8/layout/hList6"/>
    <dgm:cxn modelId="{FBCD1A52-CC85-45C1-A9D4-A3E2824242D4}" type="presParOf" srcId="{5D0BABEC-6DC5-4A00-8B09-9117BA760CAF}" destId="{7FD027DD-97B0-42A8-869F-51CE15D789D6}" srcOrd="4" destOrd="0" presId="urn:microsoft.com/office/officeart/2005/8/layout/hList6"/>
    <dgm:cxn modelId="{152A4925-8D20-45D4-AC51-DB75393AA1AA}" type="presParOf" srcId="{5D0BABEC-6DC5-4A00-8B09-9117BA760CAF}" destId="{8B2272A1-8CF5-401F-A9C6-7C5DACA9E562}" srcOrd="5" destOrd="0" presId="urn:microsoft.com/office/officeart/2005/8/layout/hList6"/>
    <dgm:cxn modelId="{13540249-5226-46F4-82AD-0F91698A2549}" type="presParOf" srcId="{5D0BABEC-6DC5-4A00-8B09-9117BA760CAF}" destId="{6D4FCE7B-5DB2-4EA9-AAEA-300F9E8AFB35}"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7D3CB6-A473-4F01-BE71-C39B22469DA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12349723-F0EB-46B8-9584-C785C9903760}">
      <dgm:prSet/>
      <dgm:spPr/>
      <dgm:t>
        <a:bodyPr/>
        <a:lstStyle/>
        <a:p>
          <a:pPr algn="ctr" rtl="0"/>
          <a:r>
            <a:rPr lang="es-MX" b="1" dirty="0" smtClean="0"/>
            <a:t>I. Contra respuestas en las </a:t>
          </a:r>
          <a:r>
            <a:rPr lang="es-MX" b="1" u="none" dirty="0" smtClean="0"/>
            <a:t>que se determine la clasificación de la información, restricción </a:t>
          </a:r>
          <a:r>
            <a:rPr lang="es-MX" b="1" dirty="0" smtClean="0"/>
            <a:t>temporal (por reserva), o permanente (por confidencialidad)</a:t>
          </a:r>
          <a:endParaRPr lang="es-MX" b="1" dirty="0"/>
        </a:p>
      </dgm:t>
    </dgm:pt>
    <dgm:pt modelId="{19D71951-1BAC-47DF-A809-ECA2CE1DE5F1}" type="parTrans" cxnId="{3A12888C-6068-45BC-9932-FE58DD521526}">
      <dgm:prSet/>
      <dgm:spPr/>
      <dgm:t>
        <a:bodyPr/>
        <a:lstStyle/>
        <a:p>
          <a:endParaRPr lang="es-MX"/>
        </a:p>
      </dgm:t>
    </dgm:pt>
    <dgm:pt modelId="{50ED0B33-7016-42D3-87AD-9F3EA3813091}" type="sibTrans" cxnId="{3A12888C-6068-45BC-9932-FE58DD521526}">
      <dgm:prSet/>
      <dgm:spPr/>
      <dgm:t>
        <a:bodyPr/>
        <a:lstStyle/>
        <a:p>
          <a:endParaRPr lang="es-MX"/>
        </a:p>
      </dgm:t>
    </dgm:pt>
    <dgm:pt modelId="{57469D5C-2AED-4D94-8F73-21EF86B9B979}">
      <dgm:prSet/>
      <dgm:spPr/>
      <dgm:t>
        <a:bodyPr/>
        <a:lstStyle/>
        <a:p>
          <a:pPr rtl="0"/>
          <a:r>
            <a:rPr lang="es-MX" b="1" u="sng" dirty="0" smtClean="0">
              <a:solidFill>
                <a:srgbClr val="FF0000"/>
              </a:solidFill>
            </a:rPr>
            <a:t>Acto formal pero inválido</a:t>
          </a:r>
          <a:r>
            <a:rPr lang="es-MX" dirty="0" smtClean="0">
              <a:solidFill>
                <a:srgbClr val="FF0000"/>
              </a:solidFill>
            </a:rPr>
            <a:t>, </a:t>
          </a:r>
          <a:r>
            <a:rPr lang="es-MX" dirty="0" smtClean="0"/>
            <a:t>cuando las autoridades han  seguido el procedimiento formal y en el acto han participado (los integrantes del comité de transparencia); pero cuando la </a:t>
          </a:r>
          <a:r>
            <a:rPr lang="es-MX" b="1" dirty="0" smtClean="0"/>
            <a:t>decisión posiblemente </a:t>
          </a:r>
          <a:r>
            <a:rPr lang="es-MX" b="1" u="sng" dirty="0" smtClean="0"/>
            <a:t>no cumpla con los criterios </a:t>
          </a:r>
          <a:r>
            <a:rPr lang="es-MX" dirty="0" smtClean="0"/>
            <a:t>substanciales que justifican el procedimiento.</a:t>
          </a:r>
          <a:endParaRPr lang="es-MX" dirty="0"/>
        </a:p>
      </dgm:t>
    </dgm:pt>
    <dgm:pt modelId="{8FD429EA-9B20-4F64-8153-7211419FCC9F}" type="parTrans" cxnId="{B4D530B6-007E-48FD-8F75-247959887257}">
      <dgm:prSet/>
      <dgm:spPr/>
      <dgm:t>
        <a:bodyPr/>
        <a:lstStyle/>
        <a:p>
          <a:endParaRPr lang="es-MX"/>
        </a:p>
      </dgm:t>
    </dgm:pt>
    <dgm:pt modelId="{2920BFCB-ED7B-419C-98D8-A97468B83952}" type="sibTrans" cxnId="{B4D530B6-007E-48FD-8F75-247959887257}">
      <dgm:prSet/>
      <dgm:spPr/>
      <dgm:t>
        <a:bodyPr/>
        <a:lstStyle/>
        <a:p>
          <a:endParaRPr lang="es-MX"/>
        </a:p>
      </dgm:t>
    </dgm:pt>
    <dgm:pt modelId="{3E8C28DA-463F-4E0E-A2FC-6140950B8E2A}">
      <dgm:prSet/>
      <dgm:spPr/>
      <dgm:t>
        <a:bodyPr/>
        <a:lstStyle/>
        <a:p>
          <a:pPr rtl="0"/>
          <a:r>
            <a:rPr lang="es-MX" dirty="0" smtClean="0"/>
            <a:t>De encontrar fundada la reclamación, </a:t>
          </a:r>
          <a:r>
            <a:rPr lang="es-MX" b="1" dirty="0" smtClean="0"/>
            <a:t>debería dejar sin efecto el acto y ordenar la entrega de la información</a:t>
          </a:r>
          <a:r>
            <a:rPr lang="es-MX" dirty="0" smtClean="0"/>
            <a:t>, o </a:t>
          </a:r>
          <a:r>
            <a:rPr lang="es-MX" b="1" dirty="0" smtClean="0"/>
            <a:t>reponer el acuerdo de clasificación.</a:t>
          </a:r>
          <a:endParaRPr lang="es-MX" dirty="0"/>
        </a:p>
      </dgm:t>
    </dgm:pt>
    <dgm:pt modelId="{6469D5AB-5E49-4E21-BF7C-E71AFFC593E9}" type="parTrans" cxnId="{01ABE9CE-61E8-4E67-99E3-CA7E7DEF7EB8}">
      <dgm:prSet/>
      <dgm:spPr/>
      <dgm:t>
        <a:bodyPr/>
        <a:lstStyle/>
        <a:p>
          <a:endParaRPr lang="es-MX"/>
        </a:p>
      </dgm:t>
    </dgm:pt>
    <dgm:pt modelId="{AF03FC1E-8D8D-4B23-B80F-49C7330235A9}" type="sibTrans" cxnId="{01ABE9CE-61E8-4E67-99E3-CA7E7DEF7EB8}">
      <dgm:prSet/>
      <dgm:spPr/>
      <dgm:t>
        <a:bodyPr/>
        <a:lstStyle/>
        <a:p>
          <a:endParaRPr lang="es-MX"/>
        </a:p>
      </dgm:t>
    </dgm:pt>
    <dgm:pt modelId="{24364CC5-F89A-4F46-8B67-B9D0F2CCA84E}">
      <dgm:prSet/>
      <dgm:spPr/>
      <dgm:t>
        <a:bodyPr/>
        <a:lstStyle/>
        <a:p>
          <a:pPr rtl="0"/>
          <a:r>
            <a:rPr lang="es-MX" dirty="0" smtClean="0"/>
            <a:t>También se podría estar </a:t>
          </a:r>
          <a:r>
            <a:rPr lang="es-MX" b="1" dirty="0" smtClean="0"/>
            <a:t>frente a un </a:t>
          </a:r>
          <a:r>
            <a:rPr lang="es-MX" b="1" u="sng" dirty="0" smtClean="0">
              <a:solidFill>
                <a:srgbClr val="FF0000"/>
              </a:solidFill>
            </a:rPr>
            <a:t>acto ilícito</a:t>
          </a:r>
          <a:r>
            <a:rPr lang="es-MX" u="sng" dirty="0" smtClean="0">
              <a:solidFill>
                <a:srgbClr val="FF0000"/>
              </a:solidFill>
            </a:rPr>
            <a:t>, </a:t>
          </a:r>
          <a:r>
            <a:rPr lang="es-MX" dirty="0" smtClean="0"/>
            <a:t>que ocurre </a:t>
          </a:r>
          <a:r>
            <a:rPr lang="es-MX" b="1" dirty="0" smtClean="0"/>
            <a:t>cuando se </a:t>
          </a:r>
          <a:r>
            <a:rPr lang="es-MX" b="1" u="sng" dirty="0" smtClean="0"/>
            <a:t>determina la clasificación </a:t>
          </a:r>
          <a:r>
            <a:rPr lang="es-MX" b="1" dirty="0" smtClean="0"/>
            <a:t>sin seguir el procedimiento formal</a:t>
          </a:r>
          <a:r>
            <a:rPr lang="es-MX" dirty="0" smtClean="0"/>
            <a:t>, en cuyo caso, debería de desestimarse la decisión y determinar la responsabilidad correspondiente.</a:t>
          </a:r>
          <a:endParaRPr lang="es-MX" dirty="0"/>
        </a:p>
      </dgm:t>
    </dgm:pt>
    <dgm:pt modelId="{4665B579-52B2-463C-82AF-D49329D4EB8A}" type="parTrans" cxnId="{91F1621F-B7E5-4EA4-A74F-3CBF33C9636B}">
      <dgm:prSet/>
      <dgm:spPr/>
      <dgm:t>
        <a:bodyPr/>
        <a:lstStyle/>
        <a:p>
          <a:endParaRPr lang="es-MX"/>
        </a:p>
      </dgm:t>
    </dgm:pt>
    <dgm:pt modelId="{E8908B20-BD4B-420E-B444-B45FDD29CE8D}" type="sibTrans" cxnId="{91F1621F-B7E5-4EA4-A74F-3CBF33C9636B}">
      <dgm:prSet/>
      <dgm:spPr/>
      <dgm:t>
        <a:bodyPr/>
        <a:lstStyle/>
        <a:p>
          <a:endParaRPr lang="es-MX"/>
        </a:p>
      </dgm:t>
    </dgm:pt>
    <dgm:pt modelId="{2C06C47F-AFC2-414F-9338-93C8A9B78A65}" type="pres">
      <dgm:prSet presAssocID="{2C7D3CB6-A473-4F01-BE71-C39B22469DA9}" presName="linear" presStyleCnt="0">
        <dgm:presLayoutVars>
          <dgm:animLvl val="lvl"/>
          <dgm:resizeHandles val="exact"/>
        </dgm:presLayoutVars>
      </dgm:prSet>
      <dgm:spPr/>
      <dgm:t>
        <a:bodyPr/>
        <a:lstStyle/>
        <a:p>
          <a:endParaRPr lang="es-MX"/>
        </a:p>
      </dgm:t>
    </dgm:pt>
    <dgm:pt modelId="{0C08DBF2-E458-4299-BD77-A60B55050EBD}" type="pres">
      <dgm:prSet presAssocID="{12349723-F0EB-46B8-9584-C785C9903760}" presName="parentText" presStyleLbl="node1" presStyleIdx="0" presStyleCnt="4" custLinFactNeighborX="871" custLinFactNeighborY="17550">
        <dgm:presLayoutVars>
          <dgm:chMax val="0"/>
          <dgm:bulletEnabled val="1"/>
        </dgm:presLayoutVars>
      </dgm:prSet>
      <dgm:spPr/>
      <dgm:t>
        <a:bodyPr/>
        <a:lstStyle/>
        <a:p>
          <a:endParaRPr lang="es-MX"/>
        </a:p>
      </dgm:t>
    </dgm:pt>
    <dgm:pt modelId="{D39E3A1C-A777-44D9-A20A-CF252B5D9327}" type="pres">
      <dgm:prSet presAssocID="{50ED0B33-7016-42D3-87AD-9F3EA3813091}" presName="spacer" presStyleCnt="0"/>
      <dgm:spPr/>
    </dgm:pt>
    <dgm:pt modelId="{D22E3798-3B16-4EA8-A983-CB0B3B8898B1}" type="pres">
      <dgm:prSet presAssocID="{57469D5C-2AED-4D94-8F73-21EF86B9B979}" presName="parentText" presStyleLbl="node1" presStyleIdx="1" presStyleCnt="4">
        <dgm:presLayoutVars>
          <dgm:chMax val="0"/>
          <dgm:bulletEnabled val="1"/>
        </dgm:presLayoutVars>
      </dgm:prSet>
      <dgm:spPr/>
      <dgm:t>
        <a:bodyPr/>
        <a:lstStyle/>
        <a:p>
          <a:endParaRPr lang="es-MX"/>
        </a:p>
      </dgm:t>
    </dgm:pt>
    <dgm:pt modelId="{33CD12F0-D9D2-4BEF-8631-4E7EC5E63060}" type="pres">
      <dgm:prSet presAssocID="{2920BFCB-ED7B-419C-98D8-A97468B83952}" presName="spacer" presStyleCnt="0"/>
      <dgm:spPr/>
    </dgm:pt>
    <dgm:pt modelId="{2411DF19-5F9E-4316-8D80-D90D583480E0}" type="pres">
      <dgm:prSet presAssocID="{3E8C28DA-463F-4E0E-A2FC-6140950B8E2A}" presName="parentText" presStyleLbl="node1" presStyleIdx="2" presStyleCnt="4">
        <dgm:presLayoutVars>
          <dgm:chMax val="0"/>
          <dgm:bulletEnabled val="1"/>
        </dgm:presLayoutVars>
      </dgm:prSet>
      <dgm:spPr/>
      <dgm:t>
        <a:bodyPr/>
        <a:lstStyle/>
        <a:p>
          <a:endParaRPr lang="es-MX"/>
        </a:p>
      </dgm:t>
    </dgm:pt>
    <dgm:pt modelId="{AE463FBD-9931-4972-AD90-8E44C616C007}" type="pres">
      <dgm:prSet presAssocID="{AF03FC1E-8D8D-4B23-B80F-49C7330235A9}" presName="spacer" presStyleCnt="0"/>
      <dgm:spPr/>
    </dgm:pt>
    <dgm:pt modelId="{C4100773-0DF3-48E2-8F43-635D763AC9F2}" type="pres">
      <dgm:prSet presAssocID="{24364CC5-F89A-4F46-8B67-B9D0F2CCA84E}" presName="parentText" presStyleLbl="node1" presStyleIdx="3" presStyleCnt="4">
        <dgm:presLayoutVars>
          <dgm:chMax val="0"/>
          <dgm:bulletEnabled val="1"/>
        </dgm:presLayoutVars>
      </dgm:prSet>
      <dgm:spPr/>
      <dgm:t>
        <a:bodyPr/>
        <a:lstStyle/>
        <a:p>
          <a:endParaRPr lang="es-MX"/>
        </a:p>
      </dgm:t>
    </dgm:pt>
  </dgm:ptLst>
  <dgm:cxnLst>
    <dgm:cxn modelId="{01ABE9CE-61E8-4E67-99E3-CA7E7DEF7EB8}" srcId="{2C7D3CB6-A473-4F01-BE71-C39B22469DA9}" destId="{3E8C28DA-463F-4E0E-A2FC-6140950B8E2A}" srcOrd="2" destOrd="0" parTransId="{6469D5AB-5E49-4E21-BF7C-E71AFFC593E9}" sibTransId="{AF03FC1E-8D8D-4B23-B80F-49C7330235A9}"/>
    <dgm:cxn modelId="{240B1DE7-573E-45E0-855E-031594092005}" type="presOf" srcId="{3E8C28DA-463F-4E0E-A2FC-6140950B8E2A}" destId="{2411DF19-5F9E-4316-8D80-D90D583480E0}" srcOrd="0" destOrd="0" presId="urn:microsoft.com/office/officeart/2005/8/layout/vList2"/>
    <dgm:cxn modelId="{746A3575-9A61-4C27-BCEB-B8A3E8EBD602}" type="presOf" srcId="{2C7D3CB6-A473-4F01-BE71-C39B22469DA9}" destId="{2C06C47F-AFC2-414F-9338-93C8A9B78A65}" srcOrd="0" destOrd="0" presId="urn:microsoft.com/office/officeart/2005/8/layout/vList2"/>
    <dgm:cxn modelId="{C44138E5-A7F2-451C-8BF8-FBCAAD283B3B}" type="presOf" srcId="{24364CC5-F89A-4F46-8B67-B9D0F2CCA84E}" destId="{C4100773-0DF3-48E2-8F43-635D763AC9F2}" srcOrd="0" destOrd="0" presId="urn:microsoft.com/office/officeart/2005/8/layout/vList2"/>
    <dgm:cxn modelId="{C2DBF31B-321D-4496-A8C0-7694451AB192}" type="presOf" srcId="{12349723-F0EB-46B8-9584-C785C9903760}" destId="{0C08DBF2-E458-4299-BD77-A60B55050EBD}" srcOrd="0" destOrd="0" presId="urn:microsoft.com/office/officeart/2005/8/layout/vList2"/>
    <dgm:cxn modelId="{ED51919D-453B-4B3C-BF0B-C39487298896}" type="presOf" srcId="{57469D5C-2AED-4D94-8F73-21EF86B9B979}" destId="{D22E3798-3B16-4EA8-A983-CB0B3B8898B1}" srcOrd="0" destOrd="0" presId="urn:microsoft.com/office/officeart/2005/8/layout/vList2"/>
    <dgm:cxn modelId="{B4D530B6-007E-48FD-8F75-247959887257}" srcId="{2C7D3CB6-A473-4F01-BE71-C39B22469DA9}" destId="{57469D5C-2AED-4D94-8F73-21EF86B9B979}" srcOrd="1" destOrd="0" parTransId="{8FD429EA-9B20-4F64-8153-7211419FCC9F}" sibTransId="{2920BFCB-ED7B-419C-98D8-A97468B83952}"/>
    <dgm:cxn modelId="{3A12888C-6068-45BC-9932-FE58DD521526}" srcId="{2C7D3CB6-A473-4F01-BE71-C39B22469DA9}" destId="{12349723-F0EB-46B8-9584-C785C9903760}" srcOrd="0" destOrd="0" parTransId="{19D71951-1BAC-47DF-A809-ECA2CE1DE5F1}" sibTransId="{50ED0B33-7016-42D3-87AD-9F3EA3813091}"/>
    <dgm:cxn modelId="{91F1621F-B7E5-4EA4-A74F-3CBF33C9636B}" srcId="{2C7D3CB6-A473-4F01-BE71-C39B22469DA9}" destId="{24364CC5-F89A-4F46-8B67-B9D0F2CCA84E}" srcOrd="3" destOrd="0" parTransId="{4665B579-52B2-463C-82AF-D49329D4EB8A}" sibTransId="{E8908B20-BD4B-420E-B444-B45FDD29CE8D}"/>
    <dgm:cxn modelId="{AE399420-55BA-4D97-8F38-807F7D5D2E2D}" type="presParOf" srcId="{2C06C47F-AFC2-414F-9338-93C8A9B78A65}" destId="{0C08DBF2-E458-4299-BD77-A60B55050EBD}" srcOrd="0" destOrd="0" presId="urn:microsoft.com/office/officeart/2005/8/layout/vList2"/>
    <dgm:cxn modelId="{32A6E3A3-C133-411C-97C9-6EDAE50D36B4}" type="presParOf" srcId="{2C06C47F-AFC2-414F-9338-93C8A9B78A65}" destId="{D39E3A1C-A777-44D9-A20A-CF252B5D9327}" srcOrd="1" destOrd="0" presId="urn:microsoft.com/office/officeart/2005/8/layout/vList2"/>
    <dgm:cxn modelId="{7964B9DE-A9BB-4924-B8CD-3A92115C8432}" type="presParOf" srcId="{2C06C47F-AFC2-414F-9338-93C8A9B78A65}" destId="{D22E3798-3B16-4EA8-A983-CB0B3B8898B1}" srcOrd="2" destOrd="0" presId="urn:microsoft.com/office/officeart/2005/8/layout/vList2"/>
    <dgm:cxn modelId="{CF625EC5-B1F9-43FC-AD3B-7D060977FDAE}" type="presParOf" srcId="{2C06C47F-AFC2-414F-9338-93C8A9B78A65}" destId="{33CD12F0-D9D2-4BEF-8631-4E7EC5E63060}" srcOrd="3" destOrd="0" presId="urn:microsoft.com/office/officeart/2005/8/layout/vList2"/>
    <dgm:cxn modelId="{5D9EDC90-60D0-4679-85A8-39A76B6C4BE0}" type="presParOf" srcId="{2C06C47F-AFC2-414F-9338-93C8A9B78A65}" destId="{2411DF19-5F9E-4316-8D80-D90D583480E0}" srcOrd="4" destOrd="0" presId="urn:microsoft.com/office/officeart/2005/8/layout/vList2"/>
    <dgm:cxn modelId="{DAB9392E-7B95-4674-9D92-36DF88CFEEA5}" type="presParOf" srcId="{2C06C47F-AFC2-414F-9338-93C8A9B78A65}" destId="{AE463FBD-9931-4972-AD90-8E44C616C007}" srcOrd="5" destOrd="0" presId="urn:microsoft.com/office/officeart/2005/8/layout/vList2"/>
    <dgm:cxn modelId="{73FD2651-2D1C-40D7-B34A-A12BC2A4518E}" type="presParOf" srcId="{2C06C47F-AFC2-414F-9338-93C8A9B78A65}" destId="{C4100773-0DF3-48E2-8F43-635D763AC9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65CAAE-2C2B-4403-A59F-131F8197BAC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AFEDFBC1-4A5D-447C-B41C-35BA207A05DE}">
      <dgm:prSet custT="1"/>
      <dgm:spPr/>
      <dgm:t>
        <a:bodyPr/>
        <a:lstStyle/>
        <a:p>
          <a:pPr algn="ctr" rtl="0"/>
          <a:r>
            <a:rPr lang="es-MX" sz="1500" b="1" dirty="0" smtClean="0"/>
            <a:t>II. La declaración de inexistencia de la información</a:t>
          </a:r>
          <a:endParaRPr lang="es-MX" sz="1200" b="1" dirty="0"/>
        </a:p>
      </dgm:t>
    </dgm:pt>
    <dgm:pt modelId="{0A891DCD-CA5F-4D19-9D79-78A3E9FAAD42}" type="parTrans" cxnId="{A4971941-EAEC-4B8F-9063-61677A482359}">
      <dgm:prSet/>
      <dgm:spPr/>
      <dgm:t>
        <a:bodyPr/>
        <a:lstStyle/>
        <a:p>
          <a:endParaRPr lang="es-MX"/>
        </a:p>
      </dgm:t>
    </dgm:pt>
    <dgm:pt modelId="{3F1AABF2-E07A-4B50-BACA-074409B79A1A}" type="sibTrans" cxnId="{A4971941-EAEC-4B8F-9063-61677A482359}">
      <dgm:prSet/>
      <dgm:spPr/>
      <dgm:t>
        <a:bodyPr/>
        <a:lstStyle/>
        <a:p>
          <a:endParaRPr lang="es-MX"/>
        </a:p>
      </dgm:t>
    </dgm:pt>
    <dgm:pt modelId="{4317AA29-51B3-4F61-B226-A62FF71ECC9B}">
      <dgm:prSet/>
      <dgm:spPr/>
      <dgm:t>
        <a:bodyPr/>
        <a:lstStyle/>
        <a:p>
          <a:pPr rtl="0"/>
          <a:r>
            <a:rPr lang="es-MX" b="1" dirty="0" smtClean="0"/>
            <a:t>a) </a:t>
          </a:r>
          <a:r>
            <a:rPr lang="es-MX" dirty="0" smtClean="0"/>
            <a:t>Que la facultad, competencia o función </a:t>
          </a:r>
          <a:r>
            <a:rPr lang="es-MX" b="1" dirty="0" smtClean="0">
              <a:solidFill>
                <a:srgbClr val="FF0000"/>
              </a:solidFill>
            </a:rPr>
            <a:t>NO</a:t>
          </a:r>
          <a:r>
            <a:rPr lang="es-MX" b="1" dirty="0" smtClean="0"/>
            <a:t> </a:t>
          </a:r>
          <a:r>
            <a:rPr lang="es-MX" dirty="0" smtClean="0"/>
            <a:t>se haya ejercido, que sea legalmente posible justificar su no ejercicio y, en consecuencia, el que no se haya generado la información; </a:t>
          </a:r>
        </a:p>
      </dgm:t>
    </dgm:pt>
    <dgm:pt modelId="{0E84FACD-F3CE-4E56-AEAB-A78CE581BE71}" type="parTrans" cxnId="{206FE71B-73BD-4129-96E4-1278928B22D5}">
      <dgm:prSet/>
      <dgm:spPr/>
      <dgm:t>
        <a:bodyPr/>
        <a:lstStyle/>
        <a:p>
          <a:endParaRPr lang="es-MX"/>
        </a:p>
      </dgm:t>
    </dgm:pt>
    <dgm:pt modelId="{CF9F9751-14F3-48A1-A574-FFFC7EA0AEAD}" type="sibTrans" cxnId="{206FE71B-73BD-4129-96E4-1278928B22D5}">
      <dgm:prSet/>
      <dgm:spPr/>
      <dgm:t>
        <a:bodyPr/>
        <a:lstStyle/>
        <a:p>
          <a:endParaRPr lang="es-MX"/>
        </a:p>
      </dgm:t>
    </dgm:pt>
    <dgm:pt modelId="{FB4CFDC5-A9C3-4809-A1FC-714B422BFCBF}">
      <dgm:prSet/>
      <dgm:spPr/>
      <dgm:t>
        <a:bodyPr/>
        <a:lstStyle/>
        <a:p>
          <a:pPr algn="just" rtl="0"/>
          <a:r>
            <a:rPr lang="es-MX" b="1" dirty="0" smtClean="0"/>
            <a:t>b) </a:t>
          </a:r>
          <a:r>
            <a:rPr lang="es-MX" dirty="0" smtClean="0"/>
            <a:t>Que la facultad, competencia o función no se haya ejercido, </a:t>
          </a:r>
          <a:r>
            <a:rPr lang="es-MX" b="1" dirty="0" smtClean="0">
              <a:solidFill>
                <a:srgbClr val="FF0000"/>
              </a:solidFill>
            </a:rPr>
            <a:t>SIN</a:t>
          </a:r>
          <a:r>
            <a:rPr lang="es-MX" dirty="0" smtClean="0"/>
            <a:t> que sea legalmente posible justificarlo y, en consecuencia, nos encontraríamos ante una </a:t>
          </a:r>
          <a:r>
            <a:rPr lang="es-MX" b="1" u="sng" dirty="0" smtClean="0"/>
            <a:t>función no ejercida </a:t>
          </a:r>
          <a:r>
            <a:rPr lang="es-MX" dirty="0" smtClean="0"/>
            <a:t>y, como consecuencia de ello, una imposibilidad de generar información; </a:t>
          </a:r>
        </a:p>
      </dgm:t>
    </dgm:pt>
    <dgm:pt modelId="{3B6533EF-CC89-45CC-BEE1-3C740F15EFB8}" type="parTrans" cxnId="{DA5B4693-4357-463E-B94C-FF16DE9A736B}">
      <dgm:prSet/>
      <dgm:spPr/>
      <dgm:t>
        <a:bodyPr/>
        <a:lstStyle/>
        <a:p>
          <a:endParaRPr lang="es-MX"/>
        </a:p>
      </dgm:t>
    </dgm:pt>
    <dgm:pt modelId="{BE6C27F1-58C1-46D3-85B1-A38E8EC39819}" type="sibTrans" cxnId="{DA5B4693-4357-463E-B94C-FF16DE9A736B}">
      <dgm:prSet/>
      <dgm:spPr/>
      <dgm:t>
        <a:bodyPr/>
        <a:lstStyle/>
        <a:p>
          <a:endParaRPr lang="es-MX"/>
        </a:p>
      </dgm:t>
    </dgm:pt>
    <dgm:pt modelId="{DD8CEA77-DC19-4B5A-881C-0CDCE1D1BD01}">
      <dgm:prSet/>
      <dgm:spPr/>
      <dgm:t>
        <a:bodyPr/>
        <a:lstStyle/>
        <a:p>
          <a:pPr algn="just" rtl="0"/>
          <a:r>
            <a:rPr lang="es-MX" b="1" dirty="0" smtClean="0"/>
            <a:t>c) </a:t>
          </a:r>
          <a:r>
            <a:rPr lang="es-MX" dirty="0" smtClean="0"/>
            <a:t>Que la facultad, competencia o función </a:t>
          </a:r>
          <a:r>
            <a:rPr lang="es-MX" b="1" dirty="0" smtClean="0">
              <a:solidFill>
                <a:srgbClr val="FF0000"/>
              </a:solidFill>
            </a:rPr>
            <a:t>SÍ </a:t>
          </a:r>
          <a:r>
            <a:rPr lang="es-MX" b="1" dirty="0" smtClean="0"/>
            <a:t>se ejerció </a:t>
          </a:r>
          <a:r>
            <a:rPr lang="es-MX" dirty="0" smtClean="0"/>
            <a:t>pero </a:t>
          </a:r>
          <a:r>
            <a:rPr lang="es-MX" b="1" dirty="0" smtClean="0">
              <a:solidFill>
                <a:srgbClr val="FF0000"/>
              </a:solidFill>
            </a:rPr>
            <a:t>NO</a:t>
          </a:r>
          <a:r>
            <a:rPr lang="es-MX" dirty="0" smtClean="0"/>
            <a:t> se documentó su ejercicio;</a:t>
          </a:r>
        </a:p>
        <a:p>
          <a:pPr algn="l" rtl="0"/>
          <a:r>
            <a:rPr lang="es-MX" dirty="0" smtClean="0"/>
            <a:t> </a:t>
          </a:r>
          <a:endParaRPr lang="es-MX" dirty="0"/>
        </a:p>
      </dgm:t>
    </dgm:pt>
    <dgm:pt modelId="{90AF5588-42C0-437A-B88A-AA353299292C}" type="parTrans" cxnId="{5D79BEBE-D4AA-4411-A521-2C752CAE587B}">
      <dgm:prSet/>
      <dgm:spPr/>
      <dgm:t>
        <a:bodyPr/>
        <a:lstStyle/>
        <a:p>
          <a:endParaRPr lang="es-MX"/>
        </a:p>
      </dgm:t>
    </dgm:pt>
    <dgm:pt modelId="{23F98035-C83F-4237-AB12-D3CCA47C09C6}" type="sibTrans" cxnId="{5D79BEBE-D4AA-4411-A521-2C752CAE587B}">
      <dgm:prSet/>
      <dgm:spPr/>
      <dgm:t>
        <a:bodyPr/>
        <a:lstStyle/>
        <a:p>
          <a:endParaRPr lang="es-MX"/>
        </a:p>
      </dgm:t>
    </dgm:pt>
    <dgm:pt modelId="{1264B45C-FA58-43FC-B189-029952C26C14}" type="pres">
      <dgm:prSet presAssocID="{E465CAAE-2C2B-4403-A59F-131F8197BACC}" presName="linear" presStyleCnt="0">
        <dgm:presLayoutVars>
          <dgm:animLvl val="lvl"/>
          <dgm:resizeHandles val="exact"/>
        </dgm:presLayoutVars>
      </dgm:prSet>
      <dgm:spPr/>
      <dgm:t>
        <a:bodyPr/>
        <a:lstStyle/>
        <a:p>
          <a:endParaRPr lang="es-MX"/>
        </a:p>
      </dgm:t>
    </dgm:pt>
    <dgm:pt modelId="{A7787237-8ABC-48C4-BAB3-DED200D64DD1}" type="pres">
      <dgm:prSet presAssocID="{AFEDFBC1-4A5D-447C-B41C-35BA207A05DE}" presName="parentText" presStyleLbl="node1" presStyleIdx="0" presStyleCnt="4" custScaleY="64895">
        <dgm:presLayoutVars>
          <dgm:chMax val="0"/>
          <dgm:bulletEnabled val="1"/>
        </dgm:presLayoutVars>
      </dgm:prSet>
      <dgm:spPr/>
      <dgm:t>
        <a:bodyPr/>
        <a:lstStyle/>
        <a:p>
          <a:endParaRPr lang="es-MX"/>
        </a:p>
      </dgm:t>
    </dgm:pt>
    <dgm:pt modelId="{07286AD1-65FE-46A5-99FD-FC77B61EF464}" type="pres">
      <dgm:prSet presAssocID="{3F1AABF2-E07A-4B50-BACA-074409B79A1A}" presName="spacer" presStyleCnt="0"/>
      <dgm:spPr/>
    </dgm:pt>
    <dgm:pt modelId="{EA8E6E24-98AD-487B-B2D0-5B0A52A986FB}" type="pres">
      <dgm:prSet presAssocID="{4317AA29-51B3-4F61-B226-A62FF71ECC9B}" presName="parentText" presStyleLbl="node1" presStyleIdx="1" presStyleCnt="4">
        <dgm:presLayoutVars>
          <dgm:chMax val="0"/>
          <dgm:bulletEnabled val="1"/>
        </dgm:presLayoutVars>
      </dgm:prSet>
      <dgm:spPr/>
      <dgm:t>
        <a:bodyPr/>
        <a:lstStyle/>
        <a:p>
          <a:endParaRPr lang="es-MX"/>
        </a:p>
      </dgm:t>
    </dgm:pt>
    <dgm:pt modelId="{A34A0688-B299-4BB8-B1BA-85D57E2AA409}" type="pres">
      <dgm:prSet presAssocID="{CF9F9751-14F3-48A1-A574-FFFC7EA0AEAD}" presName="spacer" presStyleCnt="0"/>
      <dgm:spPr/>
    </dgm:pt>
    <dgm:pt modelId="{CD75E86F-19B1-4887-9F5F-7952365CC65D}" type="pres">
      <dgm:prSet presAssocID="{FB4CFDC5-A9C3-4809-A1FC-714B422BFCBF}" presName="parentText" presStyleLbl="node1" presStyleIdx="2" presStyleCnt="4">
        <dgm:presLayoutVars>
          <dgm:chMax val="0"/>
          <dgm:bulletEnabled val="1"/>
        </dgm:presLayoutVars>
      </dgm:prSet>
      <dgm:spPr/>
      <dgm:t>
        <a:bodyPr/>
        <a:lstStyle/>
        <a:p>
          <a:endParaRPr lang="es-MX"/>
        </a:p>
      </dgm:t>
    </dgm:pt>
    <dgm:pt modelId="{8CD13FAA-BB35-4CF9-812A-E765B6B2F271}" type="pres">
      <dgm:prSet presAssocID="{BE6C27F1-58C1-46D3-85B1-A38E8EC39819}" presName="spacer" presStyleCnt="0"/>
      <dgm:spPr/>
    </dgm:pt>
    <dgm:pt modelId="{D8465DA1-D9F2-4B71-BC21-CBD5DDF01152}" type="pres">
      <dgm:prSet presAssocID="{DD8CEA77-DC19-4B5A-881C-0CDCE1D1BD01}" presName="parentText" presStyleLbl="node1" presStyleIdx="3" presStyleCnt="4">
        <dgm:presLayoutVars>
          <dgm:chMax val="0"/>
          <dgm:bulletEnabled val="1"/>
        </dgm:presLayoutVars>
      </dgm:prSet>
      <dgm:spPr/>
      <dgm:t>
        <a:bodyPr/>
        <a:lstStyle/>
        <a:p>
          <a:endParaRPr lang="es-MX"/>
        </a:p>
      </dgm:t>
    </dgm:pt>
  </dgm:ptLst>
  <dgm:cxnLst>
    <dgm:cxn modelId="{49123DDE-1C09-4B94-9BEA-DC0B06357E60}" type="presOf" srcId="{4317AA29-51B3-4F61-B226-A62FF71ECC9B}" destId="{EA8E6E24-98AD-487B-B2D0-5B0A52A986FB}" srcOrd="0" destOrd="0" presId="urn:microsoft.com/office/officeart/2005/8/layout/vList2"/>
    <dgm:cxn modelId="{A4971941-EAEC-4B8F-9063-61677A482359}" srcId="{E465CAAE-2C2B-4403-A59F-131F8197BACC}" destId="{AFEDFBC1-4A5D-447C-B41C-35BA207A05DE}" srcOrd="0" destOrd="0" parTransId="{0A891DCD-CA5F-4D19-9D79-78A3E9FAAD42}" sibTransId="{3F1AABF2-E07A-4B50-BACA-074409B79A1A}"/>
    <dgm:cxn modelId="{5D79BEBE-D4AA-4411-A521-2C752CAE587B}" srcId="{E465CAAE-2C2B-4403-A59F-131F8197BACC}" destId="{DD8CEA77-DC19-4B5A-881C-0CDCE1D1BD01}" srcOrd="3" destOrd="0" parTransId="{90AF5588-42C0-437A-B88A-AA353299292C}" sibTransId="{23F98035-C83F-4237-AB12-D3CCA47C09C6}"/>
    <dgm:cxn modelId="{1B2DC2BE-2AE7-4BF3-8466-AE1BA1014B6B}" type="presOf" srcId="{DD8CEA77-DC19-4B5A-881C-0CDCE1D1BD01}" destId="{D8465DA1-D9F2-4B71-BC21-CBD5DDF01152}" srcOrd="0" destOrd="0" presId="urn:microsoft.com/office/officeart/2005/8/layout/vList2"/>
    <dgm:cxn modelId="{0744ADCD-12AD-4E1C-BC74-D3F91C8175F9}" type="presOf" srcId="{E465CAAE-2C2B-4403-A59F-131F8197BACC}" destId="{1264B45C-FA58-43FC-B189-029952C26C14}" srcOrd="0" destOrd="0" presId="urn:microsoft.com/office/officeart/2005/8/layout/vList2"/>
    <dgm:cxn modelId="{DA5B4693-4357-463E-B94C-FF16DE9A736B}" srcId="{E465CAAE-2C2B-4403-A59F-131F8197BACC}" destId="{FB4CFDC5-A9C3-4809-A1FC-714B422BFCBF}" srcOrd="2" destOrd="0" parTransId="{3B6533EF-CC89-45CC-BEE1-3C740F15EFB8}" sibTransId="{BE6C27F1-58C1-46D3-85B1-A38E8EC39819}"/>
    <dgm:cxn modelId="{206FE71B-73BD-4129-96E4-1278928B22D5}" srcId="{E465CAAE-2C2B-4403-A59F-131F8197BACC}" destId="{4317AA29-51B3-4F61-B226-A62FF71ECC9B}" srcOrd="1" destOrd="0" parTransId="{0E84FACD-F3CE-4E56-AEAB-A78CE581BE71}" sibTransId="{CF9F9751-14F3-48A1-A574-FFFC7EA0AEAD}"/>
    <dgm:cxn modelId="{869E7C88-3BAA-4298-90FD-EE17D7DCE78C}" type="presOf" srcId="{AFEDFBC1-4A5D-447C-B41C-35BA207A05DE}" destId="{A7787237-8ABC-48C4-BAB3-DED200D64DD1}" srcOrd="0" destOrd="0" presId="urn:microsoft.com/office/officeart/2005/8/layout/vList2"/>
    <dgm:cxn modelId="{255D0504-DFBB-4F0A-8647-C1DC1FA6BCDD}" type="presOf" srcId="{FB4CFDC5-A9C3-4809-A1FC-714B422BFCBF}" destId="{CD75E86F-19B1-4887-9F5F-7952365CC65D}" srcOrd="0" destOrd="0" presId="urn:microsoft.com/office/officeart/2005/8/layout/vList2"/>
    <dgm:cxn modelId="{0E55202B-3337-424D-A37D-704825423FE9}" type="presParOf" srcId="{1264B45C-FA58-43FC-B189-029952C26C14}" destId="{A7787237-8ABC-48C4-BAB3-DED200D64DD1}" srcOrd="0" destOrd="0" presId="urn:microsoft.com/office/officeart/2005/8/layout/vList2"/>
    <dgm:cxn modelId="{ED19C549-CD98-465C-8100-DDBDDCEE9B4E}" type="presParOf" srcId="{1264B45C-FA58-43FC-B189-029952C26C14}" destId="{07286AD1-65FE-46A5-99FD-FC77B61EF464}" srcOrd="1" destOrd="0" presId="urn:microsoft.com/office/officeart/2005/8/layout/vList2"/>
    <dgm:cxn modelId="{7328C536-E76B-407C-A04D-1C6AEA07CB83}" type="presParOf" srcId="{1264B45C-FA58-43FC-B189-029952C26C14}" destId="{EA8E6E24-98AD-487B-B2D0-5B0A52A986FB}" srcOrd="2" destOrd="0" presId="urn:microsoft.com/office/officeart/2005/8/layout/vList2"/>
    <dgm:cxn modelId="{9749CECA-2651-4033-BDE9-B93C22D24DFE}" type="presParOf" srcId="{1264B45C-FA58-43FC-B189-029952C26C14}" destId="{A34A0688-B299-4BB8-B1BA-85D57E2AA409}" srcOrd="3" destOrd="0" presId="urn:microsoft.com/office/officeart/2005/8/layout/vList2"/>
    <dgm:cxn modelId="{2F3FA7CF-977B-4BD1-8E6B-C584F72D139C}" type="presParOf" srcId="{1264B45C-FA58-43FC-B189-029952C26C14}" destId="{CD75E86F-19B1-4887-9F5F-7952365CC65D}" srcOrd="4" destOrd="0" presId="urn:microsoft.com/office/officeart/2005/8/layout/vList2"/>
    <dgm:cxn modelId="{966D26C6-8D13-44D5-B464-2C46E8640277}" type="presParOf" srcId="{1264B45C-FA58-43FC-B189-029952C26C14}" destId="{8CD13FAA-BB35-4CF9-812A-E765B6B2F271}" srcOrd="5" destOrd="0" presId="urn:microsoft.com/office/officeart/2005/8/layout/vList2"/>
    <dgm:cxn modelId="{9B200D53-87E0-4ACE-A369-19B9788F58FF}" type="presParOf" srcId="{1264B45C-FA58-43FC-B189-029952C26C14}" destId="{D8465DA1-D9F2-4B71-BC21-CBD5DDF0115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322B1D-478C-43BB-85C1-DE25621DCAB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C1F90464-752B-498B-97D6-0A8FF899899D}">
      <dgm:prSet/>
      <dgm:spPr>
        <a:solidFill>
          <a:srgbClr val="92D050"/>
        </a:solidFill>
      </dgm:spPr>
      <dgm:t>
        <a:bodyPr/>
        <a:lstStyle/>
        <a:p>
          <a:pPr algn="just" rtl="0"/>
          <a:r>
            <a:rPr lang="es-MX" b="1" dirty="0" smtClean="0"/>
            <a:t>d) Q</a:t>
          </a:r>
          <a:r>
            <a:rPr lang="es-MX" dirty="0" smtClean="0"/>
            <a:t>ue la facultad, competencia o función </a:t>
          </a:r>
          <a:r>
            <a:rPr lang="es-MX" b="1" dirty="0" smtClean="0">
              <a:solidFill>
                <a:srgbClr val="FF0000"/>
              </a:solidFill>
            </a:rPr>
            <a:t>SÍ </a:t>
          </a:r>
          <a:r>
            <a:rPr lang="es-MX" dirty="0" smtClean="0"/>
            <a:t>se ejerció, se documentó en su momento, pero la información </a:t>
          </a:r>
          <a:r>
            <a:rPr lang="es-MX" b="1" dirty="0" smtClean="0">
              <a:solidFill>
                <a:srgbClr val="FF0000"/>
              </a:solidFill>
            </a:rPr>
            <a:t>NO SE LOCALIZA</a:t>
          </a:r>
          <a:r>
            <a:rPr lang="es-MX" dirty="0" smtClean="0"/>
            <a:t>;</a:t>
          </a:r>
        </a:p>
      </dgm:t>
    </dgm:pt>
    <dgm:pt modelId="{2F20DA76-5B93-4557-8FB0-43C1ECCD361B}" type="parTrans" cxnId="{3929D66B-F19B-4616-89E3-70E3BBEBDAD3}">
      <dgm:prSet/>
      <dgm:spPr/>
      <dgm:t>
        <a:bodyPr/>
        <a:lstStyle/>
        <a:p>
          <a:endParaRPr lang="es-MX"/>
        </a:p>
      </dgm:t>
    </dgm:pt>
    <dgm:pt modelId="{49EEAEF2-8C79-43B1-9B1C-BB5552717278}" type="sibTrans" cxnId="{3929D66B-F19B-4616-89E3-70E3BBEBDAD3}">
      <dgm:prSet/>
      <dgm:spPr/>
      <dgm:t>
        <a:bodyPr/>
        <a:lstStyle/>
        <a:p>
          <a:endParaRPr lang="es-MX"/>
        </a:p>
      </dgm:t>
    </dgm:pt>
    <dgm:pt modelId="{C5226C37-1D22-4BA4-8CAF-5837BC520CAF}">
      <dgm:prSet/>
      <dgm:spPr/>
      <dgm:t>
        <a:bodyPr/>
        <a:lstStyle/>
        <a:p>
          <a:pPr algn="just" rtl="0"/>
          <a:r>
            <a:rPr lang="es-MX" b="1" dirty="0" smtClean="0"/>
            <a:t>e) Q</a:t>
          </a:r>
          <a:r>
            <a:rPr lang="es-MX" dirty="0" smtClean="0"/>
            <a:t>ue la facultad, competencia o función </a:t>
          </a:r>
          <a:r>
            <a:rPr lang="es-MX" b="1" dirty="0" smtClean="0">
              <a:solidFill>
                <a:srgbClr val="FF0000"/>
              </a:solidFill>
            </a:rPr>
            <a:t>SÍ</a:t>
          </a:r>
          <a:r>
            <a:rPr lang="es-MX" dirty="0" smtClean="0"/>
            <a:t> se ejerció, se documentó pero la información </a:t>
          </a:r>
          <a:r>
            <a:rPr lang="es-MX" b="1" dirty="0" smtClean="0">
              <a:solidFill>
                <a:srgbClr val="FF0000"/>
              </a:solidFill>
            </a:rPr>
            <a:t>SE DESTRUYÓ </a:t>
          </a:r>
          <a:r>
            <a:rPr lang="es-MX" dirty="0" smtClean="0"/>
            <a:t>siguiendo el procedimiento para la baja documental; </a:t>
          </a:r>
        </a:p>
        <a:p>
          <a:pPr algn="just" rtl="0"/>
          <a:r>
            <a:rPr lang="es-MX" dirty="0" smtClean="0"/>
            <a:t>  </a:t>
          </a:r>
          <a:endParaRPr lang="es-MX" dirty="0"/>
        </a:p>
      </dgm:t>
    </dgm:pt>
    <dgm:pt modelId="{A10665B0-5CB9-40DA-B6E6-160A4FCF2511}" type="parTrans" cxnId="{95C965E2-95D8-42B3-8936-5D4BEBA4B4AF}">
      <dgm:prSet/>
      <dgm:spPr/>
      <dgm:t>
        <a:bodyPr/>
        <a:lstStyle/>
        <a:p>
          <a:endParaRPr lang="es-MX"/>
        </a:p>
      </dgm:t>
    </dgm:pt>
    <dgm:pt modelId="{74823B26-0FC4-448C-8F4A-2738BE0C906B}" type="sibTrans" cxnId="{95C965E2-95D8-42B3-8936-5D4BEBA4B4AF}">
      <dgm:prSet/>
      <dgm:spPr/>
      <dgm:t>
        <a:bodyPr/>
        <a:lstStyle/>
        <a:p>
          <a:endParaRPr lang="es-MX"/>
        </a:p>
      </dgm:t>
    </dgm:pt>
    <dgm:pt modelId="{C84EC116-0383-4108-833D-40C6C61F1ACC}">
      <dgm:prSet/>
      <dgm:spPr/>
      <dgm:t>
        <a:bodyPr/>
        <a:lstStyle/>
        <a:p>
          <a:pPr algn="l" rtl="0"/>
          <a:r>
            <a:rPr lang="es-MX" b="1" dirty="0" smtClean="0"/>
            <a:t>f) Q</a:t>
          </a:r>
          <a:r>
            <a:rPr lang="es-MX" dirty="0" smtClean="0"/>
            <a:t>ue la facultad, competencia o función </a:t>
          </a:r>
          <a:r>
            <a:rPr lang="es-MX" b="1" dirty="0" smtClean="0">
              <a:solidFill>
                <a:srgbClr val="FF0000"/>
              </a:solidFill>
            </a:rPr>
            <a:t>SÍ</a:t>
          </a:r>
          <a:r>
            <a:rPr lang="es-MX" dirty="0" smtClean="0"/>
            <a:t> se ejerció, se documentó pero la información se destruyó </a:t>
          </a:r>
          <a:r>
            <a:rPr lang="es-MX" b="1" dirty="0" smtClean="0">
              <a:solidFill>
                <a:srgbClr val="FF0000"/>
              </a:solidFill>
            </a:rPr>
            <a:t>SIN</a:t>
          </a:r>
          <a:r>
            <a:rPr lang="es-MX" dirty="0" smtClean="0"/>
            <a:t> que se siguiera el procedimiento para la baja documental; y,</a:t>
          </a:r>
        </a:p>
      </dgm:t>
    </dgm:pt>
    <dgm:pt modelId="{D6E2D95D-6BA6-406C-ADAB-1AD2A219D1AB}" type="parTrans" cxnId="{2FFB9870-8B47-4994-8952-21C7BC104AE4}">
      <dgm:prSet/>
      <dgm:spPr/>
      <dgm:t>
        <a:bodyPr/>
        <a:lstStyle/>
        <a:p>
          <a:endParaRPr lang="es-MX"/>
        </a:p>
      </dgm:t>
    </dgm:pt>
    <dgm:pt modelId="{078623DF-6F62-4B29-A9C3-E21E0D538438}" type="sibTrans" cxnId="{2FFB9870-8B47-4994-8952-21C7BC104AE4}">
      <dgm:prSet/>
      <dgm:spPr/>
      <dgm:t>
        <a:bodyPr/>
        <a:lstStyle/>
        <a:p>
          <a:endParaRPr lang="es-MX"/>
        </a:p>
      </dgm:t>
    </dgm:pt>
    <dgm:pt modelId="{F1BDF1C8-8F1A-4479-BB78-791D33C08A4B}">
      <dgm:prSet/>
      <dgm:spPr/>
      <dgm:t>
        <a:bodyPr/>
        <a:lstStyle/>
        <a:p>
          <a:pPr algn="just" rtl="0"/>
          <a:r>
            <a:rPr lang="es-MX" b="1" dirty="0" smtClean="0"/>
            <a:t>g) Q</a:t>
          </a:r>
          <a:r>
            <a:rPr lang="es-MX" dirty="0" smtClean="0"/>
            <a:t>ue la facultad, competencia o función </a:t>
          </a:r>
          <a:r>
            <a:rPr lang="es-MX" b="1" dirty="0" smtClean="0">
              <a:solidFill>
                <a:srgbClr val="FF0000"/>
              </a:solidFill>
            </a:rPr>
            <a:t>SÍ </a:t>
          </a:r>
          <a:r>
            <a:rPr lang="es-MX" dirty="0" smtClean="0"/>
            <a:t>se ejerció, se documentó pero la información </a:t>
          </a:r>
          <a:r>
            <a:rPr lang="es-MX" b="1" dirty="0" smtClean="0">
              <a:solidFill>
                <a:srgbClr val="FF0000"/>
              </a:solidFill>
            </a:rPr>
            <a:t>SE SUSTRAJO </a:t>
          </a:r>
          <a:r>
            <a:rPr lang="es-MX" dirty="0" smtClean="0"/>
            <a:t>del archivo público por el servidor público que la generó o por cualquier otro.</a:t>
          </a:r>
        </a:p>
      </dgm:t>
    </dgm:pt>
    <dgm:pt modelId="{867F3ACC-5D2B-45F3-B1C7-FC11735A1A6F}" type="parTrans" cxnId="{79F8E482-F277-46D8-8640-00BB79D415FB}">
      <dgm:prSet/>
      <dgm:spPr/>
      <dgm:t>
        <a:bodyPr/>
        <a:lstStyle/>
        <a:p>
          <a:endParaRPr lang="es-MX"/>
        </a:p>
      </dgm:t>
    </dgm:pt>
    <dgm:pt modelId="{045D0EAE-EFF3-4102-9EBC-6EC68039A2D3}" type="sibTrans" cxnId="{79F8E482-F277-46D8-8640-00BB79D415FB}">
      <dgm:prSet/>
      <dgm:spPr/>
      <dgm:t>
        <a:bodyPr/>
        <a:lstStyle/>
        <a:p>
          <a:endParaRPr lang="es-MX"/>
        </a:p>
      </dgm:t>
    </dgm:pt>
    <dgm:pt modelId="{71ACDB8E-ACDC-4252-937B-719470E1348B}" type="pres">
      <dgm:prSet presAssocID="{6F322B1D-478C-43BB-85C1-DE25621DCABE}" presName="linear" presStyleCnt="0">
        <dgm:presLayoutVars>
          <dgm:animLvl val="lvl"/>
          <dgm:resizeHandles val="exact"/>
        </dgm:presLayoutVars>
      </dgm:prSet>
      <dgm:spPr/>
      <dgm:t>
        <a:bodyPr/>
        <a:lstStyle/>
        <a:p>
          <a:endParaRPr lang="es-MX"/>
        </a:p>
      </dgm:t>
    </dgm:pt>
    <dgm:pt modelId="{44B93DB6-79F8-4361-B255-2A1C26F2E7EB}" type="pres">
      <dgm:prSet presAssocID="{C1F90464-752B-498B-97D6-0A8FF899899D}" presName="parentText" presStyleLbl="node1" presStyleIdx="0" presStyleCnt="4">
        <dgm:presLayoutVars>
          <dgm:chMax val="0"/>
          <dgm:bulletEnabled val="1"/>
        </dgm:presLayoutVars>
      </dgm:prSet>
      <dgm:spPr/>
      <dgm:t>
        <a:bodyPr/>
        <a:lstStyle/>
        <a:p>
          <a:endParaRPr lang="es-MX"/>
        </a:p>
      </dgm:t>
    </dgm:pt>
    <dgm:pt modelId="{8FDBEA5F-AEDA-43E4-9931-021BA0CDD223}" type="pres">
      <dgm:prSet presAssocID="{49EEAEF2-8C79-43B1-9B1C-BB5552717278}" presName="spacer" presStyleCnt="0"/>
      <dgm:spPr/>
    </dgm:pt>
    <dgm:pt modelId="{DC74FF8D-7043-4606-A2D6-B89E815B80A4}" type="pres">
      <dgm:prSet presAssocID="{C5226C37-1D22-4BA4-8CAF-5837BC520CAF}" presName="parentText" presStyleLbl="node1" presStyleIdx="1" presStyleCnt="4">
        <dgm:presLayoutVars>
          <dgm:chMax val="0"/>
          <dgm:bulletEnabled val="1"/>
        </dgm:presLayoutVars>
      </dgm:prSet>
      <dgm:spPr/>
      <dgm:t>
        <a:bodyPr/>
        <a:lstStyle/>
        <a:p>
          <a:endParaRPr lang="es-MX"/>
        </a:p>
      </dgm:t>
    </dgm:pt>
    <dgm:pt modelId="{5651D581-2786-45BC-9866-007DAD24ADF8}" type="pres">
      <dgm:prSet presAssocID="{74823B26-0FC4-448C-8F4A-2738BE0C906B}" presName="spacer" presStyleCnt="0"/>
      <dgm:spPr/>
    </dgm:pt>
    <dgm:pt modelId="{3291F49A-9E6A-43FC-8011-E2E922E94E08}" type="pres">
      <dgm:prSet presAssocID="{C84EC116-0383-4108-833D-40C6C61F1ACC}" presName="parentText" presStyleLbl="node1" presStyleIdx="2" presStyleCnt="4">
        <dgm:presLayoutVars>
          <dgm:chMax val="0"/>
          <dgm:bulletEnabled val="1"/>
        </dgm:presLayoutVars>
      </dgm:prSet>
      <dgm:spPr/>
      <dgm:t>
        <a:bodyPr/>
        <a:lstStyle/>
        <a:p>
          <a:endParaRPr lang="es-MX"/>
        </a:p>
      </dgm:t>
    </dgm:pt>
    <dgm:pt modelId="{862819A9-08F7-4051-A362-31CB0AA1633D}" type="pres">
      <dgm:prSet presAssocID="{078623DF-6F62-4B29-A9C3-E21E0D538438}" presName="spacer" presStyleCnt="0"/>
      <dgm:spPr/>
    </dgm:pt>
    <dgm:pt modelId="{9722EDB1-382E-4434-A0C2-ADF2499B0F33}" type="pres">
      <dgm:prSet presAssocID="{F1BDF1C8-8F1A-4479-BB78-791D33C08A4B}" presName="parentText" presStyleLbl="node1" presStyleIdx="3" presStyleCnt="4">
        <dgm:presLayoutVars>
          <dgm:chMax val="0"/>
          <dgm:bulletEnabled val="1"/>
        </dgm:presLayoutVars>
      </dgm:prSet>
      <dgm:spPr/>
      <dgm:t>
        <a:bodyPr/>
        <a:lstStyle/>
        <a:p>
          <a:endParaRPr lang="es-MX"/>
        </a:p>
      </dgm:t>
    </dgm:pt>
  </dgm:ptLst>
  <dgm:cxnLst>
    <dgm:cxn modelId="{A816FC6F-3209-4FA4-8F0A-914A9103EA5D}" type="presOf" srcId="{C84EC116-0383-4108-833D-40C6C61F1ACC}" destId="{3291F49A-9E6A-43FC-8011-E2E922E94E08}" srcOrd="0" destOrd="0" presId="urn:microsoft.com/office/officeart/2005/8/layout/vList2"/>
    <dgm:cxn modelId="{1BF5DA00-4416-46DF-9D16-68C5C70660B1}" type="presOf" srcId="{6F322B1D-478C-43BB-85C1-DE25621DCABE}" destId="{71ACDB8E-ACDC-4252-937B-719470E1348B}" srcOrd="0" destOrd="0" presId="urn:microsoft.com/office/officeart/2005/8/layout/vList2"/>
    <dgm:cxn modelId="{79F8E482-F277-46D8-8640-00BB79D415FB}" srcId="{6F322B1D-478C-43BB-85C1-DE25621DCABE}" destId="{F1BDF1C8-8F1A-4479-BB78-791D33C08A4B}" srcOrd="3" destOrd="0" parTransId="{867F3ACC-5D2B-45F3-B1C7-FC11735A1A6F}" sibTransId="{045D0EAE-EFF3-4102-9EBC-6EC68039A2D3}"/>
    <dgm:cxn modelId="{95C965E2-95D8-42B3-8936-5D4BEBA4B4AF}" srcId="{6F322B1D-478C-43BB-85C1-DE25621DCABE}" destId="{C5226C37-1D22-4BA4-8CAF-5837BC520CAF}" srcOrd="1" destOrd="0" parTransId="{A10665B0-5CB9-40DA-B6E6-160A4FCF2511}" sibTransId="{74823B26-0FC4-448C-8F4A-2738BE0C906B}"/>
    <dgm:cxn modelId="{2FFB9870-8B47-4994-8952-21C7BC104AE4}" srcId="{6F322B1D-478C-43BB-85C1-DE25621DCABE}" destId="{C84EC116-0383-4108-833D-40C6C61F1ACC}" srcOrd="2" destOrd="0" parTransId="{D6E2D95D-6BA6-406C-ADAB-1AD2A219D1AB}" sibTransId="{078623DF-6F62-4B29-A9C3-E21E0D538438}"/>
    <dgm:cxn modelId="{3929D66B-F19B-4616-89E3-70E3BBEBDAD3}" srcId="{6F322B1D-478C-43BB-85C1-DE25621DCABE}" destId="{C1F90464-752B-498B-97D6-0A8FF899899D}" srcOrd="0" destOrd="0" parTransId="{2F20DA76-5B93-4557-8FB0-43C1ECCD361B}" sibTransId="{49EEAEF2-8C79-43B1-9B1C-BB5552717278}"/>
    <dgm:cxn modelId="{16AC9C76-C8F1-4ADC-A7B1-F40640131C86}" type="presOf" srcId="{C1F90464-752B-498B-97D6-0A8FF899899D}" destId="{44B93DB6-79F8-4361-B255-2A1C26F2E7EB}" srcOrd="0" destOrd="0" presId="urn:microsoft.com/office/officeart/2005/8/layout/vList2"/>
    <dgm:cxn modelId="{920A11D5-1CE6-45BA-A3E8-744032DC96F4}" type="presOf" srcId="{F1BDF1C8-8F1A-4479-BB78-791D33C08A4B}" destId="{9722EDB1-382E-4434-A0C2-ADF2499B0F33}" srcOrd="0" destOrd="0" presId="urn:microsoft.com/office/officeart/2005/8/layout/vList2"/>
    <dgm:cxn modelId="{F9E87044-0033-4B52-9961-790B2357C855}" type="presOf" srcId="{C5226C37-1D22-4BA4-8CAF-5837BC520CAF}" destId="{DC74FF8D-7043-4606-A2D6-B89E815B80A4}" srcOrd="0" destOrd="0" presId="urn:microsoft.com/office/officeart/2005/8/layout/vList2"/>
    <dgm:cxn modelId="{F55A4C35-E8CC-4E9B-B22C-6D43429A862B}" type="presParOf" srcId="{71ACDB8E-ACDC-4252-937B-719470E1348B}" destId="{44B93DB6-79F8-4361-B255-2A1C26F2E7EB}" srcOrd="0" destOrd="0" presId="urn:microsoft.com/office/officeart/2005/8/layout/vList2"/>
    <dgm:cxn modelId="{022F9EC8-97D6-4503-9CC5-D5053B525F2C}" type="presParOf" srcId="{71ACDB8E-ACDC-4252-937B-719470E1348B}" destId="{8FDBEA5F-AEDA-43E4-9931-021BA0CDD223}" srcOrd="1" destOrd="0" presId="urn:microsoft.com/office/officeart/2005/8/layout/vList2"/>
    <dgm:cxn modelId="{28372F46-D243-4E3E-A473-5CF0D07DBDD9}" type="presParOf" srcId="{71ACDB8E-ACDC-4252-937B-719470E1348B}" destId="{DC74FF8D-7043-4606-A2D6-B89E815B80A4}" srcOrd="2" destOrd="0" presId="urn:microsoft.com/office/officeart/2005/8/layout/vList2"/>
    <dgm:cxn modelId="{E217E854-13DA-43E3-98AD-35F0BB99B5F6}" type="presParOf" srcId="{71ACDB8E-ACDC-4252-937B-719470E1348B}" destId="{5651D581-2786-45BC-9866-007DAD24ADF8}" srcOrd="3" destOrd="0" presId="urn:microsoft.com/office/officeart/2005/8/layout/vList2"/>
    <dgm:cxn modelId="{15EA1826-1049-467D-9DED-C944C378D3EC}" type="presParOf" srcId="{71ACDB8E-ACDC-4252-937B-719470E1348B}" destId="{3291F49A-9E6A-43FC-8011-E2E922E94E08}" srcOrd="4" destOrd="0" presId="urn:microsoft.com/office/officeart/2005/8/layout/vList2"/>
    <dgm:cxn modelId="{AD0B3E68-29D9-4D3C-9E77-764064DE60A1}" type="presParOf" srcId="{71ACDB8E-ACDC-4252-937B-719470E1348B}" destId="{862819A9-08F7-4051-A362-31CB0AA1633D}" srcOrd="5" destOrd="0" presId="urn:microsoft.com/office/officeart/2005/8/layout/vList2"/>
    <dgm:cxn modelId="{9B07E059-14BE-4C27-9A43-132A5E7A9BF4}" type="presParOf" srcId="{71ACDB8E-ACDC-4252-937B-719470E1348B}" destId="{9722EDB1-382E-4434-A0C2-ADF2499B0F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C887FF-90DC-4A8D-8254-04CC8A8E97F0}"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es-MX"/>
        </a:p>
      </dgm:t>
    </dgm:pt>
    <dgm:pt modelId="{1DEBBA13-E6A9-45A1-8092-48FEE8F774E6}">
      <dgm:prSet custT="1"/>
      <dgm:spPr/>
      <dgm:t>
        <a:bodyPr/>
        <a:lstStyle/>
        <a:p>
          <a:pPr algn="ctr" rtl="0"/>
          <a:r>
            <a:rPr lang="es-MX" sz="1200" dirty="0" smtClean="0"/>
            <a:t>Los incisos a), b) y c) representan un incumplimiento a la obligación de documentar los actos que realizan.</a:t>
          </a:r>
          <a:endParaRPr lang="es-MX" sz="1200" dirty="0"/>
        </a:p>
      </dgm:t>
    </dgm:pt>
    <dgm:pt modelId="{B3986D11-713E-4A84-AF3B-49BD2F0948EE}" type="parTrans" cxnId="{4DF99095-9236-47D1-9E99-EF823D2C2561}">
      <dgm:prSet/>
      <dgm:spPr/>
      <dgm:t>
        <a:bodyPr/>
        <a:lstStyle/>
        <a:p>
          <a:endParaRPr lang="es-MX"/>
        </a:p>
      </dgm:t>
    </dgm:pt>
    <dgm:pt modelId="{23445C7D-914A-4C5E-8956-F4D0BF5D0123}" type="sibTrans" cxnId="{4DF99095-9236-47D1-9E99-EF823D2C2561}">
      <dgm:prSet/>
      <dgm:spPr/>
      <dgm:t>
        <a:bodyPr/>
        <a:lstStyle/>
        <a:p>
          <a:endParaRPr lang="es-MX"/>
        </a:p>
      </dgm:t>
    </dgm:pt>
    <dgm:pt modelId="{D69C8856-3D0E-4042-B9EC-C853992FEE98}">
      <dgm:prSet custT="1"/>
      <dgm:spPr/>
      <dgm:t>
        <a:bodyPr/>
        <a:lstStyle/>
        <a:p>
          <a:pPr rtl="0"/>
          <a:r>
            <a:rPr lang="es-MX" sz="1200" dirty="0" smtClean="0"/>
            <a:t>Los incisos d), e), f) y g) constituyen una posible violación a la garantía primaria </a:t>
          </a:r>
          <a:r>
            <a:rPr lang="es-MX" sz="1200" b="1" dirty="0" smtClean="0"/>
            <a:t>del deber </a:t>
          </a:r>
          <a:r>
            <a:rPr lang="es-MX" sz="1200" dirty="0" smtClean="0"/>
            <a:t>de resguardar los documentos en archivos administrativos actualizados.</a:t>
          </a:r>
          <a:endParaRPr lang="es-MX" sz="1200" dirty="0"/>
        </a:p>
      </dgm:t>
    </dgm:pt>
    <dgm:pt modelId="{495D1102-F24D-48ED-B6F1-976E13A0893B}" type="parTrans" cxnId="{0789997B-424E-49A9-A7C5-F8A86504C2A0}">
      <dgm:prSet/>
      <dgm:spPr/>
      <dgm:t>
        <a:bodyPr/>
        <a:lstStyle/>
        <a:p>
          <a:endParaRPr lang="es-MX"/>
        </a:p>
      </dgm:t>
    </dgm:pt>
    <dgm:pt modelId="{675E1D3D-16EE-4A0C-8FE5-15533602946F}" type="sibTrans" cxnId="{0789997B-424E-49A9-A7C5-F8A86504C2A0}">
      <dgm:prSet/>
      <dgm:spPr/>
      <dgm:t>
        <a:bodyPr/>
        <a:lstStyle/>
        <a:p>
          <a:endParaRPr lang="es-MX"/>
        </a:p>
      </dgm:t>
    </dgm:pt>
    <dgm:pt modelId="{4E9D5203-1634-408D-B2C6-F6D8A48AC9C0}">
      <dgm:prSet custT="1"/>
      <dgm:spPr/>
      <dgm:t>
        <a:bodyPr/>
        <a:lstStyle/>
        <a:p>
          <a:pPr rtl="0"/>
          <a:r>
            <a:rPr lang="es-MX" sz="1200" dirty="0" smtClean="0"/>
            <a:t>-Se trata del incumplimiento de dos garantías primarias del derecho.</a:t>
          </a:r>
        </a:p>
        <a:p>
          <a:pPr rtl="0"/>
          <a:r>
            <a:rPr lang="es-MX" sz="1200" dirty="0" smtClean="0"/>
            <a:t> -Puede investigarse y sancionarse con la finalidad de adoptar las medidas que permitan reparar las afectaciones.</a:t>
          </a:r>
          <a:endParaRPr lang="es-MX" sz="1200" dirty="0"/>
        </a:p>
      </dgm:t>
    </dgm:pt>
    <dgm:pt modelId="{8B948D9B-2364-4A77-9346-0B5CDF1D35F5}" type="parTrans" cxnId="{83DE8A31-CC0C-45A8-84D1-9DDC73B8C1DD}">
      <dgm:prSet/>
      <dgm:spPr/>
      <dgm:t>
        <a:bodyPr/>
        <a:lstStyle/>
        <a:p>
          <a:endParaRPr lang="es-MX"/>
        </a:p>
      </dgm:t>
    </dgm:pt>
    <dgm:pt modelId="{F9D54BFF-37D2-4E0B-9585-E3E592A6C356}" type="sibTrans" cxnId="{83DE8A31-CC0C-45A8-84D1-9DDC73B8C1DD}">
      <dgm:prSet/>
      <dgm:spPr/>
      <dgm:t>
        <a:bodyPr/>
        <a:lstStyle/>
        <a:p>
          <a:endParaRPr lang="es-MX"/>
        </a:p>
      </dgm:t>
    </dgm:pt>
    <dgm:pt modelId="{9FB7F875-C4AF-47C0-872A-1B5F6EC00ABC}">
      <dgm:prSet custT="1"/>
      <dgm:spPr/>
      <dgm:t>
        <a:bodyPr/>
        <a:lstStyle/>
        <a:p>
          <a:pPr rtl="0"/>
          <a:r>
            <a:rPr lang="es-MX" sz="1200" dirty="0" smtClean="0"/>
            <a:t>-Para el incumplimiento al deber de documentar, la legislación establece, como medidas de reparación, </a:t>
          </a:r>
          <a:r>
            <a:rPr lang="es-MX" sz="1200" b="1" dirty="0" smtClean="0"/>
            <a:t>la justificación de los motivos que expliquen el no ejercicio.</a:t>
          </a:r>
          <a:r>
            <a:rPr lang="es-MX" sz="1200" dirty="0" smtClean="0"/>
            <a:t> </a:t>
          </a:r>
        </a:p>
        <a:p>
          <a:pPr rtl="0"/>
          <a:r>
            <a:rPr lang="es-MX" sz="1200" dirty="0" smtClean="0"/>
            <a:t>-Se </a:t>
          </a:r>
          <a:r>
            <a:rPr lang="es-MX" sz="1200" b="1" dirty="0" smtClean="0"/>
            <a:t>trate de generar </a:t>
          </a:r>
          <a:r>
            <a:rPr lang="es-MX" sz="1200" dirty="0" smtClean="0"/>
            <a:t>la información inexistente. </a:t>
          </a:r>
        </a:p>
        <a:p>
          <a:pPr rtl="0"/>
          <a:r>
            <a:rPr lang="es-MX" sz="1200" dirty="0" smtClean="0"/>
            <a:t>-Se inicie el procedimiento de responsabilidades por el incumplimiento de estos deberes</a:t>
          </a:r>
          <a:r>
            <a:rPr lang="es-MX" sz="800" dirty="0" smtClean="0"/>
            <a:t>.</a:t>
          </a:r>
          <a:endParaRPr lang="es-MX" sz="800" dirty="0"/>
        </a:p>
      </dgm:t>
    </dgm:pt>
    <dgm:pt modelId="{C33D1A25-3244-4D6C-9561-8B5B27296C9E}" type="parTrans" cxnId="{47590660-98FE-44A3-BF77-B3CD4AA40CD8}">
      <dgm:prSet/>
      <dgm:spPr/>
      <dgm:t>
        <a:bodyPr/>
        <a:lstStyle/>
        <a:p>
          <a:endParaRPr lang="es-MX"/>
        </a:p>
      </dgm:t>
    </dgm:pt>
    <dgm:pt modelId="{1F025E3B-5392-45E1-B363-E79FFD6A4982}" type="sibTrans" cxnId="{47590660-98FE-44A3-BF77-B3CD4AA40CD8}">
      <dgm:prSet/>
      <dgm:spPr/>
      <dgm:t>
        <a:bodyPr/>
        <a:lstStyle/>
        <a:p>
          <a:endParaRPr lang="es-MX"/>
        </a:p>
      </dgm:t>
    </dgm:pt>
    <dgm:pt modelId="{888CD879-7411-422A-9466-FFF7953C9B82}">
      <dgm:prSet/>
      <dgm:spPr/>
      <dgm:t>
        <a:bodyPr/>
        <a:lstStyle/>
        <a:p>
          <a:endParaRPr lang="es-MX"/>
        </a:p>
      </dgm:t>
    </dgm:pt>
    <dgm:pt modelId="{EE3D8251-3B91-43A0-8E0E-B50F10003AEC}" type="parTrans" cxnId="{6CBA4494-2411-4410-8AB2-8C0461073DCE}">
      <dgm:prSet/>
      <dgm:spPr/>
      <dgm:t>
        <a:bodyPr/>
        <a:lstStyle/>
        <a:p>
          <a:endParaRPr lang="es-MX"/>
        </a:p>
      </dgm:t>
    </dgm:pt>
    <dgm:pt modelId="{E7E13C7E-9AFB-4F68-9F01-E0140E67EA6F}" type="sibTrans" cxnId="{6CBA4494-2411-4410-8AB2-8C0461073DCE}">
      <dgm:prSet/>
      <dgm:spPr/>
      <dgm:t>
        <a:bodyPr/>
        <a:lstStyle/>
        <a:p>
          <a:endParaRPr lang="es-MX"/>
        </a:p>
      </dgm:t>
    </dgm:pt>
    <dgm:pt modelId="{5FAC8FB0-F276-46AA-9D13-C1B393E81343}" type="pres">
      <dgm:prSet presAssocID="{84C887FF-90DC-4A8D-8254-04CC8A8E97F0}" presName="matrix" presStyleCnt="0">
        <dgm:presLayoutVars>
          <dgm:chMax val="1"/>
          <dgm:dir/>
          <dgm:resizeHandles val="exact"/>
        </dgm:presLayoutVars>
      </dgm:prSet>
      <dgm:spPr/>
      <dgm:t>
        <a:bodyPr/>
        <a:lstStyle/>
        <a:p>
          <a:endParaRPr lang="es-MX"/>
        </a:p>
      </dgm:t>
    </dgm:pt>
    <dgm:pt modelId="{4DE62BFF-14C0-4BD2-94A9-663750CC86DB}" type="pres">
      <dgm:prSet presAssocID="{84C887FF-90DC-4A8D-8254-04CC8A8E97F0}" presName="diamond" presStyleLbl="bgShp" presStyleIdx="0" presStyleCnt="1" custScaleX="133534"/>
      <dgm:spPr/>
    </dgm:pt>
    <dgm:pt modelId="{AC33146A-2E56-4F46-9D1B-BBB976FFC6F8}" type="pres">
      <dgm:prSet presAssocID="{84C887FF-90DC-4A8D-8254-04CC8A8E97F0}" presName="quad1" presStyleLbl="node1" presStyleIdx="0" presStyleCnt="4">
        <dgm:presLayoutVars>
          <dgm:chMax val="0"/>
          <dgm:chPref val="0"/>
          <dgm:bulletEnabled val="1"/>
        </dgm:presLayoutVars>
      </dgm:prSet>
      <dgm:spPr/>
      <dgm:t>
        <a:bodyPr/>
        <a:lstStyle/>
        <a:p>
          <a:endParaRPr lang="es-MX"/>
        </a:p>
      </dgm:t>
    </dgm:pt>
    <dgm:pt modelId="{363F3577-9489-4C58-ADF5-68B60C1EFA83}" type="pres">
      <dgm:prSet presAssocID="{84C887FF-90DC-4A8D-8254-04CC8A8E97F0}" presName="quad2" presStyleLbl="node1" presStyleIdx="1" presStyleCnt="4">
        <dgm:presLayoutVars>
          <dgm:chMax val="0"/>
          <dgm:chPref val="0"/>
          <dgm:bulletEnabled val="1"/>
        </dgm:presLayoutVars>
      </dgm:prSet>
      <dgm:spPr/>
      <dgm:t>
        <a:bodyPr/>
        <a:lstStyle/>
        <a:p>
          <a:endParaRPr lang="es-MX"/>
        </a:p>
      </dgm:t>
    </dgm:pt>
    <dgm:pt modelId="{270C2E1C-BD1F-4CC4-A84F-A9769290AF43}" type="pres">
      <dgm:prSet presAssocID="{84C887FF-90DC-4A8D-8254-04CC8A8E97F0}" presName="quad3" presStyleLbl="node1" presStyleIdx="2" presStyleCnt="4" custScaleX="157771" custScaleY="92603" custLinFactNeighborX="-26411" custLinFactNeighborY="1219">
        <dgm:presLayoutVars>
          <dgm:chMax val="0"/>
          <dgm:chPref val="0"/>
          <dgm:bulletEnabled val="1"/>
        </dgm:presLayoutVars>
      </dgm:prSet>
      <dgm:spPr/>
      <dgm:t>
        <a:bodyPr/>
        <a:lstStyle/>
        <a:p>
          <a:endParaRPr lang="es-MX"/>
        </a:p>
      </dgm:t>
    </dgm:pt>
    <dgm:pt modelId="{207F268B-F8FE-4CFD-BE07-4A68306FD7EA}" type="pres">
      <dgm:prSet presAssocID="{84C887FF-90DC-4A8D-8254-04CC8A8E97F0}" presName="quad4" presStyleLbl="node1" presStyleIdx="3" presStyleCnt="4" custScaleX="146935" custScaleY="112106" custLinFactNeighborX="28443" custLinFactNeighborY="-406">
        <dgm:presLayoutVars>
          <dgm:chMax val="0"/>
          <dgm:chPref val="0"/>
          <dgm:bulletEnabled val="1"/>
        </dgm:presLayoutVars>
      </dgm:prSet>
      <dgm:spPr/>
      <dgm:t>
        <a:bodyPr/>
        <a:lstStyle/>
        <a:p>
          <a:endParaRPr lang="es-MX"/>
        </a:p>
      </dgm:t>
    </dgm:pt>
  </dgm:ptLst>
  <dgm:cxnLst>
    <dgm:cxn modelId="{4DF99095-9236-47D1-9E99-EF823D2C2561}" srcId="{84C887FF-90DC-4A8D-8254-04CC8A8E97F0}" destId="{1DEBBA13-E6A9-45A1-8092-48FEE8F774E6}" srcOrd="0" destOrd="0" parTransId="{B3986D11-713E-4A84-AF3B-49BD2F0948EE}" sibTransId="{23445C7D-914A-4C5E-8956-F4D0BF5D0123}"/>
    <dgm:cxn modelId="{6CBA4494-2411-4410-8AB2-8C0461073DCE}" srcId="{84C887FF-90DC-4A8D-8254-04CC8A8E97F0}" destId="{888CD879-7411-422A-9466-FFF7953C9B82}" srcOrd="4" destOrd="0" parTransId="{EE3D8251-3B91-43A0-8E0E-B50F10003AEC}" sibTransId="{E7E13C7E-9AFB-4F68-9F01-E0140E67EA6F}"/>
    <dgm:cxn modelId="{6EE5351F-2D6B-4BEF-A467-663FF369AF0B}" type="presOf" srcId="{84C887FF-90DC-4A8D-8254-04CC8A8E97F0}" destId="{5FAC8FB0-F276-46AA-9D13-C1B393E81343}" srcOrd="0" destOrd="0" presId="urn:microsoft.com/office/officeart/2005/8/layout/matrix3"/>
    <dgm:cxn modelId="{9460D2A5-CFD4-4114-8563-5B1343D65A3A}" type="presOf" srcId="{4E9D5203-1634-408D-B2C6-F6D8A48AC9C0}" destId="{270C2E1C-BD1F-4CC4-A84F-A9769290AF43}" srcOrd="0" destOrd="0" presId="urn:microsoft.com/office/officeart/2005/8/layout/matrix3"/>
    <dgm:cxn modelId="{860C8B6A-D580-4480-9FD6-AFAD645C1A31}" type="presOf" srcId="{D69C8856-3D0E-4042-B9EC-C853992FEE98}" destId="{363F3577-9489-4C58-ADF5-68B60C1EFA83}" srcOrd="0" destOrd="0" presId="urn:microsoft.com/office/officeart/2005/8/layout/matrix3"/>
    <dgm:cxn modelId="{BBEC659E-298D-49AD-88B9-1A00797D9FF9}" type="presOf" srcId="{1DEBBA13-E6A9-45A1-8092-48FEE8F774E6}" destId="{AC33146A-2E56-4F46-9D1B-BBB976FFC6F8}" srcOrd="0" destOrd="0" presId="urn:microsoft.com/office/officeart/2005/8/layout/matrix3"/>
    <dgm:cxn modelId="{E04ECEB6-2B8A-4F7E-A44A-2322BC129B83}" type="presOf" srcId="{9FB7F875-C4AF-47C0-872A-1B5F6EC00ABC}" destId="{207F268B-F8FE-4CFD-BE07-4A68306FD7EA}" srcOrd="0" destOrd="0" presId="urn:microsoft.com/office/officeart/2005/8/layout/matrix3"/>
    <dgm:cxn modelId="{83DE8A31-CC0C-45A8-84D1-9DDC73B8C1DD}" srcId="{84C887FF-90DC-4A8D-8254-04CC8A8E97F0}" destId="{4E9D5203-1634-408D-B2C6-F6D8A48AC9C0}" srcOrd="2" destOrd="0" parTransId="{8B948D9B-2364-4A77-9346-0B5CDF1D35F5}" sibTransId="{F9D54BFF-37D2-4E0B-9585-E3E592A6C356}"/>
    <dgm:cxn modelId="{0789997B-424E-49A9-A7C5-F8A86504C2A0}" srcId="{84C887FF-90DC-4A8D-8254-04CC8A8E97F0}" destId="{D69C8856-3D0E-4042-B9EC-C853992FEE98}" srcOrd="1" destOrd="0" parTransId="{495D1102-F24D-48ED-B6F1-976E13A0893B}" sibTransId="{675E1D3D-16EE-4A0C-8FE5-15533602946F}"/>
    <dgm:cxn modelId="{47590660-98FE-44A3-BF77-B3CD4AA40CD8}" srcId="{84C887FF-90DC-4A8D-8254-04CC8A8E97F0}" destId="{9FB7F875-C4AF-47C0-872A-1B5F6EC00ABC}" srcOrd="3" destOrd="0" parTransId="{C33D1A25-3244-4D6C-9561-8B5B27296C9E}" sibTransId="{1F025E3B-5392-45E1-B363-E79FFD6A4982}"/>
    <dgm:cxn modelId="{F4F7DD44-0BE0-4FA1-9962-6086CCE0E2BB}" type="presParOf" srcId="{5FAC8FB0-F276-46AA-9D13-C1B393E81343}" destId="{4DE62BFF-14C0-4BD2-94A9-663750CC86DB}" srcOrd="0" destOrd="0" presId="urn:microsoft.com/office/officeart/2005/8/layout/matrix3"/>
    <dgm:cxn modelId="{8B383174-E3A1-40B7-B7BB-9F9C76728AA5}" type="presParOf" srcId="{5FAC8FB0-F276-46AA-9D13-C1B393E81343}" destId="{AC33146A-2E56-4F46-9D1B-BBB976FFC6F8}" srcOrd="1" destOrd="0" presId="urn:microsoft.com/office/officeart/2005/8/layout/matrix3"/>
    <dgm:cxn modelId="{02AAA9EE-102E-4100-A1B5-62DE92AF4662}" type="presParOf" srcId="{5FAC8FB0-F276-46AA-9D13-C1B393E81343}" destId="{363F3577-9489-4C58-ADF5-68B60C1EFA83}" srcOrd="2" destOrd="0" presId="urn:microsoft.com/office/officeart/2005/8/layout/matrix3"/>
    <dgm:cxn modelId="{6F15C26B-8D31-44E2-AE99-AF046352A49F}" type="presParOf" srcId="{5FAC8FB0-F276-46AA-9D13-C1B393E81343}" destId="{270C2E1C-BD1F-4CC4-A84F-A9769290AF43}" srcOrd="3" destOrd="0" presId="urn:microsoft.com/office/officeart/2005/8/layout/matrix3"/>
    <dgm:cxn modelId="{D8BB99F6-53CB-4A2A-9F1E-CA0FB3892225}" type="presParOf" srcId="{5FAC8FB0-F276-46AA-9D13-C1B393E81343}" destId="{207F268B-F8FE-4CFD-BE07-4A68306FD7E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87AF2B-B205-4144-9ACC-09208296F88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6BBFC87F-663B-4975-89AD-1682E2949CB0}">
      <dgm:prSet custT="1"/>
      <dgm:spPr/>
      <dgm:t>
        <a:bodyPr/>
        <a:lstStyle/>
        <a:p>
          <a:pPr algn="ctr" rtl="0"/>
          <a:r>
            <a:rPr lang="es-MX" sz="1500" b="1" dirty="0" smtClean="0"/>
            <a:t>III. De la declaración de incompetencia </a:t>
          </a:r>
          <a:endParaRPr lang="es-MX" sz="1500" b="1" dirty="0"/>
        </a:p>
      </dgm:t>
    </dgm:pt>
    <dgm:pt modelId="{151C32D4-606B-42E7-B29C-6317F6BB8066}" type="parTrans" cxnId="{6B61B2B3-773B-4D26-AE1C-EECEC493C580}">
      <dgm:prSet/>
      <dgm:spPr/>
      <dgm:t>
        <a:bodyPr/>
        <a:lstStyle/>
        <a:p>
          <a:endParaRPr lang="es-MX"/>
        </a:p>
      </dgm:t>
    </dgm:pt>
    <dgm:pt modelId="{B08BCB02-0D26-4CDC-BD40-BC0F6A3685B5}" type="sibTrans" cxnId="{6B61B2B3-773B-4D26-AE1C-EECEC493C580}">
      <dgm:prSet/>
      <dgm:spPr/>
      <dgm:t>
        <a:bodyPr/>
        <a:lstStyle/>
        <a:p>
          <a:endParaRPr lang="es-MX"/>
        </a:p>
      </dgm:t>
    </dgm:pt>
    <dgm:pt modelId="{1C159511-9E77-4D88-B8ED-E0E643F93CE4}">
      <dgm:prSet custT="1"/>
      <dgm:spPr/>
      <dgm:t>
        <a:bodyPr/>
        <a:lstStyle/>
        <a:p>
          <a:pPr algn="just" rtl="0"/>
          <a:r>
            <a:rPr lang="es-MX" sz="1200" dirty="0" smtClean="0"/>
            <a:t>Límite al DAI cuando, la información </a:t>
          </a:r>
          <a:r>
            <a:rPr lang="es-MX" sz="1200" b="1" u="sng" dirty="0" smtClean="0">
              <a:solidFill>
                <a:srgbClr val="FF0000"/>
              </a:solidFill>
            </a:rPr>
            <a:t>no la posee el sujeto obligado </a:t>
          </a:r>
          <a:r>
            <a:rPr lang="es-MX" sz="1200" b="1" dirty="0" smtClean="0"/>
            <a:t>porque no corresponde  sus facultades, competencias o funciones legalmente establecidas.</a:t>
          </a:r>
        </a:p>
        <a:p>
          <a:pPr algn="just" rtl="0"/>
          <a:r>
            <a:rPr lang="es-MX" sz="1200" dirty="0" smtClean="0"/>
            <a:t>Puede ocurrir como consecuencia de un </a:t>
          </a:r>
          <a:r>
            <a:rPr lang="es-MX" sz="1200" b="1" u="sng" dirty="0" smtClean="0">
              <a:solidFill>
                <a:srgbClr val="FF0000"/>
              </a:solidFill>
            </a:rPr>
            <a:t>acto formal </a:t>
          </a:r>
          <a:r>
            <a:rPr lang="es-MX" sz="1200" dirty="0" smtClean="0"/>
            <a:t>al ser emitido por el titular de la unidad de transparencia, </a:t>
          </a:r>
          <a:r>
            <a:rPr lang="es-MX" sz="1200" u="sng" dirty="0" smtClean="0"/>
            <a:t>pero </a:t>
          </a:r>
          <a:r>
            <a:rPr lang="es-MX" sz="1200" b="1" u="sng" dirty="0" smtClean="0">
              <a:solidFill>
                <a:srgbClr val="FF0000"/>
              </a:solidFill>
            </a:rPr>
            <a:t>inválido</a:t>
          </a:r>
          <a:r>
            <a:rPr lang="es-MX" sz="1200" u="sng" dirty="0" smtClean="0"/>
            <a:t> </a:t>
          </a:r>
          <a:r>
            <a:rPr lang="es-MX" sz="1200" dirty="0" smtClean="0"/>
            <a:t>cuando </a:t>
          </a:r>
          <a:r>
            <a:rPr lang="es-MX" sz="1200" u="sng" dirty="0" smtClean="0"/>
            <a:t>no se verifica </a:t>
          </a:r>
          <a:r>
            <a:rPr lang="es-MX" sz="1200" dirty="0" smtClean="0"/>
            <a:t>con el debido cuidado y la información solicitada sí puede formar parte de la información.</a:t>
          </a:r>
        </a:p>
      </dgm:t>
    </dgm:pt>
    <dgm:pt modelId="{1D1FB239-860A-4CC1-9AC6-2C3F1DC6DFE0}" type="parTrans" cxnId="{48E2470B-DE5B-4CDD-B57D-06E0BD312879}">
      <dgm:prSet/>
      <dgm:spPr/>
      <dgm:t>
        <a:bodyPr/>
        <a:lstStyle/>
        <a:p>
          <a:endParaRPr lang="es-MX"/>
        </a:p>
      </dgm:t>
    </dgm:pt>
    <dgm:pt modelId="{D6093ABD-5C7A-4D6D-B233-AD2E44C07830}" type="sibTrans" cxnId="{48E2470B-DE5B-4CDD-B57D-06E0BD312879}">
      <dgm:prSet/>
      <dgm:spPr/>
      <dgm:t>
        <a:bodyPr/>
        <a:lstStyle/>
        <a:p>
          <a:endParaRPr lang="es-MX"/>
        </a:p>
      </dgm:t>
    </dgm:pt>
    <dgm:pt modelId="{FA7527EC-6013-4BD3-9CA8-C265AE93F207}" type="pres">
      <dgm:prSet presAssocID="{E787AF2B-B205-4144-9ACC-09208296F882}" presName="linear" presStyleCnt="0">
        <dgm:presLayoutVars>
          <dgm:animLvl val="lvl"/>
          <dgm:resizeHandles val="exact"/>
        </dgm:presLayoutVars>
      </dgm:prSet>
      <dgm:spPr/>
      <dgm:t>
        <a:bodyPr/>
        <a:lstStyle/>
        <a:p>
          <a:endParaRPr lang="es-MX"/>
        </a:p>
      </dgm:t>
    </dgm:pt>
    <dgm:pt modelId="{89CBCDAF-6C9F-40EB-9F4C-B3C8B5934E44}" type="pres">
      <dgm:prSet presAssocID="{6BBFC87F-663B-4975-89AD-1682E2949CB0}" presName="parentText" presStyleLbl="node1" presStyleIdx="0" presStyleCnt="2" custScaleY="30077" custLinFactY="-141" custLinFactNeighborY="-100000">
        <dgm:presLayoutVars>
          <dgm:chMax val="0"/>
          <dgm:bulletEnabled val="1"/>
        </dgm:presLayoutVars>
      </dgm:prSet>
      <dgm:spPr/>
      <dgm:t>
        <a:bodyPr/>
        <a:lstStyle/>
        <a:p>
          <a:endParaRPr lang="es-MX"/>
        </a:p>
      </dgm:t>
    </dgm:pt>
    <dgm:pt modelId="{AEE9BE97-83A8-491E-AF3D-E4FCA43C2A07}" type="pres">
      <dgm:prSet presAssocID="{B08BCB02-0D26-4CDC-BD40-BC0F6A3685B5}" presName="spacer" presStyleCnt="0"/>
      <dgm:spPr/>
    </dgm:pt>
    <dgm:pt modelId="{D1C060CF-98C8-4B67-9547-0557E7D156E6}" type="pres">
      <dgm:prSet presAssocID="{1C159511-9E77-4D88-B8ED-E0E643F93CE4}" presName="parentText" presStyleLbl="node1" presStyleIdx="1" presStyleCnt="2" custLinFactY="-4395" custLinFactNeighborY="-100000">
        <dgm:presLayoutVars>
          <dgm:chMax val="0"/>
          <dgm:bulletEnabled val="1"/>
        </dgm:presLayoutVars>
      </dgm:prSet>
      <dgm:spPr/>
      <dgm:t>
        <a:bodyPr/>
        <a:lstStyle/>
        <a:p>
          <a:endParaRPr lang="es-MX"/>
        </a:p>
      </dgm:t>
    </dgm:pt>
  </dgm:ptLst>
  <dgm:cxnLst>
    <dgm:cxn modelId="{48E2470B-DE5B-4CDD-B57D-06E0BD312879}" srcId="{E787AF2B-B205-4144-9ACC-09208296F882}" destId="{1C159511-9E77-4D88-B8ED-E0E643F93CE4}" srcOrd="1" destOrd="0" parTransId="{1D1FB239-860A-4CC1-9AC6-2C3F1DC6DFE0}" sibTransId="{D6093ABD-5C7A-4D6D-B233-AD2E44C07830}"/>
    <dgm:cxn modelId="{064FE399-94CD-4949-81DE-473E9747A284}" type="presOf" srcId="{E787AF2B-B205-4144-9ACC-09208296F882}" destId="{FA7527EC-6013-4BD3-9CA8-C265AE93F207}" srcOrd="0" destOrd="0" presId="urn:microsoft.com/office/officeart/2005/8/layout/vList2"/>
    <dgm:cxn modelId="{6B61B2B3-773B-4D26-AE1C-EECEC493C580}" srcId="{E787AF2B-B205-4144-9ACC-09208296F882}" destId="{6BBFC87F-663B-4975-89AD-1682E2949CB0}" srcOrd="0" destOrd="0" parTransId="{151C32D4-606B-42E7-B29C-6317F6BB8066}" sibTransId="{B08BCB02-0D26-4CDC-BD40-BC0F6A3685B5}"/>
    <dgm:cxn modelId="{344C5111-89A4-4EAE-A1C8-38F86CA6B2E5}" type="presOf" srcId="{6BBFC87F-663B-4975-89AD-1682E2949CB0}" destId="{89CBCDAF-6C9F-40EB-9F4C-B3C8B5934E44}" srcOrd="0" destOrd="0" presId="urn:microsoft.com/office/officeart/2005/8/layout/vList2"/>
    <dgm:cxn modelId="{6370EFBE-8868-437B-881F-16FE952B76FE}" type="presOf" srcId="{1C159511-9E77-4D88-B8ED-E0E643F93CE4}" destId="{D1C060CF-98C8-4B67-9547-0557E7D156E6}" srcOrd="0" destOrd="0" presId="urn:microsoft.com/office/officeart/2005/8/layout/vList2"/>
    <dgm:cxn modelId="{9A3E255D-4F4B-4022-9997-99C067CD689C}" type="presParOf" srcId="{FA7527EC-6013-4BD3-9CA8-C265AE93F207}" destId="{89CBCDAF-6C9F-40EB-9F4C-B3C8B5934E44}" srcOrd="0" destOrd="0" presId="urn:microsoft.com/office/officeart/2005/8/layout/vList2"/>
    <dgm:cxn modelId="{76CB9525-C648-46A3-9E16-050B23F78E35}" type="presParOf" srcId="{FA7527EC-6013-4BD3-9CA8-C265AE93F207}" destId="{AEE9BE97-83A8-491E-AF3D-E4FCA43C2A07}" srcOrd="1" destOrd="0" presId="urn:microsoft.com/office/officeart/2005/8/layout/vList2"/>
    <dgm:cxn modelId="{37030AD8-92CF-4DF6-91FF-A547AD22B503}" type="presParOf" srcId="{FA7527EC-6013-4BD3-9CA8-C265AE93F207}" destId="{D1C060CF-98C8-4B67-9547-0557E7D156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A1F5-C6F4-4986-A727-A913CD8E0AFF}">
      <dsp:nvSpPr>
        <dsp:cNvPr id="0" name=""/>
        <dsp:cNvSpPr/>
      </dsp:nvSpPr>
      <dsp:spPr>
        <a:xfrm>
          <a:off x="1728" y="16799"/>
          <a:ext cx="3686352" cy="2211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MX" sz="1900" u="sng" kern="1200" dirty="0" smtClean="0"/>
            <a:t>Identificar las instituciones</a:t>
          </a:r>
          <a:r>
            <a:rPr lang="es-MX" sz="1900" kern="1200" dirty="0" smtClean="0"/>
            <a:t> de “garantía de la anulabilidad de los actos inválidos y de la responsabilidad por los actos ilícitos que constituyen las desobediencias de sus garantías primarias” (</a:t>
          </a:r>
          <a:r>
            <a:rPr lang="es-MX" sz="1900" kern="1200" dirty="0" err="1" smtClean="0"/>
            <a:t>Ferrajoli</a:t>
          </a:r>
          <a:r>
            <a:rPr lang="es-MX" sz="1900" kern="1200" dirty="0" smtClean="0"/>
            <a:t>, 2013: 638)</a:t>
          </a:r>
          <a:endParaRPr lang="es-MX" sz="1900" kern="1200" dirty="0"/>
        </a:p>
      </dsp:txBody>
      <dsp:txXfrm>
        <a:off x="66510" y="81581"/>
        <a:ext cx="3556788" cy="2082247"/>
      </dsp:txXfrm>
    </dsp:sp>
    <dsp:sp modelId="{9DABDAB1-1ABB-4B05-BA67-4E9216BF3A2F}">
      <dsp:nvSpPr>
        <dsp:cNvPr id="0" name=""/>
        <dsp:cNvSpPr/>
      </dsp:nvSpPr>
      <dsp:spPr>
        <a:xfrm>
          <a:off x="4056716" y="665597"/>
          <a:ext cx="781506" cy="914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4056716" y="848440"/>
        <a:ext cx="547054" cy="548529"/>
      </dsp:txXfrm>
    </dsp:sp>
    <dsp:sp modelId="{1AE7EC4E-4127-4F2A-8AFA-B64F2752FB73}">
      <dsp:nvSpPr>
        <dsp:cNvPr id="0" name=""/>
        <dsp:cNvSpPr/>
      </dsp:nvSpPr>
      <dsp:spPr>
        <a:xfrm>
          <a:off x="5162621" y="16799"/>
          <a:ext cx="3686352" cy="2211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s-MX" sz="1900" kern="1200" dirty="0" smtClean="0"/>
            <a:t>DAI tiene dos garantías secundarias: </a:t>
          </a:r>
          <a:endParaRPr lang="es-MX" sz="1900" kern="1200" dirty="0"/>
        </a:p>
        <a:p>
          <a:pPr marL="114300" lvl="1" indent="-114300" algn="l" defTabSz="666750" rtl="0">
            <a:lnSpc>
              <a:spcPct val="90000"/>
            </a:lnSpc>
            <a:spcBef>
              <a:spcPct val="0"/>
            </a:spcBef>
            <a:spcAft>
              <a:spcPct val="15000"/>
            </a:spcAft>
            <a:buChar char="••"/>
          </a:pPr>
          <a:r>
            <a:rPr lang="es-MX" sz="1500" kern="1200" smtClean="0"/>
            <a:t>El recurso de revisión; y</a:t>
          </a:r>
          <a:endParaRPr lang="es-MX" sz="1500" kern="1200"/>
        </a:p>
        <a:p>
          <a:pPr marL="114300" lvl="1" indent="-114300" algn="l" defTabSz="666750" rtl="0">
            <a:lnSpc>
              <a:spcPct val="90000"/>
            </a:lnSpc>
            <a:spcBef>
              <a:spcPct val="0"/>
            </a:spcBef>
            <a:spcAft>
              <a:spcPct val="15000"/>
            </a:spcAft>
            <a:buChar char="••"/>
          </a:pPr>
          <a:r>
            <a:rPr lang="es-MX" sz="1500" kern="1200" dirty="0" smtClean="0"/>
            <a:t>La verificación del cumplimiento de las obligaciones de transparencia (la denuncia por incumplimiento)</a:t>
          </a:r>
          <a:endParaRPr lang="es-MX" sz="1500" kern="1200" dirty="0"/>
        </a:p>
      </dsp:txBody>
      <dsp:txXfrm>
        <a:off x="5227403" y="81581"/>
        <a:ext cx="3556788" cy="2082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BFDB7-6DA3-4E7C-BFEA-4AC1A1C7EDDE}">
      <dsp:nvSpPr>
        <dsp:cNvPr id="0" name=""/>
        <dsp:cNvSpPr/>
      </dsp:nvSpPr>
      <dsp:spPr>
        <a:xfrm>
          <a:off x="0" y="0"/>
          <a:ext cx="8934092" cy="5665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IV. La entrega de información incompleta</a:t>
          </a:r>
          <a:r>
            <a:rPr lang="es-MX" sz="1300" kern="1200" dirty="0" smtClean="0"/>
            <a:t>;</a:t>
          </a:r>
          <a:endParaRPr lang="es-MX" sz="1300" kern="1200" dirty="0"/>
        </a:p>
      </dsp:txBody>
      <dsp:txXfrm>
        <a:off x="27658" y="27658"/>
        <a:ext cx="8878776" cy="511262"/>
      </dsp:txXfrm>
    </dsp:sp>
    <dsp:sp modelId="{55A4EF80-C693-4298-82D8-90DCBFE3122E}">
      <dsp:nvSpPr>
        <dsp:cNvPr id="0" name=""/>
        <dsp:cNvSpPr/>
      </dsp:nvSpPr>
      <dsp:spPr>
        <a:xfrm>
          <a:off x="0" y="701209"/>
          <a:ext cx="8934092" cy="8084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es-MX" sz="1200" kern="1200" dirty="0" smtClean="0"/>
            <a:t>*Se solicita: A, B, C Y D</a:t>
          </a:r>
        </a:p>
        <a:p>
          <a:pPr lvl="0" algn="just" defTabSz="533400" rtl="0">
            <a:lnSpc>
              <a:spcPct val="90000"/>
            </a:lnSpc>
            <a:spcBef>
              <a:spcPct val="0"/>
            </a:spcBef>
            <a:spcAft>
              <a:spcPct val="35000"/>
            </a:spcAft>
          </a:pPr>
          <a:r>
            <a:rPr lang="es-MX" sz="1200" kern="1200" dirty="0" smtClean="0"/>
            <a:t>Entrega en su RESPUESTA: B, C Y D, en donde del análisis de la respuesta frente a la solicitud se advierte que falta el requerimiento identificado como A, se procede a analizar la naturaleza del mismo y en su caso ordenar su entrega</a:t>
          </a:r>
          <a:endParaRPr lang="es-MX" sz="1200" kern="1200" dirty="0"/>
        </a:p>
      </dsp:txBody>
      <dsp:txXfrm>
        <a:off x="39463" y="740672"/>
        <a:ext cx="8855166" cy="7294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16E54-5A55-457E-A879-0C225245BC3E}">
      <dsp:nvSpPr>
        <dsp:cNvPr id="0" name=""/>
        <dsp:cNvSpPr/>
      </dsp:nvSpPr>
      <dsp:spPr>
        <a:xfrm>
          <a:off x="0" y="0"/>
          <a:ext cx="3416320" cy="3416320"/>
        </a:xfrm>
        <a:prstGeom prst="pie">
          <a:avLst>
            <a:gd name="adj1" fmla="val 5400000"/>
            <a:gd name="adj2" fmla="val 1620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8A3E06-8ADA-47B7-BF8A-BC231ACB63A8}">
      <dsp:nvSpPr>
        <dsp:cNvPr id="0" name=""/>
        <dsp:cNvSpPr/>
      </dsp:nvSpPr>
      <dsp:spPr>
        <a:xfrm>
          <a:off x="1613206" y="0"/>
          <a:ext cx="7332323" cy="3416320"/>
        </a:xfrm>
        <a:prstGeom prst="rect">
          <a:avLst/>
        </a:prstGeom>
        <a:solidFill>
          <a:srgbClr val="00FFFF"/>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MX" sz="2500" b="1" kern="1200" dirty="0" smtClean="0"/>
            <a:t>SEGÚN FERRAJOLI EXISTEN:</a:t>
          </a:r>
          <a:r>
            <a:rPr lang="es-MX" sz="2500" kern="1200" dirty="0" smtClean="0"/>
            <a:t/>
          </a:r>
          <a:br>
            <a:rPr lang="es-MX" sz="2500" kern="1200" dirty="0" smtClean="0"/>
          </a:br>
          <a:r>
            <a:rPr lang="es-MX" sz="2500" kern="1200" dirty="0" smtClean="0"/>
            <a:t/>
          </a:r>
          <a:br>
            <a:rPr lang="es-MX" sz="2500" kern="1200" dirty="0" smtClean="0"/>
          </a:br>
          <a:r>
            <a:rPr lang="es-MX" sz="2500" b="1" kern="1200" dirty="0" smtClean="0"/>
            <a:t>ACTOS FORMALES </a:t>
          </a:r>
          <a:r>
            <a:rPr lang="es-MX" sz="2500" kern="1200" dirty="0" smtClean="0"/>
            <a:t/>
          </a:r>
          <a:br>
            <a:rPr lang="es-MX" sz="2500" kern="1200" dirty="0" smtClean="0"/>
          </a:br>
          <a:r>
            <a:rPr lang="es-MX" sz="2500" kern="1200" dirty="0" smtClean="0"/>
            <a:t/>
          </a:r>
          <a:br>
            <a:rPr lang="es-MX" sz="2500" kern="1200" dirty="0" smtClean="0"/>
          </a:br>
          <a:r>
            <a:rPr lang="es-MX" sz="2500" b="1" kern="1200" dirty="0" smtClean="0"/>
            <a:t>ACTOS FORMALES INVÁLIDOS </a:t>
          </a:r>
          <a:r>
            <a:rPr lang="es-MX" sz="2500" kern="1200" dirty="0" smtClean="0"/>
            <a:t/>
          </a:r>
          <a:br>
            <a:rPr lang="es-MX" sz="2500" kern="1200" dirty="0" smtClean="0"/>
          </a:br>
          <a:r>
            <a:rPr lang="es-MX" sz="2500" kern="1200" dirty="0" smtClean="0"/>
            <a:t/>
          </a:r>
          <a:br>
            <a:rPr lang="es-MX" sz="2500" kern="1200" dirty="0" smtClean="0"/>
          </a:br>
          <a:r>
            <a:rPr lang="es-MX" sz="2500" b="1" kern="1200" dirty="0" smtClean="0"/>
            <a:t>ACTOS INFORMALES </a:t>
          </a:r>
          <a:r>
            <a:rPr lang="es-MX" sz="2500" kern="1200" dirty="0" smtClean="0"/>
            <a:t/>
          </a:r>
          <a:br>
            <a:rPr lang="es-MX" sz="2500" kern="1200" dirty="0" smtClean="0"/>
          </a:br>
          <a:r>
            <a:rPr lang="es-MX" sz="2500" kern="1200" dirty="0" smtClean="0"/>
            <a:t/>
          </a:r>
          <a:br>
            <a:rPr lang="es-MX" sz="2500" kern="1200" dirty="0" smtClean="0"/>
          </a:br>
          <a:r>
            <a:rPr lang="es-MX" sz="2500" b="1" kern="1200" dirty="0" smtClean="0"/>
            <a:t>ACTOS ILÍCITOS</a:t>
          </a:r>
          <a:endParaRPr lang="es-MX" sz="2500" kern="1200" dirty="0"/>
        </a:p>
      </dsp:txBody>
      <dsp:txXfrm>
        <a:off x="1613206" y="0"/>
        <a:ext cx="7332323" cy="34163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EBDBF-C564-423E-8AC5-7B6A65F2F75B}">
      <dsp:nvSpPr>
        <dsp:cNvPr id="0" name=""/>
        <dsp:cNvSpPr/>
      </dsp:nvSpPr>
      <dsp:spPr>
        <a:xfrm>
          <a:off x="549012" y="452434"/>
          <a:ext cx="7679481" cy="3586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X. De la falta de trámite a una solicitud</a:t>
          </a:r>
          <a:endParaRPr lang="es-MX" sz="1500" b="1" kern="1200" dirty="0"/>
        </a:p>
      </dsp:txBody>
      <dsp:txXfrm>
        <a:off x="566518" y="469940"/>
        <a:ext cx="7644469" cy="323604"/>
      </dsp:txXfrm>
    </dsp:sp>
    <dsp:sp modelId="{FA1271EB-45E2-4D2D-8C9F-BF4673488AA0}">
      <dsp:nvSpPr>
        <dsp:cNvPr id="0" name=""/>
        <dsp:cNvSpPr/>
      </dsp:nvSpPr>
      <dsp:spPr>
        <a:xfrm>
          <a:off x="0" y="1046210"/>
          <a:ext cx="9047670" cy="9078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kern="1200" dirty="0" smtClean="0"/>
            <a:t>La falta de respuesta, </a:t>
          </a:r>
          <a:r>
            <a:rPr lang="es-MX" sz="1500" b="1" u="sng" kern="1200" dirty="0" smtClean="0"/>
            <a:t>imputable directamente al titular de la unidad de transparencia </a:t>
          </a:r>
        </a:p>
        <a:p>
          <a:pPr lvl="0" algn="just" defTabSz="666750" rtl="0">
            <a:lnSpc>
              <a:spcPct val="90000"/>
            </a:lnSpc>
            <a:spcBef>
              <a:spcPct val="0"/>
            </a:spcBef>
            <a:spcAft>
              <a:spcPct val="35000"/>
            </a:spcAft>
          </a:pPr>
          <a:r>
            <a:rPr lang="es-MX" sz="1500" b="1" kern="1200" dirty="0" smtClean="0">
              <a:solidFill>
                <a:srgbClr val="FF0000"/>
              </a:solidFill>
            </a:rPr>
            <a:t>Acto informal e ilícito</a:t>
          </a:r>
          <a:r>
            <a:rPr lang="es-MX" sz="1500" kern="1200" dirty="0" smtClean="0"/>
            <a:t>; entendiendo al incumplimiento del deber de hacer algo.</a:t>
          </a:r>
          <a:endParaRPr lang="es-MX" sz="1500" kern="1200" dirty="0"/>
        </a:p>
      </dsp:txBody>
      <dsp:txXfrm>
        <a:off x="44317" y="1090527"/>
        <a:ext cx="8959036" cy="819206"/>
      </dsp:txXfrm>
    </dsp:sp>
    <dsp:sp modelId="{42441191-D249-4224-9455-073653254701}">
      <dsp:nvSpPr>
        <dsp:cNvPr id="0" name=""/>
        <dsp:cNvSpPr/>
      </dsp:nvSpPr>
      <dsp:spPr>
        <a:xfrm>
          <a:off x="0" y="2135616"/>
          <a:ext cx="9047670" cy="12548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El Artículo 131 de la LGTAIP señala que: Las Unidades de Transparencia </a:t>
          </a:r>
          <a:r>
            <a:rPr lang="es-MX" sz="1500" b="1" u="sng" kern="1200" dirty="0" smtClean="0"/>
            <a:t>deberán garantizar que las solicitudes se turnen a todas las Áreas competentes </a:t>
          </a:r>
          <a:r>
            <a:rPr lang="es-MX" sz="1500" kern="1200" dirty="0" smtClean="0"/>
            <a:t>que cuenten con la información o deban tenerla de acuerdo a sus facultades, competencias y funciones, </a:t>
          </a:r>
          <a:r>
            <a:rPr lang="es-MX" sz="1500" b="1" kern="1200" dirty="0" smtClean="0"/>
            <a:t>con el objeto de que realicen una búsqueda exhaustiva y razonable de la información solicitad</a:t>
          </a:r>
          <a:r>
            <a:rPr lang="es-MX" sz="1200" b="1" kern="1200" dirty="0" smtClean="0"/>
            <a:t>.</a:t>
          </a:r>
          <a:endParaRPr lang="es-MX" sz="1500" b="1" kern="1200" dirty="0" smtClean="0"/>
        </a:p>
      </dsp:txBody>
      <dsp:txXfrm>
        <a:off x="61256" y="2196872"/>
        <a:ext cx="8925158" cy="113231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2295-6401-4C77-8496-1B159F759738}">
      <dsp:nvSpPr>
        <dsp:cNvPr id="0" name=""/>
        <dsp:cNvSpPr/>
      </dsp:nvSpPr>
      <dsp:spPr>
        <a:xfrm>
          <a:off x="401792" y="411767"/>
          <a:ext cx="8909757" cy="7906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XI. La negativa, permitir la consulta directa de la Información  </a:t>
          </a:r>
          <a:endParaRPr lang="es-MX" sz="1500" kern="1200" dirty="0"/>
        </a:p>
      </dsp:txBody>
      <dsp:txXfrm>
        <a:off x="440387" y="450362"/>
        <a:ext cx="8832567" cy="713425"/>
      </dsp:txXfrm>
    </dsp:sp>
    <dsp:sp modelId="{7D88AC20-D903-44D2-BD3F-A70F9FD4AFDD}">
      <dsp:nvSpPr>
        <dsp:cNvPr id="0" name=""/>
        <dsp:cNvSpPr/>
      </dsp:nvSpPr>
      <dsp:spPr>
        <a:xfrm>
          <a:off x="436760" y="1389582"/>
          <a:ext cx="8839821" cy="8837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b="1" kern="1200" dirty="0" smtClean="0">
              <a:solidFill>
                <a:srgbClr val="FF0000"/>
              </a:solidFill>
            </a:rPr>
            <a:t>Acto formal</a:t>
          </a:r>
          <a:r>
            <a:rPr lang="es-MX" sz="1500" kern="1200" dirty="0" smtClean="0">
              <a:solidFill>
                <a:srgbClr val="FF0000"/>
              </a:solidFill>
            </a:rPr>
            <a:t>, </a:t>
          </a:r>
          <a:r>
            <a:rPr lang="es-MX" sz="1500" b="1" kern="1200" dirty="0" smtClean="0"/>
            <a:t>la respuesta que emite el funcionario legalmente habilitado </a:t>
          </a:r>
          <a:r>
            <a:rPr lang="es-MX" sz="1500" kern="1200" dirty="0" smtClean="0"/>
            <a:t>para ello, </a:t>
          </a:r>
          <a:r>
            <a:rPr lang="es-MX" sz="1500" b="1" kern="1200" dirty="0" smtClean="0"/>
            <a:t>pero</a:t>
          </a:r>
          <a:r>
            <a:rPr lang="es-MX" sz="1500" b="1" kern="1200" dirty="0" smtClean="0">
              <a:solidFill>
                <a:srgbClr val="FF0000"/>
              </a:solidFill>
            </a:rPr>
            <a:t> inválido </a:t>
          </a:r>
          <a:r>
            <a:rPr lang="es-MX" sz="1500" kern="1200" dirty="0" smtClean="0"/>
            <a:t>en tanto que </a:t>
          </a:r>
          <a:r>
            <a:rPr lang="es-MX" sz="1500" b="1" kern="1200" dirty="0" smtClean="0"/>
            <a:t>el interés del particular podría ser acceder </a:t>
          </a:r>
          <a:r>
            <a:rPr lang="es-MX" sz="1500" b="1" u="sng" kern="1200" dirty="0" smtClean="0"/>
            <a:t>directamente al documento </a:t>
          </a:r>
          <a:r>
            <a:rPr lang="es-MX" sz="1500" kern="1200" dirty="0" smtClean="0"/>
            <a:t>que obra en el archivo público en sus instalaciones oficiales</a:t>
          </a:r>
          <a:r>
            <a:rPr lang="es-MX" sz="1800" kern="1200" dirty="0" smtClean="0"/>
            <a:t>. </a:t>
          </a:r>
          <a:endParaRPr lang="es-MX" sz="1800" kern="1200" dirty="0"/>
        </a:p>
      </dsp:txBody>
      <dsp:txXfrm>
        <a:off x="479900" y="1432722"/>
        <a:ext cx="8753541" cy="797445"/>
      </dsp:txXfrm>
    </dsp:sp>
    <dsp:sp modelId="{2F249A90-1EC4-4BA9-9047-D0995ECC329A}">
      <dsp:nvSpPr>
        <dsp:cNvPr id="0" name=""/>
        <dsp:cNvSpPr/>
      </dsp:nvSpPr>
      <dsp:spPr>
        <a:xfrm>
          <a:off x="410534" y="2460508"/>
          <a:ext cx="8892273" cy="82182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kern="1200" dirty="0" smtClean="0"/>
            <a:t>Esto puede significar una afectación al DAI si fuera </a:t>
          </a:r>
          <a:r>
            <a:rPr lang="es-MX" sz="1500" b="1" kern="1200" dirty="0" smtClean="0"/>
            <a:t>el caso de que no se actualice ningún supuesto de clasificación</a:t>
          </a:r>
          <a:r>
            <a:rPr lang="es-MX" sz="2500" kern="1200" dirty="0" smtClean="0"/>
            <a:t>. </a:t>
          </a:r>
          <a:endParaRPr lang="es-MX" sz="2500" kern="1200" dirty="0"/>
        </a:p>
      </dsp:txBody>
      <dsp:txXfrm>
        <a:off x="450652" y="2500626"/>
        <a:ext cx="8812037" cy="741590"/>
      </dsp:txXfrm>
    </dsp:sp>
    <dsp:sp modelId="{D1076E7A-1808-4202-A87F-A23B9C53A6DF}">
      <dsp:nvSpPr>
        <dsp:cNvPr id="0" name=""/>
        <dsp:cNvSpPr/>
      </dsp:nvSpPr>
      <dsp:spPr>
        <a:xfrm>
          <a:off x="422676" y="3488249"/>
          <a:ext cx="8850700" cy="75425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b="1" kern="1200" dirty="0" smtClean="0"/>
            <a:t>El acceso debe permitirse adoptando todas las medidas necesarias para garantizar</a:t>
          </a:r>
          <a:r>
            <a:rPr lang="es-MX" sz="1500" b="1" u="sng" kern="1200" dirty="0" smtClean="0"/>
            <a:t>:</a:t>
          </a:r>
          <a:r>
            <a:rPr lang="es-MX" sz="1500" u="sng" kern="1200" dirty="0" smtClean="0"/>
            <a:t>  La seguridad e integridad de la información.</a:t>
          </a:r>
          <a:endParaRPr lang="es-MX" sz="1500" u="sng" kern="1200" dirty="0"/>
        </a:p>
      </dsp:txBody>
      <dsp:txXfrm>
        <a:off x="459496" y="3525069"/>
        <a:ext cx="8777060" cy="6806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61D04-2DE5-4393-96A8-9EBB8081F619}">
      <dsp:nvSpPr>
        <dsp:cNvPr id="0" name=""/>
        <dsp:cNvSpPr/>
      </dsp:nvSpPr>
      <dsp:spPr>
        <a:xfrm>
          <a:off x="238063" y="170128"/>
          <a:ext cx="9451439" cy="5044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XIII. La orientación a un trámite específico; </a:t>
          </a:r>
          <a:endParaRPr lang="es-MX" sz="1500" b="1" kern="1200" dirty="0"/>
        </a:p>
      </dsp:txBody>
      <dsp:txXfrm>
        <a:off x="262688" y="194753"/>
        <a:ext cx="9402189" cy="455197"/>
      </dsp:txXfrm>
    </dsp:sp>
    <dsp:sp modelId="{B80DBE82-8C53-4181-9066-0DA93A0214AC}">
      <dsp:nvSpPr>
        <dsp:cNvPr id="0" name=""/>
        <dsp:cNvSpPr/>
      </dsp:nvSpPr>
      <dsp:spPr>
        <a:xfrm>
          <a:off x="0" y="858896"/>
          <a:ext cx="9927566" cy="93100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b="1" kern="1200" dirty="0" smtClean="0"/>
            <a:t>¿vale la pena entonces mantener los trámites ordinarios específicos para acceder a determinados actos administrativos que son resultado de un trámite específico?  </a:t>
          </a:r>
        </a:p>
        <a:p>
          <a:pPr lvl="0" algn="l" defTabSz="666750" rtl="0">
            <a:lnSpc>
              <a:spcPct val="90000"/>
            </a:lnSpc>
            <a:spcBef>
              <a:spcPct val="0"/>
            </a:spcBef>
            <a:spcAft>
              <a:spcPct val="35000"/>
            </a:spcAft>
          </a:pPr>
          <a:r>
            <a:rPr lang="es-MX" sz="1500" kern="1200" dirty="0" smtClean="0"/>
            <a:t>RESPUESTA: </a:t>
          </a:r>
          <a:r>
            <a:rPr lang="es-MX" sz="1500" b="1" kern="1200" dirty="0" smtClean="0"/>
            <a:t>el ejercicio del DAI no sustituye dichos procedimientos</a:t>
          </a:r>
          <a:r>
            <a:rPr lang="es-MX" sz="1500" kern="1200" dirty="0" smtClean="0"/>
            <a:t>.</a:t>
          </a:r>
          <a:endParaRPr lang="es-MX" sz="1500" kern="1200" dirty="0"/>
        </a:p>
      </dsp:txBody>
      <dsp:txXfrm>
        <a:off x="45448" y="904344"/>
        <a:ext cx="9836670" cy="840105"/>
      </dsp:txXfrm>
    </dsp:sp>
    <dsp:sp modelId="{72D0F082-7A57-4E84-9B7B-28E47B62904A}">
      <dsp:nvSpPr>
        <dsp:cNvPr id="0" name=""/>
        <dsp:cNvSpPr/>
      </dsp:nvSpPr>
      <dsp:spPr>
        <a:xfrm>
          <a:off x="0" y="1974218"/>
          <a:ext cx="9927566" cy="18720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MX" sz="1500" kern="1200" dirty="0" smtClean="0"/>
            <a:t>Así, </a:t>
          </a:r>
          <a:r>
            <a:rPr lang="es-MX" sz="1500" b="1" kern="1200" dirty="0" smtClean="0"/>
            <a:t>por ejemplo</a:t>
          </a:r>
          <a:r>
            <a:rPr lang="es-MX" sz="1500" kern="1200" dirty="0" smtClean="0"/>
            <a:t>, una constancia de residencia, una de antecedentes no penales, una certificación de no adeudo de impuestos, una licencia, que </a:t>
          </a:r>
          <a:r>
            <a:rPr lang="es-MX" sz="1500" b="1" kern="1200" dirty="0" smtClean="0">
              <a:solidFill>
                <a:srgbClr val="FF0000"/>
              </a:solidFill>
            </a:rPr>
            <a:t>no se ha generado </a:t>
          </a:r>
          <a:r>
            <a:rPr lang="es-MX" sz="1500" kern="1200" dirty="0" smtClean="0"/>
            <a:t>porque el interesado </a:t>
          </a:r>
          <a:r>
            <a:rPr lang="es-MX" sz="1500" b="1" kern="1200" dirty="0" smtClean="0">
              <a:solidFill>
                <a:srgbClr val="FF0000"/>
              </a:solidFill>
            </a:rPr>
            <a:t>no formuló </a:t>
          </a:r>
          <a:r>
            <a:rPr lang="es-MX" sz="1500" kern="1200" dirty="0" smtClean="0"/>
            <a:t>previamente su solicitud </a:t>
          </a:r>
          <a:r>
            <a:rPr lang="es-MX" sz="1500" b="1" kern="1200" dirty="0" smtClean="0">
              <a:solidFill>
                <a:srgbClr val="FF0000"/>
              </a:solidFill>
            </a:rPr>
            <a:t>mediante el trámite ordinario </a:t>
          </a:r>
          <a:r>
            <a:rPr lang="es-MX" sz="1500" kern="1200" dirty="0" smtClean="0"/>
            <a:t>o no cumplió con los requisitos, y el procedimiento establecido, </a:t>
          </a:r>
          <a:r>
            <a:rPr lang="es-MX" sz="1500" b="1" u="sng" kern="1200" dirty="0" smtClean="0"/>
            <a:t>sería inexistente y no podría accederse</a:t>
          </a:r>
          <a:r>
            <a:rPr lang="es-MX" sz="1500" kern="1200" dirty="0" smtClean="0"/>
            <a:t>, a estos documentos que se han puesto como ejemplo, mediante el ejercicio del derecho de acceso a la información.</a:t>
          </a:r>
        </a:p>
        <a:p>
          <a:pPr lvl="0" algn="just" defTabSz="666750" rtl="0">
            <a:lnSpc>
              <a:spcPct val="90000"/>
            </a:lnSpc>
            <a:spcBef>
              <a:spcPct val="0"/>
            </a:spcBef>
            <a:spcAft>
              <a:spcPct val="35000"/>
            </a:spcAft>
          </a:pPr>
          <a:r>
            <a:rPr lang="es-MX" sz="1500" kern="1200" dirty="0" smtClean="0"/>
            <a:t>Pero si los documentos mencionados con anterioridad se hubieran </a:t>
          </a:r>
          <a:r>
            <a:rPr lang="es-MX" sz="1500" b="1" u="sng" kern="1200" dirty="0" smtClean="0"/>
            <a:t>generado previo a la solicitud </a:t>
          </a:r>
          <a:r>
            <a:rPr lang="es-MX" sz="1500" kern="1200" dirty="0" smtClean="0"/>
            <a:t>de información, se puede tener acceso a  los mismos en su versión pública.</a:t>
          </a:r>
        </a:p>
        <a:p>
          <a:pPr lvl="0" algn="just" defTabSz="666750" rtl="0">
            <a:lnSpc>
              <a:spcPct val="90000"/>
            </a:lnSpc>
            <a:spcBef>
              <a:spcPct val="0"/>
            </a:spcBef>
            <a:spcAft>
              <a:spcPct val="35000"/>
            </a:spcAft>
          </a:pPr>
          <a:endParaRPr lang="es-MX" sz="1000" kern="1200" dirty="0"/>
        </a:p>
      </dsp:txBody>
      <dsp:txXfrm>
        <a:off x="91384" y="2065602"/>
        <a:ext cx="9744798" cy="1689232"/>
      </dsp:txXfrm>
    </dsp:sp>
    <dsp:sp modelId="{BA90F417-93DA-4738-949C-5780CCA86CFB}">
      <dsp:nvSpPr>
        <dsp:cNvPr id="0" name=""/>
        <dsp:cNvSpPr/>
      </dsp:nvSpPr>
      <dsp:spPr>
        <a:xfrm>
          <a:off x="0" y="4030538"/>
          <a:ext cx="9927566" cy="7940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t>Aunque se pretendiera acceder a </a:t>
          </a:r>
          <a:r>
            <a:rPr lang="es-MX" sz="1500" b="1" kern="1200" dirty="0" smtClean="0"/>
            <a:t>copia digitalizada </a:t>
          </a:r>
          <a:r>
            <a:rPr lang="es-MX" sz="1500" kern="1200" dirty="0" smtClean="0"/>
            <a:t>y, por lo tanto, gratuita, </a:t>
          </a:r>
          <a:r>
            <a:rPr lang="es-MX" sz="1500" b="1" kern="1200" dirty="0" smtClean="0"/>
            <a:t>ese documento carecería de los efectos legales </a:t>
          </a:r>
          <a:r>
            <a:rPr lang="es-MX" sz="1500" kern="1200" dirty="0" smtClean="0"/>
            <a:t>que corresponden a la </a:t>
          </a:r>
          <a:r>
            <a:rPr lang="es-MX" sz="1500" b="1" kern="1200" dirty="0" smtClean="0"/>
            <a:t>versión del documento que se obtiene mediante el trámite específico de certificación.</a:t>
          </a:r>
          <a:endParaRPr lang="es-MX" sz="1500" kern="1200" dirty="0"/>
        </a:p>
      </dsp:txBody>
      <dsp:txXfrm>
        <a:off x="38761" y="4069299"/>
        <a:ext cx="9850044" cy="71650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1EB7A-C3C9-4E02-B079-ED075F999572}">
      <dsp:nvSpPr>
        <dsp:cNvPr id="0" name=""/>
        <dsp:cNvSpPr/>
      </dsp:nvSpPr>
      <dsp:spPr>
        <a:xfrm>
          <a:off x="-748062" y="6"/>
          <a:ext cx="10515600" cy="5021016"/>
        </a:xfrm>
        <a:prstGeom prst="rightArrow">
          <a:avLst>
            <a:gd name="adj1" fmla="val 50000"/>
            <a:gd name="adj2" fmla="val 50000"/>
          </a:avLst>
        </a:prstGeom>
        <a:solidFill>
          <a:srgbClr val="FFC000"/>
        </a:solidFill>
        <a:ln w="12700" cap="flat" cmpd="sng" algn="ctr">
          <a:solidFill>
            <a:srgbClr val="FF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243151" numCol="1" spcCol="1270" anchor="ctr" anchorCtr="0">
          <a:noAutofit/>
        </a:bodyPr>
        <a:lstStyle/>
        <a:p>
          <a:pPr lvl="0" algn="just" defTabSz="666750" rtl="0">
            <a:lnSpc>
              <a:spcPct val="90000"/>
            </a:lnSpc>
            <a:spcBef>
              <a:spcPct val="0"/>
            </a:spcBef>
            <a:spcAft>
              <a:spcPct val="35000"/>
            </a:spcAft>
          </a:pPr>
          <a:r>
            <a:rPr lang="es-MX" sz="1500" kern="1200" dirty="0" smtClean="0"/>
            <a:t>Luego de que el OG </a:t>
          </a:r>
          <a:r>
            <a:rPr lang="es-MX" sz="1500" b="1" kern="1200" dirty="0" smtClean="0"/>
            <a:t>resuelva el recurso y, en su caso, desestime los </a:t>
          </a:r>
          <a:r>
            <a:rPr lang="es-MX" sz="1500" b="1" kern="1200" dirty="0" smtClean="0">
              <a:solidFill>
                <a:srgbClr val="FF0000"/>
              </a:solidFill>
            </a:rPr>
            <a:t>actos formales inválidos </a:t>
          </a:r>
          <a:r>
            <a:rPr lang="es-MX" sz="1500" b="1" kern="1200" dirty="0" smtClean="0"/>
            <a:t>o declare a las acciones </a:t>
          </a:r>
          <a:r>
            <a:rPr lang="es-MX" sz="1500" b="1" u="sng" kern="1200" dirty="0" smtClean="0"/>
            <a:t>u omisiones como </a:t>
          </a:r>
          <a:r>
            <a:rPr lang="es-MX" sz="1500" b="1" u="sng" kern="1200" dirty="0" smtClean="0">
              <a:solidFill>
                <a:srgbClr val="FF0000"/>
              </a:solidFill>
            </a:rPr>
            <a:t>actos informales inválidos </a:t>
          </a:r>
          <a:r>
            <a:rPr lang="es-MX" sz="1500" b="1" kern="1200" dirty="0" smtClean="0"/>
            <a:t>y ordene la entrega de la información</a:t>
          </a:r>
          <a:r>
            <a:rPr lang="es-MX" sz="1500" kern="1200" dirty="0" smtClean="0"/>
            <a:t>; cuando el  SO cumpla la resolución y responda a la solicitud, </a:t>
          </a:r>
          <a:r>
            <a:rPr lang="es-MX" sz="1500" b="1" kern="1200" dirty="0" smtClean="0"/>
            <a:t>el titular del DAI tiene la posibilidad de ejercer un segundo recurso de revisión ahora en contra de la respuesta que el SO haya proporcionado en  cumplimiento a la resolución.</a:t>
          </a:r>
          <a:endParaRPr lang="es-MX" sz="1500" b="1" kern="1200" dirty="0"/>
        </a:p>
      </dsp:txBody>
      <dsp:txXfrm>
        <a:off x="-748062" y="1255260"/>
        <a:ext cx="9260346" cy="2510508"/>
      </dsp:txXfrm>
    </dsp:sp>
    <dsp:sp modelId="{BB1DFCD2-76BA-4FEF-A9A3-D96277B46169}">
      <dsp:nvSpPr>
        <dsp:cNvPr id="0" name=""/>
        <dsp:cNvSpPr/>
      </dsp:nvSpPr>
      <dsp:spPr>
        <a:xfrm>
          <a:off x="1242496" y="2591470"/>
          <a:ext cx="8649644" cy="2429552"/>
        </a:xfrm>
        <a:prstGeom prst="rightArrow">
          <a:avLst>
            <a:gd name="adj1" fmla="val 50000"/>
            <a:gd name="adj2" fmla="val 5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43151" numCol="1" spcCol="1270" anchor="ctr" anchorCtr="0">
          <a:noAutofit/>
        </a:bodyPr>
        <a:lstStyle/>
        <a:p>
          <a:pPr lvl="0" algn="just" defTabSz="533400" rtl="0">
            <a:lnSpc>
              <a:spcPct val="90000"/>
            </a:lnSpc>
            <a:spcBef>
              <a:spcPct val="0"/>
            </a:spcBef>
            <a:spcAft>
              <a:spcPct val="35000"/>
            </a:spcAft>
          </a:pPr>
          <a:r>
            <a:rPr lang="es-MX" sz="1200" kern="1200" dirty="0" smtClean="0"/>
            <a:t>Que el procedimiento se agote y resuelva en definitiva con la mayor prontitud posible para garantizar </a:t>
          </a:r>
          <a:r>
            <a:rPr lang="es-MX" sz="1200" b="1" kern="1200" dirty="0" smtClean="0"/>
            <a:t>y que no persista una injustificada </a:t>
          </a:r>
          <a:r>
            <a:rPr lang="es-MX" sz="1200" kern="1200" dirty="0" smtClean="0"/>
            <a:t>afectación al derecho en cuestión. </a:t>
          </a:r>
        </a:p>
        <a:p>
          <a:pPr lvl="0" algn="just" defTabSz="533400" rtl="0">
            <a:lnSpc>
              <a:spcPct val="90000"/>
            </a:lnSpc>
            <a:spcBef>
              <a:spcPct val="0"/>
            </a:spcBef>
            <a:spcAft>
              <a:spcPct val="35000"/>
            </a:spcAft>
          </a:pPr>
          <a:r>
            <a:rPr lang="es-MX" sz="1200" b="1" kern="1200" dirty="0" smtClean="0"/>
            <a:t>Resolución: </a:t>
          </a:r>
          <a:r>
            <a:rPr lang="es-MX" sz="1200" kern="1200" dirty="0" smtClean="0"/>
            <a:t>03593/INFOEM/IP/RR/2020 Y 03597/INFOEM/IP/RR/2020 ACUMULADOS- 2DO RECURSO DE REVISIÓN (negativa)</a:t>
          </a:r>
          <a:endParaRPr lang="es-MX" sz="1200" kern="1200" dirty="0"/>
        </a:p>
      </dsp:txBody>
      <dsp:txXfrm>
        <a:off x="1242496" y="3198858"/>
        <a:ext cx="8042256" cy="121477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24C12-CAEE-41C4-A7CD-CBADB1065E56}">
      <dsp:nvSpPr>
        <dsp:cNvPr id="0" name=""/>
        <dsp:cNvSpPr/>
      </dsp:nvSpPr>
      <dsp:spPr>
        <a:xfrm rot="16200000">
          <a:off x="-929284" y="931819"/>
          <a:ext cx="4351338" cy="248769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876" bIns="0" numCol="1" spcCol="1270" anchor="ctr" anchorCtr="0">
          <a:noAutofit/>
        </a:bodyPr>
        <a:lstStyle/>
        <a:p>
          <a:pPr lvl="0" algn="ctr" defTabSz="800100" rtl="0">
            <a:lnSpc>
              <a:spcPct val="90000"/>
            </a:lnSpc>
            <a:spcBef>
              <a:spcPct val="0"/>
            </a:spcBef>
            <a:spcAft>
              <a:spcPct val="35000"/>
            </a:spcAft>
          </a:pPr>
          <a:r>
            <a:rPr lang="es-MX" sz="1800" kern="1200" dirty="0" smtClean="0"/>
            <a:t>La sección A fracción IV del 6to:  “mecanismos de acceso a la información y procedimientos de revisión expeditos”</a:t>
          </a:r>
          <a:endParaRPr lang="es-MX" sz="1800" kern="1200" dirty="0"/>
        </a:p>
      </dsp:txBody>
      <dsp:txXfrm rot="5400000">
        <a:off x="2535" y="870268"/>
        <a:ext cx="2487699" cy="2610802"/>
      </dsp:txXfrm>
    </dsp:sp>
    <dsp:sp modelId="{7801970D-7ADF-4067-95CB-B77B48736E3E}">
      <dsp:nvSpPr>
        <dsp:cNvPr id="0" name=""/>
        <dsp:cNvSpPr/>
      </dsp:nvSpPr>
      <dsp:spPr>
        <a:xfrm rot="16200000">
          <a:off x="1744992" y="931819"/>
          <a:ext cx="4351338" cy="2487699"/>
        </a:xfrm>
        <a:prstGeom prst="flowChartManualOperation">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876" bIns="0" numCol="1" spcCol="1270" anchor="ctr" anchorCtr="0">
          <a:noAutofit/>
        </a:bodyPr>
        <a:lstStyle/>
        <a:p>
          <a:pPr lvl="0" algn="ctr" defTabSz="800100" rtl="0">
            <a:lnSpc>
              <a:spcPct val="90000"/>
            </a:lnSpc>
            <a:spcBef>
              <a:spcPct val="0"/>
            </a:spcBef>
            <a:spcAft>
              <a:spcPct val="35000"/>
            </a:spcAft>
          </a:pPr>
          <a:r>
            <a:rPr lang="es-MX" sz="1800" kern="1200" dirty="0" smtClean="0"/>
            <a:t>La fracción VII del 6to: consecuencias con que se sancionará el incumplimiento</a:t>
          </a:r>
          <a:endParaRPr lang="es-MX" sz="1800" kern="1200" dirty="0"/>
        </a:p>
      </dsp:txBody>
      <dsp:txXfrm rot="5400000">
        <a:off x="2676811" y="870268"/>
        <a:ext cx="2487699" cy="2610802"/>
      </dsp:txXfrm>
    </dsp:sp>
    <dsp:sp modelId="{7FD027DD-97B0-42A8-869F-51CE15D789D6}">
      <dsp:nvSpPr>
        <dsp:cNvPr id="0" name=""/>
        <dsp:cNvSpPr/>
      </dsp:nvSpPr>
      <dsp:spPr>
        <a:xfrm rot="16200000">
          <a:off x="4419269" y="931819"/>
          <a:ext cx="4351338" cy="2487699"/>
        </a:xfrm>
        <a:prstGeom prst="flowChartManualOperation">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876" bIns="0" numCol="1" spcCol="1270" anchor="ctr" anchorCtr="0">
          <a:noAutofit/>
        </a:bodyPr>
        <a:lstStyle/>
        <a:p>
          <a:pPr lvl="0" algn="ctr" defTabSz="800100" rtl="0">
            <a:lnSpc>
              <a:spcPct val="90000"/>
            </a:lnSpc>
            <a:spcBef>
              <a:spcPct val="0"/>
            </a:spcBef>
            <a:spcAft>
              <a:spcPct val="35000"/>
            </a:spcAft>
          </a:pPr>
          <a:r>
            <a:rPr lang="es-MX" sz="1800" kern="1200" dirty="0" smtClean="0"/>
            <a:t>El artículo 142 de la LGTAIP:  este recurso se encuentra </a:t>
          </a:r>
          <a:r>
            <a:rPr lang="es-MX" sz="1800" b="1" kern="1200" dirty="0" smtClean="0"/>
            <a:t>disponible</a:t>
          </a:r>
          <a:r>
            <a:rPr lang="es-MX" sz="1800" kern="1200" dirty="0" smtClean="0"/>
            <a:t> </a:t>
          </a:r>
          <a:r>
            <a:rPr lang="es-MX" sz="1800" b="1" kern="1200" dirty="0" smtClean="0"/>
            <a:t>para el solicitante </a:t>
          </a:r>
          <a:r>
            <a:rPr lang="es-MX" sz="1800" kern="1200" dirty="0" smtClean="0"/>
            <a:t>o su representante,  de manera directa o por medios electrónicos, ante el OG o ante la Unidad de Transparencia del SO. </a:t>
          </a:r>
          <a:endParaRPr lang="es-MX" sz="1800" kern="1200" dirty="0"/>
        </a:p>
      </dsp:txBody>
      <dsp:txXfrm rot="5400000">
        <a:off x="5351088" y="870268"/>
        <a:ext cx="2487699" cy="2610802"/>
      </dsp:txXfrm>
    </dsp:sp>
    <dsp:sp modelId="{6D4FCE7B-5DB2-4EA9-AAEA-300F9E8AFB35}">
      <dsp:nvSpPr>
        <dsp:cNvPr id="0" name=""/>
        <dsp:cNvSpPr/>
      </dsp:nvSpPr>
      <dsp:spPr>
        <a:xfrm rot="16200000">
          <a:off x="7093546" y="931819"/>
          <a:ext cx="4351338" cy="2487699"/>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876" bIns="0" numCol="1" spcCol="1270" anchor="ctr" anchorCtr="0">
          <a:noAutofit/>
        </a:bodyPr>
        <a:lstStyle/>
        <a:p>
          <a:pPr lvl="0" algn="ctr" defTabSz="800100" rtl="0">
            <a:lnSpc>
              <a:spcPct val="90000"/>
            </a:lnSpc>
            <a:spcBef>
              <a:spcPct val="0"/>
            </a:spcBef>
            <a:spcAft>
              <a:spcPct val="35000"/>
            </a:spcAft>
          </a:pPr>
          <a:r>
            <a:rPr lang="es-MX" sz="1800" kern="1200" dirty="0" smtClean="0"/>
            <a:t>El artículo 176 de la </a:t>
          </a:r>
          <a:r>
            <a:rPr lang="es-MX" sz="1800" kern="1200" dirty="0" err="1" smtClean="0"/>
            <a:t>LTAIPEMyM</a:t>
          </a:r>
          <a:r>
            <a:rPr lang="es-MX" sz="1800" kern="1200" dirty="0" smtClean="0"/>
            <a:t>: “la </a:t>
          </a:r>
          <a:r>
            <a:rPr lang="es-MX" sz="1800" b="1" u="sng" kern="1200" dirty="0" smtClean="0"/>
            <a:t>garantía secundaria </a:t>
          </a:r>
          <a:r>
            <a:rPr lang="es-MX" sz="1800" kern="1200" dirty="0" smtClean="0"/>
            <a:t>mediante la cual se pretende reparar cualquier posible afectación al DAI”</a:t>
          </a:r>
          <a:endParaRPr lang="es-MX" sz="1800" kern="1200" dirty="0"/>
        </a:p>
      </dsp:txBody>
      <dsp:txXfrm rot="5400000">
        <a:off x="8025365" y="870268"/>
        <a:ext cx="2487699"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8DBF2-E458-4299-BD77-A60B55050EBD}">
      <dsp:nvSpPr>
        <dsp:cNvPr id="0" name=""/>
        <dsp:cNvSpPr/>
      </dsp:nvSpPr>
      <dsp:spPr>
        <a:xfrm>
          <a:off x="0" y="43191"/>
          <a:ext cx="9100868" cy="8391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I. Contra respuestas en las </a:t>
          </a:r>
          <a:r>
            <a:rPr lang="es-MX" sz="1500" b="1" u="none" kern="1200" dirty="0" smtClean="0"/>
            <a:t>que se determine la clasificación de la información, restricción </a:t>
          </a:r>
          <a:r>
            <a:rPr lang="es-MX" sz="1500" b="1" kern="1200" dirty="0" smtClean="0"/>
            <a:t>temporal (por reserva), o permanente (por confidencialidad)</a:t>
          </a:r>
          <a:endParaRPr lang="es-MX" sz="1500" b="1" kern="1200" dirty="0"/>
        </a:p>
      </dsp:txBody>
      <dsp:txXfrm>
        <a:off x="40962" y="84153"/>
        <a:ext cx="9018944" cy="757185"/>
      </dsp:txXfrm>
    </dsp:sp>
    <dsp:sp modelId="{D22E3798-3B16-4EA8-A983-CB0B3B8898B1}">
      <dsp:nvSpPr>
        <dsp:cNvPr id="0" name=""/>
        <dsp:cNvSpPr/>
      </dsp:nvSpPr>
      <dsp:spPr>
        <a:xfrm>
          <a:off x="0" y="917919"/>
          <a:ext cx="9100868" cy="83910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b="1" u="sng" kern="1200" dirty="0" smtClean="0">
              <a:solidFill>
                <a:srgbClr val="FF0000"/>
              </a:solidFill>
            </a:rPr>
            <a:t>Acto formal pero inválido</a:t>
          </a:r>
          <a:r>
            <a:rPr lang="es-MX" sz="1500" kern="1200" dirty="0" smtClean="0">
              <a:solidFill>
                <a:srgbClr val="FF0000"/>
              </a:solidFill>
            </a:rPr>
            <a:t>, </a:t>
          </a:r>
          <a:r>
            <a:rPr lang="es-MX" sz="1500" kern="1200" dirty="0" smtClean="0"/>
            <a:t>cuando las autoridades han  seguido el procedimiento formal y en el acto han participado (los integrantes del comité de transparencia); pero cuando la </a:t>
          </a:r>
          <a:r>
            <a:rPr lang="es-MX" sz="1500" b="1" kern="1200" dirty="0" smtClean="0"/>
            <a:t>decisión posiblemente </a:t>
          </a:r>
          <a:r>
            <a:rPr lang="es-MX" sz="1500" b="1" u="sng" kern="1200" dirty="0" smtClean="0"/>
            <a:t>no cumpla con los criterios </a:t>
          </a:r>
          <a:r>
            <a:rPr lang="es-MX" sz="1500" kern="1200" dirty="0" smtClean="0"/>
            <a:t>substanciales que justifican el procedimiento.</a:t>
          </a:r>
          <a:endParaRPr lang="es-MX" sz="1500" kern="1200" dirty="0"/>
        </a:p>
      </dsp:txBody>
      <dsp:txXfrm>
        <a:off x="40962" y="958881"/>
        <a:ext cx="9018944" cy="757185"/>
      </dsp:txXfrm>
    </dsp:sp>
    <dsp:sp modelId="{2411DF19-5F9E-4316-8D80-D90D583480E0}">
      <dsp:nvSpPr>
        <dsp:cNvPr id="0" name=""/>
        <dsp:cNvSpPr/>
      </dsp:nvSpPr>
      <dsp:spPr>
        <a:xfrm>
          <a:off x="0" y="1800229"/>
          <a:ext cx="9100868" cy="83910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t>De encontrar fundada la reclamación, </a:t>
          </a:r>
          <a:r>
            <a:rPr lang="es-MX" sz="1500" b="1" kern="1200" dirty="0" smtClean="0"/>
            <a:t>debería dejar sin efecto el acto y ordenar la entrega de la información</a:t>
          </a:r>
          <a:r>
            <a:rPr lang="es-MX" sz="1500" kern="1200" dirty="0" smtClean="0"/>
            <a:t>, o </a:t>
          </a:r>
          <a:r>
            <a:rPr lang="es-MX" sz="1500" b="1" kern="1200" dirty="0" smtClean="0"/>
            <a:t>reponer el acuerdo de clasificación.</a:t>
          </a:r>
          <a:endParaRPr lang="es-MX" sz="1500" kern="1200" dirty="0"/>
        </a:p>
      </dsp:txBody>
      <dsp:txXfrm>
        <a:off x="40962" y="1841191"/>
        <a:ext cx="9018944" cy="757185"/>
      </dsp:txXfrm>
    </dsp:sp>
    <dsp:sp modelId="{C4100773-0DF3-48E2-8F43-635D763AC9F2}">
      <dsp:nvSpPr>
        <dsp:cNvPr id="0" name=""/>
        <dsp:cNvSpPr/>
      </dsp:nvSpPr>
      <dsp:spPr>
        <a:xfrm>
          <a:off x="0" y="2682538"/>
          <a:ext cx="9100868" cy="8391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t>También se podría estar </a:t>
          </a:r>
          <a:r>
            <a:rPr lang="es-MX" sz="1500" b="1" kern="1200" dirty="0" smtClean="0"/>
            <a:t>frente a un </a:t>
          </a:r>
          <a:r>
            <a:rPr lang="es-MX" sz="1500" b="1" u="sng" kern="1200" dirty="0" smtClean="0">
              <a:solidFill>
                <a:srgbClr val="FF0000"/>
              </a:solidFill>
            </a:rPr>
            <a:t>acto ilícito</a:t>
          </a:r>
          <a:r>
            <a:rPr lang="es-MX" sz="1500" u="sng" kern="1200" dirty="0" smtClean="0">
              <a:solidFill>
                <a:srgbClr val="FF0000"/>
              </a:solidFill>
            </a:rPr>
            <a:t>, </a:t>
          </a:r>
          <a:r>
            <a:rPr lang="es-MX" sz="1500" kern="1200" dirty="0" smtClean="0"/>
            <a:t>que ocurre </a:t>
          </a:r>
          <a:r>
            <a:rPr lang="es-MX" sz="1500" b="1" kern="1200" dirty="0" smtClean="0"/>
            <a:t>cuando se </a:t>
          </a:r>
          <a:r>
            <a:rPr lang="es-MX" sz="1500" b="1" u="sng" kern="1200" dirty="0" smtClean="0"/>
            <a:t>determina la clasificación </a:t>
          </a:r>
          <a:r>
            <a:rPr lang="es-MX" sz="1500" b="1" kern="1200" dirty="0" smtClean="0"/>
            <a:t>sin seguir el procedimiento formal</a:t>
          </a:r>
          <a:r>
            <a:rPr lang="es-MX" sz="1500" kern="1200" dirty="0" smtClean="0"/>
            <a:t>, en cuyo caso, debería de desestimarse la decisión y determinar la responsabilidad correspondiente.</a:t>
          </a:r>
          <a:endParaRPr lang="es-MX" sz="1500" kern="1200" dirty="0"/>
        </a:p>
      </dsp:txBody>
      <dsp:txXfrm>
        <a:off x="40962" y="2723500"/>
        <a:ext cx="9018944" cy="757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87237-8ABC-48C4-BAB3-DED200D64DD1}">
      <dsp:nvSpPr>
        <dsp:cNvPr id="0" name=""/>
        <dsp:cNvSpPr/>
      </dsp:nvSpPr>
      <dsp:spPr>
        <a:xfrm>
          <a:off x="0" y="234161"/>
          <a:ext cx="8755811" cy="6516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II. La declaración de inexistencia de la información</a:t>
          </a:r>
          <a:endParaRPr lang="es-MX" sz="1200" b="1" kern="1200" dirty="0"/>
        </a:p>
      </dsp:txBody>
      <dsp:txXfrm>
        <a:off x="31811" y="265972"/>
        <a:ext cx="8692189" cy="588024"/>
      </dsp:txXfrm>
    </dsp:sp>
    <dsp:sp modelId="{EA8E6E24-98AD-487B-B2D0-5B0A52A986FB}">
      <dsp:nvSpPr>
        <dsp:cNvPr id="0" name=""/>
        <dsp:cNvSpPr/>
      </dsp:nvSpPr>
      <dsp:spPr>
        <a:xfrm>
          <a:off x="0" y="937647"/>
          <a:ext cx="8755811" cy="100415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b="1" kern="1200" dirty="0" smtClean="0"/>
            <a:t>a) </a:t>
          </a:r>
          <a:r>
            <a:rPr lang="es-MX" sz="1800" kern="1200" dirty="0" smtClean="0"/>
            <a:t>Que la facultad, competencia o función </a:t>
          </a:r>
          <a:r>
            <a:rPr lang="es-MX" sz="1800" b="1" kern="1200" dirty="0" smtClean="0">
              <a:solidFill>
                <a:srgbClr val="FF0000"/>
              </a:solidFill>
            </a:rPr>
            <a:t>NO</a:t>
          </a:r>
          <a:r>
            <a:rPr lang="es-MX" sz="1800" b="1" kern="1200" dirty="0" smtClean="0"/>
            <a:t> </a:t>
          </a:r>
          <a:r>
            <a:rPr lang="es-MX" sz="1800" kern="1200" dirty="0" smtClean="0"/>
            <a:t>se haya ejercido, que sea legalmente posible justificar su no ejercicio y, en consecuencia, el que no se haya generado la información; </a:t>
          </a:r>
        </a:p>
      </dsp:txBody>
      <dsp:txXfrm>
        <a:off x="49019" y="986666"/>
        <a:ext cx="8657773" cy="906116"/>
      </dsp:txXfrm>
    </dsp:sp>
    <dsp:sp modelId="{CD75E86F-19B1-4887-9F5F-7952365CC65D}">
      <dsp:nvSpPr>
        <dsp:cNvPr id="0" name=""/>
        <dsp:cNvSpPr/>
      </dsp:nvSpPr>
      <dsp:spPr>
        <a:xfrm>
          <a:off x="0" y="1993642"/>
          <a:ext cx="8755811" cy="100415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dirty="0" smtClean="0"/>
            <a:t>b) </a:t>
          </a:r>
          <a:r>
            <a:rPr lang="es-MX" sz="1800" kern="1200" dirty="0" smtClean="0"/>
            <a:t>Que la facultad, competencia o función no se haya ejercido, </a:t>
          </a:r>
          <a:r>
            <a:rPr lang="es-MX" sz="1800" b="1" kern="1200" dirty="0" smtClean="0">
              <a:solidFill>
                <a:srgbClr val="FF0000"/>
              </a:solidFill>
            </a:rPr>
            <a:t>SIN</a:t>
          </a:r>
          <a:r>
            <a:rPr lang="es-MX" sz="1800" kern="1200" dirty="0" smtClean="0"/>
            <a:t> que sea legalmente posible justificarlo y, en consecuencia, nos encontraríamos ante una </a:t>
          </a:r>
          <a:r>
            <a:rPr lang="es-MX" sz="1800" b="1" u="sng" kern="1200" dirty="0" smtClean="0"/>
            <a:t>función no ejercida </a:t>
          </a:r>
          <a:r>
            <a:rPr lang="es-MX" sz="1800" kern="1200" dirty="0" smtClean="0"/>
            <a:t>y, como consecuencia de ello, una imposibilidad de generar información; </a:t>
          </a:r>
        </a:p>
      </dsp:txBody>
      <dsp:txXfrm>
        <a:off x="49019" y="2042661"/>
        <a:ext cx="8657773" cy="906116"/>
      </dsp:txXfrm>
    </dsp:sp>
    <dsp:sp modelId="{D8465DA1-D9F2-4B71-BC21-CBD5DDF01152}">
      <dsp:nvSpPr>
        <dsp:cNvPr id="0" name=""/>
        <dsp:cNvSpPr/>
      </dsp:nvSpPr>
      <dsp:spPr>
        <a:xfrm>
          <a:off x="0" y="3049637"/>
          <a:ext cx="8755811" cy="10041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dirty="0" smtClean="0"/>
            <a:t>c) </a:t>
          </a:r>
          <a:r>
            <a:rPr lang="es-MX" sz="1800" kern="1200" dirty="0" smtClean="0"/>
            <a:t>Que la facultad, competencia o función </a:t>
          </a:r>
          <a:r>
            <a:rPr lang="es-MX" sz="1800" b="1" kern="1200" dirty="0" smtClean="0">
              <a:solidFill>
                <a:srgbClr val="FF0000"/>
              </a:solidFill>
            </a:rPr>
            <a:t>SÍ </a:t>
          </a:r>
          <a:r>
            <a:rPr lang="es-MX" sz="1800" b="1" kern="1200" dirty="0" smtClean="0"/>
            <a:t>se ejerció </a:t>
          </a:r>
          <a:r>
            <a:rPr lang="es-MX" sz="1800" kern="1200" dirty="0" smtClean="0"/>
            <a:t>pero </a:t>
          </a:r>
          <a:r>
            <a:rPr lang="es-MX" sz="1800" b="1" kern="1200" dirty="0" smtClean="0">
              <a:solidFill>
                <a:srgbClr val="FF0000"/>
              </a:solidFill>
            </a:rPr>
            <a:t>NO</a:t>
          </a:r>
          <a:r>
            <a:rPr lang="es-MX" sz="1800" kern="1200" dirty="0" smtClean="0"/>
            <a:t> se documentó su ejercicio;</a:t>
          </a:r>
        </a:p>
        <a:p>
          <a:pPr lvl="0" algn="l" defTabSz="800100" rtl="0">
            <a:lnSpc>
              <a:spcPct val="90000"/>
            </a:lnSpc>
            <a:spcBef>
              <a:spcPct val="0"/>
            </a:spcBef>
            <a:spcAft>
              <a:spcPct val="35000"/>
            </a:spcAft>
          </a:pPr>
          <a:r>
            <a:rPr lang="es-MX" sz="1800" kern="1200" dirty="0" smtClean="0"/>
            <a:t> </a:t>
          </a:r>
          <a:endParaRPr lang="es-MX" sz="1800" kern="1200" dirty="0"/>
        </a:p>
      </dsp:txBody>
      <dsp:txXfrm>
        <a:off x="49019" y="3098656"/>
        <a:ext cx="8657773" cy="906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93DB6-79F8-4361-B255-2A1C26F2E7EB}">
      <dsp:nvSpPr>
        <dsp:cNvPr id="0" name=""/>
        <dsp:cNvSpPr/>
      </dsp:nvSpPr>
      <dsp:spPr>
        <a:xfrm>
          <a:off x="0" y="31182"/>
          <a:ext cx="9514936" cy="1035523"/>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MX" sz="1700" b="1" kern="1200" dirty="0" smtClean="0"/>
            <a:t>d) Q</a:t>
          </a:r>
          <a:r>
            <a:rPr lang="es-MX" sz="1700" kern="1200" dirty="0" smtClean="0"/>
            <a:t>ue la facultad, competencia o función </a:t>
          </a:r>
          <a:r>
            <a:rPr lang="es-MX" sz="1700" b="1" kern="1200" dirty="0" smtClean="0">
              <a:solidFill>
                <a:srgbClr val="FF0000"/>
              </a:solidFill>
            </a:rPr>
            <a:t>SÍ </a:t>
          </a:r>
          <a:r>
            <a:rPr lang="es-MX" sz="1700" kern="1200" dirty="0" smtClean="0"/>
            <a:t>se ejerció, se documentó en su momento, pero la información </a:t>
          </a:r>
          <a:r>
            <a:rPr lang="es-MX" sz="1700" b="1" kern="1200" dirty="0" smtClean="0">
              <a:solidFill>
                <a:srgbClr val="FF0000"/>
              </a:solidFill>
            </a:rPr>
            <a:t>NO SE LOCALIZA</a:t>
          </a:r>
          <a:r>
            <a:rPr lang="es-MX" sz="1700" kern="1200" dirty="0" smtClean="0"/>
            <a:t>;</a:t>
          </a:r>
        </a:p>
      </dsp:txBody>
      <dsp:txXfrm>
        <a:off x="50550" y="81732"/>
        <a:ext cx="9413836" cy="934423"/>
      </dsp:txXfrm>
    </dsp:sp>
    <dsp:sp modelId="{DC74FF8D-7043-4606-A2D6-B89E815B80A4}">
      <dsp:nvSpPr>
        <dsp:cNvPr id="0" name=""/>
        <dsp:cNvSpPr/>
      </dsp:nvSpPr>
      <dsp:spPr>
        <a:xfrm>
          <a:off x="0" y="1115665"/>
          <a:ext cx="9514936" cy="103552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MX" sz="1700" b="1" kern="1200" dirty="0" smtClean="0"/>
            <a:t>e) Q</a:t>
          </a:r>
          <a:r>
            <a:rPr lang="es-MX" sz="1700" kern="1200" dirty="0" smtClean="0"/>
            <a:t>ue la facultad, competencia o función </a:t>
          </a:r>
          <a:r>
            <a:rPr lang="es-MX" sz="1700" b="1" kern="1200" dirty="0" smtClean="0">
              <a:solidFill>
                <a:srgbClr val="FF0000"/>
              </a:solidFill>
            </a:rPr>
            <a:t>SÍ</a:t>
          </a:r>
          <a:r>
            <a:rPr lang="es-MX" sz="1700" kern="1200" dirty="0" smtClean="0"/>
            <a:t> se ejerció, se documentó pero la información </a:t>
          </a:r>
          <a:r>
            <a:rPr lang="es-MX" sz="1700" b="1" kern="1200" dirty="0" smtClean="0">
              <a:solidFill>
                <a:srgbClr val="FF0000"/>
              </a:solidFill>
            </a:rPr>
            <a:t>SE DESTRUYÓ </a:t>
          </a:r>
          <a:r>
            <a:rPr lang="es-MX" sz="1700" kern="1200" dirty="0" smtClean="0"/>
            <a:t>siguiendo el procedimiento para la baja documental; </a:t>
          </a:r>
        </a:p>
        <a:p>
          <a:pPr lvl="0" algn="just" defTabSz="755650" rtl="0">
            <a:lnSpc>
              <a:spcPct val="90000"/>
            </a:lnSpc>
            <a:spcBef>
              <a:spcPct val="0"/>
            </a:spcBef>
            <a:spcAft>
              <a:spcPct val="35000"/>
            </a:spcAft>
          </a:pPr>
          <a:r>
            <a:rPr lang="es-MX" sz="1700" kern="1200" dirty="0" smtClean="0"/>
            <a:t>  </a:t>
          </a:r>
          <a:endParaRPr lang="es-MX" sz="1700" kern="1200" dirty="0"/>
        </a:p>
      </dsp:txBody>
      <dsp:txXfrm>
        <a:off x="50550" y="1166215"/>
        <a:ext cx="9413836" cy="934423"/>
      </dsp:txXfrm>
    </dsp:sp>
    <dsp:sp modelId="{3291F49A-9E6A-43FC-8011-E2E922E94E08}">
      <dsp:nvSpPr>
        <dsp:cNvPr id="0" name=""/>
        <dsp:cNvSpPr/>
      </dsp:nvSpPr>
      <dsp:spPr>
        <a:xfrm>
          <a:off x="0" y="2200149"/>
          <a:ext cx="9514936" cy="103552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MX" sz="1700" b="1" kern="1200" dirty="0" smtClean="0"/>
            <a:t>f) Q</a:t>
          </a:r>
          <a:r>
            <a:rPr lang="es-MX" sz="1700" kern="1200" dirty="0" smtClean="0"/>
            <a:t>ue la facultad, competencia o función </a:t>
          </a:r>
          <a:r>
            <a:rPr lang="es-MX" sz="1700" b="1" kern="1200" dirty="0" smtClean="0">
              <a:solidFill>
                <a:srgbClr val="FF0000"/>
              </a:solidFill>
            </a:rPr>
            <a:t>SÍ</a:t>
          </a:r>
          <a:r>
            <a:rPr lang="es-MX" sz="1700" kern="1200" dirty="0" smtClean="0"/>
            <a:t> se ejerció, se documentó pero la información se destruyó </a:t>
          </a:r>
          <a:r>
            <a:rPr lang="es-MX" sz="1700" b="1" kern="1200" dirty="0" smtClean="0">
              <a:solidFill>
                <a:srgbClr val="FF0000"/>
              </a:solidFill>
            </a:rPr>
            <a:t>SIN</a:t>
          </a:r>
          <a:r>
            <a:rPr lang="es-MX" sz="1700" kern="1200" dirty="0" smtClean="0"/>
            <a:t> que se siguiera el procedimiento para la baja documental; y,</a:t>
          </a:r>
        </a:p>
      </dsp:txBody>
      <dsp:txXfrm>
        <a:off x="50550" y="2250699"/>
        <a:ext cx="9413836" cy="934423"/>
      </dsp:txXfrm>
    </dsp:sp>
    <dsp:sp modelId="{9722EDB1-382E-4434-A0C2-ADF2499B0F33}">
      <dsp:nvSpPr>
        <dsp:cNvPr id="0" name=""/>
        <dsp:cNvSpPr/>
      </dsp:nvSpPr>
      <dsp:spPr>
        <a:xfrm>
          <a:off x="0" y="3284632"/>
          <a:ext cx="9514936" cy="103552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MX" sz="1700" b="1" kern="1200" dirty="0" smtClean="0"/>
            <a:t>g) Q</a:t>
          </a:r>
          <a:r>
            <a:rPr lang="es-MX" sz="1700" kern="1200" dirty="0" smtClean="0"/>
            <a:t>ue la facultad, competencia o función </a:t>
          </a:r>
          <a:r>
            <a:rPr lang="es-MX" sz="1700" b="1" kern="1200" dirty="0" smtClean="0">
              <a:solidFill>
                <a:srgbClr val="FF0000"/>
              </a:solidFill>
            </a:rPr>
            <a:t>SÍ </a:t>
          </a:r>
          <a:r>
            <a:rPr lang="es-MX" sz="1700" kern="1200" dirty="0" smtClean="0"/>
            <a:t>se ejerció, se documentó pero la información </a:t>
          </a:r>
          <a:r>
            <a:rPr lang="es-MX" sz="1700" b="1" kern="1200" dirty="0" smtClean="0">
              <a:solidFill>
                <a:srgbClr val="FF0000"/>
              </a:solidFill>
            </a:rPr>
            <a:t>SE SUSTRAJO </a:t>
          </a:r>
          <a:r>
            <a:rPr lang="es-MX" sz="1700" kern="1200" dirty="0" smtClean="0"/>
            <a:t>del archivo público por el servidor público que la generó o por cualquier otro.</a:t>
          </a:r>
        </a:p>
      </dsp:txBody>
      <dsp:txXfrm>
        <a:off x="50550" y="3335182"/>
        <a:ext cx="9413836" cy="934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62BFF-14C0-4BD2-94A9-663750CC86DB}">
      <dsp:nvSpPr>
        <dsp:cNvPr id="0" name=""/>
        <dsp:cNvSpPr/>
      </dsp:nvSpPr>
      <dsp:spPr>
        <a:xfrm>
          <a:off x="1623192" y="0"/>
          <a:ext cx="7269214" cy="5443718"/>
        </a:xfrm>
        <a:prstGeom prst="diamond">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C33146A-2E56-4F46-9D1B-BBB976FFC6F8}">
      <dsp:nvSpPr>
        <dsp:cNvPr id="0" name=""/>
        <dsp:cNvSpPr/>
      </dsp:nvSpPr>
      <dsp:spPr>
        <a:xfrm>
          <a:off x="3053094" y="517153"/>
          <a:ext cx="2123050" cy="21230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Los incisos a), b) y c) representan un incumplimiento a la obligación de documentar los actos que realizan.</a:t>
          </a:r>
          <a:endParaRPr lang="es-MX" sz="1200" kern="1200" dirty="0"/>
        </a:p>
      </dsp:txBody>
      <dsp:txXfrm>
        <a:off x="3156733" y="620792"/>
        <a:ext cx="1915772" cy="1915772"/>
      </dsp:txXfrm>
    </dsp:sp>
    <dsp:sp modelId="{363F3577-9489-4C58-ADF5-68B60C1EFA83}">
      <dsp:nvSpPr>
        <dsp:cNvPr id="0" name=""/>
        <dsp:cNvSpPr/>
      </dsp:nvSpPr>
      <dsp:spPr>
        <a:xfrm>
          <a:off x="5339455" y="517153"/>
          <a:ext cx="2123050" cy="212305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Los incisos d), e), f) y g) constituyen una posible violación a la garantía primaria </a:t>
          </a:r>
          <a:r>
            <a:rPr lang="es-MX" sz="1200" b="1" kern="1200" dirty="0" smtClean="0"/>
            <a:t>del deber </a:t>
          </a:r>
          <a:r>
            <a:rPr lang="es-MX" sz="1200" kern="1200" dirty="0" smtClean="0"/>
            <a:t>de resguardar los documentos en archivos administrativos actualizados.</a:t>
          </a:r>
          <a:endParaRPr lang="es-MX" sz="1200" kern="1200" dirty="0"/>
        </a:p>
      </dsp:txBody>
      <dsp:txXfrm>
        <a:off x="5443094" y="620792"/>
        <a:ext cx="1915772" cy="1915772"/>
      </dsp:txXfrm>
    </dsp:sp>
    <dsp:sp modelId="{270C2E1C-BD1F-4CC4-A84F-A9769290AF43}">
      <dsp:nvSpPr>
        <dsp:cNvPr id="0" name=""/>
        <dsp:cNvSpPr/>
      </dsp:nvSpPr>
      <dsp:spPr>
        <a:xfrm>
          <a:off x="1879121" y="2829394"/>
          <a:ext cx="3349557" cy="1966008"/>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-Se trata del incumplimiento de dos garantías primarias del derecho.</a:t>
          </a:r>
        </a:p>
        <a:p>
          <a:pPr lvl="0" algn="ctr" defTabSz="533400" rtl="0">
            <a:lnSpc>
              <a:spcPct val="90000"/>
            </a:lnSpc>
            <a:spcBef>
              <a:spcPct val="0"/>
            </a:spcBef>
            <a:spcAft>
              <a:spcPct val="35000"/>
            </a:spcAft>
          </a:pPr>
          <a:r>
            <a:rPr lang="es-MX" sz="1200" kern="1200" dirty="0" smtClean="0"/>
            <a:t> -Puede investigarse y sancionarse con la finalidad de adoptar las medidas que permitan reparar las afectaciones.</a:t>
          </a:r>
          <a:endParaRPr lang="es-MX" sz="1200" kern="1200" dirty="0"/>
        </a:p>
      </dsp:txBody>
      <dsp:txXfrm>
        <a:off x="1975094" y="2925367"/>
        <a:ext cx="3157611" cy="1774062"/>
      </dsp:txXfrm>
    </dsp:sp>
    <dsp:sp modelId="{207F268B-F8FE-4CFD-BE07-4A68306FD7EA}">
      <dsp:nvSpPr>
        <dsp:cNvPr id="0" name=""/>
        <dsp:cNvSpPr/>
      </dsp:nvSpPr>
      <dsp:spPr>
        <a:xfrm>
          <a:off x="5445088" y="2666386"/>
          <a:ext cx="3119503" cy="238006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-Para el incumplimiento al deber de documentar, la legislación establece, como medidas de reparación, </a:t>
          </a:r>
          <a:r>
            <a:rPr lang="es-MX" sz="1200" b="1" kern="1200" dirty="0" smtClean="0"/>
            <a:t>la justificación de los motivos que expliquen el no ejercicio.</a:t>
          </a:r>
          <a:r>
            <a:rPr lang="es-MX" sz="1200" kern="1200" dirty="0" smtClean="0"/>
            <a:t> </a:t>
          </a:r>
        </a:p>
        <a:p>
          <a:pPr lvl="0" algn="ctr" defTabSz="533400" rtl="0">
            <a:lnSpc>
              <a:spcPct val="90000"/>
            </a:lnSpc>
            <a:spcBef>
              <a:spcPct val="0"/>
            </a:spcBef>
            <a:spcAft>
              <a:spcPct val="35000"/>
            </a:spcAft>
          </a:pPr>
          <a:r>
            <a:rPr lang="es-MX" sz="1200" kern="1200" dirty="0" smtClean="0"/>
            <a:t>-Se </a:t>
          </a:r>
          <a:r>
            <a:rPr lang="es-MX" sz="1200" b="1" kern="1200" dirty="0" smtClean="0"/>
            <a:t>trate de generar </a:t>
          </a:r>
          <a:r>
            <a:rPr lang="es-MX" sz="1200" kern="1200" dirty="0" smtClean="0"/>
            <a:t>la información inexistente. </a:t>
          </a:r>
        </a:p>
        <a:p>
          <a:pPr lvl="0" algn="ctr" defTabSz="533400" rtl="0">
            <a:lnSpc>
              <a:spcPct val="90000"/>
            </a:lnSpc>
            <a:spcBef>
              <a:spcPct val="0"/>
            </a:spcBef>
            <a:spcAft>
              <a:spcPct val="35000"/>
            </a:spcAft>
          </a:pPr>
          <a:r>
            <a:rPr lang="es-MX" sz="1200" kern="1200" dirty="0" smtClean="0"/>
            <a:t>-Se inicie el procedimiento de responsabilidades por el incumplimiento de estos deberes</a:t>
          </a:r>
          <a:r>
            <a:rPr lang="es-MX" sz="800" kern="1200" dirty="0" smtClean="0"/>
            <a:t>.</a:t>
          </a:r>
          <a:endParaRPr lang="es-MX" sz="800" kern="1200" dirty="0"/>
        </a:p>
      </dsp:txBody>
      <dsp:txXfrm>
        <a:off x="5561273" y="2782571"/>
        <a:ext cx="2887133" cy="21476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CDAF-6C9F-40EB-9F4C-B3C8B5934E44}">
      <dsp:nvSpPr>
        <dsp:cNvPr id="0" name=""/>
        <dsp:cNvSpPr/>
      </dsp:nvSpPr>
      <dsp:spPr>
        <a:xfrm>
          <a:off x="0" y="571016"/>
          <a:ext cx="10075653" cy="3659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b="1" kern="1200" dirty="0" smtClean="0"/>
            <a:t>III. De la declaración de incompetencia </a:t>
          </a:r>
          <a:endParaRPr lang="es-MX" sz="1500" b="1" kern="1200" dirty="0"/>
        </a:p>
      </dsp:txBody>
      <dsp:txXfrm>
        <a:off x="17865" y="588881"/>
        <a:ext cx="10039923" cy="330246"/>
      </dsp:txXfrm>
    </dsp:sp>
    <dsp:sp modelId="{D1C060CF-98C8-4B67-9547-0557E7D156E6}">
      <dsp:nvSpPr>
        <dsp:cNvPr id="0" name=""/>
        <dsp:cNvSpPr/>
      </dsp:nvSpPr>
      <dsp:spPr>
        <a:xfrm>
          <a:off x="0" y="1072430"/>
          <a:ext cx="10075653"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es-MX" sz="1200" kern="1200" dirty="0" smtClean="0"/>
            <a:t>Límite al DAI cuando, la información </a:t>
          </a:r>
          <a:r>
            <a:rPr lang="es-MX" sz="1200" b="1" u="sng" kern="1200" dirty="0" smtClean="0">
              <a:solidFill>
                <a:srgbClr val="FF0000"/>
              </a:solidFill>
            </a:rPr>
            <a:t>no la posee el sujeto obligado </a:t>
          </a:r>
          <a:r>
            <a:rPr lang="es-MX" sz="1200" b="1" kern="1200" dirty="0" smtClean="0"/>
            <a:t>porque no corresponde  sus facultades, competencias o funciones legalmente establecidas.</a:t>
          </a:r>
        </a:p>
        <a:p>
          <a:pPr lvl="0" algn="just" defTabSz="533400" rtl="0">
            <a:lnSpc>
              <a:spcPct val="90000"/>
            </a:lnSpc>
            <a:spcBef>
              <a:spcPct val="0"/>
            </a:spcBef>
            <a:spcAft>
              <a:spcPct val="35000"/>
            </a:spcAft>
          </a:pPr>
          <a:r>
            <a:rPr lang="es-MX" sz="1200" kern="1200" dirty="0" smtClean="0"/>
            <a:t>Puede ocurrir como consecuencia de un </a:t>
          </a:r>
          <a:r>
            <a:rPr lang="es-MX" sz="1200" b="1" u="sng" kern="1200" dirty="0" smtClean="0">
              <a:solidFill>
                <a:srgbClr val="FF0000"/>
              </a:solidFill>
            </a:rPr>
            <a:t>acto formal </a:t>
          </a:r>
          <a:r>
            <a:rPr lang="es-MX" sz="1200" kern="1200" dirty="0" smtClean="0"/>
            <a:t>al ser emitido por el titular de la unidad de transparencia, </a:t>
          </a:r>
          <a:r>
            <a:rPr lang="es-MX" sz="1200" u="sng" kern="1200" dirty="0" smtClean="0"/>
            <a:t>pero </a:t>
          </a:r>
          <a:r>
            <a:rPr lang="es-MX" sz="1200" b="1" u="sng" kern="1200" dirty="0" smtClean="0">
              <a:solidFill>
                <a:srgbClr val="FF0000"/>
              </a:solidFill>
            </a:rPr>
            <a:t>inválido</a:t>
          </a:r>
          <a:r>
            <a:rPr lang="es-MX" sz="1200" u="sng" kern="1200" dirty="0" smtClean="0"/>
            <a:t> </a:t>
          </a:r>
          <a:r>
            <a:rPr lang="es-MX" sz="1200" kern="1200" dirty="0" smtClean="0"/>
            <a:t>cuando </a:t>
          </a:r>
          <a:r>
            <a:rPr lang="es-MX" sz="1200" u="sng" kern="1200" dirty="0" smtClean="0"/>
            <a:t>no se verifica </a:t>
          </a:r>
          <a:r>
            <a:rPr lang="es-MX" sz="1200" kern="1200" dirty="0" smtClean="0"/>
            <a:t>con el debido cuidado y la información solicitada sí puede formar parte de la información.</a:t>
          </a:r>
        </a:p>
      </dsp:txBody>
      <dsp:txXfrm>
        <a:off x="59399" y="1131829"/>
        <a:ext cx="9956855"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86A79-8751-4BDA-9651-44275E52E212}" type="datetimeFigureOut">
              <a:rPr lang="es-MX" smtClean="0"/>
              <a:t>29/04/2021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C5499-F804-4FED-ABCB-D301E4B4224C}" type="slidenum">
              <a:rPr lang="es-MX" smtClean="0"/>
              <a:t>‹Nº›</a:t>
            </a:fld>
            <a:endParaRPr lang="es-MX"/>
          </a:p>
        </p:txBody>
      </p:sp>
    </p:spTree>
    <p:extLst>
      <p:ext uri="{BB962C8B-B14F-4D97-AF65-F5344CB8AC3E}">
        <p14:creationId xmlns:p14="http://schemas.microsoft.com/office/powerpoint/2010/main" val="286813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06C5499-F804-4FED-ABCB-D301E4B4224C}" type="slidenum">
              <a:rPr lang="es-MX" smtClean="0"/>
              <a:t>5</a:t>
            </a:fld>
            <a:endParaRPr lang="es-MX"/>
          </a:p>
        </p:txBody>
      </p:sp>
    </p:spTree>
    <p:extLst>
      <p:ext uri="{BB962C8B-B14F-4D97-AF65-F5344CB8AC3E}">
        <p14:creationId xmlns:p14="http://schemas.microsoft.com/office/powerpoint/2010/main" val="30424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06C5499-F804-4FED-ABCB-D301E4B4224C}" type="slidenum">
              <a:rPr lang="es-MX" smtClean="0"/>
              <a:t>6</a:t>
            </a:fld>
            <a:endParaRPr lang="es-MX"/>
          </a:p>
        </p:txBody>
      </p:sp>
    </p:spTree>
    <p:extLst>
      <p:ext uri="{BB962C8B-B14F-4D97-AF65-F5344CB8AC3E}">
        <p14:creationId xmlns:p14="http://schemas.microsoft.com/office/powerpoint/2010/main" val="331529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7163E9-28E7-0D4F-AFBE-3E08709878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 xmlns:a16="http://schemas.microsoft.com/office/drawing/2014/main" id="{3C79CEE2-4261-F840-924E-964C2D585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 xmlns:a16="http://schemas.microsoft.com/office/drawing/2014/main" id="{5929B346-50DA-864B-8D8A-8F71216DE99B}"/>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5" name="Marcador de pie de página 4">
            <a:extLst>
              <a:ext uri="{FF2B5EF4-FFF2-40B4-BE49-F238E27FC236}">
                <a16:creationId xmlns="" xmlns:a16="http://schemas.microsoft.com/office/drawing/2014/main" id="{29013256-0D4B-3342-BDB8-492A1D5F43E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C4A29FDD-26F3-DC49-8C62-D1189754AE15}"/>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2778803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1221EB6-AFC5-7442-B1F7-07F2677675A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 xmlns:a16="http://schemas.microsoft.com/office/drawing/2014/main" id="{E00DFFCC-8FB6-EA4B-BEFA-77D84EC00FF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 xmlns:a16="http://schemas.microsoft.com/office/drawing/2014/main" id="{27DA21F4-5CFF-544C-A96C-95F0AA924B84}"/>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5" name="Marcador de pie de página 4">
            <a:extLst>
              <a:ext uri="{FF2B5EF4-FFF2-40B4-BE49-F238E27FC236}">
                <a16:creationId xmlns="" xmlns:a16="http://schemas.microsoft.com/office/drawing/2014/main" id="{891BFD08-09E8-F849-98FF-32D18571BF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22499C39-8381-C44D-8235-8F18F5085DC3}"/>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861819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64B0AE2-8121-D74E-8AD6-2400B108C4F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 xmlns:a16="http://schemas.microsoft.com/office/drawing/2014/main" id="{33E7E6A2-3468-534A-A093-495971D8F24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 xmlns:a16="http://schemas.microsoft.com/office/drawing/2014/main" id="{83F258C6-0A8E-B94D-B5E3-A184EB63770C}"/>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5" name="Marcador de pie de página 4">
            <a:extLst>
              <a:ext uri="{FF2B5EF4-FFF2-40B4-BE49-F238E27FC236}">
                <a16:creationId xmlns="" xmlns:a16="http://schemas.microsoft.com/office/drawing/2014/main" id="{C15E405F-0D86-1444-ADA1-B6D57B0F12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3632302B-7F84-2B40-B2BF-5C5837D71AA3}"/>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4035937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AACE92-2BEF-6D41-AF4F-8D4E70E5716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 xmlns:a16="http://schemas.microsoft.com/office/drawing/2014/main" id="{17142C16-D723-E441-A109-7F33E1E151A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 xmlns:a16="http://schemas.microsoft.com/office/drawing/2014/main" id="{C629C3FE-E51F-2E47-AB67-E4A66DD998F3}"/>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5" name="Marcador de pie de página 4">
            <a:extLst>
              <a:ext uri="{FF2B5EF4-FFF2-40B4-BE49-F238E27FC236}">
                <a16:creationId xmlns="" xmlns:a16="http://schemas.microsoft.com/office/drawing/2014/main" id="{3E950409-6375-B740-9C50-AC714BA71A6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24B1E183-4C41-F049-9B9B-AA3446F42644}"/>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835488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42975A-5D8A-FD4E-BF87-869866739A8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 xmlns:a16="http://schemas.microsoft.com/office/drawing/2014/main" id="{5F9A1573-EC6D-FA42-83DE-7C489861C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 xmlns:a16="http://schemas.microsoft.com/office/drawing/2014/main" id="{F2F331C4-48C7-A948-987F-885B3FB0C0A4}"/>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5" name="Marcador de pie de página 4">
            <a:extLst>
              <a:ext uri="{FF2B5EF4-FFF2-40B4-BE49-F238E27FC236}">
                <a16:creationId xmlns="" xmlns:a16="http://schemas.microsoft.com/office/drawing/2014/main" id="{19C383F9-60AF-8945-8915-4E62BDD7F4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F1EEC226-FE33-9D46-971D-1AC8706B909C}"/>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70629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363664-4F77-E34C-B47F-9DC919F100F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 xmlns:a16="http://schemas.microsoft.com/office/drawing/2014/main" id="{9C280C5D-B1CF-424A-969D-601B27ACC20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 xmlns:a16="http://schemas.microsoft.com/office/drawing/2014/main" id="{4AB6D0E6-D6D7-D24E-AB48-5C67AB91419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 xmlns:a16="http://schemas.microsoft.com/office/drawing/2014/main" id="{1CF20601-CCE0-B445-8174-AAEAF8AABC75}"/>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6" name="Marcador de pie de página 5">
            <a:extLst>
              <a:ext uri="{FF2B5EF4-FFF2-40B4-BE49-F238E27FC236}">
                <a16:creationId xmlns="" xmlns:a16="http://schemas.microsoft.com/office/drawing/2014/main" id="{201905CD-63C9-F44E-A7F7-30FB780707C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5FDAC467-DA77-6743-B97B-CDBCC7652869}"/>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4020372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61D55A-D2EA-074F-8CB4-A804CCDA97EF}"/>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 xmlns:a16="http://schemas.microsoft.com/office/drawing/2014/main" id="{48E777CB-0D16-8D4D-BBCA-9A13FCB2C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 xmlns:a16="http://schemas.microsoft.com/office/drawing/2014/main" id="{B15FB600-6F9D-E146-AF1A-8574D59BCC9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 xmlns:a16="http://schemas.microsoft.com/office/drawing/2014/main" id="{1DBF5A41-327E-D04C-A37D-AAAD1820D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 xmlns:a16="http://schemas.microsoft.com/office/drawing/2014/main" id="{096E21DF-4529-F942-AE28-F564B453613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 xmlns:a16="http://schemas.microsoft.com/office/drawing/2014/main" id="{B327AFB5-9628-B54F-A27F-36A39B693C38}"/>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8" name="Marcador de pie de página 7">
            <a:extLst>
              <a:ext uri="{FF2B5EF4-FFF2-40B4-BE49-F238E27FC236}">
                <a16:creationId xmlns="" xmlns:a16="http://schemas.microsoft.com/office/drawing/2014/main" id="{A95FE3FB-7196-244B-A08E-2561E6D0D55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FCBBFEC8-0890-E141-87B8-599BDDB01EF7}"/>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4163940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D09B09-846E-1144-9526-934FDE39BA9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 xmlns:a16="http://schemas.microsoft.com/office/drawing/2014/main" id="{D08610B7-54A8-7B4C-8122-9C5F111C1551}"/>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4" name="Marcador de pie de página 3">
            <a:extLst>
              <a:ext uri="{FF2B5EF4-FFF2-40B4-BE49-F238E27FC236}">
                <a16:creationId xmlns="" xmlns:a16="http://schemas.microsoft.com/office/drawing/2014/main" id="{318F5917-84B7-F648-9F8B-F5CAFE46819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4E14BF13-9ED9-0646-B628-4C500A0BDF14}"/>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675821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E2DE837-962E-6E4F-B7C4-D940341DD5B6}"/>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3" name="Marcador de pie de página 2">
            <a:extLst>
              <a:ext uri="{FF2B5EF4-FFF2-40B4-BE49-F238E27FC236}">
                <a16:creationId xmlns="" xmlns:a16="http://schemas.microsoft.com/office/drawing/2014/main" id="{CA6C51EC-9A4C-0442-81BC-3F02E890201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EFA78508-727A-F446-A5FE-FC3D4EBA6D70}"/>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078070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CF3753-557F-4245-8F59-CBBBD7B2FB0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 xmlns:a16="http://schemas.microsoft.com/office/drawing/2014/main" id="{391B1F84-790D-6F4D-83F9-15931C95D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 xmlns:a16="http://schemas.microsoft.com/office/drawing/2014/main" id="{CB76C68C-25AE-1342-AE45-2D08354AB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882509F0-42B4-154E-A1E9-5B296A61FA5A}"/>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6" name="Marcador de pie de página 5">
            <a:extLst>
              <a:ext uri="{FF2B5EF4-FFF2-40B4-BE49-F238E27FC236}">
                <a16:creationId xmlns="" xmlns:a16="http://schemas.microsoft.com/office/drawing/2014/main" id="{B144C549-9557-0C40-93B4-0499C46938D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1C5A01D3-575F-A04D-B123-418728514E77}"/>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728620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59DCA2-E336-4842-A3CA-D3D7782506D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 xmlns:a16="http://schemas.microsoft.com/office/drawing/2014/main" id="{618C65A0-3827-FB4E-9469-87D4E0D06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975349B4-58CB-2849-9D8A-B8E2E4F16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A286F936-BF2D-8844-9681-EF1865F4CF70}"/>
              </a:ext>
            </a:extLst>
          </p:cNvPr>
          <p:cNvSpPr>
            <a:spLocks noGrp="1"/>
          </p:cNvSpPr>
          <p:nvPr>
            <p:ph type="dt" sz="half" idx="10"/>
          </p:nvPr>
        </p:nvSpPr>
        <p:spPr/>
        <p:txBody>
          <a:bodyPr/>
          <a:lstStyle/>
          <a:p>
            <a:fld id="{BCDCB865-4188-214F-ACDD-648B631DDD3F}" type="datetimeFigureOut">
              <a:rPr lang="es-MX" smtClean="0"/>
              <a:t>29/04/2021</a:t>
            </a:fld>
            <a:endParaRPr lang="es-MX"/>
          </a:p>
        </p:txBody>
      </p:sp>
      <p:sp>
        <p:nvSpPr>
          <p:cNvPr id="6" name="Marcador de pie de página 5">
            <a:extLst>
              <a:ext uri="{FF2B5EF4-FFF2-40B4-BE49-F238E27FC236}">
                <a16:creationId xmlns="" xmlns:a16="http://schemas.microsoft.com/office/drawing/2014/main" id="{E61261A4-E77F-A44E-9067-FD0D0CCC59A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1833D5D3-43CE-A94C-BAF3-3E5F1509F2F6}"/>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1938076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A28A8A1-3FDB-C341-A3BF-314388245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 xmlns:a16="http://schemas.microsoft.com/office/drawing/2014/main" id="{3BBDAD55-1536-D54F-ADCB-C6F7EC2FC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 xmlns:a16="http://schemas.microsoft.com/office/drawing/2014/main" id="{CA1A425B-D4A1-0B48-BFB6-EB17CE5FF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CB865-4188-214F-ACDD-648B631DDD3F}" type="datetimeFigureOut">
              <a:rPr lang="es-MX" smtClean="0"/>
              <a:t>29/04/2021</a:t>
            </a:fld>
            <a:endParaRPr lang="es-MX"/>
          </a:p>
        </p:txBody>
      </p:sp>
      <p:sp>
        <p:nvSpPr>
          <p:cNvPr id="5" name="Marcador de pie de página 4">
            <a:extLst>
              <a:ext uri="{FF2B5EF4-FFF2-40B4-BE49-F238E27FC236}">
                <a16:creationId xmlns="" xmlns:a16="http://schemas.microsoft.com/office/drawing/2014/main" id="{49EB9FBF-2D19-BB4B-8DB0-0D2546E85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1BC5D5F4-6E7D-424F-8D69-681F251CF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B7D1A-390B-5044-B12C-4736E3F4FC29}" type="slidenum">
              <a:rPr lang="es-MX" smtClean="0"/>
              <a:t>‹Nº›</a:t>
            </a:fld>
            <a:endParaRPr lang="es-MX"/>
          </a:p>
        </p:txBody>
      </p:sp>
    </p:spTree>
    <p:extLst>
      <p:ext uri="{BB962C8B-B14F-4D97-AF65-F5344CB8AC3E}">
        <p14:creationId xmlns:p14="http://schemas.microsoft.com/office/powerpoint/2010/main" val="3982034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8.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g"/><Relationship Id="rId7" Type="http://schemas.openxmlformats.org/officeDocument/2006/relationships/diagramQuickStyle" Target="../diagrams/quickStyle3.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6.png"/><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520B32E-20A7-234F-8315-DC2A87BF06F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 xmlns:a16="http://schemas.microsoft.com/office/drawing/2014/main" id="{A54F9CBE-1572-6B42-99B6-5B39F6165682}"/>
              </a:ext>
            </a:extLst>
          </p:cNvPr>
          <p:cNvSpPr>
            <a:spLocks noGrp="1"/>
          </p:cNvSpPr>
          <p:nvPr>
            <p:ph type="ctrTitle"/>
          </p:nvPr>
        </p:nvSpPr>
        <p:spPr>
          <a:xfrm>
            <a:off x="1647092" y="5345723"/>
            <a:ext cx="9144000" cy="661256"/>
          </a:xfrm>
        </p:spPr>
        <p:txBody>
          <a:bodyPr>
            <a:normAutofit/>
          </a:bodyPr>
          <a:lstStyle/>
          <a:p>
            <a:r>
              <a:rPr lang="es-MX" sz="2800" dirty="0" smtClean="0">
                <a:solidFill>
                  <a:srgbClr val="7030A0"/>
                </a:solidFill>
                <a:latin typeface="Arial Rounded MT Bold" panose="020F0704030504030204" pitchFamily="34" charset="77"/>
              </a:rPr>
              <a:t>Licenciada: Soledad Alicia Velázquez De Paz</a:t>
            </a:r>
            <a:endParaRPr lang="es-MX" sz="2800" dirty="0">
              <a:solidFill>
                <a:srgbClr val="7030A0"/>
              </a:solidFill>
              <a:latin typeface="Arial Rounded MT Bold" panose="020F0704030504030204" pitchFamily="34" charset="77"/>
            </a:endParaRPr>
          </a:p>
        </p:txBody>
      </p:sp>
    </p:spTree>
    <p:extLst>
      <p:ext uri="{BB962C8B-B14F-4D97-AF65-F5344CB8AC3E}">
        <p14:creationId xmlns:p14="http://schemas.microsoft.com/office/powerpoint/2010/main" val="3334506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3828018483"/>
              </p:ext>
            </p:extLst>
          </p:nvPr>
        </p:nvGraphicFramePr>
        <p:xfrm>
          <a:off x="1940943" y="1629767"/>
          <a:ext cx="8755811" cy="4287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630024" y="405441"/>
            <a:ext cx="2397848" cy="1398387"/>
          </a:xfrm>
          <a:prstGeom prst="rect">
            <a:avLst/>
          </a:prstGeom>
        </p:spPr>
      </p:pic>
    </p:spTree>
    <p:extLst>
      <p:ext uri="{BB962C8B-B14F-4D97-AF65-F5344CB8AC3E}">
        <p14:creationId xmlns:p14="http://schemas.microsoft.com/office/powerpoint/2010/main" val="1254188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969945659"/>
              </p:ext>
            </p:extLst>
          </p:nvPr>
        </p:nvGraphicFramePr>
        <p:xfrm>
          <a:off x="1578633" y="1031995"/>
          <a:ext cx="95149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946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351880548"/>
              </p:ext>
            </p:extLst>
          </p:nvPr>
        </p:nvGraphicFramePr>
        <p:xfrm>
          <a:off x="838200" y="733246"/>
          <a:ext cx="10515600" cy="544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278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8408" y="707366"/>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795249349"/>
              </p:ext>
            </p:extLst>
          </p:nvPr>
        </p:nvGraphicFramePr>
        <p:xfrm>
          <a:off x="577970" y="1135510"/>
          <a:ext cx="10075653" cy="3289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68230720"/>
              </p:ext>
            </p:extLst>
          </p:nvPr>
        </p:nvGraphicFramePr>
        <p:xfrm>
          <a:off x="1210573" y="3597215"/>
          <a:ext cx="8934092" cy="2518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n 8"/>
          <p:cNvPicPr>
            <a:picLocks noChangeAspect="1"/>
          </p:cNvPicPr>
          <p:nvPr/>
        </p:nvPicPr>
        <p:blipFill>
          <a:blip r:embed="rId13"/>
          <a:stretch>
            <a:fillRect/>
          </a:stretch>
        </p:blipFill>
        <p:spPr>
          <a:xfrm>
            <a:off x="10825711" y="2286000"/>
            <a:ext cx="966418" cy="1244629"/>
          </a:xfrm>
          <a:prstGeom prst="rect">
            <a:avLst/>
          </a:prstGeom>
        </p:spPr>
      </p:pic>
      <p:pic>
        <p:nvPicPr>
          <p:cNvPr id="10" name="Imagen 9"/>
          <p:cNvPicPr>
            <a:picLocks noChangeAspect="1"/>
          </p:cNvPicPr>
          <p:nvPr/>
        </p:nvPicPr>
        <p:blipFill>
          <a:blip r:embed="rId14"/>
          <a:stretch>
            <a:fillRect/>
          </a:stretch>
        </p:blipFill>
        <p:spPr>
          <a:xfrm>
            <a:off x="4295955" y="5167314"/>
            <a:ext cx="2257153" cy="1690686"/>
          </a:xfrm>
          <a:prstGeom prst="rect">
            <a:avLst/>
          </a:prstGeom>
        </p:spPr>
      </p:pic>
    </p:spTree>
    <p:extLst>
      <p:ext uri="{BB962C8B-B14F-4D97-AF65-F5344CB8AC3E}">
        <p14:creationId xmlns:p14="http://schemas.microsoft.com/office/powerpoint/2010/main" val="26788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6264" y="301924"/>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3561501611"/>
              </p:ext>
            </p:extLst>
          </p:nvPr>
        </p:nvGraphicFramePr>
        <p:xfrm>
          <a:off x="1242203" y="1851504"/>
          <a:ext cx="9514937" cy="410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4560050" y="733244"/>
            <a:ext cx="2211686" cy="1265948"/>
          </a:xfrm>
          <a:prstGeom prst="rect">
            <a:avLst/>
          </a:prstGeom>
        </p:spPr>
      </p:pic>
      <p:pic>
        <p:nvPicPr>
          <p:cNvPr id="2" name="Imagen 1"/>
          <p:cNvPicPr>
            <a:picLocks noChangeAspect="1"/>
          </p:cNvPicPr>
          <p:nvPr/>
        </p:nvPicPr>
        <p:blipFill>
          <a:blip r:embed="rId9"/>
          <a:stretch>
            <a:fillRect/>
          </a:stretch>
        </p:blipFill>
        <p:spPr>
          <a:xfrm>
            <a:off x="4486095" y="5052922"/>
            <a:ext cx="2857500" cy="1600200"/>
          </a:xfrm>
          <a:prstGeom prst="rect">
            <a:avLst/>
          </a:prstGeom>
        </p:spPr>
      </p:pic>
    </p:spTree>
    <p:extLst>
      <p:ext uri="{BB962C8B-B14F-4D97-AF65-F5344CB8AC3E}">
        <p14:creationId xmlns:p14="http://schemas.microsoft.com/office/powerpoint/2010/main" val="3113804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7" y="69012"/>
            <a:ext cx="12193057" cy="6858594"/>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2020680908"/>
              </p:ext>
            </p:extLst>
          </p:nvPr>
        </p:nvGraphicFramePr>
        <p:xfrm>
          <a:off x="838200" y="600673"/>
          <a:ext cx="10515600" cy="481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187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0385" y="0"/>
            <a:ext cx="12193057" cy="6858594"/>
          </a:xfrm>
          <a:prstGeom prst="rect">
            <a:avLst/>
          </a:prstGeom>
        </p:spPr>
      </p:pic>
      <p:pic>
        <p:nvPicPr>
          <p:cNvPr id="5" name="Imagen 4"/>
          <p:cNvPicPr>
            <a:picLocks noChangeAspect="1"/>
          </p:cNvPicPr>
          <p:nvPr/>
        </p:nvPicPr>
        <p:blipFill>
          <a:blip r:embed="rId3"/>
          <a:stretch>
            <a:fillRect/>
          </a:stretch>
        </p:blipFill>
        <p:spPr>
          <a:xfrm>
            <a:off x="1695943" y="1648117"/>
            <a:ext cx="8921940" cy="3691635"/>
          </a:xfrm>
          <a:prstGeom prst="rect">
            <a:avLst/>
          </a:prstGeom>
        </p:spPr>
      </p:pic>
    </p:spTree>
    <p:extLst>
      <p:ext uri="{BB962C8B-B14F-4D97-AF65-F5344CB8AC3E}">
        <p14:creationId xmlns:p14="http://schemas.microsoft.com/office/powerpoint/2010/main" val="3113850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974041879"/>
              </p:ext>
            </p:extLst>
          </p:nvPr>
        </p:nvGraphicFramePr>
        <p:xfrm>
          <a:off x="767750" y="750499"/>
          <a:ext cx="10042585" cy="579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4129358" y="3173932"/>
            <a:ext cx="4057110" cy="2699822"/>
          </a:xfrm>
          <a:prstGeom prst="rect">
            <a:avLst/>
          </a:prstGeom>
        </p:spPr>
      </p:pic>
    </p:spTree>
    <p:extLst>
      <p:ext uri="{BB962C8B-B14F-4D97-AF65-F5344CB8AC3E}">
        <p14:creationId xmlns:p14="http://schemas.microsoft.com/office/powerpoint/2010/main" val="3556713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7035" y="43132"/>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825014851"/>
              </p:ext>
            </p:extLst>
          </p:nvPr>
        </p:nvGraphicFramePr>
        <p:xfrm>
          <a:off x="1576285" y="379562"/>
          <a:ext cx="8971473" cy="5400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0246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7"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382246794"/>
              </p:ext>
            </p:extLst>
          </p:nvPr>
        </p:nvGraphicFramePr>
        <p:xfrm>
          <a:off x="1759788" y="776376"/>
          <a:ext cx="8410755" cy="313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3382221" y="4235569"/>
            <a:ext cx="5112972" cy="1834868"/>
          </a:xfrm>
          <a:prstGeom prst="rect">
            <a:avLst/>
          </a:prstGeom>
        </p:spPr>
      </p:pic>
    </p:spTree>
    <p:extLst>
      <p:ext uri="{BB962C8B-B14F-4D97-AF65-F5344CB8AC3E}">
        <p14:creationId xmlns:p14="http://schemas.microsoft.com/office/powerpoint/2010/main" val="2616252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 xmlns:a16="http://schemas.microsoft.com/office/drawing/2014/main" id="{7ADA05D0-F4AC-F346-A724-4376E72E33B7}"/>
              </a:ext>
            </a:extLst>
          </p:cNvPr>
          <p:cNvPicPr>
            <a:picLocks noGrp="1" noChangeAspect="1"/>
          </p:cNvPicPr>
          <p:nvPr>
            <p:ph idx="1"/>
          </p:nvPr>
        </p:nvPicPr>
        <p:blipFill>
          <a:blip r:embed="rId2"/>
          <a:stretch>
            <a:fillRect/>
          </a:stretch>
        </p:blipFill>
        <p:spPr>
          <a:xfrm>
            <a:off x="-396818" y="0"/>
            <a:ext cx="12192000" cy="6858000"/>
          </a:xfrm>
        </p:spPr>
      </p:pic>
      <p:sp>
        <p:nvSpPr>
          <p:cNvPr id="2" name="Título 1">
            <a:extLst>
              <a:ext uri="{FF2B5EF4-FFF2-40B4-BE49-F238E27FC236}">
                <a16:creationId xmlns="" xmlns:a16="http://schemas.microsoft.com/office/drawing/2014/main" id="{1248E03F-B68E-0D44-9B2C-EC6FC7D34A6A}"/>
              </a:ext>
            </a:extLst>
          </p:cNvPr>
          <p:cNvSpPr>
            <a:spLocks noGrp="1"/>
          </p:cNvSpPr>
          <p:nvPr>
            <p:ph type="title"/>
          </p:nvPr>
        </p:nvSpPr>
        <p:spPr>
          <a:xfrm>
            <a:off x="838200" y="1628806"/>
            <a:ext cx="10515600" cy="1325563"/>
          </a:xfrm>
        </p:spPr>
        <p:txBody>
          <a:bodyPr>
            <a:normAutofit fontScale="90000"/>
          </a:bodyPr>
          <a:lstStyle/>
          <a:p>
            <a:pPr algn="ctr"/>
            <a:r>
              <a:rPr lang="es-MX" b="1" dirty="0" smtClean="0"/>
              <a:t/>
            </a:r>
            <a:br>
              <a:rPr lang="es-MX" b="1" dirty="0" smtClean="0"/>
            </a:br>
            <a:r>
              <a:rPr lang="es-MX" sz="3300" b="1" dirty="0" smtClean="0"/>
              <a:t>TÍTULO 4.2</a:t>
            </a:r>
            <a:r>
              <a:rPr lang="es-MX" sz="3300" b="1" dirty="0"/>
              <a:t>. Las garantías secundarias del derecho de acceso a la información</a:t>
            </a:r>
            <a:r>
              <a:rPr lang="es-MX" sz="3300" b="1" dirty="0" smtClean="0"/>
              <a:t>.</a:t>
            </a:r>
            <a:r>
              <a:rPr lang="es-MX" sz="3300" b="1" dirty="0"/>
              <a:t/>
            </a:r>
            <a:br>
              <a:rPr lang="es-MX" sz="3300" b="1" dirty="0"/>
            </a:br>
            <a:r>
              <a:rPr lang="es-MX" sz="3300" b="1" dirty="0" smtClean="0"/>
              <a:t/>
            </a:r>
            <a:br>
              <a:rPr lang="es-MX" sz="3300" b="1" dirty="0" smtClean="0"/>
            </a:br>
            <a:r>
              <a:rPr lang="es-MX" sz="3300" b="1" dirty="0" smtClean="0"/>
              <a:t/>
            </a:r>
            <a:br>
              <a:rPr lang="es-MX" sz="3300" b="1" dirty="0" smtClean="0"/>
            </a:br>
            <a:endParaRPr lang="es-MX" sz="3300" b="1" dirty="0"/>
          </a:p>
        </p:txBody>
      </p:sp>
      <p:sp>
        <p:nvSpPr>
          <p:cNvPr id="10" name="Rectángulo 9"/>
          <p:cNvSpPr/>
          <p:nvPr/>
        </p:nvSpPr>
        <p:spPr>
          <a:xfrm>
            <a:off x="1630392" y="2372264"/>
            <a:ext cx="8617789" cy="3093154"/>
          </a:xfrm>
          <a:prstGeom prst="rect">
            <a:avLst/>
          </a:prstGeom>
          <a:solidFill>
            <a:srgbClr val="00FFFF"/>
          </a:solidFill>
          <a:ln>
            <a:solidFill>
              <a:srgbClr val="33CCCC"/>
            </a:solidFill>
          </a:ln>
        </p:spPr>
        <p:txBody>
          <a:bodyPr wrap="square">
            <a:spAutoFit/>
          </a:bodyPr>
          <a:lstStyle/>
          <a:p>
            <a:pPr algn="ctr"/>
            <a:r>
              <a:rPr lang="pt-BR" sz="1500" b="1" dirty="0" smtClean="0"/>
              <a:t>ÍNDICE DE ABREVIATURAS O ACRÓNIMOS </a:t>
            </a:r>
            <a:endParaRPr lang="es-MX" sz="1500" b="1" dirty="0" smtClean="0"/>
          </a:p>
          <a:p>
            <a:r>
              <a:rPr lang="es-MX" sz="1500" b="1" dirty="0" smtClean="0"/>
              <a:t>Constitución </a:t>
            </a:r>
            <a:r>
              <a:rPr lang="es-MX" sz="1500" b="1" dirty="0"/>
              <a:t>Política de los Estados Unidos Mexicanos:</a:t>
            </a:r>
          </a:p>
          <a:p>
            <a:r>
              <a:rPr lang="es-MX" sz="1500" dirty="0" smtClean="0"/>
              <a:t>CPEUM</a:t>
            </a:r>
            <a:endParaRPr lang="es-MX" sz="1500" dirty="0"/>
          </a:p>
          <a:p>
            <a:r>
              <a:rPr lang="es-MX" sz="1500" b="1" dirty="0"/>
              <a:t>Derecho de acceso a la información pública: </a:t>
            </a:r>
            <a:r>
              <a:rPr lang="es-MX" sz="1500" dirty="0" smtClean="0"/>
              <a:t>DAI</a:t>
            </a:r>
          </a:p>
          <a:p>
            <a:r>
              <a:rPr lang="es-MX" sz="1500" b="1" dirty="0"/>
              <a:t>Instituto Nacional de Transparencia, Acceso a la Información y Protección de Datos Personales: </a:t>
            </a:r>
            <a:r>
              <a:rPr lang="es-MX" sz="1500" dirty="0" smtClean="0"/>
              <a:t>INAI</a:t>
            </a:r>
            <a:endParaRPr lang="es-MX" sz="1500" dirty="0"/>
          </a:p>
          <a:p>
            <a:r>
              <a:rPr lang="es-MX" sz="1500" b="1" dirty="0"/>
              <a:t>Instituto de Transparencia, Acceso a la Información Pública y Protección de Datos Personales del Estado de México y </a:t>
            </a:r>
            <a:r>
              <a:rPr lang="es-MX" sz="1500" b="1" dirty="0" smtClean="0"/>
              <a:t>Municipios</a:t>
            </a:r>
            <a:r>
              <a:rPr lang="es-MX" sz="1500" dirty="0" smtClean="0"/>
              <a:t>: INFOEM</a:t>
            </a:r>
            <a:endParaRPr lang="es-MX" sz="1500" dirty="0"/>
          </a:p>
          <a:p>
            <a:r>
              <a:rPr lang="es-MX" sz="1500" b="1" dirty="0"/>
              <a:t>Ley General de Transparencia y  Acceso a la Información Pública: </a:t>
            </a:r>
            <a:r>
              <a:rPr lang="es-MX" sz="1500" dirty="0" smtClean="0"/>
              <a:t>LGTAIP</a:t>
            </a:r>
            <a:endParaRPr lang="es-MX" sz="1500" dirty="0"/>
          </a:p>
          <a:p>
            <a:r>
              <a:rPr lang="es-MX" sz="1500" b="1" dirty="0"/>
              <a:t>Ley de Transparencia y Acceso a la Información Pública del Estado de México y Municipios</a:t>
            </a:r>
            <a:r>
              <a:rPr lang="es-MX" sz="1500" dirty="0"/>
              <a:t>: </a:t>
            </a:r>
            <a:r>
              <a:rPr lang="es-MX" sz="1500" dirty="0" smtClean="0"/>
              <a:t>LTAIPEMYM</a:t>
            </a:r>
            <a:endParaRPr lang="es-MX" sz="1500" dirty="0"/>
          </a:p>
          <a:p>
            <a:r>
              <a:rPr lang="es-MX" sz="1500" b="1" dirty="0"/>
              <a:t>Órgano Garante: </a:t>
            </a:r>
            <a:r>
              <a:rPr lang="es-MX" sz="1500" dirty="0" smtClean="0"/>
              <a:t>OG</a:t>
            </a:r>
            <a:endParaRPr lang="es-MX" sz="1500" dirty="0"/>
          </a:p>
          <a:p>
            <a:r>
              <a:rPr lang="es-MX" sz="1500" b="1" dirty="0"/>
              <a:t>Sistema de Acceso a la Información Mexiquense: </a:t>
            </a:r>
            <a:r>
              <a:rPr lang="es-MX" sz="1500" dirty="0" smtClean="0"/>
              <a:t>SAIMEX</a:t>
            </a:r>
            <a:endParaRPr lang="es-MX" sz="1500" dirty="0"/>
          </a:p>
          <a:p>
            <a:r>
              <a:rPr lang="es-MX" sz="1500" b="1" dirty="0"/>
              <a:t>Sujeto obligado: </a:t>
            </a:r>
            <a:r>
              <a:rPr lang="es-MX" sz="1500" dirty="0" smtClean="0"/>
              <a:t>SO</a:t>
            </a:r>
          </a:p>
          <a:p>
            <a:r>
              <a:rPr lang="es-MX" sz="1500" b="1" dirty="0"/>
              <a:t>Plataforma Nacional de Transparencia: </a:t>
            </a:r>
            <a:r>
              <a:rPr lang="es-MX" sz="1500" dirty="0"/>
              <a:t>PNT</a:t>
            </a:r>
          </a:p>
        </p:txBody>
      </p:sp>
    </p:spTree>
    <p:extLst>
      <p:ext uri="{BB962C8B-B14F-4D97-AF65-F5344CB8AC3E}">
        <p14:creationId xmlns:p14="http://schemas.microsoft.com/office/powerpoint/2010/main" val="1330861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18" y="-35100"/>
            <a:ext cx="12193057" cy="6858594"/>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042970946"/>
              </p:ext>
            </p:extLst>
          </p:nvPr>
        </p:nvGraphicFramePr>
        <p:xfrm>
          <a:off x="1802921" y="836761"/>
          <a:ext cx="7565366" cy="467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9571263" y="1963024"/>
            <a:ext cx="1954476" cy="3040296"/>
          </a:xfrm>
          <a:prstGeom prst="rect">
            <a:avLst/>
          </a:prstGeom>
        </p:spPr>
      </p:pic>
    </p:spTree>
    <p:extLst>
      <p:ext uri="{BB962C8B-B14F-4D97-AF65-F5344CB8AC3E}">
        <p14:creationId xmlns:p14="http://schemas.microsoft.com/office/powerpoint/2010/main" val="1457382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pic>
        <p:nvPicPr>
          <p:cNvPr id="5" name="Marcador de contenido 4"/>
          <p:cNvPicPr>
            <a:picLocks noGrp="1" noChangeAspect="1"/>
          </p:cNvPicPr>
          <p:nvPr>
            <p:ph idx="1"/>
          </p:nvPr>
        </p:nvPicPr>
        <p:blipFill>
          <a:blip r:embed="rId3"/>
          <a:stretch>
            <a:fillRect/>
          </a:stretch>
        </p:blipFill>
        <p:spPr>
          <a:xfrm>
            <a:off x="1352112" y="1078853"/>
            <a:ext cx="9108213" cy="3584759"/>
          </a:xfrm>
          <a:prstGeom prst="rect">
            <a:avLst/>
          </a:prstGeom>
        </p:spPr>
      </p:pic>
    </p:spTree>
    <p:extLst>
      <p:ext uri="{BB962C8B-B14F-4D97-AF65-F5344CB8AC3E}">
        <p14:creationId xmlns:p14="http://schemas.microsoft.com/office/powerpoint/2010/main" val="389345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174558905"/>
              </p:ext>
            </p:extLst>
          </p:nvPr>
        </p:nvGraphicFramePr>
        <p:xfrm>
          <a:off x="690113" y="379562"/>
          <a:ext cx="10067027" cy="6081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67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470671569"/>
              </p:ext>
            </p:extLst>
          </p:nvPr>
        </p:nvGraphicFramePr>
        <p:xfrm>
          <a:off x="777815" y="66968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2260121" y="4097653"/>
            <a:ext cx="3001992" cy="2079158"/>
          </a:xfrm>
          <a:prstGeom prst="rect">
            <a:avLst/>
          </a:prstGeom>
        </p:spPr>
      </p:pic>
      <p:pic>
        <p:nvPicPr>
          <p:cNvPr id="2" name="Imagen 1"/>
          <p:cNvPicPr>
            <a:picLocks noChangeAspect="1"/>
          </p:cNvPicPr>
          <p:nvPr/>
        </p:nvPicPr>
        <p:blipFill>
          <a:blip r:embed="rId9"/>
          <a:stretch>
            <a:fillRect/>
          </a:stretch>
        </p:blipFill>
        <p:spPr>
          <a:xfrm>
            <a:off x="6258284" y="4097653"/>
            <a:ext cx="2376758" cy="2193930"/>
          </a:xfrm>
          <a:prstGeom prst="rect">
            <a:avLst/>
          </a:prstGeom>
        </p:spPr>
      </p:pic>
    </p:spTree>
    <p:extLst>
      <p:ext uri="{BB962C8B-B14F-4D97-AF65-F5344CB8AC3E}">
        <p14:creationId xmlns:p14="http://schemas.microsoft.com/office/powerpoint/2010/main" val="463473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7637" y="68417"/>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061729755"/>
              </p:ext>
            </p:extLst>
          </p:nvPr>
        </p:nvGraphicFramePr>
        <p:xfrm>
          <a:off x="855452" y="447495"/>
          <a:ext cx="9711906" cy="3144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919191" y="3925020"/>
            <a:ext cx="3390278" cy="2256076"/>
          </a:xfrm>
          <a:prstGeom prst="rect">
            <a:avLst/>
          </a:prstGeom>
        </p:spPr>
      </p:pic>
      <p:pic>
        <p:nvPicPr>
          <p:cNvPr id="7" name="Imagen 6"/>
          <p:cNvPicPr>
            <a:picLocks noChangeAspect="1"/>
          </p:cNvPicPr>
          <p:nvPr/>
        </p:nvPicPr>
        <p:blipFill>
          <a:blip r:embed="rId9"/>
          <a:stretch>
            <a:fillRect/>
          </a:stretch>
        </p:blipFill>
        <p:spPr>
          <a:xfrm>
            <a:off x="6557513" y="3732632"/>
            <a:ext cx="2448464" cy="2448464"/>
          </a:xfrm>
          <a:prstGeom prst="rect">
            <a:avLst/>
          </a:prstGeom>
        </p:spPr>
      </p:pic>
    </p:spTree>
    <p:extLst>
      <p:ext uri="{BB962C8B-B14F-4D97-AF65-F5344CB8AC3E}">
        <p14:creationId xmlns:p14="http://schemas.microsoft.com/office/powerpoint/2010/main" val="2482175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8" name="Marcador de contenido 7"/>
          <p:cNvGraphicFramePr>
            <a:graphicFrameLocks noGrp="1"/>
          </p:cNvGraphicFramePr>
          <p:nvPr>
            <p:ph idx="1"/>
            <p:extLst>
              <p:ext uri="{D42A27DB-BD31-4B8C-83A1-F6EECF244321}">
                <p14:modId xmlns:p14="http://schemas.microsoft.com/office/powerpoint/2010/main" val="2319184852"/>
              </p:ext>
            </p:extLst>
          </p:nvPr>
        </p:nvGraphicFramePr>
        <p:xfrm>
          <a:off x="1079740" y="543464"/>
          <a:ext cx="10515600" cy="5737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053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011" y="0"/>
            <a:ext cx="12193057" cy="6858594"/>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94035194"/>
              </p:ext>
            </p:extLst>
          </p:nvPr>
        </p:nvGraphicFramePr>
        <p:xfrm>
          <a:off x="838200" y="508958"/>
          <a:ext cx="10515600" cy="2389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1472771" y="2053955"/>
            <a:ext cx="8956565" cy="3985706"/>
          </a:xfrm>
          <a:prstGeom prst="rect">
            <a:avLst/>
          </a:prstGeom>
          <a:solidFill>
            <a:srgbClr val="FF99FF"/>
          </a:solidFill>
        </p:spPr>
        <p:txBody>
          <a:bodyPr wrap="square">
            <a:spAutoFit/>
          </a:bodyPr>
          <a:lstStyle/>
          <a:p>
            <a:pPr algn="just"/>
            <a:r>
              <a:rPr lang="es-MX" sz="1100" b="1" dirty="0"/>
              <a:t>RESOLUCIÓN: </a:t>
            </a:r>
            <a:r>
              <a:rPr lang="es-MX" sz="1100" b="1" dirty="0" smtClean="0"/>
              <a:t>01603/INFOEM/IP/RR/2019              Se </a:t>
            </a:r>
            <a:r>
              <a:rPr lang="es-MX" sz="1100" b="1" dirty="0"/>
              <a:t>solicitó: el Bando Municipal del año 2019 en lengua Náhuatl </a:t>
            </a:r>
          </a:p>
          <a:p>
            <a:pPr algn="just"/>
            <a:endParaRPr lang="es-MX" sz="1100" dirty="0"/>
          </a:p>
          <a:p>
            <a:pPr algn="just"/>
            <a:r>
              <a:rPr lang="es-MX" sz="1100" b="1" dirty="0"/>
              <a:t>R</a:t>
            </a:r>
            <a:r>
              <a:rPr lang="es-MX" sz="1100" b="1" dirty="0" smtClean="0"/>
              <a:t>espuesta: </a:t>
            </a:r>
            <a:r>
              <a:rPr lang="es-MX" sz="1100" dirty="0" smtClean="0"/>
              <a:t>“por </a:t>
            </a:r>
            <a:r>
              <a:rPr lang="es-MX" sz="1100" dirty="0"/>
              <a:t>el momento no se encuentra traducido al dialecto solicitado, no obstante se verá la posibilidad de hacerlo a la brevedad posible, dado que por el momento no contamos con el personal correspondiente y certificado para la traducción del mismo”. </a:t>
            </a:r>
          </a:p>
          <a:p>
            <a:pPr algn="just"/>
            <a:endParaRPr lang="es-MX" sz="1100" dirty="0" smtClean="0"/>
          </a:p>
          <a:p>
            <a:pPr algn="just"/>
            <a:r>
              <a:rPr lang="es-MX" sz="1100" dirty="0" smtClean="0"/>
              <a:t>En </a:t>
            </a:r>
            <a:r>
              <a:rPr lang="es-MX" sz="1100" dirty="0"/>
              <a:t>la resolución se señaló </a:t>
            </a:r>
            <a:r>
              <a:rPr lang="es-MX" sz="1100" dirty="0" smtClean="0"/>
              <a:t>que: “… el </a:t>
            </a:r>
            <a:r>
              <a:rPr lang="es-MX" sz="1100" dirty="0"/>
              <a:t>Bando </a:t>
            </a:r>
            <a:r>
              <a:rPr lang="es-MX" sz="1100" dirty="0" smtClean="0"/>
              <a:t>Municipal, es </a:t>
            </a:r>
            <a:r>
              <a:rPr lang="es-MX" sz="1100" dirty="0"/>
              <a:t>el más importante de los reglamentos municipales, pues representa para el Ayuntamiento un instrumento fundamental de gobierno municipal, es éste un elemento político y normativo para conducir las relaciones entre las autoridades municipales y la ciudadanía</a:t>
            </a:r>
            <a:r>
              <a:rPr lang="es-MX" sz="1100" dirty="0" smtClean="0"/>
              <a:t>.”</a:t>
            </a:r>
            <a:endParaRPr lang="es-MX" sz="1100" dirty="0"/>
          </a:p>
          <a:p>
            <a:pPr algn="just"/>
            <a:endParaRPr lang="es-MX" sz="1100" dirty="0"/>
          </a:p>
          <a:p>
            <a:pPr algn="just"/>
            <a:r>
              <a:rPr lang="es-MX" sz="1100" b="1" dirty="0"/>
              <a:t>La Declaración de las Naciones Unidas sobre Derecho de los Pueblos Indígenas en su artículo trece refiere que</a:t>
            </a:r>
            <a:r>
              <a:rPr lang="es-MX" sz="1100" b="1" dirty="0" smtClean="0"/>
              <a:t>:</a:t>
            </a:r>
            <a:endParaRPr lang="es-MX" sz="1100" b="1" dirty="0"/>
          </a:p>
          <a:p>
            <a:pPr algn="just"/>
            <a:r>
              <a:rPr lang="es-MX" sz="1100" dirty="0"/>
              <a:t>ARTÍCULO 13 </a:t>
            </a:r>
          </a:p>
          <a:p>
            <a:pPr algn="just"/>
            <a:r>
              <a:rPr lang="es-MX" sz="1100" dirty="0"/>
              <a:t>…</a:t>
            </a:r>
          </a:p>
          <a:p>
            <a:pPr algn="just"/>
            <a:r>
              <a:rPr lang="es-MX" sz="1100" dirty="0"/>
              <a:t>2. Los </a:t>
            </a:r>
            <a:r>
              <a:rPr lang="es-MX" sz="1100" b="1" dirty="0"/>
              <a:t>Estados adoptarán medidas eficaces para garantizar la protección de ese derecho y también para asegurar que los pueblos indígenas puedan entender y hacerse entender en las actuaciones políticas, jurídicas y administrativas</a:t>
            </a:r>
            <a:r>
              <a:rPr lang="es-MX" sz="1100" dirty="0"/>
              <a:t>, proporcionando para ello, cuando sea necesario, servicios de interpretación u otros medios adecuados.</a:t>
            </a:r>
          </a:p>
          <a:p>
            <a:pPr algn="just"/>
            <a:endParaRPr lang="es-MX" sz="1100" dirty="0"/>
          </a:p>
          <a:p>
            <a:pPr algn="just"/>
            <a:r>
              <a:rPr lang="es-MX" sz="1100" dirty="0"/>
              <a:t>Que la </a:t>
            </a:r>
            <a:r>
              <a:rPr lang="es-MX" sz="1100" b="1" dirty="0" err="1" smtClean="0">
                <a:latin typeface="ArialMT"/>
                <a:ea typeface="Calibri" panose="020F0502020204030204" pitchFamily="34" charset="0"/>
                <a:cs typeface="ArialMT"/>
              </a:rPr>
              <a:t>LTAIPEMyM</a:t>
            </a:r>
            <a:r>
              <a:rPr lang="es-MX" sz="1100" b="1" dirty="0" smtClean="0">
                <a:latin typeface="ArialMT"/>
                <a:ea typeface="Calibri" panose="020F0502020204030204" pitchFamily="34" charset="0"/>
                <a:cs typeface="ArialMT"/>
              </a:rPr>
              <a:t> </a:t>
            </a:r>
            <a:r>
              <a:rPr lang="es-MX" sz="1100" dirty="0" smtClean="0"/>
              <a:t>en </a:t>
            </a:r>
            <a:r>
              <a:rPr lang="es-MX" sz="1100" dirty="0"/>
              <a:t>sus artículos 11 y 15 señalan que:</a:t>
            </a:r>
          </a:p>
          <a:p>
            <a:pPr algn="just"/>
            <a:r>
              <a:rPr lang="es-MX" sz="1100" dirty="0"/>
              <a:t>Artículo 11. En la generación, publicación y entrega de información se deberá garantizar que ésta sea accesible, actualizada, completa, congruente, confiable, verificable, veraz, integral, oportuna y expedita, sujeta a un claro régimen de excepciones que deberá estar definido y ser además legítima y estrictamente necesaria en una sociedad democrática, por lo que atenderá las necesidades del derecho de acceso a la información de toda persona.</a:t>
            </a:r>
          </a:p>
          <a:p>
            <a:pPr algn="just"/>
            <a:endParaRPr lang="es-MX" sz="1100" dirty="0"/>
          </a:p>
          <a:p>
            <a:pPr algn="just"/>
            <a:r>
              <a:rPr lang="es-MX" sz="1100" dirty="0"/>
              <a:t> Los sujetos obligados buscarán en todo momento que la información generada tenga un lenguaje sencillo para cualquier persona y se procurará, en la medida de lo posible, traducción a lenguas indígenas, principalmente de aquellas con que se cuenta en el Estado de México.</a:t>
            </a:r>
          </a:p>
        </p:txBody>
      </p:sp>
    </p:spTree>
    <p:extLst>
      <p:ext uri="{BB962C8B-B14F-4D97-AF65-F5344CB8AC3E}">
        <p14:creationId xmlns:p14="http://schemas.microsoft.com/office/powerpoint/2010/main" val="332865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6815" y="-224286"/>
            <a:ext cx="12193057" cy="6858594"/>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285610074"/>
              </p:ext>
            </p:extLst>
          </p:nvPr>
        </p:nvGraphicFramePr>
        <p:xfrm>
          <a:off x="681485" y="49602"/>
          <a:ext cx="9784321" cy="3485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3187499" y="3364302"/>
            <a:ext cx="4575185" cy="2570672"/>
          </a:xfrm>
          <a:prstGeom prst="rect">
            <a:avLst/>
          </a:prstGeom>
        </p:spPr>
      </p:pic>
    </p:spTree>
    <p:extLst>
      <p:ext uri="{BB962C8B-B14F-4D97-AF65-F5344CB8AC3E}">
        <p14:creationId xmlns:p14="http://schemas.microsoft.com/office/powerpoint/2010/main" val="687499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0770" y="94891"/>
            <a:ext cx="12193057" cy="6858594"/>
          </a:xfrm>
          <a:prstGeom prst="rect">
            <a:avLst/>
          </a:prstGeom>
        </p:spPr>
      </p:pic>
      <p:sp>
        <p:nvSpPr>
          <p:cNvPr id="3" name="Marcador de contenido 2"/>
          <p:cNvSpPr>
            <a:spLocks noGrp="1"/>
          </p:cNvSpPr>
          <p:nvPr>
            <p:ph idx="1"/>
          </p:nvPr>
        </p:nvSpPr>
        <p:spPr>
          <a:xfrm>
            <a:off x="1708030" y="819510"/>
            <a:ext cx="9049110" cy="4848045"/>
          </a:xfrm>
          <a:solidFill>
            <a:srgbClr val="FF99FF"/>
          </a:solidFill>
        </p:spPr>
        <p:txBody>
          <a:bodyPr>
            <a:normAutofit fontScale="55000" lnSpcReduction="20000"/>
          </a:bodyPr>
          <a:lstStyle/>
          <a:p>
            <a:pPr marL="0" indent="0">
              <a:buNone/>
            </a:pPr>
            <a:r>
              <a:rPr lang="es-MX" b="1" dirty="0"/>
              <a:t>Resolución: </a:t>
            </a:r>
            <a:r>
              <a:rPr lang="es-MX" b="1" dirty="0" smtClean="0"/>
              <a:t>07408/INFOEM/IP/RR/2019 </a:t>
            </a:r>
          </a:p>
          <a:p>
            <a:pPr marL="0" indent="0">
              <a:buNone/>
            </a:pPr>
            <a:r>
              <a:rPr lang="es-MX" b="1" dirty="0" smtClean="0"/>
              <a:t>Se </a:t>
            </a:r>
            <a:r>
              <a:rPr lang="es-MX" b="1" dirty="0"/>
              <a:t>solicitó: </a:t>
            </a:r>
          </a:p>
          <a:p>
            <a:pPr marL="0" indent="0" algn="just">
              <a:buNone/>
            </a:pPr>
            <a:r>
              <a:rPr lang="es-MX" sz="1800" dirty="0"/>
              <a:t>1.- Informe escrito de transparencia y rendición de cuentas, de los recursos materiales y financieros (Recursos Federales, Cooperaciones voluntarias, y recursos de los prestadores de servicios), firmados por el secretario técnico, e integrantes del CEPS, de las Escuelas indicadas (AGREGÓ UN ANEXO) , de los periodos de los ciclos escolares cumplidos: 2017-2018 y 2018-2019. </a:t>
            </a:r>
            <a:endParaRPr lang="es-MX" sz="1800" dirty="0" smtClean="0"/>
          </a:p>
          <a:p>
            <a:pPr marL="0" indent="0" algn="just">
              <a:buNone/>
            </a:pPr>
            <a:r>
              <a:rPr lang="es-MX" sz="1800" dirty="0" smtClean="0"/>
              <a:t>2</a:t>
            </a:r>
            <a:r>
              <a:rPr lang="es-MX" sz="1800" dirty="0"/>
              <a:t>.- Las actas y registros en que conste la elección del Comité Escolar de Participación Social, con los respectivos nombres y cargos, de las Escuelas indicadas en el documento anexo, de los ciclos escolares cumplidos:2017-2018 y 2018-2019. </a:t>
            </a:r>
            <a:endParaRPr lang="es-MX" sz="1800" dirty="0" smtClean="0"/>
          </a:p>
          <a:p>
            <a:pPr marL="0" indent="0" algn="just">
              <a:buNone/>
            </a:pPr>
            <a:r>
              <a:rPr lang="es-MX" sz="1800" dirty="0" smtClean="0"/>
              <a:t>3</a:t>
            </a:r>
            <a:r>
              <a:rPr lang="es-MX" sz="1800" dirty="0"/>
              <a:t>.- Registros de inscripción realizados por la Autoridad Educativa Escolar, a los programas Federales, Estatales y Municipales de la Escuela de las Escuelas indicadas en el anexo de la presente solicitud, de los periodos de los ciclos escolares cumplidos: 2017-2018 y 2018-2019. </a:t>
            </a:r>
            <a:endParaRPr lang="es-MX" sz="1800" dirty="0" smtClean="0"/>
          </a:p>
          <a:p>
            <a:pPr marL="0" indent="0">
              <a:buNone/>
            </a:pPr>
            <a:endParaRPr lang="es-MX" b="1" dirty="0" smtClean="0"/>
          </a:p>
          <a:p>
            <a:pPr marL="0" indent="0" algn="just">
              <a:buNone/>
            </a:pPr>
            <a:r>
              <a:rPr lang="es-MX" b="1" dirty="0" smtClean="0"/>
              <a:t>En </a:t>
            </a:r>
            <a:r>
              <a:rPr lang="es-MX" b="1" dirty="0"/>
              <a:t>respuesta se señaló que: </a:t>
            </a:r>
            <a:r>
              <a:rPr lang="es-MX" dirty="0" smtClean="0"/>
              <a:t>“...</a:t>
            </a:r>
            <a:r>
              <a:rPr lang="es-MX" dirty="0"/>
              <a:t>del contenido de la información se advirtió que el peso de la misma consta de 33,500 fojas en total, razón por la cual se solicitó apoyo a la </a:t>
            </a:r>
            <a:r>
              <a:rPr lang="es-MX" b="1" u="sng" dirty="0"/>
              <a:t>Dirección de Informática del </a:t>
            </a:r>
            <a:r>
              <a:rPr lang="es-MX" b="1" u="sng" dirty="0" smtClean="0"/>
              <a:t>INFOEM</a:t>
            </a:r>
            <a:r>
              <a:rPr lang="es-MX" dirty="0" smtClean="0"/>
              <a:t>, a </a:t>
            </a:r>
            <a:r>
              <a:rPr lang="es-MX" dirty="0"/>
              <a:t>fin de que informara si la cantidad mencionada era susceptible de cargarse en el sistema SAIMEX, siendo que dicha dirección, señaló que la cantidad de hojas sobrepasaban las capacidades técnicas del </a:t>
            </a:r>
            <a:r>
              <a:rPr lang="es-MX" dirty="0" smtClean="0"/>
              <a:t>sistema.</a:t>
            </a:r>
          </a:p>
          <a:p>
            <a:pPr marL="0" indent="0" algn="just">
              <a:buNone/>
            </a:pPr>
            <a:r>
              <a:rPr lang="es-MX" b="1" dirty="0" smtClean="0"/>
              <a:t>Se resolvió: </a:t>
            </a:r>
            <a:r>
              <a:rPr lang="es-MX" dirty="0" smtClean="0"/>
              <a:t>aceptando el cambio de modalidad “in situ” o consulta directa</a:t>
            </a:r>
          </a:p>
          <a:p>
            <a:pPr marL="0" indent="0" algn="just">
              <a:buNone/>
            </a:pPr>
            <a:endParaRPr lang="es-MX" dirty="0" smtClean="0"/>
          </a:p>
          <a:p>
            <a:pPr marL="0" indent="0" algn="just">
              <a:buNone/>
            </a:pPr>
            <a:r>
              <a:rPr lang="es-MX" b="1" dirty="0" smtClean="0"/>
              <a:t>El </a:t>
            </a:r>
            <a:r>
              <a:rPr lang="es-MX" b="1" dirty="0"/>
              <a:t>solicitante en el SAIMEX en el rubro de Manifestaciones sobre el Informe de Cumplimiento señaló</a:t>
            </a:r>
            <a:r>
              <a:rPr lang="es-MX" b="1" dirty="0" smtClean="0"/>
              <a:t>:</a:t>
            </a:r>
            <a:r>
              <a:rPr lang="es-MX" dirty="0" smtClean="0"/>
              <a:t>“… </a:t>
            </a:r>
            <a:r>
              <a:rPr lang="es-MX" dirty="0"/>
              <a:t>los servidores públicos XXXXXX, quienes argumentaban que la información no era posible tenerla en las oficinas por el gran volumen y tonelaje de papel que implicaba trasladar de las Instituciones escolares y que el motivo de hacerme presente era con la intención de establecer una calendarización para realizar visitas en situ de las Instituciones escolares.”</a:t>
            </a:r>
          </a:p>
          <a:p>
            <a:pPr marL="0" indent="0">
              <a:buNone/>
            </a:pPr>
            <a:endParaRPr lang="es-MX" dirty="0"/>
          </a:p>
        </p:txBody>
      </p:sp>
    </p:spTree>
    <p:extLst>
      <p:ext uri="{BB962C8B-B14F-4D97-AF65-F5344CB8AC3E}">
        <p14:creationId xmlns:p14="http://schemas.microsoft.com/office/powerpoint/2010/main" val="2003618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999346406"/>
              </p:ext>
            </p:extLst>
          </p:nvPr>
        </p:nvGraphicFramePr>
        <p:xfrm>
          <a:off x="1828800" y="583421"/>
          <a:ext cx="9092242" cy="517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686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 xmlns:a16="http://schemas.microsoft.com/office/drawing/2014/main" id="{7ADA05D0-F4AC-F346-A724-4376E72E33B7}"/>
              </a:ext>
            </a:extLst>
          </p:cNvPr>
          <p:cNvPicPr>
            <a:picLocks noGrp="1" noChangeAspect="1"/>
          </p:cNvPicPr>
          <p:nvPr>
            <p:ph idx="1"/>
          </p:nvPr>
        </p:nvPicPr>
        <p:blipFill>
          <a:blip r:embed="rId2"/>
          <a:stretch>
            <a:fillRect/>
          </a:stretch>
        </p:blipFill>
        <p:spPr>
          <a:xfrm>
            <a:off x="-129397" y="77638"/>
            <a:ext cx="12192000" cy="6858000"/>
          </a:xfrm>
        </p:spPr>
      </p:pic>
      <p:sp>
        <p:nvSpPr>
          <p:cNvPr id="2" name="Título 1">
            <a:extLst>
              <a:ext uri="{FF2B5EF4-FFF2-40B4-BE49-F238E27FC236}">
                <a16:creationId xmlns="" xmlns:a16="http://schemas.microsoft.com/office/drawing/2014/main" id="{1248E03F-B68E-0D44-9B2C-EC6FC7D34A6A}"/>
              </a:ext>
            </a:extLst>
          </p:cNvPr>
          <p:cNvSpPr>
            <a:spLocks noGrp="1"/>
          </p:cNvSpPr>
          <p:nvPr>
            <p:ph type="title"/>
          </p:nvPr>
        </p:nvSpPr>
        <p:spPr>
          <a:xfrm>
            <a:off x="838200" y="1111221"/>
            <a:ext cx="10515600" cy="1325563"/>
          </a:xfrm>
        </p:spPr>
        <p:txBody>
          <a:bodyPr>
            <a:normAutofit fontScale="90000"/>
          </a:bodyPr>
          <a:lstStyle/>
          <a:p>
            <a:pPr algn="ctr"/>
            <a:r>
              <a:rPr lang="es-MX" b="1" dirty="0" smtClean="0"/>
              <a:t/>
            </a:r>
            <a:br>
              <a:rPr lang="es-MX" b="1" dirty="0" smtClean="0"/>
            </a:br>
            <a:r>
              <a:rPr lang="es-MX" b="1" dirty="0" smtClean="0"/>
              <a:t>TÍTULO 4.2. Las garantías secundarias del derecho de acceso a la información</a:t>
            </a:r>
            <a:endParaRPr lang="es-MX" b="1" dirty="0"/>
          </a:p>
        </p:txBody>
      </p:sp>
      <p:graphicFrame>
        <p:nvGraphicFramePr>
          <p:cNvPr id="5" name="Diagrama 4"/>
          <p:cNvGraphicFramePr/>
          <p:nvPr>
            <p:extLst>
              <p:ext uri="{D42A27DB-BD31-4B8C-83A1-F6EECF244321}">
                <p14:modId xmlns:p14="http://schemas.microsoft.com/office/powerpoint/2010/main" val="2036399252"/>
              </p:ext>
            </p:extLst>
          </p:nvPr>
        </p:nvGraphicFramePr>
        <p:xfrm>
          <a:off x="1423358" y="2820838"/>
          <a:ext cx="8850703" cy="2245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962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3229324870"/>
              </p:ext>
            </p:extLst>
          </p:nvPr>
        </p:nvGraphicFramePr>
        <p:xfrm>
          <a:off x="1459302" y="160726"/>
          <a:ext cx="9013166" cy="404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3790591" y="4011821"/>
            <a:ext cx="4385016" cy="2276835"/>
          </a:xfrm>
          <a:prstGeom prst="rect">
            <a:avLst/>
          </a:prstGeom>
        </p:spPr>
      </p:pic>
    </p:spTree>
    <p:extLst>
      <p:ext uri="{BB962C8B-B14F-4D97-AF65-F5344CB8AC3E}">
        <p14:creationId xmlns:p14="http://schemas.microsoft.com/office/powerpoint/2010/main" val="255245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7" y="-21566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3257462607"/>
              </p:ext>
            </p:extLst>
          </p:nvPr>
        </p:nvGraphicFramePr>
        <p:xfrm>
          <a:off x="1830239" y="1540953"/>
          <a:ext cx="9047670" cy="433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4459856" y="225830"/>
            <a:ext cx="2806844" cy="1577090"/>
          </a:xfrm>
          <a:prstGeom prst="rect">
            <a:avLst/>
          </a:prstGeom>
        </p:spPr>
      </p:pic>
    </p:spTree>
    <p:extLst>
      <p:ext uri="{BB962C8B-B14F-4D97-AF65-F5344CB8AC3E}">
        <p14:creationId xmlns:p14="http://schemas.microsoft.com/office/powerpoint/2010/main" val="1542340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6649"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527683487"/>
              </p:ext>
            </p:extLst>
          </p:nvPr>
        </p:nvGraphicFramePr>
        <p:xfrm>
          <a:off x="1311216" y="221112"/>
          <a:ext cx="9713342" cy="4635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2500313" y="4662307"/>
            <a:ext cx="2619375" cy="1743075"/>
          </a:xfrm>
          <a:prstGeom prst="rect">
            <a:avLst/>
          </a:prstGeom>
        </p:spPr>
      </p:pic>
      <p:pic>
        <p:nvPicPr>
          <p:cNvPr id="7" name="Imagen 6"/>
          <p:cNvPicPr>
            <a:picLocks noChangeAspect="1"/>
          </p:cNvPicPr>
          <p:nvPr/>
        </p:nvPicPr>
        <p:blipFill>
          <a:blip r:embed="rId9"/>
          <a:stretch>
            <a:fillRect/>
          </a:stretch>
        </p:blipFill>
        <p:spPr>
          <a:xfrm>
            <a:off x="6599208" y="4662307"/>
            <a:ext cx="2308823" cy="1729389"/>
          </a:xfrm>
          <a:prstGeom prst="rect">
            <a:avLst/>
          </a:prstGeom>
        </p:spPr>
      </p:pic>
    </p:spTree>
    <p:extLst>
      <p:ext uri="{BB962C8B-B14F-4D97-AF65-F5344CB8AC3E}">
        <p14:creationId xmlns:p14="http://schemas.microsoft.com/office/powerpoint/2010/main" val="3345803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816087450"/>
              </p:ext>
            </p:extLst>
          </p:nvPr>
        </p:nvGraphicFramePr>
        <p:xfrm>
          <a:off x="1166005" y="108969"/>
          <a:ext cx="9228826" cy="403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3787355" y="3715830"/>
            <a:ext cx="4217958" cy="2362056"/>
          </a:xfrm>
          <a:prstGeom prst="rect">
            <a:avLst/>
          </a:prstGeom>
        </p:spPr>
      </p:pic>
    </p:spTree>
    <p:extLst>
      <p:ext uri="{BB962C8B-B14F-4D97-AF65-F5344CB8AC3E}">
        <p14:creationId xmlns:p14="http://schemas.microsoft.com/office/powerpoint/2010/main" val="1094061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50657824"/>
              </p:ext>
            </p:extLst>
          </p:nvPr>
        </p:nvGraphicFramePr>
        <p:xfrm>
          <a:off x="1252268" y="353683"/>
          <a:ext cx="9927566" cy="4994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4580626" y="5224885"/>
            <a:ext cx="2661763" cy="1253553"/>
          </a:xfrm>
          <a:prstGeom prst="rect">
            <a:avLst/>
          </a:prstGeom>
        </p:spPr>
      </p:pic>
    </p:spTree>
    <p:extLst>
      <p:ext uri="{BB962C8B-B14F-4D97-AF65-F5344CB8AC3E}">
        <p14:creationId xmlns:p14="http://schemas.microsoft.com/office/powerpoint/2010/main" val="1739060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759212529"/>
              </p:ext>
            </p:extLst>
          </p:nvPr>
        </p:nvGraphicFramePr>
        <p:xfrm>
          <a:off x="1242203" y="1860131"/>
          <a:ext cx="10015268" cy="306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498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57160684"/>
              </p:ext>
            </p:extLst>
          </p:nvPr>
        </p:nvGraphicFramePr>
        <p:xfrm>
          <a:off x="1588698" y="534838"/>
          <a:ext cx="10515600" cy="5021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501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87003288"/>
              </p:ext>
            </p:extLst>
          </p:nvPr>
        </p:nvGraphicFramePr>
        <p:xfrm>
          <a:off x="1035170" y="629729"/>
          <a:ext cx="10318629" cy="5287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44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sp>
        <p:nvSpPr>
          <p:cNvPr id="2" name="Marcador de contenido 1"/>
          <p:cNvSpPr>
            <a:spLocks noGrp="1"/>
          </p:cNvSpPr>
          <p:nvPr>
            <p:ph idx="1"/>
          </p:nvPr>
        </p:nvSpPr>
        <p:spPr>
          <a:xfrm>
            <a:off x="1414732" y="557542"/>
            <a:ext cx="9169879" cy="2867145"/>
          </a:xfrm>
        </p:spPr>
        <p:txBody>
          <a:bodyPr>
            <a:normAutofit fontScale="77500" lnSpcReduction="20000"/>
          </a:bodyPr>
          <a:lstStyle/>
          <a:p>
            <a:pPr marL="0" indent="0" algn="just">
              <a:buNone/>
            </a:pPr>
            <a:r>
              <a:rPr lang="es-MX" dirty="0" smtClean="0"/>
              <a:t>El artículo 6to., de la </a:t>
            </a:r>
            <a:r>
              <a:rPr lang="es-MX" b="1" dirty="0" smtClean="0"/>
              <a:t>CPEUM</a:t>
            </a:r>
            <a:r>
              <a:rPr lang="es-MX" dirty="0" smtClean="0"/>
              <a:t> apartado </a:t>
            </a:r>
            <a:r>
              <a:rPr lang="es-MX" dirty="0"/>
              <a:t>A </a:t>
            </a:r>
            <a:r>
              <a:rPr lang="es-MX" b="1" dirty="0"/>
              <a:t>fracción VI </a:t>
            </a:r>
            <a:r>
              <a:rPr lang="es-MX" dirty="0" smtClean="0"/>
              <a:t>determinó:</a:t>
            </a:r>
          </a:p>
          <a:p>
            <a:pPr marL="0" indent="0" algn="just">
              <a:buNone/>
            </a:pPr>
            <a:r>
              <a:rPr lang="es-MX" dirty="0" smtClean="0"/>
              <a:t>Que </a:t>
            </a:r>
            <a:r>
              <a:rPr lang="es-MX" dirty="0"/>
              <a:t>el </a:t>
            </a:r>
            <a:r>
              <a:rPr lang="es-MX" b="1" dirty="0" smtClean="0"/>
              <a:t>procedimiento de revisión a las respuestas </a:t>
            </a:r>
            <a:r>
              <a:rPr lang="es-MX" dirty="0" smtClean="0"/>
              <a:t>que </a:t>
            </a:r>
            <a:r>
              <a:rPr lang="es-MX" dirty="0"/>
              <a:t>se brinden en la atención de las solicitudes de acceso se depositan </a:t>
            </a:r>
            <a:r>
              <a:rPr lang="es-MX" dirty="0" smtClean="0"/>
              <a:t>en </a:t>
            </a:r>
            <a:r>
              <a:rPr lang="es-MX" b="1" dirty="0"/>
              <a:t>organismos autónomos especializados e imparciales; </a:t>
            </a:r>
            <a:endParaRPr lang="es-MX" b="1" dirty="0" smtClean="0"/>
          </a:p>
          <a:p>
            <a:pPr marL="0" indent="0" algn="just">
              <a:buNone/>
            </a:pPr>
            <a:r>
              <a:rPr lang="es-MX" dirty="0" smtClean="0"/>
              <a:t>La </a:t>
            </a:r>
            <a:r>
              <a:rPr lang="es-MX" b="1" dirty="0"/>
              <a:t>fracción </a:t>
            </a:r>
            <a:r>
              <a:rPr lang="es-MX" b="1" dirty="0" smtClean="0"/>
              <a:t>VIII: organismo </a:t>
            </a:r>
            <a:r>
              <a:rPr lang="es-MX" b="1" dirty="0"/>
              <a:t>autónomo al de carácter federal</a:t>
            </a:r>
            <a:r>
              <a:rPr lang="es-MX" dirty="0"/>
              <a:t>, </a:t>
            </a:r>
            <a:r>
              <a:rPr lang="es-MX" b="1" dirty="0"/>
              <a:t>especializado, imparcial colegiado</a:t>
            </a:r>
            <a:r>
              <a:rPr lang="es-MX" dirty="0"/>
              <a:t>, </a:t>
            </a:r>
            <a:r>
              <a:rPr lang="es-MX" b="1" dirty="0"/>
              <a:t>con personalidad jurídica y patrimonio propio, con plena autonomía técnica, de gestión, con capacidad para decidir sobre el ejercicio de su presupuesto </a:t>
            </a:r>
            <a:r>
              <a:rPr lang="es-MX" dirty="0"/>
              <a:t>y determinar su organización interna, responsable de </a:t>
            </a:r>
            <a:r>
              <a:rPr lang="es-MX" b="1" dirty="0" smtClean="0"/>
              <a:t>garantizar el cumplimiento </a:t>
            </a:r>
            <a:r>
              <a:rPr lang="es-MX" dirty="0" smtClean="0"/>
              <a:t>del DAI y </a:t>
            </a:r>
            <a:r>
              <a:rPr lang="es-MX" dirty="0"/>
              <a:t>a la protección de datos </a:t>
            </a:r>
            <a:r>
              <a:rPr lang="es-MX" dirty="0" smtClean="0"/>
              <a:t>personales </a:t>
            </a:r>
            <a:r>
              <a:rPr lang="es-MX" dirty="0"/>
              <a:t>en posesión de </a:t>
            </a:r>
            <a:r>
              <a:rPr lang="es-MX" dirty="0" smtClean="0"/>
              <a:t>los SO. </a:t>
            </a:r>
            <a:endParaRPr lang="es-MX" dirty="0"/>
          </a:p>
          <a:p>
            <a:pPr marL="0" indent="0">
              <a:buNone/>
            </a:pPr>
            <a:endParaRPr lang="es-MX" dirty="0"/>
          </a:p>
        </p:txBody>
      </p:sp>
      <p:pic>
        <p:nvPicPr>
          <p:cNvPr id="6" name="Imagen 5"/>
          <p:cNvPicPr>
            <a:picLocks noChangeAspect="1"/>
          </p:cNvPicPr>
          <p:nvPr/>
        </p:nvPicPr>
        <p:blipFill>
          <a:blip r:embed="rId3"/>
          <a:stretch>
            <a:fillRect/>
          </a:stretch>
        </p:blipFill>
        <p:spPr>
          <a:xfrm>
            <a:off x="4063041" y="3183147"/>
            <a:ext cx="3241723" cy="3241723"/>
          </a:xfrm>
          <a:prstGeom prst="rect">
            <a:avLst/>
          </a:prstGeom>
        </p:spPr>
      </p:pic>
    </p:spTree>
    <p:extLst>
      <p:ext uri="{BB962C8B-B14F-4D97-AF65-F5344CB8AC3E}">
        <p14:creationId xmlns:p14="http://schemas.microsoft.com/office/powerpoint/2010/main" val="3414724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sp>
        <p:nvSpPr>
          <p:cNvPr id="2" name="Marcador de contenido 1"/>
          <p:cNvSpPr>
            <a:spLocks noGrp="1"/>
          </p:cNvSpPr>
          <p:nvPr>
            <p:ph idx="1"/>
          </p:nvPr>
        </p:nvSpPr>
        <p:spPr>
          <a:xfrm>
            <a:off x="760562" y="635181"/>
            <a:ext cx="9686027" cy="2513462"/>
          </a:xfrm>
        </p:spPr>
        <p:txBody>
          <a:bodyPr>
            <a:normAutofit fontScale="62500" lnSpcReduction="20000"/>
          </a:bodyPr>
          <a:lstStyle/>
          <a:p>
            <a:pPr algn="just">
              <a:lnSpc>
                <a:spcPct val="107000"/>
              </a:lnSpc>
              <a:spcAft>
                <a:spcPts val="0"/>
              </a:spcAft>
              <a:buFont typeface="Wingdings" panose="05000000000000000000" pitchFamily="2" charset="2"/>
              <a:buChar char="ü"/>
            </a:pPr>
            <a:r>
              <a:rPr lang="es-MX" b="1" dirty="0">
                <a:latin typeface="ArialMT"/>
                <a:ea typeface="Calibri" panose="020F0502020204030204" pitchFamily="34" charset="0"/>
                <a:cs typeface="ArialMT"/>
              </a:rPr>
              <a:t>S</a:t>
            </a:r>
            <a:r>
              <a:rPr lang="es-MX" b="1" dirty="0" smtClean="0">
                <a:latin typeface="ArialMT"/>
                <a:ea typeface="Calibri" panose="020F0502020204030204" pitchFamily="34" charset="0"/>
                <a:cs typeface="ArialMT"/>
              </a:rPr>
              <a:t>iete </a:t>
            </a:r>
            <a:r>
              <a:rPr lang="es-MX" b="1" dirty="0">
                <a:latin typeface="ArialMT"/>
                <a:ea typeface="Calibri" panose="020F0502020204030204" pitchFamily="34" charset="0"/>
                <a:cs typeface="ArialMT"/>
              </a:rPr>
              <a:t>comisionados</a:t>
            </a:r>
            <a:r>
              <a:rPr lang="es-MX" dirty="0">
                <a:latin typeface="ArialMT"/>
                <a:ea typeface="Calibri" panose="020F0502020204030204" pitchFamily="34" charset="0"/>
                <a:cs typeface="ArialMT"/>
              </a:rPr>
              <a:t>, que integran al </a:t>
            </a:r>
            <a:r>
              <a:rPr lang="es-MX" b="1" dirty="0">
                <a:latin typeface="ArialMT"/>
                <a:ea typeface="Calibri" panose="020F0502020204030204" pitchFamily="34" charset="0"/>
                <a:cs typeface="ArialMT"/>
              </a:rPr>
              <a:t>órgano garante nacional</a:t>
            </a:r>
            <a:r>
              <a:rPr lang="es-MX" dirty="0">
                <a:latin typeface="ArialMT"/>
                <a:ea typeface="Calibri" panose="020F0502020204030204" pitchFamily="34" charset="0"/>
                <a:cs typeface="ArialMT"/>
              </a:rPr>
              <a:t>, intervienen el </a:t>
            </a:r>
            <a:r>
              <a:rPr lang="es-MX" b="1" dirty="0">
                <a:latin typeface="ArialMT"/>
                <a:ea typeface="Calibri" panose="020F0502020204030204" pitchFamily="34" charset="0"/>
                <a:cs typeface="ArialMT"/>
              </a:rPr>
              <a:t>Senado de la </a:t>
            </a:r>
            <a:r>
              <a:rPr lang="es-MX" b="1" dirty="0" smtClean="0">
                <a:latin typeface="ArialMT"/>
                <a:ea typeface="Calibri" panose="020F0502020204030204" pitchFamily="34" charset="0"/>
                <a:cs typeface="ArialMT"/>
              </a:rPr>
              <a:t>República, </a:t>
            </a:r>
            <a:r>
              <a:rPr lang="es-MX" dirty="0" smtClean="0">
                <a:latin typeface="ArialMT"/>
                <a:ea typeface="Calibri" panose="020F0502020204030204" pitchFamily="34" charset="0"/>
                <a:cs typeface="ArialMT"/>
              </a:rPr>
              <a:t>puede </a:t>
            </a:r>
            <a:r>
              <a:rPr lang="es-MX" dirty="0">
                <a:latin typeface="ArialMT"/>
                <a:ea typeface="Calibri" panose="020F0502020204030204" pitchFamily="34" charset="0"/>
                <a:cs typeface="ArialMT"/>
              </a:rPr>
              <a:t>enfrentar el </a:t>
            </a:r>
            <a:r>
              <a:rPr lang="es-MX" b="1" dirty="0">
                <a:latin typeface="ArialMT"/>
                <a:ea typeface="Calibri" panose="020F0502020204030204" pitchFamily="34" charset="0"/>
                <a:cs typeface="ArialMT"/>
              </a:rPr>
              <a:t>veto del Presidente.</a:t>
            </a:r>
            <a:r>
              <a:rPr lang="es-MX" dirty="0">
                <a:latin typeface="ArialMT"/>
                <a:ea typeface="Calibri" panose="020F0502020204030204" pitchFamily="34" charset="0"/>
                <a:cs typeface="ArialMT"/>
              </a:rPr>
              <a:t> </a:t>
            </a:r>
            <a:endParaRPr lang="es-MX" dirty="0" smtClean="0">
              <a:latin typeface="ArialMT"/>
              <a:ea typeface="Calibri" panose="020F0502020204030204" pitchFamily="34" charset="0"/>
              <a:cs typeface="ArialMT"/>
            </a:endParaRPr>
          </a:p>
          <a:p>
            <a:pPr algn="just">
              <a:lnSpc>
                <a:spcPct val="107000"/>
              </a:lnSpc>
              <a:spcAft>
                <a:spcPts val="0"/>
              </a:spcAft>
              <a:buFont typeface="Wingdings" panose="05000000000000000000" pitchFamily="2" charset="2"/>
              <a:buChar char="ü"/>
            </a:pPr>
            <a:r>
              <a:rPr lang="es-MX" b="1" dirty="0">
                <a:latin typeface="ArialMT"/>
                <a:ea typeface="Calibri" panose="020F0502020204030204" pitchFamily="34" charset="0"/>
                <a:cs typeface="ArialMT"/>
              </a:rPr>
              <a:t>L</a:t>
            </a:r>
            <a:r>
              <a:rPr lang="es-MX" b="1" dirty="0" smtClean="0">
                <a:latin typeface="ArialMT"/>
                <a:ea typeface="Calibri" panose="020F0502020204030204" pitchFamily="34" charset="0"/>
                <a:cs typeface="ArialMT"/>
              </a:rPr>
              <a:t>a sociedad civil también cuenta con un grado de participación en la designación de los comisionados</a:t>
            </a:r>
            <a:r>
              <a:rPr lang="es-MX" dirty="0" smtClean="0">
                <a:latin typeface="ArialMT"/>
                <a:ea typeface="Calibri" panose="020F0502020204030204" pitchFamily="34" charset="0"/>
                <a:cs typeface="ArialMT"/>
              </a:rPr>
              <a:t>.</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es-MX" dirty="0" smtClean="0">
              <a:latin typeface="ArialMT"/>
              <a:ea typeface="Calibri" panose="020F0502020204030204" pitchFamily="34" charset="0"/>
              <a:cs typeface="ArialMT"/>
            </a:endParaRPr>
          </a:p>
          <a:p>
            <a:pPr marL="0" indent="0" algn="just">
              <a:lnSpc>
                <a:spcPct val="107000"/>
              </a:lnSpc>
              <a:spcAft>
                <a:spcPts val="0"/>
              </a:spcAft>
              <a:buNone/>
            </a:pPr>
            <a:r>
              <a:rPr lang="es-MX" dirty="0" smtClean="0">
                <a:latin typeface="ArialMT"/>
                <a:ea typeface="Calibri" panose="020F0502020204030204" pitchFamily="34" charset="0"/>
                <a:cs typeface="ArialMT"/>
              </a:rPr>
              <a:t>Debe </a:t>
            </a:r>
            <a:r>
              <a:rPr lang="es-MX" dirty="0">
                <a:latin typeface="ArialMT"/>
                <a:ea typeface="Calibri" panose="020F0502020204030204" pitchFamily="34" charset="0"/>
                <a:cs typeface="ArialMT"/>
              </a:rPr>
              <a:t>sujetarse a los </a:t>
            </a:r>
            <a:r>
              <a:rPr lang="es-MX" b="1" dirty="0">
                <a:latin typeface="ArialMT"/>
                <a:ea typeface="Calibri" panose="020F0502020204030204" pitchFamily="34" charset="0"/>
                <a:cs typeface="ArialMT"/>
              </a:rPr>
              <a:t>principios de certeza, legalidad, independencia, imparcialidad, eficacia, objetividad, profesionalismo, transparencia y máxima publicidad.</a:t>
            </a:r>
            <a:endParaRPr lang="es-MX" sz="24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pic>
        <p:nvPicPr>
          <p:cNvPr id="3" name="Imagen 2"/>
          <p:cNvPicPr>
            <a:picLocks noChangeAspect="1"/>
          </p:cNvPicPr>
          <p:nvPr/>
        </p:nvPicPr>
        <p:blipFill>
          <a:blip r:embed="rId3"/>
          <a:stretch>
            <a:fillRect/>
          </a:stretch>
        </p:blipFill>
        <p:spPr>
          <a:xfrm>
            <a:off x="1733910" y="3315689"/>
            <a:ext cx="3554082" cy="1959524"/>
          </a:xfrm>
          <a:prstGeom prst="rect">
            <a:avLst/>
          </a:prstGeom>
        </p:spPr>
      </p:pic>
      <p:pic>
        <p:nvPicPr>
          <p:cNvPr id="5" name="Imagen 4"/>
          <p:cNvPicPr>
            <a:picLocks noChangeAspect="1"/>
          </p:cNvPicPr>
          <p:nvPr/>
        </p:nvPicPr>
        <p:blipFill>
          <a:blip r:embed="rId4"/>
          <a:stretch>
            <a:fillRect/>
          </a:stretch>
        </p:blipFill>
        <p:spPr>
          <a:xfrm>
            <a:off x="6243400" y="3315689"/>
            <a:ext cx="4005896" cy="1946423"/>
          </a:xfrm>
          <a:prstGeom prst="rect">
            <a:avLst/>
          </a:prstGeom>
        </p:spPr>
      </p:pic>
    </p:spTree>
    <p:extLst>
      <p:ext uri="{BB962C8B-B14F-4D97-AF65-F5344CB8AC3E}">
        <p14:creationId xmlns:p14="http://schemas.microsoft.com/office/powerpoint/2010/main" val="2848777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 xmlns:a16="http://schemas.microsoft.com/office/drawing/2014/main" id="{7ADA05D0-F4AC-F346-A724-4376E72E33B7}"/>
              </a:ext>
            </a:extLst>
          </p:cNvPr>
          <p:cNvPicPr>
            <a:picLocks noGrp="1" noChangeAspect="1"/>
          </p:cNvPicPr>
          <p:nvPr>
            <p:ph idx="1"/>
          </p:nvPr>
        </p:nvPicPr>
        <p:blipFill>
          <a:blip r:embed="rId2"/>
          <a:stretch>
            <a:fillRect/>
          </a:stretch>
        </p:blipFill>
        <p:spPr>
          <a:xfrm>
            <a:off x="-129397" y="77638"/>
            <a:ext cx="12192000" cy="6858000"/>
          </a:xfrm>
        </p:spPr>
      </p:pic>
      <p:graphicFrame>
        <p:nvGraphicFramePr>
          <p:cNvPr id="7" name="Diagrama 6"/>
          <p:cNvGraphicFramePr/>
          <p:nvPr>
            <p:extLst>
              <p:ext uri="{D42A27DB-BD31-4B8C-83A1-F6EECF244321}">
                <p14:modId xmlns:p14="http://schemas.microsoft.com/office/powerpoint/2010/main" val="3684592338"/>
              </p:ext>
            </p:extLst>
          </p:nvPr>
        </p:nvGraphicFramePr>
        <p:xfrm>
          <a:off x="1345720" y="1893321"/>
          <a:ext cx="9040483"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142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sp>
        <p:nvSpPr>
          <p:cNvPr id="2" name="Marcador de contenido 1"/>
          <p:cNvSpPr>
            <a:spLocks noGrp="1"/>
          </p:cNvSpPr>
          <p:nvPr>
            <p:ph idx="1"/>
          </p:nvPr>
        </p:nvSpPr>
        <p:spPr>
          <a:xfrm>
            <a:off x="1390292" y="540289"/>
            <a:ext cx="8866516" cy="2987914"/>
          </a:xfrm>
        </p:spPr>
        <p:txBody>
          <a:bodyPr>
            <a:normAutofit fontScale="85000" lnSpcReduction="20000"/>
          </a:bodyPr>
          <a:lstStyle/>
          <a:p>
            <a:pPr marL="0" indent="0" algn="just">
              <a:buNone/>
            </a:pPr>
            <a:r>
              <a:rPr lang="es-MX" dirty="0"/>
              <a:t>La peculiaridad de esta </a:t>
            </a:r>
            <a:r>
              <a:rPr lang="es-MX" b="1" dirty="0"/>
              <a:t>garantía secundaria </a:t>
            </a:r>
            <a:r>
              <a:rPr lang="es-MX" dirty="0"/>
              <a:t>es que </a:t>
            </a:r>
            <a:r>
              <a:rPr lang="es-MX" b="1" dirty="0"/>
              <a:t>se desahoga en la sede de un órgano constitucionalmente autónomo</a:t>
            </a:r>
            <a:r>
              <a:rPr lang="es-MX" dirty="0"/>
              <a:t>, cuya fuerza en sus </a:t>
            </a:r>
            <a:r>
              <a:rPr lang="es-MX" b="1" u="sng" dirty="0"/>
              <a:t>resoluciones es definitiva </a:t>
            </a:r>
            <a:r>
              <a:rPr lang="es-MX" dirty="0"/>
              <a:t>en todos aquellos casos en los que las pretensiones de la persona se colman </a:t>
            </a:r>
            <a:r>
              <a:rPr lang="es-MX" b="1" u="sng" dirty="0"/>
              <a:t>ordenando al sujeto obligado la entrega de la información requerida</a:t>
            </a:r>
            <a:r>
              <a:rPr lang="es-MX" dirty="0"/>
              <a:t> </a:t>
            </a:r>
            <a:r>
              <a:rPr lang="es-MX" b="1" dirty="0"/>
              <a:t>o</a:t>
            </a:r>
            <a:r>
              <a:rPr lang="es-MX" dirty="0"/>
              <a:t> cuando éstas, </a:t>
            </a:r>
            <a:r>
              <a:rPr lang="es-MX" u="sng" dirty="0"/>
              <a:t>al no ser impugnadas, causan estado.</a:t>
            </a:r>
          </a:p>
          <a:p>
            <a:pPr marL="0" indent="0" algn="just">
              <a:buNone/>
            </a:pPr>
            <a:endParaRPr lang="es-MX" dirty="0"/>
          </a:p>
          <a:p>
            <a:pPr lvl="1" algn="just">
              <a:buFont typeface="Wingdings" panose="05000000000000000000" pitchFamily="2" charset="2"/>
              <a:buChar char="ü"/>
            </a:pPr>
            <a:r>
              <a:rPr lang="es-MX" b="1" u="sng" dirty="0"/>
              <a:t>V</a:t>
            </a:r>
            <a:r>
              <a:rPr lang="es-MX" b="1" u="sng" dirty="0" smtClean="0"/>
              <a:t>entaja </a:t>
            </a:r>
            <a:r>
              <a:rPr lang="es-MX" b="1" u="sng" dirty="0"/>
              <a:t>más claras del diseño institucional del recurso de revisión</a:t>
            </a:r>
            <a:r>
              <a:rPr lang="es-MX" dirty="0"/>
              <a:t>, como una </a:t>
            </a:r>
            <a:r>
              <a:rPr lang="es-MX" b="1" dirty="0"/>
              <a:t>garantía secundaria depositada en estos órganos ciudadanos </a:t>
            </a:r>
            <a:r>
              <a:rPr lang="es-MX" dirty="0"/>
              <a:t>que desarrollan una función </a:t>
            </a:r>
            <a:r>
              <a:rPr lang="es-MX" b="1" dirty="0"/>
              <a:t>materialmente </a:t>
            </a:r>
            <a:r>
              <a:rPr lang="es-MX" b="1" dirty="0" smtClean="0"/>
              <a:t>jurisdiccional.</a:t>
            </a:r>
            <a:endParaRPr lang="es-MX" b="1" dirty="0"/>
          </a:p>
          <a:p>
            <a:pPr marL="0" indent="0" algn="just">
              <a:buNone/>
            </a:pPr>
            <a:endParaRPr lang="es-MX" dirty="0"/>
          </a:p>
          <a:p>
            <a:pPr marL="0" indent="0" algn="just">
              <a:buNone/>
            </a:pPr>
            <a:endParaRPr lang="es-MX" dirty="0"/>
          </a:p>
        </p:txBody>
      </p:sp>
      <p:pic>
        <p:nvPicPr>
          <p:cNvPr id="3" name="Imagen 2"/>
          <p:cNvPicPr>
            <a:picLocks noChangeAspect="1"/>
          </p:cNvPicPr>
          <p:nvPr/>
        </p:nvPicPr>
        <p:blipFill>
          <a:blip r:embed="rId3"/>
          <a:stretch>
            <a:fillRect/>
          </a:stretch>
        </p:blipFill>
        <p:spPr>
          <a:xfrm>
            <a:off x="2789837" y="3325690"/>
            <a:ext cx="6067425" cy="3019425"/>
          </a:xfrm>
          <a:prstGeom prst="rect">
            <a:avLst/>
          </a:prstGeom>
        </p:spPr>
      </p:pic>
    </p:spTree>
    <p:extLst>
      <p:ext uri="{BB962C8B-B14F-4D97-AF65-F5344CB8AC3E}">
        <p14:creationId xmlns:p14="http://schemas.microsoft.com/office/powerpoint/2010/main" val="1213766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0839" y="-594"/>
            <a:ext cx="12193057" cy="6858594"/>
          </a:xfrm>
          <a:prstGeom prst="rect">
            <a:avLst/>
          </a:prstGeom>
        </p:spPr>
      </p:pic>
      <p:sp>
        <p:nvSpPr>
          <p:cNvPr id="2" name="Marcador de contenido 1"/>
          <p:cNvSpPr>
            <a:spLocks noGrp="1"/>
          </p:cNvSpPr>
          <p:nvPr>
            <p:ph idx="1"/>
          </p:nvPr>
        </p:nvSpPr>
        <p:spPr>
          <a:xfrm>
            <a:off x="2066217" y="1044388"/>
            <a:ext cx="8932462" cy="3881888"/>
          </a:xfrm>
        </p:spPr>
        <p:txBody>
          <a:bodyPr>
            <a:normAutofit fontScale="92500" lnSpcReduction="10000"/>
          </a:bodyPr>
          <a:lstStyle/>
          <a:p>
            <a:pPr algn="just">
              <a:buFont typeface="Wingdings" panose="05000000000000000000" pitchFamily="2" charset="2"/>
              <a:buChar char="Ø"/>
            </a:pPr>
            <a:r>
              <a:rPr lang="es-MX" dirty="0"/>
              <a:t>S</a:t>
            </a:r>
            <a:r>
              <a:rPr lang="es-MX" dirty="0" smtClean="0"/>
              <a:t>upervisión </a:t>
            </a:r>
            <a:r>
              <a:rPr lang="es-MX" dirty="0"/>
              <a:t>y control, en el caso del </a:t>
            </a:r>
            <a:r>
              <a:rPr lang="es-MX" sz="2400" b="1" dirty="0" smtClean="0"/>
              <a:t>INAI</a:t>
            </a:r>
            <a:r>
              <a:rPr lang="es-MX" dirty="0" smtClean="0"/>
              <a:t>, esta </a:t>
            </a:r>
            <a:r>
              <a:rPr lang="es-MX" u="sng" dirty="0" smtClean="0"/>
              <a:t>sujeto </a:t>
            </a:r>
            <a:r>
              <a:rPr lang="es-MX" u="sng" dirty="0"/>
              <a:t>a la supervisión de sus labores por parte del Senado </a:t>
            </a:r>
            <a:r>
              <a:rPr lang="es-MX" dirty="0"/>
              <a:t>de la República y a las opiniones de su </a:t>
            </a:r>
            <a:r>
              <a:rPr lang="es-MX" b="1" dirty="0"/>
              <a:t>Consejo </a:t>
            </a:r>
            <a:r>
              <a:rPr lang="es-MX" b="1" dirty="0" smtClean="0"/>
              <a:t>Consultivo (</a:t>
            </a:r>
            <a:r>
              <a:rPr lang="es-MX" dirty="0" smtClean="0"/>
              <a:t>integrado por consejeros </a:t>
            </a:r>
            <a:r>
              <a:rPr lang="es-MX" dirty="0"/>
              <a:t>que serán honoríficos y por un plazo que no exceda a siete </a:t>
            </a:r>
            <a:r>
              <a:rPr lang="es-MX" dirty="0" smtClean="0"/>
              <a:t>años).</a:t>
            </a:r>
          </a:p>
          <a:p>
            <a:pPr algn="just">
              <a:buFont typeface="Wingdings" panose="05000000000000000000" pitchFamily="2" charset="2"/>
              <a:buChar char="Ø"/>
            </a:pPr>
            <a:endParaRPr lang="es-MX" dirty="0" smtClean="0"/>
          </a:p>
          <a:p>
            <a:pPr algn="just">
              <a:buFont typeface="Wingdings" panose="05000000000000000000" pitchFamily="2" charset="2"/>
              <a:buChar char="Ø"/>
            </a:pPr>
            <a:r>
              <a:rPr lang="es-MX" dirty="0" smtClean="0"/>
              <a:t>En </a:t>
            </a:r>
            <a:r>
              <a:rPr lang="es-MX" dirty="0"/>
              <a:t>la integración del </a:t>
            </a:r>
            <a:r>
              <a:rPr lang="es-MX" b="1" dirty="0"/>
              <a:t>Consejo Consultivo </a:t>
            </a:r>
            <a:r>
              <a:rPr lang="es-MX" dirty="0"/>
              <a:t>se deberá </a:t>
            </a:r>
            <a:r>
              <a:rPr lang="es-MX" b="1" dirty="0"/>
              <a:t>garantizar la igualdad de género </a:t>
            </a:r>
            <a:r>
              <a:rPr lang="es-MX" dirty="0"/>
              <a:t>y la inclusión </a:t>
            </a:r>
            <a:r>
              <a:rPr lang="es-MX" dirty="0" smtClean="0"/>
              <a:t>de personas </a:t>
            </a:r>
            <a:r>
              <a:rPr lang="es-MX" dirty="0"/>
              <a:t>con experiencia en la materia de esta Ley y en derechos humanos, provenientes </a:t>
            </a:r>
            <a:r>
              <a:rPr lang="es-MX" dirty="0" smtClean="0"/>
              <a:t>de organizaciones </a:t>
            </a:r>
            <a:r>
              <a:rPr lang="es-MX" dirty="0"/>
              <a:t>de la sociedad civil y la academia.</a:t>
            </a:r>
          </a:p>
          <a:p>
            <a:pPr marL="0" indent="0" algn="just">
              <a:buNone/>
            </a:pPr>
            <a:endParaRPr lang="es-MX" dirty="0" smtClean="0"/>
          </a:p>
          <a:p>
            <a:pPr marL="0" indent="0" algn="just">
              <a:buNone/>
            </a:pPr>
            <a:endParaRPr lang="es-MX" dirty="0"/>
          </a:p>
          <a:p>
            <a:pPr marL="0" indent="0" algn="just">
              <a:buNone/>
            </a:pPr>
            <a:endParaRPr lang="es-MX" dirty="0"/>
          </a:p>
        </p:txBody>
      </p:sp>
      <p:pic>
        <p:nvPicPr>
          <p:cNvPr id="3" name="Imagen 2"/>
          <p:cNvPicPr>
            <a:picLocks noChangeAspect="1"/>
          </p:cNvPicPr>
          <p:nvPr/>
        </p:nvPicPr>
        <p:blipFill>
          <a:blip r:embed="rId3"/>
          <a:stretch>
            <a:fillRect/>
          </a:stretch>
        </p:blipFill>
        <p:spPr>
          <a:xfrm>
            <a:off x="414068" y="560716"/>
            <a:ext cx="1761225" cy="2242500"/>
          </a:xfrm>
          <a:prstGeom prst="rect">
            <a:avLst/>
          </a:prstGeom>
        </p:spPr>
      </p:pic>
      <p:pic>
        <p:nvPicPr>
          <p:cNvPr id="5" name="Imagen 4"/>
          <p:cNvPicPr>
            <a:picLocks noChangeAspect="1"/>
          </p:cNvPicPr>
          <p:nvPr/>
        </p:nvPicPr>
        <p:blipFill>
          <a:blip r:embed="rId4"/>
          <a:stretch>
            <a:fillRect/>
          </a:stretch>
        </p:blipFill>
        <p:spPr>
          <a:xfrm>
            <a:off x="5969479" y="4669007"/>
            <a:ext cx="3116652" cy="1745325"/>
          </a:xfrm>
          <a:prstGeom prst="rect">
            <a:avLst/>
          </a:prstGeom>
        </p:spPr>
      </p:pic>
    </p:spTree>
    <p:extLst>
      <p:ext uri="{BB962C8B-B14F-4D97-AF65-F5344CB8AC3E}">
        <p14:creationId xmlns:p14="http://schemas.microsoft.com/office/powerpoint/2010/main" val="1209209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6389F554-6039-5E46-A188-806F6C6648B5}"/>
              </a:ext>
            </a:extLst>
          </p:cNvPr>
          <p:cNvPicPr>
            <a:picLocks noGrp="1" noChangeAspect="1"/>
          </p:cNvPicPr>
          <p:nvPr>
            <p:ph idx="1"/>
          </p:nvPr>
        </p:nvPicPr>
        <p:blipFill>
          <a:blip r:embed="rId3"/>
          <a:stretch>
            <a:fillRect/>
          </a:stretch>
        </p:blipFill>
        <p:spPr>
          <a:xfrm>
            <a:off x="163902" y="-405442"/>
            <a:ext cx="12192000" cy="6858000"/>
          </a:xfrm>
        </p:spPr>
      </p:pic>
      <p:pic>
        <p:nvPicPr>
          <p:cNvPr id="3" name="Imagen 2"/>
          <p:cNvPicPr>
            <a:picLocks noChangeAspect="1"/>
          </p:cNvPicPr>
          <p:nvPr/>
        </p:nvPicPr>
        <p:blipFill>
          <a:blip r:embed="rId4"/>
          <a:stretch>
            <a:fillRect/>
          </a:stretch>
        </p:blipFill>
        <p:spPr>
          <a:xfrm>
            <a:off x="4468483" y="60429"/>
            <a:ext cx="2355012" cy="2019394"/>
          </a:xfrm>
          <a:prstGeom prst="rect">
            <a:avLst/>
          </a:prstGeom>
        </p:spPr>
      </p:pic>
      <p:graphicFrame>
        <p:nvGraphicFramePr>
          <p:cNvPr id="6" name="Diagrama 5"/>
          <p:cNvGraphicFramePr/>
          <p:nvPr>
            <p:extLst>
              <p:ext uri="{D42A27DB-BD31-4B8C-83A1-F6EECF244321}">
                <p14:modId xmlns:p14="http://schemas.microsoft.com/office/powerpoint/2010/main" val="1118494052"/>
              </p:ext>
            </p:extLst>
          </p:nvPr>
        </p:nvGraphicFramePr>
        <p:xfrm>
          <a:off x="1155940" y="1039483"/>
          <a:ext cx="10472467" cy="3968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p:cNvPicPr>
            <a:picLocks noChangeAspect="1"/>
          </p:cNvPicPr>
          <p:nvPr/>
        </p:nvPicPr>
        <p:blipFill>
          <a:blip r:embed="rId10"/>
          <a:stretch>
            <a:fillRect/>
          </a:stretch>
        </p:blipFill>
        <p:spPr>
          <a:xfrm>
            <a:off x="4192438" y="3982079"/>
            <a:ext cx="1231600" cy="1231600"/>
          </a:xfrm>
          <a:prstGeom prst="rect">
            <a:avLst/>
          </a:prstGeom>
        </p:spPr>
      </p:pic>
      <p:pic>
        <p:nvPicPr>
          <p:cNvPr id="8" name="Imagen 7"/>
          <p:cNvPicPr>
            <a:picLocks noChangeAspect="1"/>
          </p:cNvPicPr>
          <p:nvPr/>
        </p:nvPicPr>
        <p:blipFill>
          <a:blip r:embed="rId11"/>
          <a:stretch>
            <a:fillRect/>
          </a:stretch>
        </p:blipFill>
        <p:spPr>
          <a:xfrm>
            <a:off x="6483564" y="4045788"/>
            <a:ext cx="1858141" cy="1104182"/>
          </a:xfrm>
          <a:prstGeom prst="rect">
            <a:avLst/>
          </a:prstGeom>
        </p:spPr>
      </p:pic>
      <p:pic>
        <p:nvPicPr>
          <p:cNvPr id="9" name="Imagen 8"/>
          <p:cNvPicPr>
            <a:picLocks noChangeAspect="1"/>
          </p:cNvPicPr>
          <p:nvPr/>
        </p:nvPicPr>
        <p:blipFill>
          <a:blip r:embed="rId12"/>
          <a:stretch>
            <a:fillRect/>
          </a:stretch>
        </p:blipFill>
        <p:spPr>
          <a:xfrm>
            <a:off x="8914323" y="4045788"/>
            <a:ext cx="2155350" cy="1077675"/>
          </a:xfrm>
          <a:prstGeom prst="rect">
            <a:avLst/>
          </a:prstGeom>
        </p:spPr>
      </p:pic>
    </p:spTree>
    <p:extLst>
      <p:ext uri="{BB962C8B-B14F-4D97-AF65-F5344CB8AC3E}">
        <p14:creationId xmlns:p14="http://schemas.microsoft.com/office/powerpoint/2010/main" val="3867767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6389F554-6039-5E46-A188-806F6C6648B5}"/>
              </a:ext>
            </a:extLst>
          </p:cNvPr>
          <p:cNvPicPr>
            <a:picLocks noGrp="1" noChangeAspect="1"/>
          </p:cNvPicPr>
          <p:nvPr>
            <p:ph idx="1"/>
          </p:nvPr>
        </p:nvPicPr>
        <p:blipFill>
          <a:blip r:embed="rId3"/>
          <a:stretch>
            <a:fillRect/>
          </a:stretch>
        </p:blipFill>
        <p:spPr>
          <a:xfrm>
            <a:off x="-103517" y="-60385"/>
            <a:ext cx="12192000" cy="6858000"/>
          </a:xfrm>
        </p:spPr>
      </p:pic>
      <p:sp>
        <p:nvSpPr>
          <p:cNvPr id="2" name="Título 1">
            <a:extLst>
              <a:ext uri="{FF2B5EF4-FFF2-40B4-BE49-F238E27FC236}">
                <a16:creationId xmlns="" xmlns:a16="http://schemas.microsoft.com/office/drawing/2014/main" id="{1248E03F-B68E-0D44-9B2C-EC6FC7D34A6A}"/>
              </a:ext>
            </a:extLst>
          </p:cNvPr>
          <p:cNvSpPr>
            <a:spLocks noGrp="1"/>
          </p:cNvSpPr>
          <p:nvPr>
            <p:ph type="title"/>
          </p:nvPr>
        </p:nvSpPr>
        <p:spPr/>
        <p:txBody>
          <a:bodyPr/>
          <a:lstStyle/>
          <a:p>
            <a:r>
              <a:rPr lang="es-MX" b="1" dirty="0"/>
              <a:t>4.2.1. El diseño del procedimiento de </a:t>
            </a:r>
            <a:r>
              <a:rPr lang="es-MX" b="1" dirty="0" smtClean="0"/>
              <a:t>revisión</a:t>
            </a:r>
            <a:endParaRPr lang="es-MX" dirty="0"/>
          </a:p>
        </p:txBody>
      </p:sp>
      <p:sp>
        <p:nvSpPr>
          <p:cNvPr id="3" name="Rectángulo 2"/>
          <p:cNvSpPr/>
          <p:nvPr/>
        </p:nvSpPr>
        <p:spPr>
          <a:xfrm>
            <a:off x="2424023" y="3773337"/>
            <a:ext cx="6222131" cy="1870512"/>
          </a:xfrm>
          <a:prstGeom prst="rect">
            <a:avLst/>
          </a:prstGeom>
        </p:spPr>
        <p:txBody>
          <a:bodyPr wrap="square">
            <a:spAutoFit/>
          </a:bodyPr>
          <a:lstStyle/>
          <a:p>
            <a:pPr algn="ctr">
              <a:lnSpc>
                <a:spcPct val="107000"/>
              </a:lnSpc>
              <a:spcAft>
                <a:spcPts val="0"/>
              </a:spcAft>
            </a:pPr>
            <a:r>
              <a:rPr lang="es-MX" b="1" dirty="0" smtClean="0">
                <a:latin typeface="ArialMT"/>
                <a:ea typeface="Calibri" panose="020F0502020204030204" pitchFamily="34" charset="0"/>
                <a:cs typeface="ArialMT"/>
              </a:rPr>
              <a:t>En la CPEUM, el DAI, se encuentra en el </a:t>
            </a:r>
            <a:r>
              <a:rPr lang="es-MX" b="1" dirty="0">
                <a:latin typeface="ArialMT"/>
                <a:ea typeface="Calibri" panose="020F0502020204030204" pitchFamily="34" charset="0"/>
                <a:cs typeface="ArialMT"/>
              </a:rPr>
              <a:t>artículo </a:t>
            </a:r>
            <a:r>
              <a:rPr lang="es-MX" b="1" dirty="0" smtClean="0">
                <a:latin typeface="ArialMT"/>
                <a:ea typeface="Calibri" panose="020F0502020204030204" pitchFamily="34" charset="0"/>
                <a:cs typeface="ArialMT"/>
              </a:rPr>
              <a:t>6to.</a:t>
            </a:r>
          </a:p>
          <a:p>
            <a:pPr algn="just">
              <a:lnSpc>
                <a:spcPct val="107000"/>
              </a:lnSpc>
              <a:spcAft>
                <a:spcPts val="0"/>
              </a:spcAft>
            </a:pPr>
            <a:endParaRPr lang="es-MX" b="1" dirty="0" smtClean="0">
              <a:latin typeface="ArialMT"/>
              <a:ea typeface="Calibri" panose="020F0502020204030204" pitchFamily="34" charset="0"/>
              <a:cs typeface="ArialMT"/>
            </a:endParaRPr>
          </a:p>
          <a:p>
            <a:pPr algn="ctr">
              <a:lnSpc>
                <a:spcPct val="107000"/>
              </a:lnSpc>
              <a:spcAft>
                <a:spcPts val="0"/>
              </a:spcAft>
            </a:pPr>
            <a:r>
              <a:rPr lang="es-MX" b="1" dirty="0" smtClean="0">
                <a:latin typeface="ArialMT"/>
                <a:ea typeface="Calibri" panose="020F0502020204030204" pitchFamily="34" charset="0"/>
                <a:cs typeface="ArialMT"/>
              </a:rPr>
              <a:t>Se contemplan:</a:t>
            </a:r>
          </a:p>
          <a:p>
            <a:pPr algn="ctr">
              <a:lnSpc>
                <a:spcPct val="107000"/>
              </a:lnSpc>
              <a:spcAft>
                <a:spcPts val="0"/>
              </a:spcAft>
            </a:pPr>
            <a:r>
              <a:rPr lang="es-MX" b="1" dirty="0" smtClean="0">
                <a:latin typeface="ArialMT"/>
                <a:ea typeface="Calibri" panose="020F0502020204030204" pitchFamily="34" charset="0"/>
                <a:cs typeface="ArialMT"/>
              </a:rPr>
              <a:t>- Garantías primarias </a:t>
            </a:r>
          </a:p>
          <a:p>
            <a:pPr algn="ctr">
              <a:lnSpc>
                <a:spcPct val="107000"/>
              </a:lnSpc>
              <a:spcAft>
                <a:spcPts val="0"/>
              </a:spcAft>
            </a:pPr>
            <a:r>
              <a:rPr lang="es-MX" b="1" dirty="0" smtClean="0">
                <a:latin typeface="ArialMT"/>
                <a:ea typeface="Calibri" panose="020F0502020204030204" pitchFamily="34" charset="0"/>
                <a:cs typeface="ArialMT"/>
              </a:rPr>
              <a:t>- Instituciones </a:t>
            </a:r>
            <a:r>
              <a:rPr lang="es-MX" b="1" dirty="0">
                <a:latin typeface="ArialMT"/>
                <a:ea typeface="Calibri" panose="020F0502020204030204" pitchFamily="34" charset="0"/>
                <a:cs typeface="ArialMT"/>
              </a:rPr>
              <a:t>de esta garantía </a:t>
            </a:r>
            <a:r>
              <a:rPr lang="es-MX" b="1" dirty="0" smtClean="0">
                <a:latin typeface="ArialMT"/>
                <a:ea typeface="Calibri" panose="020F0502020204030204" pitchFamily="34" charset="0"/>
                <a:cs typeface="ArialMT"/>
              </a:rPr>
              <a:t>secundaria (se </a:t>
            </a:r>
            <a:r>
              <a:rPr lang="es-MX" b="1" dirty="0">
                <a:latin typeface="ArialMT"/>
                <a:ea typeface="Calibri" panose="020F0502020204030204" pitchFamily="34" charset="0"/>
                <a:cs typeface="ArialMT"/>
              </a:rPr>
              <a:t>complementa con </a:t>
            </a:r>
            <a:r>
              <a:rPr lang="es-MX" b="1" dirty="0" smtClean="0">
                <a:latin typeface="ArialMT"/>
                <a:ea typeface="Calibri" panose="020F0502020204030204" pitchFamily="34" charset="0"/>
                <a:cs typeface="ArialMT"/>
              </a:rPr>
              <a:t>la LGTAIP </a:t>
            </a:r>
            <a:r>
              <a:rPr lang="es-MX" b="1" dirty="0">
                <a:latin typeface="ArialMT"/>
                <a:ea typeface="Calibri" panose="020F0502020204030204" pitchFamily="34" charset="0"/>
                <a:cs typeface="ArialMT"/>
              </a:rPr>
              <a: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625712" y="1457504"/>
            <a:ext cx="3963458" cy="2080815"/>
          </a:xfrm>
          <a:prstGeom prst="rect">
            <a:avLst/>
          </a:prstGeom>
        </p:spPr>
      </p:pic>
      <p:pic>
        <p:nvPicPr>
          <p:cNvPr id="6" name="Imagen 5"/>
          <p:cNvPicPr>
            <a:picLocks noChangeAspect="1"/>
          </p:cNvPicPr>
          <p:nvPr/>
        </p:nvPicPr>
        <p:blipFill>
          <a:blip r:embed="rId5"/>
          <a:stretch>
            <a:fillRect/>
          </a:stretch>
        </p:blipFill>
        <p:spPr>
          <a:xfrm>
            <a:off x="6856493" y="1389699"/>
            <a:ext cx="3699961" cy="2148620"/>
          </a:xfrm>
          <a:prstGeom prst="rect">
            <a:avLst/>
          </a:prstGeom>
        </p:spPr>
      </p:pic>
      <p:sp>
        <p:nvSpPr>
          <p:cNvPr id="9" name="Flecha derecha 8"/>
          <p:cNvSpPr/>
          <p:nvPr/>
        </p:nvSpPr>
        <p:spPr>
          <a:xfrm>
            <a:off x="4769613" y="2059735"/>
            <a:ext cx="1906437" cy="87126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3753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1144841317"/>
              </p:ext>
            </p:extLst>
          </p:nvPr>
        </p:nvGraphicFramePr>
        <p:xfrm>
          <a:off x="838200" y="54028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4287059" y="4891627"/>
            <a:ext cx="2962275" cy="1543050"/>
          </a:xfrm>
          <a:prstGeom prst="rect">
            <a:avLst/>
          </a:prstGeom>
        </p:spPr>
      </p:pic>
    </p:spTree>
    <p:extLst>
      <p:ext uri="{BB962C8B-B14F-4D97-AF65-F5344CB8AC3E}">
        <p14:creationId xmlns:p14="http://schemas.microsoft.com/office/powerpoint/2010/main" val="4244595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15660"/>
            <a:ext cx="12193057" cy="6858594"/>
          </a:xfrm>
          <a:prstGeom prst="rect">
            <a:avLst/>
          </a:prstGeom>
        </p:spPr>
      </p:pic>
      <p:sp>
        <p:nvSpPr>
          <p:cNvPr id="3" name="Marcador de contenido 2"/>
          <p:cNvSpPr>
            <a:spLocks noGrp="1"/>
          </p:cNvSpPr>
          <p:nvPr>
            <p:ph idx="1"/>
          </p:nvPr>
        </p:nvSpPr>
        <p:spPr>
          <a:xfrm>
            <a:off x="1768414" y="1975447"/>
            <a:ext cx="9585385" cy="4201516"/>
          </a:xfrm>
        </p:spPr>
        <p:txBody>
          <a:bodyPr>
            <a:normAutofit/>
          </a:bodyPr>
          <a:lstStyle/>
          <a:p>
            <a:pPr marL="0" indent="0" algn="just">
              <a:lnSpc>
                <a:spcPct val="107000"/>
              </a:lnSpc>
              <a:spcAft>
                <a:spcPts val="0"/>
              </a:spcAft>
              <a:buNone/>
            </a:pPr>
            <a:r>
              <a:rPr lang="es-MX" dirty="0">
                <a:latin typeface="ArialMT"/>
                <a:ea typeface="Calibri" panose="020F0502020204030204" pitchFamily="34" charset="0"/>
                <a:cs typeface="ArialMT"/>
              </a:rPr>
              <a:t>La </a:t>
            </a:r>
            <a:r>
              <a:rPr lang="es-MX" dirty="0" smtClean="0">
                <a:latin typeface="ArialMT"/>
                <a:ea typeface="Calibri" panose="020F0502020204030204" pitchFamily="34" charset="0"/>
                <a:cs typeface="ArialMT"/>
              </a:rPr>
              <a:t>LGTAIP, en su artículo </a:t>
            </a:r>
            <a:r>
              <a:rPr lang="es-MX" dirty="0">
                <a:latin typeface="ArialMT"/>
                <a:ea typeface="Calibri" panose="020F0502020204030204" pitchFamily="34" charset="0"/>
                <a:cs typeface="ArialMT"/>
              </a:rPr>
              <a:t>143 </a:t>
            </a:r>
            <a:r>
              <a:rPr lang="es-MX" b="1" u="sng" dirty="0" smtClean="0">
                <a:latin typeface="ArialMT"/>
                <a:ea typeface="Calibri" panose="020F0502020204030204" pitchFamily="34" charset="0"/>
                <a:cs typeface="ArialMT"/>
              </a:rPr>
              <a:t>define </a:t>
            </a:r>
            <a:r>
              <a:rPr lang="es-MX" b="1" u="sng" dirty="0">
                <a:latin typeface="ArialMT"/>
                <a:ea typeface="Calibri" panose="020F0502020204030204" pitchFamily="34" charset="0"/>
                <a:cs typeface="ArialMT"/>
              </a:rPr>
              <a:t>trece causas</a:t>
            </a:r>
            <a:r>
              <a:rPr lang="es-MX" dirty="0">
                <a:latin typeface="ArialMT"/>
                <a:ea typeface="Calibri" panose="020F0502020204030204" pitchFamily="34" charset="0"/>
                <a:cs typeface="ArialMT"/>
              </a:rPr>
              <a:t> por las que procede el </a:t>
            </a:r>
            <a:r>
              <a:rPr lang="es-MX" dirty="0" smtClean="0">
                <a:latin typeface="ArialMT"/>
                <a:ea typeface="Calibri" panose="020F0502020204030204" pitchFamily="34" charset="0"/>
                <a:cs typeface="ArialMT"/>
              </a:rPr>
              <a:t>Recurso de revisión: </a:t>
            </a:r>
          </a:p>
          <a:p>
            <a:pPr algn="just">
              <a:lnSpc>
                <a:spcPct val="107000"/>
              </a:lnSpc>
              <a:spcAft>
                <a:spcPts val="0"/>
              </a:spcAft>
              <a:buFont typeface="Wingdings" panose="05000000000000000000" pitchFamily="2" charset="2"/>
              <a:buChar char="v"/>
            </a:pPr>
            <a:r>
              <a:rPr lang="es-MX" dirty="0">
                <a:latin typeface="ArialMT"/>
                <a:ea typeface="Calibri" panose="020F0502020204030204" pitchFamily="34" charset="0"/>
                <a:cs typeface="ArialMT"/>
              </a:rPr>
              <a:t>P</a:t>
            </a:r>
            <a:r>
              <a:rPr lang="es-MX" dirty="0" smtClean="0">
                <a:latin typeface="ArialMT"/>
                <a:ea typeface="Calibri" panose="020F0502020204030204" pitchFamily="34" charset="0"/>
                <a:cs typeface="ArialMT"/>
              </a:rPr>
              <a:t>or </a:t>
            </a:r>
            <a:r>
              <a:rPr lang="es-MX" dirty="0">
                <a:latin typeface="ArialMT"/>
                <a:ea typeface="Calibri" panose="020F0502020204030204" pitchFamily="34" charset="0"/>
                <a:cs typeface="ArialMT"/>
              </a:rPr>
              <a:t>el </a:t>
            </a:r>
            <a:r>
              <a:rPr lang="es-MX" u="sng" dirty="0">
                <a:latin typeface="ArialMT"/>
                <a:ea typeface="Calibri" panose="020F0502020204030204" pitchFamily="34" charset="0"/>
                <a:cs typeface="ArialMT"/>
              </a:rPr>
              <a:t>incumplimiento de las garantías primarias </a:t>
            </a:r>
            <a:r>
              <a:rPr lang="es-MX" u="sng" dirty="0" smtClean="0">
                <a:latin typeface="ArialMT"/>
                <a:ea typeface="Calibri" panose="020F0502020204030204" pitchFamily="34" charset="0"/>
                <a:cs typeface="ArialMT"/>
              </a:rPr>
              <a:t>(</a:t>
            </a:r>
            <a:r>
              <a:rPr lang="es-MX" b="1" dirty="0" smtClean="0">
                <a:latin typeface="ArialMT"/>
                <a:ea typeface="Calibri" panose="020F0502020204030204" pitchFamily="34" charset="0"/>
                <a:cs typeface="ArialMT"/>
              </a:rPr>
              <a:t>documentar </a:t>
            </a:r>
            <a:r>
              <a:rPr lang="es-MX" b="1" dirty="0">
                <a:latin typeface="ArialMT"/>
                <a:ea typeface="Calibri" panose="020F0502020204030204" pitchFamily="34" charset="0"/>
                <a:cs typeface="ArialMT"/>
              </a:rPr>
              <a:t>los actos y resguardar los </a:t>
            </a:r>
            <a:r>
              <a:rPr lang="es-MX" b="1" dirty="0" smtClean="0">
                <a:latin typeface="ArialMT"/>
                <a:ea typeface="Calibri" panose="020F0502020204030204" pitchFamily="34" charset="0"/>
                <a:cs typeface="ArialMT"/>
              </a:rPr>
              <a:t>documentos) </a:t>
            </a:r>
          </a:p>
          <a:p>
            <a:pPr algn="just">
              <a:lnSpc>
                <a:spcPct val="107000"/>
              </a:lnSpc>
              <a:spcAft>
                <a:spcPts val="0"/>
              </a:spcAft>
              <a:buFont typeface="Wingdings" panose="05000000000000000000" pitchFamily="2" charset="2"/>
              <a:buChar char="v"/>
            </a:pPr>
            <a:r>
              <a:rPr lang="es-MX" b="1" dirty="0" smtClean="0">
                <a:latin typeface="ArialMT"/>
                <a:ea typeface="Calibri" panose="020F0502020204030204" pitchFamily="34" charset="0"/>
                <a:cs typeface="ArialMT"/>
              </a:rPr>
              <a:t>La </a:t>
            </a:r>
            <a:r>
              <a:rPr lang="es-MX" b="1" dirty="0">
                <a:latin typeface="ArialMT"/>
                <a:ea typeface="Calibri" panose="020F0502020204030204" pitchFamily="34" charset="0"/>
                <a:cs typeface="ArialMT"/>
              </a:rPr>
              <a:t>entrega tardía de la </a:t>
            </a:r>
            <a:r>
              <a:rPr lang="es-MX" b="1" dirty="0" smtClean="0">
                <a:latin typeface="ArialMT"/>
                <a:ea typeface="Calibri" panose="020F0502020204030204" pitchFamily="34" charset="0"/>
                <a:cs typeface="ArialMT"/>
              </a:rPr>
              <a:t>información o </a:t>
            </a:r>
            <a:r>
              <a:rPr lang="es-MX" b="1" dirty="0">
                <a:latin typeface="ArialMT"/>
                <a:ea typeface="Calibri" panose="020F0502020204030204" pitchFamily="34" charset="0"/>
                <a:cs typeface="ArialMT"/>
              </a:rPr>
              <a:t>su no </a:t>
            </a:r>
            <a:r>
              <a:rPr lang="es-MX" b="1" dirty="0" smtClean="0">
                <a:latin typeface="ArialMT"/>
                <a:ea typeface="Calibri" panose="020F0502020204030204" pitchFamily="34" charset="0"/>
                <a:cs typeface="ArialMT"/>
              </a:rPr>
              <a:t>entrega</a:t>
            </a:r>
            <a:r>
              <a:rPr lang="es-MX" dirty="0" smtClean="0">
                <a:latin typeface="ArialMT"/>
                <a:ea typeface="Calibri" panose="020F0502020204030204" pitchFamily="34" charset="0"/>
                <a:cs typeface="ArialMT"/>
              </a:rPr>
              <a:t> </a:t>
            </a:r>
          </a:p>
          <a:p>
            <a:pPr algn="just">
              <a:lnSpc>
                <a:spcPct val="107000"/>
              </a:lnSpc>
              <a:spcAft>
                <a:spcPts val="0"/>
              </a:spcAft>
              <a:buFont typeface="Wingdings" panose="05000000000000000000" pitchFamily="2" charset="2"/>
              <a:buChar char="v"/>
            </a:pPr>
            <a:r>
              <a:rPr lang="es-MX" dirty="0" smtClean="0">
                <a:latin typeface="ArialMT"/>
                <a:ea typeface="Calibri" panose="020F0502020204030204" pitchFamily="34" charset="0"/>
                <a:cs typeface="ArialMT"/>
              </a:rPr>
              <a:t>Por </a:t>
            </a:r>
            <a:r>
              <a:rPr lang="es-MX" dirty="0">
                <a:latin typeface="ArialMT"/>
                <a:ea typeface="Calibri" panose="020F0502020204030204" pitchFamily="34" charset="0"/>
                <a:cs typeface="ArialMT"/>
              </a:rPr>
              <a:t>la </a:t>
            </a:r>
            <a:r>
              <a:rPr lang="es-MX" b="1" dirty="0">
                <a:latin typeface="ArialMT"/>
                <a:ea typeface="Calibri" panose="020F0502020204030204" pitchFamily="34" charset="0"/>
                <a:cs typeface="ArialMT"/>
              </a:rPr>
              <a:t>aplicación desproporcionada de las restricciones</a:t>
            </a:r>
            <a:r>
              <a:rPr lang="es-MX" dirty="0">
                <a:latin typeface="ArialMT"/>
                <a:ea typeface="Calibri" panose="020F0502020204030204" pitchFamily="34" charset="0"/>
                <a:cs typeface="ArialMT"/>
              </a:rPr>
              <a:t> legalmente establecidas.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5" name="Imagen 4"/>
          <p:cNvPicPr>
            <a:picLocks noChangeAspect="1"/>
          </p:cNvPicPr>
          <p:nvPr/>
        </p:nvPicPr>
        <p:blipFill>
          <a:blip r:embed="rId3"/>
          <a:stretch>
            <a:fillRect/>
          </a:stretch>
        </p:blipFill>
        <p:spPr>
          <a:xfrm>
            <a:off x="3831939" y="245553"/>
            <a:ext cx="2187792" cy="1580072"/>
          </a:xfrm>
          <a:prstGeom prst="rect">
            <a:avLst/>
          </a:prstGeom>
        </p:spPr>
      </p:pic>
      <p:pic>
        <p:nvPicPr>
          <p:cNvPr id="6" name="Imagen 5"/>
          <p:cNvPicPr>
            <a:picLocks noChangeAspect="1"/>
          </p:cNvPicPr>
          <p:nvPr/>
        </p:nvPicPr>
        <p:blipFill>
          <a:blip r:embed="rId4"/>
          <a:stretch>
            <a:fillRect/>
          </a:stretch>
        </p:blipFill>
        <p:spPr>
          <a:xfrm>
            <a:off x="1703959" y="374841"/>
            <a:ext cx="1517917" cy="1010105"/>
          </a:xfrm>
          <a:prstGeom prst="rect">
            <a:avLst/>
          </a:prstGeom>
        </p:spPr>
      </p:pic>
      <p:pic>
        <p:nvPicPr>
          <p:cNvPr id="7" name="Imagen 6"/>
          <p:cNvPicPr>
            <a:picLocks noChangeAspect="1"/>
          </p:cNvPicPr>
          <p:nvPr/>
        </p:nvPicPr>
        <p:blipFill>
          <a:blip r:embed="rId5"/>
          <a:stretch>
            <a:fillRect/>
          </a:stretch>
        </p:blipFill>
        <p:spPr>
          <a:xfrm>
            <a:off x="6751519" y="487266"/>
            <a:ext cx="1492613" cy="1118019"/>
          </a:xfrm>
          <a:prstGeom prst="rect">
            <a:avLst/>
          </a:prstGeom>
        </p:spPr>
      </p:pic>
      <p:pic>
        <p:nvPicPr>
          <p:cNvPr id="8" name="Imagen 7"/>
          <p:cNvPicPr>
            <a:picLocks noChangeAspect="1"/>
          </p:cNvPicPr>
          <p:nvPr/>
        </p:nvPicPr>
        <p:blipFill>
          <a:blip r:embed="rId6"/>
          <a:stretch>
            <a:fillRect/>
          </a:stretch>
        </p:blipFill>
        <p:spPr>
          <a:xfrm>
            <a:off x="8833013" y="409631"/>
            <a:ext cx="1265733" cy="1305824"/>
          </a:xfrm>
          <a:prstGeom prst="rect">
            <a:avLst/>
          </a:prstGeom>
        </p:spPr>
      </p:pic>
    </p:spTree>
    <p:extLst>
      <p:ext uri="{BB962C8B-B14F-4D97-AF65-F5344CB8AC3E}">
        <p14:creationId xmlns:p14="http://schemas.microsoft.com/office/powerpoint/2010/main" val="4091186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7" y="-594"/>
            <a:ext cx="12193057" cy="6858594"/>
          </a:xfrm>
          <a:prstGeom prst="rect">
            <a:avLst/>
          </a:prstGeom>
        </p:spPr>
      </p:pic>
      <p:sp>
        <p:nvSpPr>
          <p:cNvPr id="2" name="Título 1"/>
          <p:cNvSpPr>
            <a:spLocks noGrp="1"/>
          </p:cNvSpPr>
          <p:nvPr>
            <p:ph type="title"/>
          </p:nvPr>
        </p:nvSpPr>
        <p:spPr/>
        <p:txBody>
          <a:bodyPr>
            <a:normAutofit/>
          </a:bodyPr>
          <a:lstStyle/>
          <a:p>
            <a:pPr algn="ctr"/>
            <a:r>
              <a:rPr lang="es-MX" sz="3000" dirty="0" smtClean="0">
                <a:solidFill>
                  <a:prstClr val="black"/>
                </a:solidFill>
                <a:effectLst>
                  <a:outerShdw blurRad="38100" dist="38100" dir="2700000" algn="tl">
                    <a:srgbClr val="000000">
                      <a:alpha val="43137"/>
                    </a:srgbClr>
                  </a:outerShdw>
                </a:effectLst>
                <a:latin typeface="Calibri" panose="020F0502020204030204"/>
              </a:rPr>
              <a:t>EL RECURSO DE REVISIÓN PROCEDE:</a:t>
            </a:r>
            <a:endParaRPr lang="es-MX" sz="3000" dirty="0">
              <a:effectLst>
                <a:outerShdw blurRad="38100" dist="38100" dir="2700000" algn="tl">
                  <a:srgbClr val="000000">
                    <a:alpha val="43137"/>
                  </a:srgbClr>
                </a:outerShdw>
              </a:effectLst>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187900460"/>
              </p:ext>
            </p:extLst>
          </p:nvPr>
        </p:nvGraphicFramePr>
        <p:xfrm>
          <a:off x="1604513" y="1866934"/>
          <a:ext cx="9100868" cy="355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stretch>
            <a:fillRect/>
          </a:stretch>
        </p:blipFill>
        <p:spPr>
          <a:xfrm>
            <a:off x="9046176" y="365125"/>
            <a:ext cx="2004262" cy="1514849"/>
          </a:xfrm>
          <a:prstGeom prst="rect">
            <a:avLst/>
          </a:prstGeom>
        </p:spPr>
      </p:pic>
    </p:spTree>
    <p:extLst>
      <p:ext uri="{BB962C8B-B14F-4D97-AF65-F5344CB8AC3E}">
        <p14:creationId xmlns:p14="http://schemas.microsoft.com/office/powerpoint/2010/main" val="238114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4436</Words>
  <Application>Microsoft Office PowerPoint</Application>
  <PresentationFormat>Panorámica</PresentationFormat>
  <Paragraphs>189</Paragraphs>
  <Slides>41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Arial Rounded MT Bold</vt:lpstr>
      <vt:lpstr>ArialMT</vt:lpstr>
      <vt:lpstr>Calibri</vt:lpstr>
      <vt:lpstr>Calibri Light</vt:lpstr>
      <vt:lpstr>Times New Roman</vt:lpstr>
      <vt:lpstr>Wingdings</vt:lpstr>
      <vt:lpstr>Tema de Office</vt:lpstr>
      <vt:lpstr>Licenciada: Soledad Alicia Velázquez De Paz</vt:lpstr>
      <vt:lpstr> TÍTULO 4.2. Las garantías secundarias del derecho de acceso a la información.   </vt:lpstr>
      <vt:lpstr> TÍTULO 4.2. Las garantías secundarias del derecho de acceso a la información</vt:lpstr>
      <vt:lpstr>Presentación de PowerPoint</vt:lpstr>
      <vt:lpstr>Presentación de PowerPoint</vt:lpstr>
      <vt:lpstr>4.2.1. El diseño del procedimiento de revisión</vt:lpstr>
      <vt:lpstr>Presentación de PowerPoint</vt:lpstr>
      <vt:lpstr>Presentación de PowerPoint</vt:lpstr>
      <vt:lpstr>EL RECURSO DE REVISIÓN PROCEDE: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DEL CATEDRÁTICO</dc:title>
  <dc:creator>Microsoft Office User</dc:creator>
  <cp:lastModifiedBy>INFORMATICA</cp:lastModifiedBy>
  <cp:revision>122</cp:revision>
  <dcterms:created xsi:type="dcterms:W3CDTF">2021-02-16T16:59:28Z</dcterms:created>
  <dcterms:modified xsi:type="dcterms:W3CDTF">2021-04-29T23:26:33Z</dcterms:modified>
</cp:coreProperties>
</file>