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1"/>
  </p:notesMasterIdLst>
  <p:sldIdLst>
    <p:sldId id="263" r:id="rId4"/>
    <p:sldId id="311" r:id="rId5"/>
    <p:sldId id="322" r:id="rId6"/>
    <p:sldId id="313" r:id="rId7"/>
    <p:sldId id="314" r:id="rId8"/>
    <p:sldId id="312" r:id="rId9"/>
    <p:sldId id="315" r:id="rId10"/>
    <p:sldId id="316" r:id="rId11"/>
    <p:sldId id="319" r:id="rId12"/>
    <p:sldId id="318" r:id="rId13"/>
    <p:sldId id="321" r:id="rId14"/>
    <p:sldId id="261" r:id="rId15"/>
    <p:sldId id="317" r:id="rId16"/>
    <p:sldId id="323" r:id="rId17"/>
    <p:sldId id="324" r:id="rId18"/>
    <p:sldId id="325" r:id="rId19"/>
    <p:sldId id="326" r:id="rId2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8A01"/>
    <a:srgbClr val="B68901"/>
    <a:srgbClr val="5E913C"/>
    <a:srgbClr val="DC732B"/>
    <a:srgbClr val="ED7D31"/>
    <a:srgbClr val="9966FF"/>
    <a:srgbClr val="5E903B"/>
    <a:srgbClr val="C7621E"/>
    <a:srgbClr val="355A9C"/>
    <a:srgbClr val="DEA8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B94FE-68DB-4321-A699-D58DDF8567F6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6FFEA-71D5-4CC2-9DFE-5A647286F2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996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bc0161d78d_0_13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bc0161d78d_0_13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15BCA7-72EF-4683-9D9C-E4A5598B18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424399-88C5-4B9B-8106-B52133D1E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04722B-276A-4F12-B473-EB949578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59AF49-3974-4BBB-8D85-87CB6861E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7C2BEC-3694-4A8F-8D6D-BEE40B4E9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179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52A2C2-FE0A-465A-9E97-430CE88DF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0BE59A9-5069-4858-97AE-CA8AD3F3DE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CFF0F4-DA5C-464B-B4C2-B9592FDAF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5F47A4-C7C6-4640-8E23-4671EF736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079FEE-64CD-41D3-9153-A68BE7EA8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773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B11E1B4-01F4-490D-99E9-4F4036ABEA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386BD5-E4D1-436D-BD0B-E43B36FDB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7F8D7C-2483-43FE-A8E5-B55FDC9C8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E7553A-CCFB-4E4E-96C9-DA769272D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179466-6E23-4FCA-BBEB-5E04E4FDB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4440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7163E9-28E7-0D4F-AFBE-3E0870987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79CEE2-4261-F840-924E-964C2D585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29B346-50DA-864B-8D8A-8F71216D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013256-0D4B-3342-BDB8-492A1D5F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A29FDD-26F3-DC49-8C62-D1189754A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6418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AACE92-2BEF-6D41-AF4F-8D4E70E57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142C16-D723-E441-A109-7F33E1E15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29C3FE-E51F-2E47-AB67-E4A66DD99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950409-6375-B740-9C50-AC714BA71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B1E183-4C41-F049-9B9B-AA3446F4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7960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42975A-5D8A-FD4E-BF87-86986673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9A1573-EC6D-FA42-83DE-7C489861C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F331C4-48C7-A948-987F-885B3FB0C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C383F9-60AF-8945-8915-4E62BDD7F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EEC226-FE33-9D46-971D-1AC8706B9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5364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63664-4F77-E34C-B47F-9DC919F1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280C5D-B1CF-424A-969D-601B27ACC2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B6D0E6-D6D7-D24E-AB48-5C67AB914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F20601-CCE0-B445-8174-AAEAF8AAB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1905CD-63C9-F44E-A7F7-30FB78070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DAC467-DA77-6743-B97B-CDBCC7652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7735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1D55A-D2EA-074F-8CB4-A804CCDA9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E777CB-0D16-8D4D-BBCA-9A13FCB2C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5FB600-6F9D-E146-AF1A-8574D59BC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DBF5A41-327E-D04C-A37D-AAAD1820D2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96E21DF-4529-F942-AE28-F564B4536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27AFB5-9628-B54F-A27F-36A39B693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5FE3FB-7196-244B-A08E-2561E6D0D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BBFEC8-0890-E141-87B8-599BDDB01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1407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D09B09-846E-1144-9526-934FDE39B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8610B7-54A8-7B4C-8122-9C5F111C1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18F5917-84B7-F648-9F8B-F5CAFE468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14BF13-9ED9-0646-B628-4C500A0BD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22197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2DE837-962E-6E4F-B7C4-D940341DD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6C51EC-9A4C-0442-81BC-3F02E890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A78508-727A-F446-A5FE-FC3D4EBA6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0258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CF3753-557F-4245-8F59-CBBBD7B2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1B1F84-790D-6F4D-83F9-15931C95D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76C68C-25AE-1342-AE45-2D08354AB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2509F0-42B4-154E-A1E9-5B296A61F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44C549-9557-0C40-93B4-0499C4693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5A01D3-575F-A04D-B123-41872851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190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CB8252-87A6-4BD9-8972-1D71BE9C2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3EDDE8-311A-423E-98E4-5868375AF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58B1AA-EE46-434F-9FB4-214B9FA92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DA3079-9937-46B4-B937-E48DA4EFD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592C5B-59F6-460B-B964-F896184F9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9463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9DCA2-E336-4842-A3CA-D3D778250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18C65A0-3827-FB4E-9469-87D4E0D06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5349B4-58CB-2849-9D8A-B8E2E4F16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86F936-BF2D-8844-9681-EF1865F4C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1261A4-E77F-A44E-9067-FD0D0CCC5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33D5D3-43CE-A94C-BAF3-3E5F1509F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33309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221EB6-AFC5-7442-B1F7-07F267767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0DFFCC-8FB6-EA4B-BEFA-77D84EC00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DA21F4-5CFF-544C-A96C-95F0AA92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1BFD08-09E8-F849-98FF-32D18571B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499C39-8381-C44D-8235-8F18F5085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7335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4B0AE2-8121-D74E-8AD6-2400B108C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E7E6A2-3468-534A-A093-495971D8F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F258C6-0A8E-B94D-B5E3-A184EB63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5E405F-0D86-1444-ADA1-B6D57B0F1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32302B-7F84-2B40-B2BF-5C5837D71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36645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363900" y="2021031"/>
            <a:ext cx="5219600" cy="220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6363900" y="4194184"/>
            <a:ext cx="5219600" cy="6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9124301" y="0"/>
            <a:ext cx="3067567" cy="27678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8388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2859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609600" y="547200"/>
            <a:ext cx="10972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609600" y="1547767"/>
            <a:ext cx="10972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123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609600" y="547200"/>
            <a:ext cx="10972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250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609600" y="547200"/>
            <a:ext cx="10972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9611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3735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945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5239-676C-476E-B8AB-67FEAF96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82D7EB-BD26-4ADF-B367-759B39A0A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FE05B8-B220-4DAD-B682-2789C5567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7DB091-08DB-430B-BAEF-5CA6A28D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A101E6-3B6E-462F-881B-F2862E30C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38805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7568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0635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8120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087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1C0A51-AC76-4297-812B-A091A6CD3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7873F2-E63B-44FB-B1F3-28D6353F03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73DEC6-72B3-4539-B1A4-9376FD9D1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B52D0C-E7BE-4096-ABE6-C77D8F940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AF644F-1222-41AF-AAC7-A0D88E083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157179-32B4-4849-B529-601D5DF1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308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3B795-CF58-4B0A-8E51-D9E49973A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3FF0CC-F2B9-4B54-AE32-BA31C2F85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8C09FC-6D92-4733-B075-5CFD84E9A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09C2E6-DAE3-4D8B-B78D-F76561C98A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E3339D5-4BC8-47A0-B3C4-D8407436F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8D07BEA-D924-4D41-81D0-D3A91854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17ED55-92CD-408E-94E1-DE5854E0E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6C43BBE-B9F2-4102-B7D1-D2A7CB368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059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C83C4-8BB0-46CE-B2A9-F665B6081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B5F38F2-CA96-49BE-9709-E7F0461A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92E13C9-D820-4439-9C32-2EF26EB2B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6ADBDD3-CF10-47B1-9BC0-9E2438833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393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445BA60-6015-43A8-889D-5D8CBA5A7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6211DD2-BEDC-49A3-AA5A-5D3295AD4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45FA0D7-4B9B-4BEE-A3E8-33FE0E2CD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179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FE1E5-39C9-4898-9CFB-E011ED222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B01172-3A02-4D77-82E3-998C5F232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358872-F392-48E9-B74D-54F88A85B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8B870B-D1E5-40C2-9110-77BD636BB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6F55DC-866F-4052-82EF-6CB86AD6E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D15359-F3B5-402A-AE4A-351D0468F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1830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82A87A-8C4B-4853-B125-CDFC5FA6E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54998D1-2462-4F8F-8D24-D86029DBC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F65D0BF-3BA4-4A15-A3DB-7BFF7C294D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995C4E-D3DA-4704-9C34-31F01E66E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41AC4F-C92A-42E9-9B6F-E54EE6CC9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1ABC25-A3F7-4EF8-90B7-5EB13B937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164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C423BA6-1EE5-42AB-956A-D342F23C0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3149E0-6CFC-4305-ADF4-1CCB189DE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FC321A-C3E3-4216-80C4-E7BB2265D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6CBF5-D19A-4359-9E64-2FB807483A05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088233-1114-41B8-BC7F-055518C964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975AFC-90F7-4803-9177-082C7869E5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AD337-591E-4C96-B259-67F8A8C57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345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28A8A1-3FDB-C341-A3BF-31438824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BDAD55-1536-D54F-ADCB-C6F7EC2FC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1A425B-D4A1-0B48-BFB6-EB17CE5FF3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CB865-4188-214F-ACDD-648B631DDD3F}" type="datetimeFigureOut">
              <a:rPr lang="es-MX" smtClean="0"/>
              <a:t>29/04/2021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EB9FBF-2D19-BB4B-8DB0-0D2546E85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C5D5F4-6E7D-424F-8D69-681F251CF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48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8D3CE"/>
            </a:gs>
            <a:gs pos="100000">
              <a:srgbClr val="423864"/>
            </a:gs>
          </a:gsLst>
          <a:lin ang="54007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831251" y="1"/>
            <a:ext cx="10529509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609600" y="547200"/>
            <a:ext cx="10972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quada One"/>
              <a:buNone/>
              <a:defRPr sz="2800" b="1">
                <a:solidFill>
                  <a:schemeClr val="lt1"/>
                </a:solidFill>
                <a:latin typeface="Squada One"/>
                <a:ea typeface="Squada One"/>
                <a:cs typeface="Squada One"/>
                <a:sym typeface="Squad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609600" y="1547767"/>
            <a:ext cx="10972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Condensed"/>
              <a:buChar char="●"/>
              <a:defRPr sz="1800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"/>
              <a:buChar char="○"/>
              <a:defRPr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"/>
              <a:buChar char="■"/>
              <a:defRPr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"/>
              <a:buChar char="●"/>
              <a:defRPr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"/>
              <a:buChar char="○"/>
              <a:defRPr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"/>
              <a:buChar char="■"/>
              <a:defRPr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"/>
              <a:buChar char="●"/>
              <a:defRPr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"/>
              <a:buChar char="○"/>
              <a:defRPr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Roboto Condensed"/>
              <a:buChar char="■"/>
              <a:defRPr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89995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520B32E-20A7-234F-8315-DC2A87BF0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54F9CBE-1572-6B42-99B6-5B39F6165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7092" y="5345723"/>
            <a:ext cx="9144000" cy="661256"/>
          </a:xfrm>
        </p:spPr>
        <p:txBody>
          <a:bodyPr>
            <a:normAutofit/>
          </a:bodyPr>
          <a:lstStyle/>
          <a:p>
            <a:r>
              <a:rPr lang="es-MX" sz="2800" dirty="0">
                <a:solidFill>
                  <a:srgbClr val="7030A0"/>
                </a:solidFill>
                <a:latin typeface="Arial Rounded MT Bold" panose="020F0704030504030204" pitchFamily="34" charset="77"/>
              </a:rPr>
              <a:t>Mtro. José Guadalupe Luna Hernández</a:t>
            </a:r>
          </a:p>
        </p:txBody>
      </p:sp>
    </p:spTree>
    <p:extLst>
      <p:ext uri="{BB962C8B-B14F-4D97-AF65-F5344CB8AC3E}">
        <p14:creationId xmlns:p14="http://schemas.microsoft.com/office/powerpoint/2010/main" val="333450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154308CA-52DB-4D82-9E57-D77FAA0498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59"/>
            <a:ext cx="8601075" cy="108668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85E1EF3-3C8D-48DB-A74D-AECC6569A079}"/>
              </a:ext>
            </a:extLst>
          </p:cNvPr>
          <p:cNvSpPr txBox="1"/>
          <p:nvPr/>
        </p:nvSpPr>
        <p:spPr>
          <a:xfrm>
            <a:off x="1847396" y="1079284"/>
            <a:ext cx="84211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Los deberes de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prevención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investigación, sanción y reparación</a:t>
            </a:r>
          </a:p>
        </p:txBody>
      </p:sp>
      <p:grpSp>
        <p:nvGrpSpPr>
          <p:cNvPr id="299" name="Grupo 298">
            <a:extLst>
              <a:ext uri="{FF2B5EF4-FFF2-40B4-BE49-F238E27FC236}">
                <a16:creationId xmlns:a16="http://schemas.microsoft.com/office/drawing/2014/main" id="{F3120191-D83C-4365-B52B-BED3FE4A9D06}"/>
              </a:ext>
            </a:extLst>
          </p:cNvPr>
          <p:cNvGrpSpPr/>
          <p:nvPr/>
        </p:nvGrpSpPr>
        <p:grpSpPr>
          <a:xfrm>
            <a:off x="1667509" y="1963164"/>
            <a:ext cx="8601075" cy="4794687"/>
            <a:chOff x="676766" y="926844"/>
            <a:chExt cx="8004339" cy="4275772"/>
          </a:xfrm>
        </p:grpSpPr>
        <p:sp>
          <p:nvSpPr>
            <p:cNvPr id="30" name="Google Shape;1409;p44">
              <a:extLst>
                <a:ext uri="{FF2B5EF4-FFF2-40B4-BE49-F238E27FC236}">
                  <a16:creationId xmlns:a16="http://schemas.microsoft.com/office/drawing/2014/main" id="{84AC4924-A86B-4151-BB3D-24B3A8EE5858}"/>
                </a:ext>
              </a:extLst>
            </p:cNvPr>
            <p:cNvSpPr/>
            <p:nvPr/>
          </p:nvSpPr>
          <p:spPr>
            <a:xfrm>
              <a:off x="2944663" y="3327358"/>
              <a:ext cx="943680" cy="877453"/>
            </a:xfrm>
            <a:custGeom>
              <a:avLst/>
              <a:gdLst/>
              <a:ahLst/>
              <a:cxnLst/>
              <a:rect l="l" t="t" r="r" b="b"/>
              <a:pathLst>
                <a:path w="28883" h="26856" extrusionOk="0">
                  <a:moveTo>
                    <a:pt x="0" y="0"/>
                  </a:moveTo>
                  <a:lnTo>
                    <a:pt x="0" y="349"/>
                  </a:lnTo>
                  <a:lnTo>
                    <a:pt x="10514" y="349"/>
                  </a:lnTo>
                  <a:lnTo>
                    <a:pt x="28661" y="26856"/>
                  </a:lnTo>
                  <a:lnTo>
                    <a:pt x="28882" y="26539"/>
                  </a:lnTo>
                  <a:lnTo>
                    <a:pt x="10673" y="32"/>
                  </a:lnTo>
                  <a:lnTo>
                    <a:pt x="10609" y="0"/>
                  </a:lnTo>
                  <a:close/>
                </a:path>
              </a:pathLst>
            </a:custGeom>
            <a:solidFill>
              <a:srgbClr val="C762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410;p44">
              <a:extLst>
                <a:ext uri="{FF2B5EF4-FFF2-40B4-BE49-F238E27FC236}">
                  <a16:creationId xmlns:a16="http://schemas.microsoft.com/office/drawing/2014/main" id="{0B89AEDF-C366-4B81-A510-96A97918A25E}"/>
                </a:ext>
              </a:extLst>
            </p:cNvPr>
            <p:cNvSpPr/>
            <p:nvPr/>
          </p:nvSpPr>
          <p:spPr>
            <a:xfrm>
              <a:off x="2944663" y="3075911"/>
              <a:ext cx="942634" cy="499791"/>
            </a:xfrm>
            <a:custGeom>
              <a:avLst/>
              <a:gdLst/>
              <a:ahLst/>
              <a:cxnLst/>
              <a:rect l="l" t="t" r="r" b="b"/>
              <a:pathLst>
                <a:path w="28851" h="15297" extrusionOk="0">
                  <a:moveTo>
                    <a:pt x="0" y="1"/>
                  </a:moveTo>
                  <a:lnTo>
                    <a:pt x="0" y="381"/>
                  </a:lnTo>
                  <a:lnTo>
                    <a:pt x="10863" y="381"/>
                  </a:lnTo>
                  <a:lnTo>
                    <a:pt x="28692" y="15297"/>
                  </a:lnTo>
                  <a:lnTo>
                    <a:pt x="28851" y="14949"/>
                  </a:lnTo>
                  <a:lnTo>
                    <a:pt x="10958" y="33"/>
                  </a:lnTo>
                  <a:lnTo>
                    <a:pt x="10926" y="1"/>
                  </a:lnTo>
                  <a:close/>
                </a:path>
              </a:pathLst>
            </a:custGeom>
            <a:solidFill>
              <a:srgbClr val="FFB7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1411;p44">
              <a:extLst>
                <a:ext uri="{FF2B5EF4-FFF2-40B4-BE49-F238E27FC236}">
                  <a16:creationId xmlns:a16="http://schemas.microsoft.com/office/drawing/2014/main" id="{43AC9F6F-D7E2-42B1-81FD-1EED156ED75A}"/>
                </a:ext>
              </a:extLst>
            </p:cNvPr>
            <p:cNvSpPr/>
            <p:nvPr/>
          </p:nvSpPr>
          <p:spPr>
            <a:xfrm>
              <a:off x="2944663" y="2825509"/>
              <a:ext cx="939530" cy="12448"/>
            </a:xfrm>
            <a:custGeom>
              <a:avLst/>
              <a:gdLst/>
              <a:ahLst/>
              <a:cxnLst/>
              <a:rect l="l" t="t" r="r" b="b"/>
              <a:pathLst>
                <a:path w="28756" h="381" extrusionOk="0">
                  <a:moveTo>
                    <a:pt x="0" y="1"/>
                  </a:moveTo>
                  <a:lnTo>
                    <a:pt x="0" y="381"/>
                  </a:lnTo>
                  <a:lnTo>
                    <a:pt x="28756" y="381"/>
                  </a:lnTo>
                  <a:lnTo>
                    <a:pt x="28756" y="1"/>
                  </a:lnTo>
                  <a:close/>
                </a:path>
              </a:pathLst>
            </a:custGeom>
            <a:solidFill>
              <a:srgbClr val="7890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1408;p44">
              <a:extLst>
                <a:ext uri="{FF2B5EF4-FFF2-40B4-BE49-F238E27FC236}">
                  <a16:creationId xmlns:a16="http://schemas.microsoft.com/office/drawing/2014/main" id="{761254CD-C645-4171-8B9C-CFA6CF929941}"/>
                </a:ext>
              </a:extLst>
            </p:cNvPr>
            <p:cNvSpPr/>
            <p:nvPr/>
          </p:nvSpPr>
          <p:spPr>
            <a:xfrm>
              <a:off x="2944663" y="2087796"/>
              <a:ext cx="942634" cy="499791"/>
            </a:xfrm>
            <a:custGeom>
              <a:avLst/>
              <a:gdLst/>
              <a:ahLst/>
              <a:cxnLst/>
              <a:rect l="l" t="t" r="r" b="b"/>
              <a:pathLst>
                <a:path w="28851" h="15297" extrusionOk="0">
                  <a:moveTo>
                    <a:pt x="28692" y="0"/>
                  </a:moveTo>
                  <a:lnTo>
                    <a:pt x="10863" y="14916"/>
                  </a:lnTo>
                  <a:lnTo>
                    <a:pt x="0" y="14916"/>
                  </a:lnTo>
                  <a:lnTo>
                    <a:pt x="0" y="15296"/>
                  </a:lnTo>
                  <a:lnTo>
                    <a:pt x="10926" y="15296"/>
                  </a:lnTo>
                  <a:lnTo>
                    <a:pt x="28851" y="348"/>
                  </a:lnTo>
                  <a:lnTo>
                    <a:pt x="28692" y="0"/>
                  </a:lnTo>
                  <a:close/>
                </a:path>
              </a:pathLst>
            </a:custGeom>
            <a:solidFill>
              <a:srgbClr val="5AAD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407;p44">
              <a:extLst>
                <a:ext uri="{FF2B5EF4-FFF2-40B4-BE49-F238E27FC236}">
                  <a16:creationId xmlns:a16="http://schemas.microsoft.com/office/drawing/2014/main" id="{AD287B4D-3B8E-4F39-99FB-1A3706056528}"/>
                </a:ext>
              </a:extLst>
            </p:cNvPr>
            <p:cNvSpPr/>
            <p:nvPr/>
          </p:nvSpPr>
          <p:spPr>
            <a:xfrm>
              <a:off x="2944663" y="1458687"/>
              <a:ext cx="943680" cy="877453"/>
            </a:xfrm>
            <a:custGeom>
              <a:avLst/>
              <a:gdLst/>
              <a:ahLst/>
              <a:cxnLst/>
              <a:rect l="l" t="t" r="r" b="b"/>
              <a:pathLst>
                <a:path w="28883" h="26856" extrusionOk="0">
                  <a:moveTo>
                    <a:pt x="28661" y="0"/>
                  </a:moveTo>
                  <a:lnTo>
                    <a:pt x="10514" y="26507"/>
                  </a:lnTo>
                  <a:lnTo>
                    <a:pt x="0" y="26507"/>
                  </a:lnTo>
                  <a:lnTo>
                    <a:pt x="0" y="26856"/>
                  </a:lnTo>
                  <a:lnTo>
                    <a:pt x="10609" y="26856"/>
                  </a:lnTo>
                  <a:lnTo>
                    <a:pt x="28882" y="285"/>
                  </a:lnTo>
                  <a:lnTo>
                    <a:pt x="28661" y="0"/>
                  </a:lnTo>
                  <a:close/>
                </a:path>
              </a:pathLst>
            </a:custGeom>
            <a:solidFill>
              <a:srgbClr val="2B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" name="Google Shape;1387;p44">
              <a:extLst>
                <a:ext uri="{FF2B5EF4-FFF2-40B4-BE49-F238E27FC236}">
                  <a16:creationId xmlns:a16="http://schemas.microsoft.com/office/drawing/2014/main" id="{63067528-65C8-4E06-A0F7-AE729FEA4A14}"/>
                </a:ext>
              </a:extLst>
            </p:cNvPr>
            <p:cNvSpPr/>
            <p:nvPr/>
          </p:nvSpPr>
          <p:spPr>
            <a:xfrm>
              <a:off x="3987635" y="939260"/>
              <a:ext cx="4693470" cy="622934"/>
            </a:xfrm>
            <a:custGeom>
              <a:avLst/>
              <a:gdLst/>
              <a:ahLst/>
              <a:cxnLst/>
              <a:rect l="l" t="t" r="r" b="b"/>
              <a:pathLst>
                <a:path w="143652" h="19066" extrusionOk="0">
                  <a:moveTo>
                    <a:pt x="9533" y="1"/>
                  </a:moveTo>
                  <a:cubicBezTo>
                    <a:pt x="4276" y="1"/>
                    <a:pt x="1" y="4276"/>
                    <a:pt x="1" y="9533"/>
                  </a:cubicBezTo>
                  <a:cubicBezTo>
                    <a:pt x="1" y="14758"/>
                    <a:pt x="4276" y="19065"/>
                    <a:pt x="9533" y="19065"/>
                  </a:cubicBezTo>
                  <a:lnTo>
                    <a:pt x="134119" y="19065"/>
                  </a:lnTo>
                  <a:cubicBezTo>
                    <a:pt x="139345" y="19065"/>
                    <a:pt x="143652" y="14758"/>
                    <a:pt x="143652" y="9533"/>
                  </a:cubicBezTo>
                  <a:cubicBezTo>
                    <a:pt x="143652" y="4276"/>
                    <a:pt x="139345" y="1"/>
                    <a:pt x="134119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" name="Google Shape;1388;p44">
              <a:extLst>
                <a:ext uri="{FF2B5EF4-FFF2-40B4-BE49-F238E27FC236}">
                  <a16:creationId xmlns:a16="http://schemas.microsoft.com/office/drawing/2014/main" id="{CACD7B2A-E7E7-4ED9-9C76-2CE4D4E4375A}"/>
                </a:ext>
              </a:extLst>
            </p:cNvPr>
            <p:cNvSpPr/>
            <p:nvPr/>
          </p:nvSpPr>
          <p:spPr>
            <a:xfrm>
              <a:off x="3987635" y="938214"/>
              <a:ext cx="622934" cy="623979"/>
            </a:xfrm>
            <a:custGeom>
              <a:avLst/>
              <a:gdLst/>
              <a:ahLst/>
              <a:cxnLst/>
              <a:rect l="l" t="t" r="r" b="b"/>
              <a:pathLst>
                <a:path w="19066" h="19098" extrusionOk="0">
                  <a:moveTo>
                    <a:pt x="9533" y="1"/>
                  </a:moveTo>
                  <a:cubicBezTo>
                    <a:pt x="4276" y="1"/>
                    <a:pt x="1" y="4276"/>
                    <a:pt x="1" y="9565"/>
                  </a:cubicBezTo>
                  <a:cubicBezTo>
                    <a:pt x="1" y="14822"/>
                    <a:pt x="4276" y="19097"/>
                    <a:pt x="9533" y="19097"/>
                  </a:cubicBezTo>
                  <a:cubicBezTo>
                    <a:pt x="14790" y="19097"/>
                    <a:pt x="19065" y="14822"/>
                    <a:pt x="19065" y="9565"/>
                  </a:cubicBezTo>
                  <a:cubicBezTo>
                    <a:pt x="19065" y="4276"/>
                    <a:pt x="14790" y="1"/>
                    <a:pt x="9533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25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1</a:t>
              </a:r>
              <a:endParaRPr kumimoji="0" sz="25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sp>
          <p:nvSpPr>
            <p:cNvPr id="10" name="Google Shape;1389;p44">
              <a:extLst>
                <a:ext uri="{FF2B5EF4-FFF2-40B4-BE49-F238E27FC236}">
                  <a16:creationId xmlns:a16="http://schemas.microsoft.com/office/drawing/2014/main" id="{DCE6316A-3814-4EFA-A8D1-D8E1B3B1B073}"/>
                </a:ext>
              </a:extLst>
            </p:cNvPr>
            <p:cNvSpPr/>
            <p:nvPr/>
          </p:nvSpPr>
          <p:spPr>
            <a:xfrm>
              <a:off x="3976265" y="926844"/>
              <a:ext cx="645674" cy="646719"/>
            </a:xfrm>
            <a:custGeom>
              <a:avLst/>
              <a:gdLst/>
              <a:ahLst/>
              <a:cxnLst/>
              <a:rect l="l" t="t" r="r" b="b"/>
              <a:pathLst>
                <a:path w="19762" h="19794" extrusionOk="0">
                  <a:moveTo>
                    <a:pt x="9881" y="697"/>
                  </a:moveTo>
                  <a:cubicBezTo>
                    <a:pt x="14948" y="697"/>
                    <a:pt x="19065" y="4846"/>
                    <a:pt x="19065" y="9913"/>
                  </a:cubicBezTo>
                  <a:cubicBezTo>
                    <a:pt x="19065" y="14980"/>
                    <a:pt x="14948" y="19097"/>
                    <a:pt x="9881" y="19097"/>
                  </a:cubicBezTo>
                  <a:cubicBezTo>
                    <a:pt x="4814" y="19097"/>
                    <a:pt x="697" y="14980"/>
                    <a:pt x="697" y="9913"/>
                  </a:cubicBezTo>
                  <a:cubicBezTo>
                    <a:pt x="697" y="4846"/>
                    <a:pt x="4814" y="697"/>
                    <a:pt x="9881" y="697"/>
                  </a:cubicBezTo>
                  <a:close/>
                  <a:moveTo>
                    <a:pt x="9881" y="1"/>
                  </a:moveTo>
                  <a:cubicBezTo>
                    <a:pt x="7252" y="1"/>
                    <a:pt x="4751" y="1046"/>
                    <a:pt x="2882" y="2914"/>
                  </a:cubicBezTo>
                  <a:cubicBezTo>
                    <a:pt x="1014" y="4783"/>
                    <a:pt x="0" y="7253"/>
                    <a:pt x="0" y="9913"/>
                  </a:cubicBezTo>
                  <a:cubicBezTo>
                    <a:pt x="0" y="12541"/>
                    <a:pt x="1014" y="15043"/>
                    <a:pt x="2882" y="16912"/>
                  </a:cubicBezTo>
                  <a:cubicBezTo>
                    <a:pt x="4751" y="18780"/>
                    <a:pt x="7252" y="19794"/>
                    <a:pt x="9881" y="19794"/>
                  </a:cubicBezTo>
                  <a:cubicBezTo>
                    <a:pt x="12541" y="19794"/>
                    <a:pt x="15011" y="18780"/>
                    <a:pt x="16880" y="16912"/>
                  </a:cubicBezTo>
                  <a:cubicBezTo>
                    <a:pt x="18748" y="15043"/>
                    <a:pt x="19762" y="12541"/>
                    <a:pt x="19762" y="9913"/>
                  </a:cubicBezTo>
                  <a:cubicBezTo>
                    <a:pt x="19762" y="7253"/>
                    <a:pt x="18748" y="4783"/>
                    <a:pt x="16880" y="2914"/>
                  </a:cubicBezTo>
                  <a:cubicBezTo>
                    <a:pt x="15011" y="1046"/>
                    <a:pt x="12541" y="1"/>
                    <a:pt x="98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1390;p44">
              <a:extLst>
                <a:ext uri="{FF2B5EF4-FFF2-40B4-BE49-F238E27FC236}">
                  <a16:creationId xmlns:a16="http://schemas.microsoft.com/office/drawing/2014/main" id="{F9FFA685-8AFE-4B35-8386-12B4FBE31887}"/>
                </a:ext>
              </a:extLst>
            </p:cNvPr>
            <p:cNvSpPr/>
            <p:nvPr/>
          </p:nvSpPr>
          <p:spPr>
            <a:xfrm>
              <a:off x="3987635" y="1729771"/>
              <a:ext cx="4693470" cy="622934"/>
            </a:xfrm>
            <a:custGeom>
              <a:avLst/>
              <a:gdLst/>
              <a:ahLst/>
              <a:cxnLst/>
              <a:rect l="l" t="t" r="r" b="b"/>
              <a:pathLst>
                <a:path w="143652" h="19066" extrusionOk="0">
                  <a:moveTo>
                    <a:pt x="9533" y="1"/>
                  </a:moveTo>
                  <a:cubicBezTo>
                    <a:pt x="4276" y="1"/>
                    <a:pt x="1" y="4276"/>
                    <a:pt x="1" y="9533"/>
                  </a:cubicBezTo>
                  <a:cubicBezTo>
                    <a:pt x="1" y="14758"/>
                    <a:pt x="4276" y="19065"/>
                    <a:pt x="9533" y="19065"/>
                  </a:cubicBezTo>
                  <a:lnTo>
                    <a:pt x="134119" y="19065"/>
                  </a:lnTo>
                  <a:cubicBezTo>
                    <a:pt x="139345" y="19065"/>
                    <a:pt x="143652" y="14758"/>
                    <a:pt x="143652" y="9533"/>
                  </a:cubicBezTo>
                  <a:cubicBezTo>
                    <a:pt x="143652" y="4276"/>
                    <a:pt x="139345" y="1"/>
                    <a:pt x="134119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1391;p44">
              <a:extLst>
                <a:ext uri="{FF2B5EF4-FFF2-40B4-BE49-F238E27FC236}">
                  <a16:creationId xmlns:a16="http://schemas.microsoft.com/office/drawing/2014/main" id="{D156D644-C296-4B78-8FCC-94B76D613290}"/>
                </a:ext>
              </a:extLst>
            </p:cNvPr>
            <p:cNvSpPr/>
            <p:nvPr/>
          </p:nvSpPr>
          <p:spPr>
            <a:xfrm>
              <a:off x="3987635" y="1729771"/>
              <a:ext cx="622934" cy="622934"/>
            </a:xfrm>
            <a:custGeom>
              <a:avLst/>
              <a:gdLst/>
              <a:ahLst/>
              <a:cxnLst/>
              <a:rect l="l" t="t" r="r" b="b"/>
              <a:pathLst>
                <a:path w="19066" h="19066" extrusionOk="0">
                  <a:moveTo>
                    <a:pt x="9533" y="1"/>
                  </a:moveTo>
                  <a:cubicBezTo>
                    <a:pt x="4276" y="1"/>
                    <a:pt x="1" y="4244"/>
                    <a:pt x="1" y="9533"/>
                  </a:cubicBezTo>
                  <a:cubicBezTo>
                    <a:pt x="1" y="14790"/>
                    <a:pt x="4276" y="19065"/>
                    <a:pt x="9533" y="19065"/>
                  </a:cubicBezTo>
                  <a:cubicBezTo>
                    <a:pt x="14790" y="19065"/>
                    <a:pt x="19065" y="14790"/>
                    <a:pt x="19065" y="9533"/>
                  </a:cubicBezTo>
                  <a:cubicBezTo>
                    <a:pt x="19065" y="4244"/>
                    <a:pt x="14790" y="1"/>
                    <a:pt x="9533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25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2</a:t>
              </a:r>
              <a:endParaRPr kumimoji="0" sz="25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sp>
          <p:nvSpPr>
            <p:cNvPr id="13" name="Google Shape;1392;p44">
              <a:extLst>
                <a:ext uri="{FF2B5EF4-FFF2-40B4-BE49-F238E27FC236}">
                  <a16:creationId xmlns:a16="http://schemas.microsoft.com/office/drawing/2014/main" id="{24A567DD-91CA-4B0E-A0B7-515B7908A7AA}"/>
                </a:ext>
              </a:extLst>
            </p:cNvPr>
            <p:cNvSpPr/>
            <p:nvPr/>
          </p:nvSpPr>
          <p:spPr>
            <a:xfrm>
              <a:off x="3976265" y="1717355"/>
              <a:ext cx="645674" cy="646719"/>
            </a:xfrm>
            <a:custGeom>
              <a:avLst/>
              <a:gdLst/>
              <a:ahLst/>
              <a:cxnLst/>
              <a:rect l="l" t="t" r="r" b="b"/>
              <a:pathLst>
                <a:path w="19762" h="19794" extrusionOk="0">
                  <a:moveTo>
                    <a:pt x="9881" y="697"/>
                  </a:moveTo>
                  <a:cubicBezTo>
                    <a:pt x="14948" y="697"/>
                    <a:pt x="19065" y="4846"/>
                    <a:pt x="19065" y="9913"/>
                  </a:cubicBezTo>
                  <a:cubicBezTo>
                    <a:pt x="19065" y="14980"/>
                    <a:pt x="14948" y="19097"/>
                    <a:pt x="9881" y="19097"/>
                  </a:cubicBezTo>
                  <a:cubicBezTo>
                    <a:pt x="4814" y="19097"/>
                    <a:pt x="697" y="14980"/>
                    <a:pt x="697" y="9913"/>
                  </a:cubicBezTo>
                  <a:cubicBezTo>
                    <a:pt x="697" y="4846"/>
                    <a:pt x="4814" y="697"/>
                    <a:pt x="9881" y="697"/>
                  </a:cubicBezTo>
                  <a:close/>
                  <a:moveTo>
                    <a:pt x="9881" y="1"/>
                  </a:moveTo>
                  <a:cubicBezTo>
                    <a:pt x="7252" y="1"/>
                    <a:pt x="4751" y="1046"/>
                    <a:pt x="2882" y="2914"/>
                  </a:cubicBezTo>
                  <a:cubicBezTo>
                    <a:pt x="1014" y="4783"/>
                    <a:pt x="0" y="7253"/>
                    <a:pt x="0" y="9913"/>
                  </a:cubicBezTo>
                  <a:cubicBezTo>
                    <a:pt x="0" y="12541"/>
                    <a:pt x="1014" y="15043"/>
                    <a:pt x="2882" y="16912"/>
                  </a:cubicBezTo>
                  <a:cubicBezTo>
                    <a:pt x="4751" y="18780"/>
                    <a:pt x="7252" y="19794"/>
                    <a:pt x="9881" y="19794"/>
                  </a:cubicBezTo>
                  <a:cubicBezTo>
                    <a:pt x="12541" y="19794"/>
                    <a:pt x="15011" y="18780"/>
                    <a:pt x="16880" y="16912"/>
                  </a:cubicBezTo>
                  <a:cubicBezTo>
                    <a:pt x="18748" y="15043"/>
                    <a:pt x="19762" y="12541"/>
                    <a:pt x="19762" y="9913"/>
                  </a:cubicBezTo>
                  <a:cubicBezTo>
                    <a:pt x="19762" y="7253"/>
                    <a:pt x="18748" y="4783"/>
                    <a:pt x="16880" y="2914"/>
                  </a:cubicBezTo>
                  <a:cubicBezTo>
                    <a:pt x="15011" y="1046"/>
                    <a:pt x="12541" y="1"/>
                    <a:pt x="98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1393;p44">
              <a:extLst>
                <a:ext uri="{FF2B5EF4-FFF2-40B4-BE49-F238E27FC236}">
                  <a16:creationId xmlns:a16="http://schemas.microsoft.com/office/drawing/2014/main" id="{BF53E1EC-F196-435D-BCAA-C7B747164D25}"/>
                </a:ext>
              </a:extLst>
            </p:cNvPr>
            <p:cNvSpPr/>
            <p:nvPr/>
          </p:nvSpPr>
          <p:spPr>
            <a:xfrm>
              <a:off x="3987635" y="2520282"/>
              <a:ext cx="4693470" cy="622934"/>
            </a:xfrm>
            <a:custGeom>
              <a:avLst/>
              <a:gdLst/>
              <a:ahLst/>
              <a:cxnLst/>
              <a:rect l="l" t="t" r="r" b="b"/>
              <a:pathLst>
                <a:path w="143652" h="19066" extrusionOk="0">
                  <a:moveTo>
                    <a:pt x="9533" y="1"/>
                  </a:moveTo>
                  <a:cubicBezTo>
                    <a:pt x="4276" y="1"/>
                    <a:pt x="1" y="4276"/>
                    <a:pt x="1" y="9533"/>
                  </a:cubicBezTo>
                  <a:cubicBezTo>
                    <a:pt x="1" y="14758"/>
                    <a:pt x="4276" y="19065"/>
                    <a:pt x="9533" y="19065"/>
                  </a:cubicBezTo>
                  <a:lnTo>
                    <a:pt x="134119" y="19065"/>
                  </a:lnTo>
                  <a:cubicBezTo>
                    <a:pt x="139345" y="19065"/>
                    <a:pt x="143652" y="14790"/>
                    <a:pt x="143652" y="9533"/>
                  </a:cubicBezTo>
                  <a:cubicBezTo>
                    <a:pt x="143652" y="4276"/>
                    <a:pt x="139345" y="1"/>
                    <a:pt x="134119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1394;p44">
              <a:extLst>
                <a:ext uri="{FF2B5EF4-FFF2-40B4-BE49-F238E27FC236}">
                  <a16:creationId xmlns:a16="http://schemas.microsoft.com/office/drawing/2014/main" id="{A7416D09-1695-4315-B55C-DB3CE17746A0}"/>
                </a:ext>
              </a:extLst>
            </p:cNvPr>
            <p:cNvSpPr/>
            <p:nvPr/>
          </p:nvSpPr>
          <p:spPr>
            <a:xfrm>
              <a:off x="3987635" y="2519237"/>
              <a:ext cx="622934" cy="623979"/>
            </a:xfrm>
            <a:custGeom>
              <a:avLst/>
              <a:gdLst/>
              <a:ahLst/>
              <a:cxnLst/>
              <a:rect l="l" t="t" r="r" b="b"/>
              <a:pathLst>
                <a:path w="19066" h="19098" extrusionOk="0">
                  <a:moveTo>
                    <a:pt x="9533" y="1"/>
                  </a:moveTo>
                  <a:cubicBezTo>
                    <a:pt x="4276" y="1"/>
                    <a:pt x="1" y="4276"/>
                    <a:pt x="1" y="9565"/>
                  </a:cubicBezTo>
                  <a:cubicBezTo>
                    <a:pt x="1" y="14822"/>
                    <a:pt x="4276" y="19097"/>
                    <a:pt x="9533" y="19097"/>
                  </a:cubicBezTo>
                  <a:cubicBezTo>
                    <a:pt x="14790" y="19097"/>
                    <a:pt x="19065" y="14822"/>
                    <a:pt x="19065" y="9565"/>
                  </a:cubicBezTo>
                  <a:cubicBezTo>
                    <a:pt x="19065" y="4276"/>
                    <a:pt x="14790" y="1"/>
                    <a:pt x="9533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25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3</a:t>
              </a:r>
              <a:endParaRPr kumimoji="0" sz="25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sp>
          <p:nvSpPr>
            <p:cNvPr id="16" name="Google Shape;1395;p44">
              <a:extLst>
                <a:ext uri="{FF2B5EF4-FFF2-40B4-BE49-F238E27FC236}">
                  <a16:creationId xmlns:a16="http://schemas.microsoft.com/office/drawing/2014/main" id="{EFE987FD-25A7-4CC4-A8C0-ADBAFEB82D8B}"/>
                </a:ext>
              </a:extLst>
            </p:cNvPr>
            <p:cNvSpPr/>
            <p:nvPr/>
          </p:nvSpPr>
          <p:spPr>
            <a:xfrm>
              <a:off x="3976265" y="2508912"/>
              <a:ext cx="645674" cy="645674"/>
            </a:xfrm>
            <a:custGeom>
              <a:avLst/>
              <a:gdLst/>
              <a:ahLst/>
              <a:cxnLst/>
              <a:rect l="l" t="t" r="r" b="b"/>
              <a:pathLst>
                <a:path w="19762" h="19762" extrusionOk="0">
                  <a:moveTo>
                    <a:pt x="9881" y="697"/>
                  </a:moveTo>
                  <a:cubicBezTo>
                    <a:pt x="14948" y="697"/>
                    <a:pt x="19065" y="4814"/>
                    <a:pt x="19065" y="9881"/>
                  </a:cubicBezTo>
                  <a:cubicBezTo>
                    <a:pt x="19065" y="14948"/>
                    <a:pt x="14948" y="19065"/>
                    <a:pt x="9881" y="19065"/>
                  </a:cubicBezTo>
                  <a:cubicBezTo>
                    <a:pt x="4814" y="19065"/>
                    <a:pt x="697" y="14948"/>
                    <a:pt x="697" y="9881"/>
                  </a:cubicBezTo>
                  <a:cubicBezTo>
                    <a:pt x="697" y="4814"/>
                    <a:pt x="4814" y="697"/>
                    <a:pt x="9881" y="697"/>
                  </a:cubicBezTo>
                  <a:close/>
                  <a:moveTo>
                    <a:pt x="9881" y="0"/>
                  </a:moveTo>
                  <a:cubicBezTo>
                    <a:pt x="7252" y="0"/>
                    <a:pt x="4751" y="1014"/>
                    <a:pt x="2882" y="2882"/>
                  </a:cubicBezTo>
                  <a:cubicBezTo>
                    <a:pt x="1014" y="4751"/>
                    <a:pt x="0" y="7221"/>
                    <a:pt x="0" y="9881"/>
                  </a:cubicBezTo>
                  <a:cubicBezTo>
                    <a:pt x="0" y="12510"/>
                    <a:pt x="1014" y="15011"/>
                    <a:pt x="2882" y="16880"/>
                  </a:cubicBezTo>
                  <a:cubicBezTo>
                    <a:pt x="4751" y="18748"/>
                    <a:pt x="7252" y="19762"/>
                    <a:pt x="9881" y="19762"/>
                  </a:cubicBezTo>
                  <a:cubicBezTo>
                    <a:pt x="12541" y="19762"/>
                    <a:pt x="15011" y="18748"/>
                    <a:pt x="16880" y="16880"/>
                  </a:cubicBezTo>
                  <a:cubicBezTo>
                    <a:pt x="18748" y="15011"/>
                    <a:pt x="19762" y="12510"/>
                    <a:pt x="19762" y="9881"/>
                  </a:cubicBezTo>
                  <a:cubicBezTo>
                    <a:pt x="19762" y="7221"/>
                    <a:pt x="18748" y="4751"/>
                    <a:pt x="16880" y="2882"/>
                  </a:cubicBezTo>
                  <a:cubicBezTo>
                    <a:pt x="15011" y="1014"/>
                    <a:pt x="12541" y="0"/>
                    <a:pt x="98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396;p44">
              <a:extLst>
                <a:ext uri="{FF2B5EF4-FFF2-40B4-BE49-F238E27FC236}">
                  <a16:creationId xmlns:a16="http://schemas.microsoft.com/office/drawing/2014/main" id="{1DEA8785-0F7A-4BE5-8EB2-34FC15D803F9}"/>
                </a:ext>
              </a:extLst>
            </p:cNvPr>
            <p:cNvSpPr/>
            <p:nvPr/>
          </p:nvSpPr>
          <p:spPr>
            <a:xfrm>
              <a:off x="3987635" y="3310793"/>
              <a:ext cx="4693470" cy="622934"/>
            </a:xfrm>
            <a:custGeom>
              <a:avLst/>
              <a:gdLst/>
              <a:ahLst/>
              <a:cxnLst/>
              <a:rect l="l" t="t" r="r" b="b"/>
              <a:pathLst>
                <a:path w="143652" h="19066" extrusionOk="0">
                  <a:moveTo>
                    <a:pt x="9533" y="1"/>
                  </a:moveTo>
                  <a:cubicBezTo>
                    <a:pt x="4276" y="1"/>
                    <a:pt x="1" y="4308"/>
                    <a:pt x="1" y="9533"/>
                  </a:cubicBezTo>
                  <a:cubicBezTo>
                    <a:pt x="1" y="14790"/>
                    <a:pt x="4276" y="19065"/>
                    <a:pt x="9533" y="19065"/>
                  </a:cubicBezTo>
                  <a:lnTo>
                    <a:pt x="134119" y="19065"/>
                  </a:lnTo>
                  <a:cubicBezTo>
                    <a:pt x="139345" y="19065"/>
                    <a:pt x="143652" y="14790"/>
                    <a:pt x="143652" y="9533"/>
                  </a:cubicBezTo>
                  <a:cubicBezTo>
                    <a:pt x="143652" y="4308"/>
                    <a:pt x="139345" y="1"/>
                    <a:pt x="134119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397;p44">
              <a:extLst>
                <a:ext uri="{FF2B5EF4-FFF2-40B4-BE49-F238E27FC236}">
                  <a16:creationId xmlns:a16="http://schemas.microsoft.com/office/drawing/2014/main" id="{A7EED211-758A-4F4C-9468-F3863572CB3A}"/>
                </a:ext>
              </a:extLst>
            </p:cNvPr>
            <p:cNvSpPr/>
            <p:nvPr/>
          </p:nvSpPr>
          <p:spPr>
            <a:xfrm>
              <a:off x="3987635" y="3310793"/>
              <a:ext cx="622934" cy="622934"/>
            </a:xfrm>
            <a:custGeom>
              <a:avLst/>
              <a:gdLst/>
              <a:ahLst/>
              <a:cxnLst/>
              <a:rect l="l" t="t" r="r" b="b"/>
              <a:pathLst>
                <a:path w="19066" h="19066" extrusionOk="0">
                  <a:moveTo>
                    <a:pt x="9533" y="1"/>
                  </a:moveTo>
                  <a:cubicBezTo>
                    <a:pt x="4276" y="1"/>
                    <a:pt x="1" y="4276"/>
                    <a:pt x="1" y="9533"/>
                  </a:cubicBezTo>
                  <a:cubicBezTo>
                    <a:pt x="1" y="14790"/>
                    <a:pt x="4276" y="19065"/>
                    <a:pt x="9533" y="19065"/>
                  </a:cubicBezTo>
                  <a:cubicBezTo>
                    <a:pt x="14790" y="19065"/>
                    <a:pt x="19065" y="14790"/>
                    <a:pt x="19065" y="9533"/>
                  </a:cubicBezTo>
                  <a:cubicBezTo>
                    <a:pt x="19065" y="4276"/>
                    <a:pt x="14790" y="1"/>
                    <a:pt x="9533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25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4</a:t>
              </a:r>
              <a:endParaRPr kumimoji="0" sz="25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sp>
          <p:nvSpPr>
            <p:cNvPr id="19" name="Google Shape;1398;p44">
              <a:extLst>
                <a:ext uri="{FF2B5EF4-FFF2-40B4-BE49-F238E27FC236}">
                  <a16:creationId xmlns:a16="http://schemas.microsoft.com/office/drawing/2014/main" id="{BDF3C226-B351-4BD2-BBB2-245A9865CAC1}"/>
                </a:ext>
              </a:extLst>
            </p:cNvPr>
            <p:cNvSpPr/>
            <p:nvPr/>
          </p:nvSpPr>
          <p:spPr>
            <a:xfrm>
              <a:off x="3976265" y="3299423"/>
              <a:ext cx="645674" cy="645674"/>
            </a:xfrm>
            <a:custGeom>
              <a:avLst/>
              <a:gdLst/>
              <a:ahLst/>
              <a:cxnLst/>
              <a:rect l="l" t="t" r="r" b="b"/>
              <a:pathLst>
                <a:path w="19762" h="19762" extrusionOk="0">
                  <a:moveTo>
                    <a:pt x="9881" y="697"/>
                  </a:moveTo>
                  <a:cubicBezTo>
                    <a:pt x="14948" y="697"/>
                    <a:pt x="19065" y="4814"/>
                    <a:pt x="19065" y="9881"/>
                  </a:cubicBezTo>
                  <a:cubicBezTo>
                    <a:pt x="19065" y="14948"/>
                    <a:pt x="14948" y="19065"/>
                    <a:pt x="9881" y="19065"/>
                  </a:cubicBezTo>
                  <a:cubicBezTo>
                    <a:pt x="4814" y="19065"/>
                    <a:pt x="697" y="14948"/>
                    <a:pt x="697" y="9881"/>
                  </a:cubicBezTo>
                  <a:cubicBezTo>
                    <a:pt x="697" y="4814"/>
                    <a:pt x="4814" y="697"/>
                    <a:pt x="9881" y="697"/>
                  </a:cubicBezTo>
                  <a:close/>
                  <a:moveTo>
                    <a:pt x="9881" y="0"/>
                  </a:moveTo>
                  <a:cubicBezTo>
                    <a:pt x="7252" y="0"/>
                    <a:pt x="4751" y="1014"/>
                    <a:pt x="2882" y="2882"/>
                  </a:cubicBezTo>
                  <a:cubicBezTo>
                    <a:pt x="1014" y="4751"/>
                    <a:pt x="0" y="7221"/>
                    <a:pt x="0" y="9881"/>
                  </a:cubicBezTo>
                  <a:cubicBezTo>
                    <a:pt x="0" y="12510"/>
                    <a:pt x="1014" y="15011"/>
                    <a:pt x="2882" y="16880"/>
                  </a:cubicBezTo>
                  <a:cubicBezTo>
                    <a:pt x="4751" y="18748"/>
                    <a:pt x="7252" y="19762"/>
                    <a:pt x="9881" y="19762"/>
                  </a:cubicBezTo>
                  <a:cubicBezTo>
                    <a:pt x="12541" y="19762"/>
                    <a:pt x="15011" y="18748"/>
                    <a:pt x="16880" y="16880"/>
                  </a:cubicBezTo>
                  <a:cubicBezTo>
                    <a:pt x="18748" y="15011"/>
                    <a:pt x="19762" y="12510"/>
                    <a:pt x="19762" y="9881"/>
                  </a:cubicBezTo>
                  <a:cubicBezTo>
                    <a:pt x="19762" y="7221"/>
                    <a:pt x="18748" y="4751"/>
                    <a:pt x="16880" y="2882"/>
                  </a:cubicBezTo>
                  <a:cubicBezTo>
                    <a:pt x="15011" y="1014"/>
                    <a:pt x="12541" y="0"/>
                    <a:pt x="98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1399;p44">
              <a:extLst>
                <a:ext uri="{FF2B5EF4-FFF2-40B4-BE49-F238E27FC236}">
                  <a16:creationId xmlns:a16="http://schemas.microsoft.com/office/drawing/2014/main" id="{B0C3CA1D-7449-41EC-A45E-F54A44B357C2}"/>
                </a:ext>
              </a:extLst>
            </p:cNvPr>
            <p:cNvSpPr/>
            <p:nvPr/>
          </p:nvSpPr>
          <p:spPr>
            <a:xfrm>
              <a:off x="3987635" y="4101303"/>
              <a:ext cx="4693470" cy="1039184"/>
            </a:xfrm>
            <a:custGeom>
              <a:avLst/>
              <a:gdLst/>
              <a:ahLst/>
              <a:cxnLst/>
              <a:rect l="l" t="t" r="r" b="b"/>
              <a:pathLst>
                <a:path w="143652" h="19066" extrusionOk="0">
                  <a:moveTo>
                    <a:pt x="9533" y="1"/>
                  </a:moveTo>
                  <a:cubicBezTo>
                    <a:pt x="4276" y="1"/>
                    <a:pt x="1" y="4308"/>
                    <a:pt x="1" y="9533"/>
                  </a:cubicBezTo>
                  <a:cubicBezTo>
                    <a:pt x="1" y="14790"/>
                    <a:pt x="4276" y="19065"/>
                    <a:pt x="9533" y="19065"/>
                  </a:cubicBezTo>
                  <a:lnTo>
                    <a:pt x="134119" y="19065"/>
                  </a:lnTo>
                  <a:cubicBezTo>
                    <a:pt x="139345" y="19065"/>
                    <a:pt x="143652" y="14790"/>
                    <a:pt x="143652" y="9533"/>
                  </a:cubicBezTo>
                  <a:cubicBezTo>
                    <a:pt x="143652" y="4308"/>
                    <a:pt x="139345" y="1"/>
                    <a:pt x="134119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400;p44">
              <a:extLst>
                <a:ext uri="{FF2B5EF4-FFF2-40B4-BE49-F238E27FC236}">
                  <a16:creationId xmlns:a16="http://schemas.microsoft.com/office/drawing/2014/main" id="{7F2A68CA-F3E8-4EE9-A781-783B58C5CA7A}"/>
                </a:ext>
              </a:extLst>
            </p:cNvPr>
            <p:cNvSpPr/>
            <p:nvPr/>
          </p:nvSpPr>
          <p:spPr>
            <a:xfrm>
              <a:off x="3987635" y="4101304"/>
              <a:ext cx="622934" cy="623979"/>
            </a:xfrm>
            <a:custGeom>
              <a:avLst/>
              <a:gdLst/>
              <a:ahLst/>
              <a:cxnLst/>
              <a:rect l="l" t="t" r="r" b="b"/>
              <a:pathLst>
                <a:path w="19066" h="19098" extrusionOk="0">
                  <a:moveTo>
                    <a:pt x="9533" y="1"/>
                  </a:moveTo>
                  <a:cubicBezTo>
                    <a:pt x="4276" y="1"/>
                    <a:pt x="1" y="4276"/>
                    <a:pt x="1" y="9533"/>
                  </a:cubicBezTo>
                  <a:cubicBezTo>
                    <a:pt x="1" y="14822"/>
                    <a:pt x="4276" y="19097"/>
                    <a:pt x="9533" y="19097"/>
                  </a:cubicBezTo>
                  <a:cubicBezTo>
                    <a:pt x="14790" y="19097"/>
                    <a:pt x="19065" y="14822"/>
                    <a:pt x="19065" y="9533"/>
                  </a:cubicBezTo>
                  <a:cubicBezTo>
                    <a:pt x="19065" y="4276"/>
                    <a:pt x="14790" y="1"/>
                    <a:pt x="9533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25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5</a:t>
              </a:r>
              <a:endParaRPr kumimoji="0" sz="25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sp>
          <p:nvSpPr>
            <p:cNvPr id="22" name="Google Shape;1401;p44">
              <a:extLst>
                <a:ext uri="{FF2B5EF4-FFF2-40B4-BE49-F238E27FC236}">
                  <a16:creationId xmlns:a16="http://schemas.microsoft.com/office/drawing/2014/main" id="{DB48E4BC-DE4D-4D27-B061-E683782F266E}"/>
                </a:ext>
              </a:extLst>
            </p:cNvPr>
            <p:cNvSpPr/>
            <p:nvPr/>
          </p:nvSpPr>
          <p:spPr>
            <a:xfrm>
              <a:off x="3976265" y="4089934"/>
              <a:ext cx="645674" cy="646719"/>
            </a:xfrm>
            <a:custGeom>
              <a:avLst/>
              <a:gdLst/>
              <a:ahLst/>
              <a:cxnLst/>
              <a:rect l="l" t="t" r="r" b="b"/>
              <a:pathLst>
                <a:path w="19762" h="19794" extrusionOk="0">
                  <a:moveTo>
                    <a:pt x="9881" y="697"/>
                  </a:moveTo>
                  <a:cubicBezTo>
                    <a:pt x="14948" y="697"/>
                    <a:pt x="19065" y="4814"/>
                    <a:pt x="19065" y="9881"/>
                  </a:cubicBezTo>
                  <a:cubicBezTo>
                    <a:pt x="19065" y="14948"/>
                    <a:pt x="14948" y="19097"/>
                    <a:pt x="9881" y="19097"/>
                  </a:cubicBezTo>
                  <a:cubicBezTo>
                    <a:pt x="4814" y="19097"/>
                    <a:pt x="697" y="14948"/>
                    <a:pt x="697" y="9881"/>
                  </a:cubicBezTo>
                  <a:cubicBezTo>
                    <a:pt x="697" y="4814"/>
                    <a:pt x="4814" y="697"/>
                    <a:pt x="9881" y="697"/>
                  </a:cubicBezTo>
                  <a:close/>
                  <a:moveTo>
                    <a:pt x="9881" y="0"/>
                  </a:moveTo>
                  <a:cubicBezTo>
                    <a:pt x="7252" y="0"/>
                    <a:pt x="4751" y="1014"/>
                    <a:pt x="2882" y="2882"/>
                  </a:cubicBezTo>
                  <a:cubicBezTo>
                    <a:pt x="1014" y="4751"/>
                    <a:pt x="0" y="7253"/>
                    <a:pt x="0" y="9881"/>
                  </a:cubicBezTo>
                  <a:cubicBezTo>
                    <a:pt x="0" y="12541"/>
                    <a:pt x="1014" y="15011"/>
                    <a:pt x="2882" y="16880"/>
                  </a:cubicBezTo>
                  <a:cubicBezTo>
                    <a:pt x="4751" y="18748"/>
                    <a:pt x="7252" y="19793"/>
                    <a:pt x="9881" y="19793"/>
                  </a:cubicBezTo>
                  <a:cubicBezTo>
                    <a:pt x="12541" y="19793"/>
                    <a:pt x="15011" y="18748"/>
                    <a:pt x="16880" y="16880"/>
                  </a:cubicBezTo>
                  <a:cubicBezTo>
                    <a:pt x="18748" y="15011"/>
                    <a:pt x="19762" y="12541"/>
                    <a:pt x="19762" y="9881"/>
                  </a:cubicBezTo>
                  <a:cubicBezTo>
                    <a:pt x="19762" y="7253"/>
                    <a:pt x="18748" y="4751"/>
                    <a:pt x="16880" y="2882"/>
                  </a:cubicBezTo>
                  <a:cubicBezTo>
                    <a:pt x="15011" y="1014"/>
                    <a:pt x="12541" y="0"/>
                    <a:pt x="98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1402;p44">
              <a:extLst>
                <a:ext uri="{FF2B5EF4-FFF2-40B4-BE49-F238E27FC236}">
                  <a16:creationId xmlns:a16="http://schemas.microsoft.com/office/drawing/2014/main" id="{59F26B21-3287-45B9-9984-DC611318295C}"/>
                </a:ext>
              </a:extLst>
            </p:cNvPr>
            <p:cNvSpPr/>
            <p:nvPr/>
          </p:nvSpPr>
          <p:spPr>
            <a:xfrm>
              <a:off x="2878436" y="2263672"/>
              <a:ext cx="133500" cy="133533"/>
            </a:xfrm>
            <a:custGeom>
              <a:avLst/>
              <a:gdLst/>
              <a:ahLst/>
              <a:cxnLst/>
              <a:rect l="l" t="t" r="r" b="b"/>
              <a:pathLst>
                <a:path w="4086" h="4087" extrusionOk="0">
                  <a:moveTo>
                    <a:pt x="2027" y="1"/>
                  </a:moveTo>
                  <a:cubicBezTo>
                    <a:pt x="919" y="1"/>
                    <a:pt x="0" y="919"/>
                    <a:pt x="0" y="2028"/>
                  </a:cubicBezTo>
                  <a:cubicBezTo>
                    <a:pt x="0" y="3168"/>
                    <a:pt x="919" y="4086"/>
                    <a:pt x="2027" y="4086"/>
                  </a:cubicBezTo>
                  <a:cubicBezTo>
                    <a:pt x="3167" y="4086"/>
                    <a:pt x="4086" y="3168"/>
                    <a:pt x="4086" y="2028"/>
                  </a:cubicBezTo>
                  <a:cubicBezTo>
                    <a:pt x="4086" y="919"/>
                    <a:pt x="3167" y="1"/>
                    <a:pt x="2027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1403;p44">
              <a:extLst>
                <a:ext uri="{FF2B5EF4-FFF2-40B4-BE49-F238E27FC236}">
                  <a16:creationId xmlns:a16="http://schemas.microsoft.com/office/drawing/2014/main" id="{ACC9D247-8A94-484E-B991-7D5802B4B5E6}"/>
                </a:ext>
              </a:extLst>
            </p:cNvPr>
            <p:cNvSpPr/>
            <p:nvPr/>
          </p:nvSpPr>
          <p:spPr>
            <a:xfrm>
              <a:off x="2878436" y="2514074"/>
              <a:ext cx="133500" cy="133500"/>
            </a:xfrm>
            <a:custGeom>
              <a:avLst/>
              <a:gdLst/>
              <a:ahLst/>
              <a:cxnLst/>
              <a:rect l="l" t="t" r="r" b="b"/>
              <a:pathLst>
                <a:path w="4086" h="4086" extrusionOk="0">
                  <a:moveTo>
                    <a:pt x="2027" y="1"/>
                  </a:moveTo>
                  <a:cubicBezTo>
                    <a:pt x="919" y="1"/>
                    <a:pt x="0" y="919"/>
                    <a:pt x="0" y="2059"/>
                  </a:cubicBezTo>
                  <a:cubicBezTo>
                    <a:pt x="0" y="3168"/>
                    <a:pt x="919" y="4086"/>
                    <a:pt x="2027" y="4086"/>
                  </a:cubicBezTo>
                  <a:cubicBezTo>
                    <a:pt x="3167" y="4086"/>
                    <a:pt x="4086" y="3168"/>
                    <a:pt x="4086" y="2059"/>
                  </a:cubicBezTo>
                  <a:cubicBezTo>
                    <a:pt x="4086" y="919"/>
                    <a:pt x="3167" y="1"/>
                    <a:pt x="2027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1404;p44">
              <a:extLst>
                <a:ext uri="{FF2B5EF4-FFF2-40B4-BE49-F238E27FC236}">
                  <a16:creationId xmlns:a16="http://schemas.microsoft.com/office/drawing/2014/main" id="{274D352B-0059-4E51-BAFF-0E586B699756}"/>
                </a:ext>
              </a:extLst>
            </p:cNvPr>
            <p:cNvSpPr/>
            <p:nvPr/>
          </p:nvSpPr>
          <p:spPr>
            <a:xfrm>
              <a:off x="2878436" y="2764476"/>
              <a:ext cx="133500" cy="133500"/>
            </a:xfrm>
            <a:custGeom>
              <a:avLst/>
              <a:gdLst/>
              <a:ahLst/>
              <a:cxnLst/>
              <a:rect l="l" t="t" r="r" b="b"/>
              <a:pathLst>
                <a:path w="4086" h="4086" extrusionOk="0">
                  <a:moveTo>
                    <a:pt x="2027" y="1"/>
                  </a:moveTo>
                  <a:cubicBezTo>
                    <a:pt x="919" y="1"/>
                    <a:pt x="0" y="919"/>
                    <a:pt x="0" y="2059"/>
                  </a:cubicBezTo>
                  <a:cubicBezTo>
                    <a:pt x="0" y="3167"/>
                    <a:pt x="919" y="4086"/>
                    <a:pt x="2027" y="4086"/>
                  </a:cubicBezTo>
                  <a:cubicBezTo>
                    <a:pt x="3167" y="4086"/>
                    <a:pt x="4086" y="3167"/>
                    <a:pt x="4086" y="2059"/>
                  </a:cubicBezTo>
                  <a:cubicBezTo>
                    <a:pt x="4086" y="919"/>
                    <a:pt x="3167" y="1"/>
                    <a:pt x="2027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405;p44">
              <a:extLst>
                <a:ext uri="{FF2B5EF4-FFF2-40B4-BE49-F238E27FC236}">
                  <a16:creationId xmlns:a16="http://schemas.microsoft.com/office/drawing/2014/main" id="{4CDBAE2F-71C2-4B51-B64E-0AE61FE75D44}"/>
                </a:ext>
              </a:extLst>
            </p:cNvPr>
            <p:cNvSpPr/>
            <p:nvPr/>
          </p:nvSpPr>
          <p:spPr>
            <a:xfrm>
              <a:off x="2878436" y="3015924"/>
              <a:ext cx="133500" cy="133500"/>
            </a:xfrm>
            <a:custGeom>
              <a:avLst/>
              <a:gdLst/>
              <a:ahLst/>
              <a:cxnLst/>
              <a:rect l="l" t="t" r="r" b="b"/>
              <a:pathLst>
                <a:path w="4086" h="4086" extrusionOk="0">
                  <a:moveTo>
                    <a:pt x="2027" y="0"/>
                  </a:moveTo>
                  <a:cubicBezTo>
                    <a:pt x="919" y="0"/>
                    <a:pt x="0" y="918"/>
                    <a:pt x="0" y="2027"/>
                  </a:cubicBezTo>
                  <a:cubicBezTo>
                    <a:pt x="0" y="3167"/>
                    <a:pt x="919" y="4085"/>
                    <a:pt x="2027" y="4085"/>
                  </a:cubicBezTo>
                  <a:cubicBezTo>
                    <a:pt x="3167" y="4085"/>
                    <a:pt x="4086" y="3167"/>
                    <a:pt x="4086" y="2027"/>
                  </a:cubicBezTo>
                  <a:cubicBezTo>
                    <a:pt x="4086" y="918"/>
                    <a:pt x="3167" y="0"/>
                    <a:pt x="20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406;p44">
              <a:extLst>
                <a:ext uri="{FF2B5EF4-FFF2-40B4-BE49-F238E27FC236}">
                  <a16:creationId xmlns:a16="http://schemas.microsoft.com/office/drawing/2014/main" id="{FD519D3D-DC8C-42A4-90B0-B2CF9C5AF549}"/>
                </a:ext>
              </a:extLst>
            </p:cNvPr>
            <p:cNvSpPr/>
            <p:nvPr/>
          </p:nvSpPr>
          <p:spPr>
            <a:xfrm>
              <a:off x="2878436" y="3266293"/>
              <a:ext cx="133500" cy="133533"/>
            </a:xfrm>
            <a:custGeom>
              <a:avLst/>
              <a:gdLst/>
              <a:ahLst/>
              <a:cxnLst/>
              <a:rect l="l" t="t" r="r" b="b"/>
              <a:pathLst>
                <a:path w="4086" h="4087" extrusionOk="0">
                  <a:moveTo>
                    <a:pt x="2027" y="1"/>
                  </a:moveTo>
                  <a:cubicBezTo>
                    <a:pt x="919" y="1"/>
                    <a:pt x="0" y="919"/>
                    <a:pt x="0" y="2028"/>
                  </a:cubicBezTo>
                  <a:cubicBezTo>
                    <a:pt x="0" y="3168"/>
                    <a:pt x="919" y="4086"/>
                    <a:pt x="2027" y="4086"/>
                  </a:cubicBezTo>
                  <a:cubicBezTo>
                    <a:pt x="3167" y="4086"/>
                    <a:pt x="4086" y="3168"/>
                    <a:pt x="4086" y="2028"/>
                  </a:cubicBezTo>
                  <a:cubicBezTo>
                    <a:pt x="4086" y="919"/>
                    <a:pt x="3167" y="1"/>
                    <a:pt x="2027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412;p44">
              <a:extLst>
                <a:ext uri="{FF2B5EF4-FFF2-40B4-BE49-F238E27FC236}">
                  <a16:creationId xmlns:a16="http://schemas.microsoft.com/office/drawing/2014/main" id="{BABF9511-C67C-40E3-AC25-531A1953CDCC}"/>
                </a:ext>
              </a:extLst>
            </p:cNvPr>
            <p:cNvSpPr txBox="1"/>
            <p:nvPr/>
          </p:nvSpPr>
          <p:spPr>
            <a:xfrm>
              <a:off x="4710925" y="939250"/>
              <a:ext cx="3674100" cy="28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>
                  <a:solidFill>
                    <a:srgbClr val="FFFF00"/>
                  </a:solidFill>
                  <a:latin typeface="Arial Narrow" panose="020B0606020202030204" pitchFamily="34" charset="0"/>
                  <a:ea typeface="Fira Sans Medium"/>
                  <a:cs typeface="Fira Sans Medium"/>
                  <a:sym typeface="Fira Sans Medium"/>
                </a:rPr>
                <a:t>PREVENCIÓN</a:t>
              </a:r>
              <a:endParaRPr sz="1400" b="1" kern="0" dirty="0">
                <a:solidFill>
                  <a:srgbClr val="FFFF00"/>
                </a:solidFill>
                <a:latin typeface="Arial Narrow" panose="020B0606020202030204" pitchFamily="34" charset="0"/>
                <a:ea typeface="Fira Sans Medium"/>
                <a:cs typeface="Fira Sans Medium"/>
                <a:sym typeface="Fira Sans Medium"/>
              </a:endParaRPr>
            </a:p>
          </p:txBody>
        </p:sp>
        <p:sp>
          <p:nvSpPr>
            <p:cNvPr id="34" name="Google Shape;1413;p44">
              <a:extLst>
                <a:ext uri="{FF2B5EF4-FFF2-40B4-BE49-F238E27FC236}">
                  <a16:creationId xmlns:a16="http://schemas.microsoft.com/office/drawing/2014/main" id="{3F81FAC0-4D21-4272-B82A-A74B75565037}"/>
                </a:ext>
              </a:extLst>
            </p:cNvPr>
            <p:cNvSpPr txBox="1"/>
            <p:nvPr/>
          </p:nvSpPr>
          <p:spPr>
            <a:xfrm>
              <a:off x="4710925" y="1223275"/>
              <a:ext cx="3674100" cy="33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>
                  <a:solidFill>
                    <a:srgbClr val="FFFFFF"/>
                  </a:solidFill>
                  <a:latin typeface="Arial Narrow" panose="020B0606020202030204" pitchFamily="34" charset="0"/>
                  <a:ea typeface="Fira Sans"/>
                  <a:cs typeface="Fira Sans"/>
                  <a:sym typeface="Fira Sans"/>
                </a:rPr>
                <a:t>Como objetivo de la garantía secundaria…</a:t>
              </a:r>
              <a:endParaRPr sz="1600" b="1" kern="0" dirty="0">
                <a:solidFill>
                  <a:srgbClr val="FFFFFF"/>
                </a:solidFill>
                <a:latin typeface="Arial Narrow" panose="020B0606020202030204" pitchFamily="34" charset="0"/>
                <a:ea typeface="Fira Sans"/>
                <a:cs typeface="Fira Sans"/>
                <a:sym typeface="Fira Sans"/>
              </a:endParaRPr>
            </a:p>
          </p:txBody>
        </p:sp>
        <p:sp>
          <p:nvSpPr>
            <p:cNvPr id="36" name="Google Shape;1415;p44">
              <a:extLst>
                <a:ext uri="{FF2B5EF4-FFF2-40B4-BE49-F238E27FC236}">
                  <a16:creationId xmlns:a16="http://schemas.microsoft.com/office/drawing/2014/main" id="{47A5E284-BEF5-4B71-9D25-E74F6D6458F1}"/>
                </a:ext>
              </a:extLst>
            </p:cNvPr>
            <p:cNvSpPr txBox="1"/>
            <p:nvPr/>
          </p:nvSpPr>
          <p:spPr>
            <a:xfrm>
              <a:off x="4709861" y="1766612"/>
              <a:ext cx="3674100" cy="5345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>
                <a:buClr>
                  <a:srgbClr val="000000"/>
                </a:buClr>
              </a:pPr>
              <a:r>
                <a:rPr lang="en" sz="1600" b="1" kern="0" dirty="0">
                  <a:solidFill>
                    <a:srgbClr val="FFFFFF"/>
                  </a:solidFill>
                  <a:latin typeface="Arial Narrow" panose="020B0606020202030204" pitchFamily="34" charset="0"/>
                  <a:sym typeface="Fira Sans"/>
                </a:rPr>
                <a:t>¿Es o no equivalente a la promoción como objetivo de la </a:t>
              </a:r>
              <a:r>
                <a:rPr lang="en" sz="1600" b="1" kern="0" dirty="0" err="1">
                  <a:solidFill>
                    <a:srgbClr val="FFFFFF"/>
                  </a:solidFill>
                  <a:latin typeface="Arial Narrow" panose="020B0606020202030204" pitchFamily="34" charset="0"/>
                  <a:sym typeface="Fira Sans"/>
                </a:rPr>
                <a:t>garantía</a:t>
              </a:r>
              <a:r>
                <a:rPr lang="en" sz="1600" b="1" kern="0" dirty="0">
                  <a:solidFill>
                    <a:srgbClr val="FFFFFF"/>
                  </a:solidFill>
                  <a:latin typeface="Arial Narrow" panose="020B0606020202030204" pitchFamily="34" charset="0"/>
                  <a:sym typeface="Fira Sans"/>
                </a:rPr>
                <a:t> </a:t>
              </a:r>
              <a:r>
                <a:rPr lang="en" sz="1600" b="1" kern="0" dirty="0" err="1">
                  <a:solidFill>
                    <a:srgbClr val="FFFFFF"/>
                  </a:solidFill>
                  <a:latin typeface="Arial Narrow" panose="020B0606020202030204" pitchFamily="34" charset="0"/>
                  <a:sym typeface="Fira Sans"/>
                </a:rPr>
                <a:t>primaria</a:t>
              </a:r>
              <a:r>
                <a:rPr lang="en" sz="1600" b="1" kern="0" dirty="0">
                  <a:solidFill>
                    <a:srgbClr val="FFFFFF"/>
                  </a:solidFill>
                  <a:latin typeface="Arial Narrow" panose="020B0606020202030204" pitchFamily="34" charset="0"/>
                  <a:sym typeface="Fira Sans"/>
                </a:rPr>
                <a:t>?</a:t>
              </a:r>
              <a:endParaRPr sz="1600" b="1" kern="0" dirty="0">
                <a:solidFill>
                  <a:srgbClr val="FFFFFF"/>
                </a:solidFill>
                <a:latin typeface="Arial Narrow" panose="020B0606020202030204" pitchFamily="34" charset="0"/>
                <a:sym typeface="Fira Sans"/>
              </a:endParaRPr>
            </a:p>
          </p:txBody>
        </p:sp>
        <p:sp>
          <p:nvSpPr>
            <p:cNvPr id="37" name="Google Shape;1416;p44">
              <a:extLst>
                <a:ext uri="{FF2B5EF4-FFF2-40B4-BE49-F238E27FC236}">
                  <a16:creationId xmlns:a16="http://schemas.microsoft.com/office/drawing/2014/main" id="{76A311D2-204B-4BA2-9C63-9458837C4823}"/>
                </a:ext>
              </a:extLst>
            </p:cNvPr>
            <p:cNvSpPr txBox="1"/>
            <p:nvPr/>
          </p:nvSpPr>
          <p:spPr>
            <a:xfrm>
              <a:off x="4710925" y="2520250"/>
              <a:ext cx="3674100" cy="28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>
                  <a:solidFill>
                    <a:srgbClr val="FFFF00"/>
                  </a:solidFill>
                  <a:latin typeface="Arial Narrow" panose="020B0606020202030204" pitchFamily="34" charset="0"/>
                  <a:sym typeface="Fira Sans Medium"/>
                </a:rPr>
                <a:t>¿La prevención es una acción de medios o de fines?</a:t>
              </a:r>
              <a:endParaRPr sz="1600" b="1" kern="0" dirty="0">
                <a:solidFill>
                  <a:srgbClr val="FFFF00"/>
                </a:solidFill>
                <a:latin typeface="Arial Narrow" panose="020B0606020202030204" pitchFamily="34" charset="0"/>
                <a:sym typeface="Fira Sans Medium"/>
              </a:endParaRPr>
            </a:p>
          </p:txBody>
        </p:sp>
        <p:sp>
          <p:nvSpPr>
            <p:cNvPr id="39" name="Google Shape;1418;p44">
              <a:extLst>
                <a:ext uri="{FF2B5EF4-FFF2-40B4-BE49-F238E27FC236}">
                  <a16:creationId xmlns:a16="http://schemas.microsoft.com/office/drawing/2014/main" id="{1D9BDC42-F001-4A85-A06F-177D2DD1F709}"/>
                </a:ext>
              </a:extLst>
            </p:cNvPr>
            <p:cNvSpPr txBox="1"/>
            <p:nvPr/>
          </p:nvSpPr>
          <p:spPr>
            <a:xfrm>
              <a:off x="4710925" y="3310750"/>
              <a:ext cx="3674100" cy="28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>
                <a:buClr>
                  <a:srgbClr val="000000"/>
                </a:buClr>
              </a:pPr>
              <a:r>
                <a:rPr lang="en" sz="1600" b="1" kern="0" dirty="0">
                  <a:solidFill>
                    <a:srgbClr val="002060"/>
                  </a:solidFill>
                  <a:latin typeface="Arial Narrow" panose="020B0606020202030204" pitchFamily="34" charset="0"/>
                  <a:sym typeface="Fira Sans Medium"/>
                </a:rPr>
                <a:t>Si la entendemos como capacitar, es de medios</a:t>
              </a:r>
              <a:endParaRPr sz="1600" b="1" kern="0" dirty="0">
                <a:solidFill>
                  <a:srgbClr val="002060"/>
                </a:solidFill>
                <a:latin typeface="Arial Narrow" panose="020B0606020202030204" pitchFamily="34" charset="0"/>
                <a:sym typeface="Fira Sans Medium"/>
              </a:endParaRPr>
            </a:p>
          </p:txBody>
        </p:sp>
        <p:sp>
          <p:nvSpPr>
            <p:cNvPr id="42" name="Google Shape;1421;p44">
              <a:extLst>
                <a:ext uri="{FF2B5EF4-FFF2-40B4-BE49-F238E27FC236}">
                  <a16:creationId xmlns:a16="http://schemas.microsoft.com/office/drawing/2014/main" id="{B54B468F-E269-4E74-A3C5-6479778704EA}"/>
                </a:ext>
              </a:extLst>
            </p:cNvPr>
            <p:cNvSpPr txBox="1"/>
            <p:nvPr/>
          </p:nvSpPr>
          <p:spPr>
            <a:xfrm>
              <a:off x="4610570" y="4069580"/>
              <a:ext cx="4017386" cy="11330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r>
                <a:rPr lang="en" sz="1200" b="1" kern="0" dirty="0">
                  <a:solidFill>
                    <a:srgbClr val="FFFFFF"/>
                  </a:solidFill>
                  <a:latin typeface="Arial Narrow" panose="020B0606020202030204" pitchFamily="34" charset="0"/>
                  <a:ea typeface="Fira Sans"/>
                  <a:cs typeface="Fira Sans"/>
                  <a:sym typeface="Fira Sans"/>
                </a:rPr>
                <a:t>Pero, “El deber de prevención abarca…medidas de carácter jurídico, político, administrativo y cultural que (salvaguarden) los DDHH y aseguren que las …violaciones… sen efectivamente consideradas y tratadas como un hecho ilícito… susceptible de acarrear sanciones… (y) la obligación de indemnizar a las víctimas “ COIDH Caso Velázquez Rodríguez.</a:t>
              </a:r>
              <a:endParaRPr sz="1200" b="1" kern="0" dirty="0">
                <a:solidFill>
                  <a:srgbClr val="FFFFFF"/>
                </a:solidFill>
                <a:latin typeface="Arial Narrow" panose="020B0606020202030204" pitchFamily="34" charset="0"/>
                <a:ea typeface="Fira Sans"/>
                <a:cs typeface="Fira Sans"/>
                <a:sym typeface="Fira Sans"/>
              </a:endParaRPr>
            </a:p>
          </p:txBody>
        </p:sp>
        <p:sp>
          <p:nvSpPr>
            <p:cNvPr id="43" name="Google Shape;1422;p44">
              <a:extLst>
                <a:ext uri="{FF2B5EF4-FFF2-40B4-BE49-F238E27FC236}">
                  <a16:creationId xmlns:a16="http://schemas.microsoft.com/office/drawing/2014/main" id="{93806B0B-A727-4E0D-AFD7-8FC91C22EBC5}"/>
                </a:ext>
              </a:extLst>
            </p:cNvPr>
            <p:cNvSpPr/>
            <p:nvPr/>
          </p:nvSpPr>
          <p:spPr>
            <a:xfrm>
              <a:off x="676766" y="4395182"/>
              <a:ext cx="2179981" cy="341447"/>
            </a:xfrm>
            <a:custGeom>
              <a:avLst/>
              <a:gdLst/>
              <a:ahLst/>
              <a:cxnLst/>
              <a:rect l="l" t="t" r="r" b="b"/>
              <a:pathLst>
                <a:path w="121549" h="19038" extrusionOk="0">
                  <a:moveTo>
                    <a:pt x="15310" y="0"/>
                  </a:moveTo>
                  <a:lnTo>
                    <a:pt x="11849" y="799"/>
                  </a:lnTo>
                  <a:lnTo>
                    <a:pt x="8920" y="1598"/>
                  </a:lnTo>
                  <a:lnTo>
                    <a:pt x="6257" y="2530"/>
                  </a:lnTo>
                  <a:lnTo>
                    <a:pt x="4127" y="3462"/>
                  </a:lnTo>
                  <a:lnTo>
                    <a:pt x="2263" y="4393"/>
                  </a:lnTo>
                  <a:lnTo>
                    <a:pt x="1598" y="4926"/>
                  </a:lnTo>
                  <a:lnTo>
                    <a:pt x="1065" y="5459"/>
                  </a:lnTo>
                  <a:lnTo>
                    <a:pt x="533" y="5991"/>
                  </a:lnTo>
                  <a:lnTo>
                    <a:pt x="266" y="6524"/>
                  </a:lnTo>
                  <a:lnTo>
                    <a:pt x="0" y="7056"/>
                  </a:lnTo>
                  <a:lnTo>
                    <a:pt x="0" y="7589"/>
                  </a:lnTo>
                  <a:lnTo>
                    <a:pt x="133" y="8121"/>
                  </a:lnTo>
                  <a:lnTo>
                    <a:pt x="266" y="8787"/>
                  </a:lnTo>
                  <a:lnTo>
                    <a:pt x="666" y="9319"/>
                  </a:lnTo>
                  <a:lnTo>
                    <a:pt x="1198" y="9852"/>
                  </a:lnTo>
                  <a:lnTo>
                    <a:pt x="1864" y="10384"/>
                  </a:lnTo>
                  <a:lnTo>
                    <a:pt x="2663" y="10917"/>
                  </a:lnTo>
                  <a:lnTo>
                    <a:pt x="4793" y="11982"/>
                  </a:lnTo>
                  <a:lnTo>
                    <a:pt x="7322" y="13047"/>
                  </a:lnTo>
                  <a:lnTo>
                    <a:pt x="10384" y="13979"/>
                  </a:lnTo>
                  <a:lnTo>
                    <a:pt x="13846" y="14911"/>
                  </a:lnTo>
                  <a:lnTo>
                    <a:pt x="17840" y="15710"/>
                  </a:lnTo>
                  <a:lnTo>
                    <a:pt x="22100" y="16375"/>
                  </a:lnTo>
                  <a:lnTo>
                    <a:pt x="26759" y="17041"/>
                  </a:lnTo>
                  <a:lnTo>
                    <a:pt x="31818" y="17574"/>
                  </a:lnTo>
                  <a:lnTo>
                    <a:pt x="37144" y="18106"/>
                  </a:lnTo>
                  <a:lnTo>
                    <a:pt x="42735" y="18505"/>
                  </a:lnTo>
                  <a:lnTo>
                    <a:pt x="48460" y="18772"/>
                  </a:lnTo>
                  <a:lnTo>
                    <a:pt x="54584" y="18905"/>
                  </a:lnTo>
                  <a:lnTo>
                    <a:pt x="60708" y="19038"/>
                  </a:lnTo>
                  <a:lnTo>
                    <a:pt x="66965" y="18905"/>
                  </a:lnTo>
                  <a:lnTo>
                    <a:pt x="72956" y="18772"/>
                  </a:lnTo>
                  <a:lnTo>
                    <a:pt x="78814" y="18505"/>
                  </a:lnTo>
                  <a:lnTo>
                    <a:pt x="84405" y="18106"/>
                  </a:lnTo>
                  <a:lnTo>
                    <a:pt x="89731" y="17574"/>
                  </a:lnTo>
                  <a:lnTo>
                    <a:pt x="94656" y="17041"/>
                  </a:lnTo>
                  <a:lnTo>
                    <a:pt x="99316" y="16375"/>
                  </a:lnTo>
                  <a:lnTo>
                    <a:pt x="103709" y="15710"/>
                  </a:lnTo>
                  <a:lnTo>
                    <a:pt x="107570" y="14911"/>
                  </a:lnTo>
                  <a:lnTo>
                    <a:pt x="111165" y="13979"/>
                  </a:lnTo>
                  <a:lnTo>
                    <a:pt x="114094" y="13047"/>
                  </a:lnTo>
                  <a:lnTo>
                    <a:pt x="116756" y="11982"/>
                  </a:lnTo>
                  <a:lnTo>
                    <a:pt x="118753" y="10917"/>
                  </a:lnTo>
                  <a:lnTo>
                    <a:pt x="119552" y="10384"/>
                  </a:lnTo>
                  <a:lnTo>
                    <a:pt x="120218" y="9852"/>
                  </a:lnTo>
                  <a:lnTo>
                    <a:pt x="120750" y="9319"/>
                  </a:lnTo>
                  <a:lnTo>
                    <a:pt x="121150" y="8787"/>
                  </a:lnTo>
                  <a:lnTo>
                    <a:pt x="121416" y="8121"/>
                  </a:lnTo>
                  <a:lnTo>
                    <a:pt x="121549" y="7589"/>
                  </a:lnTo>
                  <a:lnTo>
                    <a:pt x="121416" y="7056"/>
                  </a:lnTo>
                  <a:lnTo>
                    <a:pt x="121283" y="6524"/>
                  </a:lnTo>
                  <a:lnTo>
                    <a:pt x="120883" y="5991"/>
                  </a:lnTo>
                  <a:lnTo>
                    <a:pt x="120484" y="5459"/>
                  </a:lnTo>
                  <a:lnTo>
                    <a:pt x="119951" y="5059"/>
                  </a:lnTo>
                  <a:lnTo>
                    <a:pt x="119286" y="4527"/>
                  </a:lnTo>
                  <a:lnTo>
                    <a:pt x="117555" y="3595"/>
                  </a:lnTo>
                  <a:lnTo>
                    <a:pt x="115425" y="2663"/>
                  </a:lnTo>
                  <a:lnTo>
                    <a:pt x="112895" y="1731"/>
                  </a:lnTo>
                  <a:lnTo>
                    <a:pt x="109967" y="932"/>
                  </a:lnTo>
                  <a:lnTo>
                    <a:pt x="106638" y="133"/>
                  </a:lnTo>
                  <a:lnTo>
                    <a:pt x="106638" y="1465"/>
                  </a:lnTo>
                  <a:lnTo>
                    <a:pt x="106505" y="2663"/>
                  </a:lnTo>
                  <a:lnTo>
                    <a:pt x="106239" y="3861"/>
                  </a:lnTo>
                  <a:lnTo>
                    <a:pt x="105706" y="4926"/>
                  </a:lnTo>
                  <a:lnTo>
                    <a:pt x="104908" y="5858"/>
                  </a:lnTo>
                  <a:lnTo>
                    <a:pt x="105706" y="6390"/>
                  </a:lnTo>
                  <a:lnTo>
                    <a:pt x="106239" y="6790"/>
                  </a:lnTo>
                  <a:lnTo>
                    <a:pt x="106505" y="7189"/>
                  </a:lnTo>
                  <a:lnTo>
                    <a:pt x="106638" y="7589"/>
                  </a:lnTo>
                  <a:lnTo>
                    <a:pt x="106638" y="7855"/>
                  </a:lnTo>
                  <a:lnTo>
                    <a:pt x="106372" y="8254"/>
                  </a:lnTo>
                  <a:lnTo>
                    <a:pt x="105706" y="8787"/>
                  </a:lnTo>
                  <a:lnTo>
                    <a:pt x="104641" y="9452"/>
                  </a:lnTo>
                  <a:lnTo>
                    <a:pt x="103044" y="9985"/>
                  </a:lnTo>
                  <a:lnTo>
                    <a:pt x="101180" y="10518"/>
                  </a:lnTo>
                  <a:lnTo>
                    <a:pt x="98784" y="11050"/>
                  </a:lnTo>
                  <a:lnTo>
                    <a:pt x="96121" y="11449"/>
                  </a:lnTo>
                  <a:lnTo>
                    <a:pt x="93192" y="11982"/>
                  </a:lnTo>
                  <a:lnTo>
                    <a:pt x="86402" y="12648"/>
                  </a:lnTo>
                  <a:lnTo>
                    <a:pt x="78548" y="13180"/>
                  </a:lnTo>
                  <a:lnTo>
                    <a:pt x="70027" y="13580"/>
                  </a:lnTo>
                  <a:lnTo>
                    <a:pt x="60708" y="13713"/>
                  </a:lnTo>
                  <a:lnTo>
                    <a:pt x="51522" y="13580"/>
                  </a:lnTo>
                  <a:lnTo>
                    <a:pt x="42868" y="13180"/>
                  </a:lnTo>
                  <a:lnTo>
                    <a:pt x="35014" y="12648"/>
                  </a:lnTo>
                  <a:lnTo>
                    <a:pt x="28224" y="11982"/>
                  </a:lnTo>
                  <a:lnTo>
                    <a:pt x="25295" y="11449"/>
                  </a:lnTo>
                  <a:lnTo>
                    <a:pt x="22632" y="11050"/>
                  </a:lnTo>
                  <a:lnTo>
                    <a:pt x="20369" y="10518"/>
                  </a:lnTo>
                  <a:lnTo>
                    <a:pt x="18372" y="9985"/>
                  </a:lnTo>
                  <a:lnTo>
                    <a:pt x="16908" y="9452"/>
                  </a:lnTo>
                  <a:lnTo>
                    <a:pt x="15710" y="8787"/>
                  </a:lnTo>
                  <a:lnTo>
                    <a:pt x="15044" y="8254"/>
                  </a:lnTo>
                  <a:lnTo>
                    <a:pt x="14911" y="7855"/>
                  </a:lnTo>
                  <a:lnTo>
                    <a:pt x="14778" y="7589"/>
                  </a:lnTo>
                  <a:lnTo>
                    <a:pt x="14911" y="7056"/>
                  </a:lnTo>
                  <a:lnTo>
                    <a:pt x="15310" y="6657"/>
                  </a:lnTo>
                  <a:lnTo>
                    <a:pt x="15976" y="6257"/>
                  </a:lnTo>
                  <a:lnTo>
                    <a:pt x="16908" y="5725"/>
                  </a:lnTo>
                  <a:lnTo>
                    <a:pt x="16242" y="4793"/>
                  </a:lnTo>
                  <a:lnTo>
                    <a:pt x="15710" y="3861"/>
                  </a:lnTo>
                  <a:lnTo>
                    <a:pt x="15310" y="2663"/>
                  </a:lnTo>
                  <a:lnTo>
                    <a:pt x="15310" y="1465"/>
                  </a:lnTo>
                  <a:lnTo>
                    <a:pt x="15310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1423;p44">
              <a:extLst>
                <a:ext uri="{FF2B5EF4-FFF2-40B4-BE49-F238E27FC236}">
                  <a16:creationId xmlns:a16="http://schemas.microsoft.com/office/drawing/2014/main" id="{1C9EC6EB-C6A4-430C-94CD-C6239B1B1E06}"/>
                </a:ext>
              </a:extLst>
            </p:cNvPr>
            <p:cNvSpPr/>
            <p:nvPr/>
          </p:nvSpPr>
          <p:spPr>
            <a:xfrm>
              <a:off x="676766" y="4395182"/>
              <a:ext cx="2179981" cy="341447"/>
            </a:xfrm>
            <a:custGeom>
              <a:avLst/>
              <a:gdLst/>
              <a:ahLst/>
              <a:cxnLst/>
              <a:rect l="l" t="t" r="r" b="b"/>
              <a:pathLst>
                <a:path w="121549" h="19038" fill="none" extrusionOk="0">
                  <a:moveTo>
                    <a:pt x="15310" y="0"/>
                  </a:moveTo>
                  <a:lnTo>
                    <a:pt x="15310" y="0"/>
                  </a:lnTo>
                  <a:lnTo>
                    <a:pt x="11849" y="799"/>
                  </a:lnTo>
                  <a:lnTo>
                    <a:pt x="8920" y="1598"/>
                  </a:lnTo>
                  <a:lnTo>
                    <a:pt x="6257" y="2530"/>
                  </a:lnTo>
                  <a:lnTo>
                    <a:pt x="4127" y="3462"/>
                  </a:lnTo>
                  <a:lnTo>
                    <a:pt x="2263" y="4393"/>
                  </a:lnTo>
                  <a:lnTo>
                    <a:pt x="1598" y="4926"/>
                  </a:lnTo>
                  <a:lnTo>
                    <a:pt x="1065" y="5459"/>
                  </a:lnTo>
                  <a:lnTo>
                    <a:pt x="533" y="5991"/>
                  </a:lnTo>
                  <a:lnTo>
                    <a:pt x="266" y="6524"/>
                  </a:lnTo>
                  <a:lnTo>
                    <a:pt x="0" y="7056"/>
                  </a:lnTo>
                  <a:lnTo>
                    <a:pt x="0" y="7589"/>
                  </a:lnTo>
                  <a:lnTo>
                    <a:pt x="0" y="7589"/>
                  </a:lnTo>
                  <a:lnTo>
                    <a:pt x="133" y="8121"/>
                  </a:lnTo>
                  <a:lnTo>
                    <a:pt x="266" y="8787"/>
                  </a:lnTo>
                  <a:lnTo>
                    <a:pt x="666" y="9319"/>
                  </a:lnTo>
                  <a:lnTo>
                    <a:pt x="1198" y="9852"/>
                  </a:lnTo>
                  <a:lnTo>
                    <a:pt x="1864" y="10384"/>
                  </a:lnTo>
                  <a:lnTo>
                    <a:pt x="2663" y="10917"/>
                  </a:lnTo>
                  <a:lnTo>
                    <a:pt x="4793" y="11982"/>
                  </a:lnTo>
                  <a:lnTo>
                    <a:pt x="7322" y="13047"/>
                  </a:lnTo>
                  <a:lnTo>
                    <a:pt x="10384" y="13979"/>
                  </a:lnTo>
                  <a:lnTo>
                    <a:pt x="13846" y="14911"/>
                  </a:lnTo>
                  <a:lnTo>
                    <a:pt x="17840" y="15710"/>
                  </a:lnTo>
                  <a:lnTo>
                    <a:pt x="22100" y="16375"/>
                  </a:lnTo>
                  <a:lnTo>
                    <a:pt x="26759" y="17041"/>
                  </a:lnTo>
                  <a:lnTo>
                    <a:pt x="31818" y="17574"/>
                  </a:lnTo>
                  <a:lnTo>
                    <a:pt x="37144" y="18106"/>
                  </a:lnTo>
                  <a:lnTo>
                    <a:pt x="42735" y="18505"/>
                  </a:lnTo>
                  <a:lnTo>
                    <a:pt x="48460" y="18772"/>
                  </a:lnTo>
                  <a:lnTo>
                    <a:pt x="54584" y="18905"/>
                  </a:lnTo>
                  <a:lnTo>
                    <a:pt x="60708" y="19038"/>
                  </a:lnTo>
                  <a:lnTo>
                    <a:pt x="60708" y="19038"/>
                  </a:lnTo>
                  <a:lnTo>
                    <a:pt x="66965" y="18905"/>
                  </a:lnTo>
                  <a:lnTo>
                    <a:pt x="72956" y="18772"/>
                  </a:lnTo>
                  <a:lnTo>
                    <a:pt x="78814" y="18505"/>
                  </a:lnTo>
                  <a:lnTo>
                    <a:pt x="84405" y="18106"/>
                  </a:lnTo>
                  <a:lnTo>
                    <a:pt x="89731" y="17574"/>
                  </a:lnTo>
                  <a:lnTo>
                    <a:pt x="94656" y="17041"/>
                  </a:lnTo>
                  <a:lnTo>
                    <a:pt x="99316" y="16375"/>
                  </a:lnTo>
                  <a:lnTo>
                    <a:pt x="103709" y="15710"/>
                  </a:lnTo>
                  <a:lnTo>
                    <a:pt x="107570" y="14911"/>
                  </a:lnTo>
                  <a:lnTo>
                    <a:pt x="111165" y="13979"/>
                  </a:lnTo>
                  <a:lnTo>
                    <a:pt x="114094" y="13047"/>
                  </a:lnTo>
                  <a:lnTo>
                    <a:pt x="116756" y="11982"/>
                  </a:lnTo>
                  <a:lnTo>
                    <a:pt x="118753" y="10917"/>
                  </a:lnTo>
                  <a:lnTo>
                    <a:pt x="119552" y="10384"/>
                  </a:lnTo>
                  <a:lnTo>
                    <a:pt x="120218" y="9852"/>
                  </a:lnTo>
                  <a:lnTo>
                    <a:pt x="120750" y="9319"/>
                  </a:lnTo>
                  <a:lnTo>
                    <a:pt x="121150" y="8787"/>
                  </a:lnTo>
                  <a:lnTo>
                    <a:pt x="121416" y="8121"/>
                  </a:lnTo>
                  <a:lnTo>
                    <a:pt x="121549" y="7589"/>
                  </a:lnTo>
                  <a:lnTo>
                    <a:pt x="121549" y="7589"/>
                  </a:lnTo>
                  <a:lnTo>
                    <a:pt x="121416" y="7056"/>
                  </a:lnTo>
                  <a:lnTo>
                    <a:pt x="121283" y="6524"/>
                  </a:lnTo>
                  <a:lnTo>
                    <a:pt x="120883" y="5991"/>
                  </a:lnTo>
                  <a:lnTo>
                    <a:pt x="120484" y="5459"/>
                  </a:lnTo>
                  <a:lnTo>
                    <a:pt x="119951" y="5059"/>
                  </a:lnTo>
                  <a:lnTo>
                    <a:pt x="119286" y="4527"/>
                  </a:lnTo>
                  <a:lnTo>
                    <a:pt x="117555" y="3595"/>
                  </a:lnTo>
                  <a:lnTo>
                    <a:pt x="115425" y="2663"/>
                  </a:lnTo>
                  <a:lnTo>
                    <a:pt x="112895" y="1731"/>
                  </a:lnTo>
                  <a:lnTo>
                    <a:pt x="109967" y="932"/>
                  </a:lnTo>
                  <a:lnTo>
                    <a:pt x="106638" y="133"/>
                  </a:lnTo>
                  <a:lnTo>
                    <a:pt x="106638" y="1465"/>
                  </a:lnTo>
                  <a:lnTo>
                    <a:pt x="106638" y="1465"/>
                  </a:lnTo>
                  <a:lnTo>
                    <a:pt x="106638" y="1465"/>
                  </a:lnTo>
                  <a:lnTo>
                    <a:pt x="106638" y="1465"/>
                  </a:lnTo>
                  <a:lnTo>
                    <a:pt x="106505" y="2663"/>
                  </a:lnTo>
                  <a:lnTo>
                    <a:pt x="106239" y="3861"/>
                  </a:lnTo>
                  <a:lnTo>
                    <a:pt x="105706" y="4926"/>
                  </a:lnTo>
                  <a:lnTo>
                    <a:pt x="104908" y="5858"/>
                  </a:lnTo>
                  <a:lnTo>
                    <a:pt x="104908" y="5858"/>
                  </a:lnTo>
                  <a:lnTo>
                    <a:pt x="105706" y="6390"/>
                  </a:lnTo>
                  <a:lnTo>
                    <a:pt x="106239" y="6790"/>
                  </a:lnTo>
                  <a:lnTo>
                    <a:pt x="106505" y="7189"/>
                  </a:lnTo>
                  <a:lnTo>
                    <a:pt x="106638" y="7589"/>
                  </a:lnTo>
                  <a:lnTo>
                    <a:pt x="106638" y="7589"/>
                  </a:lnTo>
                  <a:lnTo>
                    <a:pt x="106638" y="7855"/>
                  </a:lnTo>
                  <a:lnTo>
                    <a:pt x="106372" y="8254"/>
                  </a:lnTo>
                  <a:lnTo>
                    <a:pt x="105706" y="8787"/>
                  </a:lnTo>
                  <a:lnTo>
                    <a:pt x="104641" y="9452"/>
                  </a:lnTo>
                  <a:lnTo>
                    <a:pt x="103044" y="9985"/>
                  </a:lnTo>
                  <a:lnTo>
                    <a:pt x="101180" y="10518"/>
                  </a:lnTo>
                  <a:lnTo>
                    <a:pt x="98784" y="11050"/>
                  </a:lnTo>
                  <a:lnTo>
                    <a:pt x="96121" y="11449"/>
                  </a:lnTo>
                  <a:lnTo>
                    <a:pt x="93192" y="11982"/>
                  </a:lnTo>
                  <a:lnTo>
                    <a:pt x="86402" y="12648"/>
                  </a:lnTo>
                  <a:lnTo>
                    <a:pt x="78548" y="13180"/>
                  </a:lnTo>
                  <a:lnTo>
                    <a:pt x="70027" y="13580"/>
                  </a:lnTo>
                  <a:lnTo>
                    <a:pt x="60708" y="13713"/>
                  </a:lnTo>
                  <a:lnTo>
                    <a:pt x="60708" y="13713"/>
                  </a:lnTo>
                  <a:lnTo>
                    <a:pt x="51522" y="13580"/>
                  </a:lnTo>
                  <a:lnTo>
                    <a:pt x="42868" y="13180"/>
                  </a:lnTo>
                  <a:lnTo>
                    <a:pt x="35014" y="12648"/>
                  </a:lnTo>
                  <a:lnTo>
                    <a:pt x="28224" y="11982"/>
                  </a:lnTo>
                  <a:lnTo>
                    <a:pt x="25295" y="11449"/>
                  </a:lnTo>
                  <a:lnTo>
                    <a:pt x="22632" y="11050"/>
                  </a:lnTo>
                  <a:lnTo>
                    <a:pt x="20369" y="10518"/>
                  </a:lnTo>
                  <a:lnTo>
                    <a:pt x="18372" y="9985"/>
                  </a:lnTo>
                  <a:lnTo>
                    <a:pt x="16908" y="9452"/>
                  </a:lnTo>
                  <a:lnTo>
                    <a:pt x="15710" y="8787"/>
                  </a:lnTo>
                  <a:lnTo>
                    <a:pt x="15044" y="8254"/>
                  </a:lnTo>
                  <a:lnTo>
                    <a:pt x="14911" y="7855"/>
                  </a:lnTo>
                  <a:lnTo>
                    <a:pt x="14778" y="7589"/>
                  </a:lnTo>
                  <a:lnTo>
                    <a:pt x="14778" y="7589"/>
                  </a:lnTo>
                  <a:lnTo>
                    <a:pt x="14911" y="7056"/>
                  </a:lnTo>
                  <a:lnTo>
                    <a:pt x="15310" y="6657"/>
                  </a:lnTo>
                  <a:lnTo>
                    <a:pt x="15976" y="6257"/>
                  </a:lnTo>
                  <a:lnTo>
                    <a:pt x="16908" y="5725"/>
                  </a:lnTo>
                  <a:lnTo>
                    <a:pt x="16908" y="5725"/>
                  </a:lnTo>
                  <a:lnTo>
                    <a:pt x="16242" y="4793"/>
                  </a:lnTo>
                  <a:lnTo>
                    <a:pt x="15710" y="3861"/>
                  </a:lnTo>
                  <a:lnTo>
                    <a:pt x="15310" y="2663"/>
                  </a:lnTo>
                  <a:lnTo>
                    <a:pt x="15310" y="1465"/>
                  </a:lnTo>
                  <a:lnTo>
                    <a:pt x="1531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1424;p44">
              <a:extLst>
                <a:ext uri="{FF2B5EF4-FFF2-40B4-BE49-F238E27FC236}">
                  <a16:creationId xmlns:a16="http://schemas.microsoft.com/office/drawing/2014/main" id="{197668C0-68EE-4E10-B929-28536ED6F040}"/>
                </a:ext>
              </a:extLst>
            </p:cNvPr>
            <p:cNvSpPr/>
            <p:nvPr/>
          </p:nvSpPr>
          <p:spPr>
            <a:xfrm>
              <a:off x="941792" y="4497842"/>
              <a:ext cx="1647545" cy="143283"/>
            </a:xfrm>
            <a:custGeom>
              <a:avLst/>
              <a:gdLst/>
              <a:ahLst/>
              <a:cxnLst/>
              <a:rect l="l" t="t" r="r" b="b"/>
              <a:pathLst>
                <a:path w="91862" h="7989" extrusionOk="0">
                  <a:moveTo>
                    <a:pt x="2131" y="1"/>
                  </a:moveTo>
                  <a:lnTo>
                    <a:pt x="1199" y="533"/>
                  </a:lnTo>
                  <a:lnTo>
                    <a:pt x="533" y="933"/>
                  </a:lnTo>
                  <a:lnTo>
                    <a:pt x="134" y="1332"/>
                  </a:lnTo>
                  <a:lnTo>
                    <a:pt x="1" y="1865"/>
                  </a:lnTo>
                  <a:lnTo>
                    <a:pt x="134" y="2131"/>
                  </a:lnTo>
                  <a:lnTo>
                    <a:pt x="267" y="2530"/>
                  </a:lnTo>
                  <a:lnTo>
                    <a:pt x="933" y="3063"/>
                  </a:lnTo>
                  <a:lnTo>
                    <a:pt x="2131" y="3728"/>
                  </a:lnTo>
                  <a:lnTo>
                    <a:pt x="3595" y="4261"/>
                  </a:lnTo>
                  <a:lnTo>
                    <a:pt x="5592" y="4794"/>
                  </a:lnTo>
                  <a:lnTo>
                    <a:pt x="7855" y="5326"/>
                  </a:lnTo>
                  <a:lnTo>
                    <a:pt x="10518" y="5725"/>
                  </a:lnTo>
                  <a:lnTo>
                    <a:pt x="13447" y="6258"/>
                  </a:lnTo>
                  <a:lnTo>
                    <a:pt x="20237" y="6924"/>
                  </a:lnTo>
                  <a:lnTo>
                    <a:pt x="28091" y="7456"/>
                  </a:lnTo>
                  <a:lnTo>
                    <a:pt x="36745" y="7856"/>
                  </a:lnTo>
                  <a:lnTo>
                    <a:pt x="45931" y="7989"/>
                  </a:lnTo>
                  <a:lnTo>
                    <a:pt x="55250" y="7856"/>
                  </a:lnTo>
                  <a:lnTo>
                    <a:pt x="63771" y="7456"/>
                  </a:lnTo>
                  <a:lnTo>
                    <a:pt x="71625" y="6924"/>
                  </a:lnTo>
                  <a:lnTo>
                    <a:pt x="78415" y="6258"/>
                  </a:lnTo>
                  <a:lnTo>
                    <a:pt x="81344" y="5725"/>
                  </a:lnTo>
                  <a:lnTo>
                    <a:pt x="84007" y="5326"/>
                  </a:lnTo>
                  <a:lnTo>
                    <a:pt x="86403" y="4794"/>
                  </a:lnTo>
                  <a:lnTo>
                    <a:pt x="88267" y="4261"/>
                  </a:lnTo>
                  <a:lnTo>
                    <a:pt x="89864" y="3728"/>
                  </a:lnTo>
                  <a:lnTo>
                    <a:pt x="90929" y="3063"/>
                  </a:lnTo>
                  <a:lnTo>
                    <a:pt x="91595" y="2530"/>
                  </a:lnTo>
                  <a:lnTo>
                    <a:pt x="91861" y="2131"/>
                  </a:lnTo>
                  <a:lnTo>
                    <a:pt x="91861" y="1865"/>
                  </a:lnTo>
                  <a:lnTo>
                    <a:pt x="91728" y="1465"/>
                  </a:lnTo>
                  <a:lnTo>
                    <a:pt x="91462" y="1066"/>
                  </a:lnTo>
                  <a:lnTo>
                    <a:pt x="90929" y="666"/>
                  </a:lnTo>
                  <a:lnTo>
                    <a:pt x="90131" y="134"/>
                  </a:lnTo>
                  <a:lnTo>
                    <a:pt x="89199" y="1066"/>
                  </a:lnTo>
                  <a:lnTo>
                    <a:pt x="88000" y="1865"/>
                  </a:lnTo>
                  <a:lnTo>
                    <a:pt x="86669" y="2264"/>
                  </a:lnTo>
                  <a:lnTo>
                    <a:pt x="85870" y="2397"/>
                  </a:lnTo>
                  <a:lnTo>
                    <a:pt x="6258" y="2397"/>
                  </a:lnTo>
                  <a:lnTo>
                    <a:pt x="5592" y="2264"/>
                  </a:lnTo>
                  <a:lnTo>
                    <a:pt x="4261" y="1732"/>
                  </a:lnTo>
                  <a:lnTo>
                    <a:pt x="3063" y="1066"/>
                  </a:lnTo>
                  <a:lnTo>
                    <a:pt x="2131" y="1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1425;p44">
              <a:extLst>
                <a:ext uri="{FF2B5EF4-FFF2-40B4-BE49-F238E27FC236}">
                  <a16:creationId xmlns:a16="http://schemas.microsoft.com/office/drawing/2014/main" id="{A7327D14-BEEA-4DC7-9FB1-47007BD8F1A8}"/>
                </a:ext>
              </a:extLst>
            </p:cNvPr>
            <p:cNvSpPr/>
            <p:nvPr/>
          </p:nvSpPr>
          <p:spPr>
            <a:xfrm>
              <a:off x="941792" y="4497842"/>
              <a:ext cx="1647545" cy="143283"/>
            </a:xfrm>
            <a:custGeom>
              <a:avLst/>
              <a:gdLst/>
              <a:ahLst/>
              <a:cxnLst/>
              <a:rect l="l" t="t" r="r" b="b"/>
              <a:pathLst>
                <a:path w="91862" h="7989" fill="none" extrusionOk="0">
                  <a:moveTo>
                    <a:pt x="2131" y="1"/>
                  </a:moveTo>
                  <a:lnTo>
                    <a:pt x="2131" y="1"/>
                  </a:lnTo>
                  <a:lnTo>
                    <a:pt x="1199" y="533"/>
                  </a:lnTo>
                  <a:lnTo>
                    <a:pt x="533" y="933"/>
                  </a:lnTo>
                  <a:lnTo>
                    <a:pt x="134" y="1332"/>
                  </a:lnTo>
                  <a:lnTo>
                    <a:pt x="1" y="1865"/>
                  </a:lnTo>
                  <a:lnTo>
                    <a:pt x="1" y="1865"/>
                  </a:lnTo>
                  <a:lnTo>
                    <a:pt x="134" y="2131"/>
                  </a:lnTo>
                  <a:lnTo>
                    <a:pt x="267" y="2530"/>
                  </a:lnTo>
                  <a:lnTo>
                    <a:pt x="933" y="3063"/>
                  </a:lnTo>
                  <a:lnTo>
                    <a:pt x="2131" y="3728"/>
                  </a:lnTo>
                  <a:lnTo>
                    <a:pt x="3595" y="4261"/>
                  </a:lnTo>
                  <a:lnTo>
                    <a:pt x="5592" y="4794"/>
                  </a:lnTo>
                  <a:lnTo>
                    <a:pt x="7855" y="5326"/>
                  </a:lnTo>
                  <a:lnTo>
                    <a:pt x="10518" y="5725"/>
                  </a:lnTo>
                  <a:lnTo>
                    <a:pt x="13447" y="6258"/>
                  </a:lnTo>
                  <a:lnTo>
                    <a:pt x="20237" y="6924"/>
                  </a:lnTo>
                  <a:lnTo>
                    <a:pt x="28091" y="7456"/>
                  </a:lnTo>
                  <a:lnTo>
                    <a:pt x="36745" y="7856"/>
                  </a:lnTo>
                  <a:lnTo>
                    <a:pt x="45931" y="7989"/>
                  </a:lnTo>
                  <a:lnTo>
                    <a:pt x="45931" y="7989"/>
                  </a:lnTo>
                  <a:lnTo>
                    <a:pt x="55250" y="7856"/>
                  </a:lnTo>
                  <a:lnTo>
                    <a:pt x="63771" y="7456"/>
                  </a:lnTo>
                  <a:lnTo>
                    <a:pt x="71625" y="6924"/>
                  </a:lnTo>
                  <a:lnTo>
                    <a:pt x="78415" y="6258"/>
                  </a:lnTo>
                  <a:lnTo>
                    <a:pt x="81344" y="5725"/>
                  </a:lnTo>
                  <a:lnTo>
                    <a:pt x="84007" y="5326"/>
                  </a:lnTo>
                  <a:lnTo>
                    <a:pt x="86403" y="4794"/>
                  </a:lnTo>
                  <a:lnTo>
                    <a:pt x="88267" y="4261"/>
                  </a:lnTo>
                  <a:lnTo>
                    <a:pt x="89864" y="3728"/>
                  </a:lnTo>
                  <a:lnTo>
                    <a:pt x="90929" y="3063"/>
                  </a:lnTo>
                  <a:lnTo>
                    <a:pt x="91595" y="2530"/>
                  </a:lnTo>
                  <a:lnTo>
                    <a:pt x="91861" y="2131"/>
                  </a:lnTo>
                  <a:lnTo>
                    <a:pt x="91861" y="1865"/>
                  </a:lnTo>
                  <a:lnTo>
                    <a:pt x="91861" y="1865"/>
                  </a:lnTo>
                  <a:lnTo>
                    <a:pt x="91728" y="1465"/>
                  </a:lnTo>
                  <a:lnTo>
                    <a:pt x="91462" y="1066"/>
                  </a:lnTo>
                  <a:lnTo>
                    <a:pt x="90929" y="666"/>
                  </a:lnTo>
                  <a:lnTo>
                    <a:pt x="90131" y="134"/>
                  </a:lnTo>
                  <a:lnTo>
                    <a:pt x="90131" y="134"/>
                  </a:lnTo>
                  <a:lnTo>
                    <a:pt x="89199" y="1066"/>
                  </a:lnTo>
                  <a:lnTo>
                    <a:pt x="88000" y="1865"/>
                  </a:lnTo>
                  <a:lnTo>
                    <a:pt x="86669" y="2264"/>
                  </a:lnTo>
                  <a:lnTo>
                    <a:pt x="85870" y="2397"/>
                  </a:lnTo>
                  <a:lnTo>
                    <a:pt x="85205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190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7057" y="2397"/>
                  </a:lnTo>
                  <a:lnTo>
                    <a:pt x="6258" y="2397"/>
                  </a:lnTo>
                  <a:lnTo>
                    <a:pt x="5592" y="2264"/>
                  </a:lnTo>
                  <a:lnTo>
                    <a:pt x="4261" y="1732"/>
                  </a:lnTo>
                  <a:lnTo>
                    <a:pt x="3063" y="1066"/>
                  </a:lnTo>
                  <a:lnTo>
                    <a:pt x="213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1426;p44">
              <a:extLst>
                <a:ext uri="{FF2B5EF4-FFF2-40B4-BE49-F238E27FC236}">
                  <a16:creationId xmlns:a16="http://schemas.microsoft.com/office/drawing/2014/main" id="{7075F722-E3A0-483D-A7A1-620F132FD224}"/>
                </a:ext>
              </a:extLst>
            </p:cNvPr>
            <p:cNvSpPr/>
            <p:nvPr/>
          </p:nvSpPr>
          <p:spPr>
            <a:xfrm>
              <a:off x="1596025" y="1152641"/>
              <a:ext cx="348621" cy="852433"/>
            </a:xfrm>
            <a:custGeom>
              <a:avLst/>
              <a:gdLst/>
              <a:ahLst/>
              <a:cxnLst/>
              <a:rect l="l" t="t" r="r" b="b"/>
              <a:pathLst>
                <a:path w="19438" h="47529" extrusionOk="0">
                  <a:moveTo>
                    <a:pt x="1" y="1"/>
                  </a:moveTo>
                  <a:lnTo>
                    <a:pt x="1" y="47529"/>
                  </a:lnTo>
                  <a:lnTo>
                    <a:pt x="19438" y="47529"/>
                  </a:lnTo>
                  <a:lnTo>
                    <a:pt x="19438" y="1"/>
                  </a:lnTo>
                  <a:close/>
                </a:path>
              </a:pathLst>
            </a:custGeom>
            <a:solidFill>
              <a:srgbClr val="5AAD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1427;p44">
              <a:extLst>
                <a:ext uri="{FF2B5EF4-FFF2-40B4-BE49-F238E27FC236}">
                  <a16:creationId xmlns:a16="http://schemas.microsoft.com/office/drawing/2014/main" id="{C57F7BE5-709B-497A-84C0-7D3401E0DA6A}"/>
                </a:ext>
              </a:extLst>
            </p:cNvPr>
            <p:cNvSpPr/>
            <p:nvPr/>
          </p:nvSpPr>
          <p:spPr>
            <a:xfrm>
              <a:off x="1784647" y="1326952"/>
              <a:ext cx="109870" cy="121797"/>
            </a:xfrm>
            <a:custGeom>
              <a:avLst/>
              <a:gdLst/>
              <a:ahLst/>
              <a:cxnLst/>
              <a:rect l="l" t="t" r="r" b="b"/>
              <a:pathLst>
                <a:path w="6126" h="6791" extrusionOk="0">
                  <a:moveTo>
                    <a:pt x="1" y="0"/>
                  </a:moveTo>
                  <a:lnTo>
                    <a:pt x="1" y="6258"/>
                  </a:lnTo>
                  <a:lnTo>
                    <a:pt x="3063" y="6391"/>
                  </a:lnTo>
                  <a:lnTo>
                    <a:pt x="6125" y="6790"/>
                  </a:lnTo>
                  <a:lnTo>
                    <a:pt x="6125" y="0"/>
                  </a:lnTo>
                  <a:close/>
                </a:path>
              </a:pathLst>
            </a:custGeom>
            <a:solidFill>
              <a:srgbClr val="2B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1428;p44">
              <a:extLst>
                <a:ext uri="{FF2B5EF4-FFF2-40B4-BE49-F238E27FC236}">
                  <a16:creationId xmlns:a16="http://schemas.microsoft.com/office/drawing/2014/main" id="{8170A4E1-586B-4A75-BCCA-F66964861846}"/>
                </a:ext>
              </a:extLst>
            </p:cNvPr>
            <p:cNvSpPr/>
            <p:nvPr/>
          </p:nvSpPr>
          <p:spPr>
            <a:xfrm>
              <a:off x="1784647" y="1326952"/>
              <a:ext cx="109870" cy="121797"/>
            </a:xfrm>
            <a:custGeom>
              <a:avLst/>
              <a:gdLst/>
              <a:ahLst/>
              <a:cxnLst/>
              <a:rect l="l" t="t" r="r" b="b"/>
              <a:pathLst>
                <a:path w="6126" h="6791" fill="none" extrusionOk="0">
                  <a:moveTo>
                    <a:pt x="6125" y="0"/>
                  </a:moveTo>
                  <a:lnTo>
                    <a:pt x="1" y="0"/>
                  </a:lnTo>
                  <a:lnTo>
                    <a:pt x="1" y="6258"/>
                  </a:lnTo>
                  <a:lnTo>
                    <a:pt x="1" y="6258"/>
                  </a:lnTo>
                  <a:lnTo>
                    <a:pt x="3063" y="6391"/>
                  </a:lnTo>
                  <a:lnTo>
                    <a:pt x="6125" y="6790"/>
                  </a:lnTo>
                  <a:lnTo>
                    <a:pt x="612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1429;p44">
              <a:extLst>
                <a:ext uri="{FF2B5EF4-FFF2-40B4-BE49-F238E27FC236}">
                  <a16:creationId xmlns:a16="http://schemas.microsoft.com/office/drawing/2014/main" id="{3BAE191F-071E-4E2F-96E3-9CCB14C84E75}"/>
                </a:ext>
              </a:extLst>
            </p:cNvPr>
            <p:cNvSpPr/>
            <p:nvPr/>
          </p:nvSpPr>
          <p:spPr>
            <a:xfrm>
              <a:off x="1643786" y="1326952"/>
              <a:ext cx="62091" cy="121797"/>
            </a:xfrm>
            <a:custGeom>
              <a:avLst/>
              <a:gdLst/>
              <a:ahLst/>
              <a:cxnLst/>
              <a:rect l="l" t="t" r="r" b="b"/>
              <a:pathLst>
                <a:path w="3462" h="6791" extrusionOk="0">
                  <a:moveTo>
                    <a:pt x="0" y="0"/>
                  </a:moveTo>
                  <a:lnTo>
                    <a:pt x="0" y="6790"/>
                  </a:lnTo>
                  <a:lnTo>
                    <a:pt x="3462" y="6391"/>
                  </a:lnTo>
                  <a:lnTo>
                    <a:pt x="3462" y="0"/>
                  </a:lnTo>
                  <a:close/>
                </a:path>
              </a:pathLst>
            </a:custGeom>
            <a:solidFill>
              <a:srgbClr val="2B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1430;p44">
              <a:extLst>
                <a:ext uri="{FF2B5EF4-FFF2-40B4-BE49-F238E27FC236}">
                  <a16:creationId xmlns:a16="http://schemas.microsoft.com/office/drawing/2014/main" id="{A6068A56-6F07-4B2E-A6ED-884E2644937F}"/>
                </a:ext>
              </a:extLst>
            </p:cNvPr>
            <p:cNvSpPr/>
            <p:nvPr/>
          </p:nvSpPr>
          <p:spPr>
            <a:xfrm>
              <a:off x="1643786" y="1326952"/>
              <a:ext cx="62091" cy="121797"/>
            </a:xfrm>
            <a:custGeom>
              <a:avLst/>
              <a:gdLst/>
              <a:ahLst/>
              <a:cxnLst/>
              <a:rect l="l" t="t" r="r" b="b"/>
              <a:pathLst>
                <a:path w="3462" h="6791" fill="none" extrusionOk="0">
                  <a:moveTo>
                    <a:pt x="3462" y="0"/>
                  </a:moveTo>
                  <a:lnTo>
                    <a:pt x="0" y="0"/>
                  </a:lnTo>
                  <a:lnTo>
                    <a:pt x="0" y="6790"/>
                  </a:lnTo>
                  <a:lnTo>
                    <a:pt x="0" y="6790"/>
                  </a:lnTo>
                  <a:lnTo>
                    <a:pt x="3462" y="6391"/>
                  </a:lnTo>
                  <a:lnTo>
                    <a:pt x="346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1431;p44">
              <a:extLst>
                <a:ext uri="{FF2B5EF4-FFF2-40B4-BE49-F238E27FC236}">
                  <a16:creationId xmlns:a16="http://schemas.microsoft.com/office/drawing/2014/main" id="{096AB45E-B856-40A8-8525-5548DAF75327}"/>
                </a:ext>
              </a:extLst>
            </p:cNvPr>
            <p:cNvSpPr/>
            <p:nvPr/>
          </p:nvSpPr>
          <p:spPr>
            <a:xfrm>
              <a:off x="1705859" y="1439171"/>
              <a:ext cx="238787" cy="95522"/>
            </a:xfrm>
            <a:custGeom>
              <a:avLst/>
              <a:gdLst/>
              <a:ahLst/>
              <a:cxnLst/>
              <a:rect l="l" t="t" r="r" b="b"/>
              <a:pathLst>
                <a:path w="13314" h="5326" extrusionOk="0">
                  <a:moveTo>
                    <a:pt x="3595" y="1"/>
                  </a:moveTo>
                  <a:lnTo>
                    <a:pt x="1" y="134"/>
                  </a:lnTo>
                  <a:lnTo>
                    <a:pt x="1" y="4394"/>
                  </a:lnTo>
                  <a:lnTo>
                    <a:pt x="3462" y="4261"/>
                  </a:lnTo>
                  <a:lnTo>
                    <a:pt x="4394" y="4261"/>
                  </a:lnTo>
                  <a:lnTo>
                    <a:pt x="4394" y="1"/>
                  </a:lnTo>
                  <a:close/>
                  <a:moveTo>
                    <a:pt x="10518" y="533"/>
                  </a:moveTo>
                  <a:lnTo>
                    <a:pt x="10518" y="4793"/>
                  </a:lnTo>
                  <a:lnTo>
                    <a:pt x="13314" y="5326"/>
                  </a:lnTo>
                  <a:lnTo>
                    <a:pt x="13314" y="1066"/>
                  </a:lnTo>
                  <a:lnTo>
                    <a:pt x="10518" y="533"/>
                  </a:lnTo>
                  <a:close/>
                </a:path>
              </a:pathLst>
            </a:custGeom>
            <a:solidFill>
              <a:srgbClr val="5AAD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1432;p44">
              <a:extLst>
                <a:ext uri="{FF2B5EF4-FFF2-40B4-BE49-F238E27FC236}">
                  <a16:creationId xmlns:a16="http://schemas.microsoft.com/office/drawing/2014/main" id="{ECAE2CDF-FA26-4337-B08B-3EDB063A27DB}"/>
                </a:ext>
              </a:extLst>
            </p:cNvPr>
            <p:cNvSpPr/>
            <p:nvPr/>
          </p:nvSpPr>
          <p:spPr>
            <a:xfrm>
              <a:off x="1894499" y="1448730"/>
              <a:ext cx="50146" cy="85962"/>
            </a:xfrm>
            <a:custGeom>
              <a:avLst/>
              <a:gdLst/>
              <a:ahLst/>
              <a:cxnLst/>
              <a:rect l="l" t="t" r="r" b="b"/>
              <a:pathLst>
                <a:path w="2796" h="4793" fill="none" extrusionOk="0">
                  <a:moveTo>
                    <a:pt x="0" y="0"/>
                  </a:moveTo>
                  <a:lnTo>
                    <a:pt x="0" y="4260"/>
                  </a:lnTo>
                  <a:lnTo>
                    <a:pt x="0" y="4260"/>
                  </a:lnTo>
                  <a:lnTo>
                    <a:pt x="2796" y="4793"/>
                  </a:lnTo>
                  <a:lnTo>
                    <a:pt x="2796" y="533"/>
                  </a:lnTo>
                  <a:lnTo>
                    <a:pt x="2796" y="533"/>
                  </a:lnTo>
                  <a:lnTo>
                    <a:pt x="0" y="0"/>
                  </a:lnTo>
                </a:path>
              </a:pathLst>
            </a:custGeom>
            <a:solidFill>
              <a:srgbClr val="5AAD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1433;p44">
              <a:extLst>
                <a:ext uri="{FF2B5EF4-FFF2-40B4-BE49-F238E27FC236}">
                  <a16:creationId xmlns:a16="http://schemas.microsoft.com/office/drawing/2014/main" id="{38911E31-EE0C-4364-B24A-B0EF1F5625FA}"/>
                </a:ext>
              </a:extLst>
            </p:cNvPr>
            <p:cNvSpPr/>
            <p:nvPr/>
          </p:nvSpPr>
          <p:spPr>
            <a:xfrm>
              <a:off x="1705859" y="1439171"/>
              <a:ext cx="78806" cy="78806"/>
            </a:xfrm>
            <a:custGeom>
              <a:avLst/>
              <a:gdLst/>
              <a:ahLst/>
              <a:cxnLst/>
              <a:rect l="l" t="t" r="r" b="b"/>
              <a:pathLst>
                <a:path w="4394" h="4394" fill="none" extrusionOk="0">
                  <a:moveTo>
                    <a:pt x="3595" y="1"/>
                  </a:moveTo>
                  <a:lnTo>
                    <a:pt x="3595" y="1"/>
                  </a:lnTo>
                  <a:lnTo>
                    <a:pt x="1" y="134"/>
                  </a:lnTo>
                  <a:lnTo>
                    <a:pt x="1" y="4394"/>
                  </a:lnTo>
                  <a:lnTo>
                    <a:pt x="1" y="4394"/>
                  </a:lnTo>
                  <a:lnTo>
                    <a:pt x="3462" y="4261"/>
                  </a:lnTo>
                  <a:lnTo>
                    <a:pt x="3462" y="4261"/>
                  </a:lnTo>
                  <a:lnTo>
                    <a:pt x="3595" y="4261"/>
                  </a:lnTo>
                  <a:lnTo>
                    <a:pt x="3595" y="4261"/>
                  </a:lnTo>
                  <a:lnTo>
                    <a:pt x="3595" y="4261"/>
                  </a:lnTo>
                  <a:lnTo>
                    <a:pt x="3595" y="4261"/>
                  </a:lnTo>
                  <a:lnTo>
                    <a:pt x="4394" y="4261"/>
                  </a:lnTo>
                  <a:lnTo>
                    <a:pt x="4394" y="1"/>
                  </a:lnTo>
                  <a:lnTo>
                    <a:pt x="4394" y="1"/>
                  </a:lnTo>
                  <a:lnTo>
                    <a:pt x="359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1434;p44">
              <a:extLst>
                <a:ext uri="{FF2B5EF4-FFF2-40B4-BE49-F238E27FC236}">
                  <a16:creationId xmlns:a16="http://schemas.microsoft.com/office/drawing/2014/main" id="{EA0966A3-92D8-45E7-8438-5F17CBB74C1F}"/>
                </a:ext>
              </a:extLst>
            </p:cNvPr>
            <p:cNvSpPr/>
            <p:nvPr/>
          </p:nvSpPr>
          <p:spPr>
            <a:xfrm>
              <a:off x="1784647" y="1439171"/>
              <a:ext cx="109870" cy="85980"/>
            </a:xfrm>
            <a:custGeom>
              <a:avLst/>
              <a:gdLst/>
              <a:ahLst/>
              <a:cxnLst/>
              <a:rect l="l" t="t" r="r" b="b"/>
              <a:pathLst>
                <a:path w="6126" h="4794" extrusionOk="0">
                  <a:moveTo>
                    <a:pt x="1" y="1"/>
                  </a:moveTo>
                  <a:lnTo>
                    <a:pt x="1" y="4261"/>
                  </a:lnTo>
                  <a:lnTo>
                    <a:pt x="3063" y="4394"/>
                  </a:lnTo>
                  <a:lnTo>
                    <a:pt x="6125" y="4793"/>
                  </a:lnTo>
                  <a:lnTo>
                    <a:pt x="6125" y="533"/>
                  </a:lnTo>
                  <a:lnTo>
                    <a:pt x="3063" y="13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2B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1435;p44">
              <a:extLst>
                <a:ext uri="{FF2B5EF4-FFF2-40B4-BE49-F238E27FC236}">
                  <a16:creationId xmlns:a16="http://schemas.microsoft.com/office/drawing/2014/main" id="{44D9D644-C6A7-4062-9DC1-6B8F1B6B4C4A}"/>
                </a:ext>
              </a:extLst>
            </p:cNvPr>
            <p:cNvSpPr/>
            <p:nvPr/>
          </p:nvSpPr>
          <p:spPr>
            <a:xfrm>
              <a:off x="1784647" y="1439171"/>
              <a:ext cx="109870" cy="85980"/>
            </a:xfrm>
            <a:custGeom>
              <a:avLst/>
              <a:gdLst/>
              <a:ahLst/>
              <a:cxnLst/>
              <a:rect l="l" t="t" r="r" b="b"/>
              <a:pathLst>
                <a:path w="6126" h="4794" fill="none" extrusionOk="0">
                  <a:moveTo>
                    <a:pt x="1" y="1"/>
                  </a:moveTo>
                  <a:lnTo>
                    <a:pt x="1" y="4261"/>
                  </a:lnTo>
                  <a:lnTo>
                    <a:pt x="1" y="4261"/>
                  </a:lnTo>
                  <a:lnTo>
                    <a:pt x="3063" y="4394"/>
                  </a:lnTo>
                  <a:lnTo>
                    <a:pt x="6125" y="4793"/>
                  </a:lnTo>
                  <a:lnTo>
                    <a:pt x="6125" y="533"/>
                  </a:lnTo>
                  <a:lnTo>
                    <a:pt x="6125" y="533"/>
                  </a:lnTo>
                  <a:lnTo>
                    <a:pt x="3063" y="134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1436;p44">
              <a:extLst>
                <a:ext uri="{FF2B5EF4-FFF2-40B4-BE49-F238E27FC236}">
                  <a16:creationId xmlns:a16="http://schemas.microsoft.com/office/drawing/2014/main" id="{87A23CA9-5028-47A1-ACF0-996A00BE056B}"/>
                </a:ext>
              </a:extLst>
            </p:cNvPr>
            <p:cNvSpPr/>
            <p:nvPr/>
          </p:nvSpPr>
          <p:spPr>
            <a:xfrm>
              <a:off x="1596025" y="1448730"/>
              <a:ext cx="47779" cy="85962"/>
            </a:xfrm>
            <a:custGeom>
              <a:avLst/>
              <a:gdLst/>
              <a:ahLst/>
              <a:cxnLst/>
              <a:rect l="l" t="t" r="r" b="b"/>
              <a:pathLst>
                <a:path w="2664" h="4793" extrusionOk="0">
                  <a:moveTo>
                    <a:pt x="2663" y="0"/>
                  </a:moveTo>
                  <a:lnTo>
                    <a:pt x="1" y="533"/>
                  </a:lnTo>
                  <a:lnTo>
                    <a:pt x="1" y="4793"/>
                  </a:lnTo>
                  <a:lnTo>
                    <a:pt x="2663" y="4260"/>
                  </a:lnTo>
                  <a:lnTo>
                    <a:pt x="2663" y="0"/>
                  </a:lnTo>
                  <a:close/>
                </a:path>
              </a:pathLst>
            </a:custGeom>
            <a:solidFill>
              <a:srgbClr val="5AAD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1437;p44">
              <a:extLst>
                <a:ext uri="{FF2B5EF4-FFF2-40B4-BE49-F238E27FC236}">
                  <a16:creationId xmlns:a16="http://schemas.microsoft.com/office/drawing/2014/main" id="{7FC6B9DF-89DE-4A8B-8692-8B46E908BDF2}"/>
                </a:ext>
              </a:extLst>
            </p:cNvPr>
            <p:cNvSpPr/>
            <p:nvPr/>
          </p:nvSpPr>
          <p:spPr>
            <a:xfrm>
              <a:off x="1643786" y="1441556"/>
              <a:ext cx="62091" cy="83595"/>
            </a:xfrm>
            <a:custGeom>
              <a:avLst/>
              <a:gdLst/>
              <a:ahLst/>
              <a:cxnLst/>
              <a:rect l="l" t="t" r="r" b="b"/>
              <a:pathLst>
                <a:path w="3462" h="4661" extrusionOk="0">
                  <a:moveTo>
                    <a:pt x="3462" y="1"/>
                  </a:moveTo>
                  <a:lnTo>
                    <a:pt x="0" y="400"/>
                  </a:lnTo>
                  <a:lnTo>
                    <a:pt x="0" y="4660"/>
                  </a:lnTo>
                  <a:lnTo>
                    <a:pt x="3462" y="4261"/>
                  </a:lnTo>
                  <a:lnTo>
                    <a:pt x="3462" y="1"/>
                  </a:lnTo>
                  <a:close/>
                </a:path>
              </a:pathLst>
            </a:custGeom>
            <a:solidFill>
              <a:srgbClr val="2B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1438;p44">
              <a:extLst>
                <a:ext uri="{FF2B5EF4-FFF2-40B4-BE49-F238E27FC236}">
                  <a16:creationId xmlns:a16="http://schemas.microsoft.com/office/drawing/2014/main" id="{D493D4C9-7068-47BD-BCB0-49BBF8C1807C}"/>
                </a:ext>
              </a:extLst>
            </p:cNvPr>
            <p:cNvSpPr/>
            <p:nvPr/>
          </p:nvSpPr>
          <p:spPr>
            <a:xfrm>
              <a:off x="1643786" y="1441556"/>
              <a:ext cx="62091" cy="83595"/>
            </a:xfrm>
            <a:custGeom>
              <a:avLst/>
              <a:gdLst/>
              <a:ahLst/>
              <a:cxnLst/>
              <a:rect l="l" t="t" r="r" b="b"/>
              <a:pathLst>
                <a:path w="3462" h="4661" fill="none" extrusionOk="0">
                  <a:moveTo>
                    <a:pt x="3462" y="1"/>
                  </a:moveTo>
                  <a:lnTo>
                    <a:pt x="3462" y="1"/>
                  </a:lnTo>
                  <a:lnTo>
                    <a:pt x="0" y="400"/>
                  </a:lnTo>
                  <a:lnTo>
                    <a:pt x="0" y="4660"/>
                  </a:lnTo>
                  <a:lnTo>
                    <a:pt x="0" y="4660"/>
                  </a:lnTo>
                  <a:lnTo>
                    <a:pt x="3462" y="4261"/>
                  </a:lnTo>
                  <a:lnTo>
                    <a:pt x="346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1439;p44">
              <a:extLst>
                <a:ext uri="{FF2B5EF4-FFF2-40B4-BE49-F238E27FC236}">
                  <a16:creationId xmlns:a16="http://schemas.microsoft.com/office/drawing/2014/main" id="{A2FFC673-8B69-4685-AF0F-FD4A58F7EA82}"/>
                </a:ext>
              </a:extLst>
            </p:cNvPr>
            <p:cNvSpPr/>
            <p:nvPr/>
          </p:nvSpPr>
          <p:spPr>
            <a:xfrm>
              <a:off x="1390687" y="1515574"/>
              <a:ext cx="759314" cy="900194"/>
            </a:xfrm>
            <a:custGeom>
              <a:avLst/>
              <a:gdLst/>
              <a:ahLst/>
              <a:cxnLst/>
              <a:rect l="l" t="t" r="r" b="b"/>
              <a:pathLst>
                <a:path w="42337" h="50192" extrusionOk="0">
                  <a:moveTo>
                    <a:pt x="21168" y="1"/>
                  </a:moveTo>
                  <a:lnTo>
                    <a:pt x="19038" y="134"/>
                  </a:lnTo>
                  <a:lnTo>
                    <a:pt x="16908" y="267"/>
                  </a:lnTo>
                  <a:lnTo>
                    <a:pt x="14911" y="400"/>
                  </a:lnTo>
                  <a:lnTo>
                    <a:pt x="12914" y="666"/>
                  </a:lnTo>
                  <a:lnTo>
                    <a:pt x="11050" y="1066"/>
                  </a:lnTo>
                  <a:lnTo>
                    <a:pt x="9320" y="1598"/>
                  </a:lnTo>
                  <a:lnTo>
                    <a:pt x="7722" y="2264"/>
                  </a:lnTo>
                  <a:lnTo>
                    <a:pt x="6257" y="3063"/>
                  </a:lnTo>
                  <a:lnTo>
                    <a:pt x="4793" y="3995"/>
                  </a:lnTo>
                  <a:lnTo>
                    <a:pt x="3595" y="5060"/>
                  </a:lnTo>
                  <a:lnTo>
                    <a:pt x="2530" y="6258"/>
                  </a:lnTo>
                  <a:lnTo>
                    <a:pt x="1598" y="7589"/>
                  </a:lnTo>
                  <a:lnTo>
                    <a:pt x="932" y="9054"/>
                  </a:lnTo>
                  <a:lnTo>
                    <a:pt x="400" y="10784"/>
                  </a:lnTo>
                  <a:lnTo>
                    <a:pt x="133" y="12648"/>
                  </a:lnTo>
                  <a:lnTo>
                    <a:pt x="0" y="14778"/>
                  </a:lnTo>
                  <a:lnTo>
                    <a:pt x="0" y="29024"/>
                  </a:lnTo>
                  <a:lnTo>
                    <a:pt x="133" y="31287"/>
                  </a:lnTo>
                  <a:lnTo>
                    <a:pt x="400" y="33284"/>
                  </a:lnTo>
                  <a:lnTo>
                    <a:pt x="932" y="35414"/>
                  </a:lnTo>
                  <a:lnTo>
                    <a:pt x="1598" y="37278"/>
                  </a:lnTo>
                  <a:lnTo>
                    <a:pt x="2530" y="39142"/>
                  </a:lnTo>
                  <a:lnTo>
                    <a:pt x="3595" y="40872"/>
                  </a:lnTo>
                  <a:lnTo>
                    <a:pt x="4793" y="42470"/>
                  </a:lnTo>
                  <a:lnTo>
                    <a:pt x="6257" y="44067"/>
                  </a:lnTo>
                  <a:lnTo>
                    <a:pt x="7722" y="45399"/>
                  </a:lnTo>
                  <a:lnTo>
                    <a:pt x="9320" y="46597"/>
                  </a:lnTo>
                  <a:lnTo>
                    <a:pt x="11050" y="47662"/>
                  </a:lnTo>
                  <a:lnTo>
                    <a:pt x="12914" y="48594"/>
                  </a:lnTo>
                  <a:lnTo>
                    <a:pt x="14911" y="49260"/>
                  </a:lnTo>
                  <a:lnTo>
                    <a:pt x="16908" y="49792"/>
                  </a:lnTo>
                  <a:lnTo>
                    <a:pt x="19038" y="50192"/>
                  </a:lnTo>
                  <a:lnTo>
                    <a:pt x="23298" y="50192"/>
                  </a:lnTo>
                  <a:lnTo>
                    <a:pt x="25428" y="49792"/>
                  </a:lnTo>
                  <a:lnTo>
                    <a:pt x="27425" y="49260"/>
                  </a:lnTo>
                  <a:lnTo>
                    <a:pt x="29422" y="48594"/>
                  </a:lnTo>
                  <a:lnTo>
                    <a:pt x="31153" y="47662"/>
                  </a:lnTo>
                  <a:lnTo>
                    <a:pt x="33017" y="46597"/>
                  </a:lnTo>
                  <a:lnTo>
                    <a:pt x="34614" y="45399"/>
                  </a:lnTo>
                  <a:lnTo>
                    <a:pt x="36079" y="44067"/>
                  </a:lnTo>
                  <a:lnTo>
                    <a:pt x="37410" y="42470"/>
                  </a:lnTo>
                  <a:lnTo>
                    <a:pt x="38742" y="40872"/>
                  </a:lnTo>
                  <a:lnTo>
                    <a:pt x="39807" y="39142"/>
                  </a:lnTo>
                  <a:lnTo>
                    <a:pt x="40605" y="37278"/>
                  </a:lnTo>
                  <a:lnTo>
                    <a:pt x="41404" y="35414"/>
                  </a:lnTo>
                  <a:lnTo>
                    <a:pt x="41937" y="33284"/>
                  </a:lnTo>
                  <a:lnTo>
                    <a:pt x="42203" y="31287"/>
                  </a:lnTo>
                  <a:lnTo>
                    <a:pt x="42336" y="29024"/>
                  </a:lnTo>
                  <a:lnTo>
                    <a:pt x="42336" y="14778"/>
                  </a:lnTo>
                  <a:lnTo>
                    <a:pt x="42203" y="12648"/>
                  </a:lnTo>
                  <a:lnTo>
                    <a:pt x="41937" y="10784"/>
                  </a:lnTo>
                  <a:lnTo>
                    <a:pt x="41404" y="9054"/>
                  </a:lnTo>
                  <a:lnTo>
                    <a:pt x="40605" y="7589"/>
                  </a:lnTo>
                  <a:lnTo>
                    <a:pt x="39807" y="6258"/>
                  </a:lnTo>
                  <a:lnTo>
                    <a:pt x="38742" y="5060"/>
                  </a:lnTo>
                  <a:lnTo>
                    <a:pt x="37410" y="3995"/>
                  </a:lnTo>
                  <a:lnTo>
                    <a:pt x="36079" y="3063"/>
                  </a:lnTo>
                  <a:lnTo>
                    <a:pt x="34614" y="2264"/>
                  </a:lnTo>
                  <a:lnTo>
                    <a:pt x="33017" y="1598"/>
                  </a:lnTo>
                  <a:lnTo>
                    <a:pt x="31153" y="1066"/>
                  </a:lnTo>
                  <a:lnTo>
                    <a:pt x="29422" y="666"/>
                  </a:lnTo>
                  <a:lnTo>
                    <a:pt x="27425" y="400"/>
                  </a:lnTo>
                  <a:lnTo>
                    <a:pt x="25428" y="267"/>
                  </a:lnTo>
                  <a:lnTo>
                    <a:pt x="23298" y="134"/>
                  </a:lnTo>
                  <a:lnTo>
                    <a:pt x="21168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1440;p44">
              <a:extLst>
                <a:ext uri="{FF2B5EF4-FFF2-40B4-BE49-F238E27FC236}">
                  <a16:creationId xmlns:a16="http://schemas.microsoft.com/office/drawing/2014/main" id="{1526C3F9-876B-4F34-900B-7379C86D3630}"/>
                </a:ext>
              </a:extLst>
            </p:cNvPr>
            <p:cNvSpPr/>
            <p:nvPr/>
          </p:nvSpPr>
          <p:spPr>
            <a:xfrm>
              <a:off x="1999544" y="1556161"/>
              <a:ext cx="28678" cy="214915"/>
            </a:xfrm>
            <a:custGeom>
              <a:avLst/>
              <a:gdLst/>
              <a:ahLst/>
              <a:cxnLst/>
              <a:rect l="l" t="t" r="r" b="b"/>
              <a:pathLst>
                <a:path w="1599" h="11983" extrusionOk="0">
                  <a:moveTo>
                    <a:pt x="533" y="1"/>
                  </a:moveTo>
                  <a:lnTo>
                    <a:pt x="134" y="4794"/>
                  </a:lnTo>
                  <a:lnTo>
                    <a:pt x="1" y="11717"/>
                  </a:lnTo>
                  <a:lnTo>
                    <a:pt x="1598" y="11983"/>
                  </a:lnTo>
                  <a:lnTo>
                    <a:pt x="1465" y="5193"/>
                  </a:lnTo>
                  <a:lnTo>
                    <a:pt x="1199" y="267"/>
                  </a:lnTo>
                  <a:lnTo>
                    <a:pt x="533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1441;p44">
              <a:extLst>
                <a:ext uri="{FF2B5EF4-FFF2-40B4-BE49-F238E27FC236}">
                  <a16:creationId xmlns:a16="http://schemas.microsoft.com/office/drawing/2014/main" id="{9DC2C121-0F5A-4F00-9969-C07ED5FBA651}"/>
                </a:ext>
              </a:extLst>
            </p:cNvPr>
            <p:cNvSpPr/>
            <p:nvPr/>
          </p:nvSpPr>
          <p:spPr>
            <a:xfrm>
              <a:off x="1834793" y="1517959"/>
              <a:ext cx="28678" cy="238805"/>
            </a:xfrm>
            <a:custGeom>
              <a:avLst/>
              <a:gdLst/>
              <a:ahLst/>
              <a:cxnLst/>
              <a:rect l="l" t="t" r="r" b="b"/>
              <a:pathLst>
                <a:path w="1599" h="13315" extrusionOk="0">
                  <a:moveTo>
                    <a:pt x="400" y="1"/>
                  </a:moveTo>
                  <a:lnTo>
                    <a:pt x="134" y="5592"/>
                  </a:lnTo>
                  <a:lnTo>
                    <a:pt x="1" y="13314"/>
                  </a:lnTo>
                  <a:lnTo>
                    <a:pt x="1598" y="13314"/>
                  </a:lnTo>
                  <a:lnTo>
                    <a:pt x="1465" y="5726"/>
                  </a:lnTo>
                  <a:lnTo>
                    <a:pt x="1199" y="134"/>
                  </a:lnTo>
                  <a:lnTo>
                    <a:pt x="400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1442;p44">
              <a:extLst>
                <a:ext uri="{FF2B5EF4-FFF2-40B4-BE49-F238E27FC236}">
                  <a16:creationId xmlns:a16="http://schemas.microsoft.com/office/drawing/2014/main" id="{16D752E5-6794-4F02-A8E0-EC06358374AD}"/>
                </a:ext>
              </a:extLst>
            </p:cNvPr>
            <p:cNvSpPr/>
            <p:nvPr/>
          </p:nvSpPr>
          <p:spPr>
            <a:xfrm>
              <a:off x="1918371" y="1529904"/>
              <a:ext cx="28660" cy="231631"/>
            </a:xfrm>
            <a:custGeom>
              <a:avLst/>
              <a:gdLst/>
              <a:ahLst/>
              <a:cxnLst/>
              <a:rect l="l" t="t" r="r" b="b"/>
              <a:pathLst>
                <a:path w="1598" h="12915" extrusionOk="0">
                  <a:moveTo>
                    <a:pt x="267" y="1"/>
                  </a:moveTo>
                  <a:lnTo>
                    <a:pt x="0" y="5459"/>
                  </a:lnTo>
                  <a:lnTo>
                    <a:pt x="0" y="12781"/>
                  </a:lnTo>
                  <a:lnTo>
                    <a:pt x="1598" y="12914"/>
                  </a:lnTo>
                  <a:lnTo>
                    <a:pt x="1465" y="5725"/>
                  </a:lnTo>
                  <a:lnTo>
                    <a:pt x="1199" y="134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1443;p44">
              <a:extLst>
                <a:ext uri="{FF2B5EF4-FFF2-40B4-BE49-F238E27FC236}">
                  <a16:creationId xmlns:a16="http://schemas.microsoft.com/office/drawing/2014/main" id="{6338AAE0-0A92-45C9-83DB-49D103BBC665}"/>
                </a:ext>
              </a:extLst>
            </p:cNvPr>
            <p:cNvSpPr/>
            <p:nvPr/>
          </p:nvSpPr>
          <p:spPr>
            <a:xfrm>
              <a:off x="2083121" y="1608693"/>
              <a:ext cx="28660" cy="181484"/>
            </a:xfrm>
            <a:custGeom>
              <a:avLst/>
              <a:gdLst/>
              <a:ahLst/>
              <a:cxnLst/>
              <a:rect l="l" t="t" r="r" b="b"/>
              <a:pathLst>
                <a:path w="1598" h="10119" extrusionOk="0">
                  <a:moveTo>
                    <a:pt x="267" y="1"/>
                  </a:moveTo>
                  <a:lnTo>
                    <a:pt x="134" y="4261"/>
                  </a:lnTo>
                  <a:lnTo>
                    <a:pt x="0" y="9720"/>
                  </a:lnTo>
                  <a:lnTo>
                    <a:pt x="1598" y="10119"/>
                  </a:lnTo>
                  <a:lnTo>
                    <a:pt x="1465" y="5326"/>
                  </a:lnTo>
                  <a:lnTo>
                    <a:pt x="1332" y="1332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1444;p44">
              <a:extLst>
                <a:ext uri="{FF2B5EF4-FFF2-40B4-BE49-F238E27FC236}">
                  <a16:creationId xmlns:a16="http://schemas.microsoft.com/office/drawing/2014/main" id="{4C113CDB-934E-4029-AA53-AB1E0A8C1629}"/>
                </a:ext>
              </a:extLst>
            </p:cNvPr>
            <p:cNvSpPr/>
            <p:nvPr/>
          </p:nvSpPr>
          <p:spPr>
            <a:xfrm>
              <a:off x="1421732" y="1618252"/>
              <a:ext cx="26275" cy="174328"/>
            </a:xfrm>
            <a:custGeom>
              <a:avLst/>
              <a:gdLst/>
              <a:ahLst/>
              <a:cxnLst/>
              <a:rect l="l" t="t" r="r" b="b"/>
              <a:pathLst>
                <a:path w="1465" h="9720" extrusionOk="0">
                  <a:moveTo>
                    <a:pt x="1331" y="0"/>
                  </a:moveTo>
                  <a:lnTo>
                    <a:pt x="666" y="666"/>
                  </a:lnTo>
                  <a:lnTo>
                    <a:pt x="133" y="1465"/>
                  </a:lnTo>
                  <a:lnTo>
                    <a:pt x="0" y="9719"/>
                  </a:lnTo>
                  <a:lnTo>
                    <a:pt x="0" y="9719"/>
                  </a:lnTo>
                  <a:lnTo>
                    <a:pt x="1464" y="9320"/>
                  </a:lnTo>
                  <a:lnTo>
                    <a:pt x="1464" y="4128"/>
                  </a:lnTo>
                  <a:lnTo>
                    <a:pt x="1331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1445;p44">
              <a:extLst>
                <a:ext uri="{FF2B5EF4-FFF2-40B4-BE49-F238E27FC236}">
                  <a16:creationId xmlns:a16="http://schemas.microsoft.com/office/drawing/2014/main" id="{A7DAAE86-A2A3-4746-A7D7-810288E99349}"/>
                </a:ext>
              </a:extLst>
            </p:cNvPr>
            <p:cNvSpPr/>
            <p:nvPr/>
          </p:nvSpPr>
          <p:spPr>
            <a:xfrm>
              <a:off x="1586483" y="1532289"/>
              <a:ext cx="28660" cy="229245"/>
            </a:xfrm>
            <a:custGeom>
              <a:avLst/>
              <a:gdLst/>
              <a:ahLst/>
              <a:cxnLst/>
              <a:rect l="l" t="t" r="r" b="b"/>
              <a:pathLst>
                <a:path w="1598" h="12782" extrusionOk="0">
                  <a:moveTo>
                    <a:pt x="1198" y="1"/>
                  </a:moveTo>
                  <a:lnTo>
                    <a:pt x="266" y="134"/>
                  </a:lnTo>
                  <a:lnTo>
                    <a:pt x="133" y="5592"/>
                  </a:lnTo>
                  <a:lnTo>
                    <a:pt x="0" y="12781"/>
                  </a:lnTo>
                  <a:lnTo>
                    <a:pt x="1598" y="12648"/>
                  </a:lnTo>
                  <a:lnTo>
                    <a:pt x="1465" y="5459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1446;p44">
              <a:extLst>
                <a:ext uri="{FF2B5EF4-FFF2-40B4-BE49-F238E27FC236}">
                  <a16:creationId xmlns:a16="http://schemas.microsoft.com/office/drawing/2014/main" id="{651BB5F2-00E0-4174-8574-F75B1ACB7CD0}"/>
                </a:ext>
              </a:extLst>
            </p:cNvPr>
            <p:cNvSpPr/>
            <p:nvPr/>
          </p:nvSpPr>
          <p:spPr>
            <a:xfrm>
              <a:off x="1502906" y="1558564"/>
              <a:ext cx="28678" cy="214915"/>
            </a:xfrm>
            <a:custGeom>
              <a:avLst/>
              <a:gdLst/>
              <a:ahLst/>
              <a:cxnLst/>
              <a:rect l="l" t="t" r="r" b="b"/>
              <a:pathLst>
                <a:path w="1599" h="11983" extrusionOk="0">
                  <a:moveTo>
                    <a:pt x="1199" y="0"/>
                  </a:moveTo>
                  <a:lnTo>
                    <a:pt x="400" y="400"/>
                  </a:lnTo>
                  <a:lnTo>
                    <a:pt x="134" y="5192"/>
                  </a:lnTo>
                  <a:lnTo>
                    <a:pt x="0" y="11982"/>
                  </a:lnTo>
                  <a:lnTo>
                    <a:pt x="1598" y="11716"/>
                  </a:lnTo>
                  <a:lnTo>
                    <a:pt x="1465" y="4793"/>
                  </a:lnTo>
                  <a:lnTo>
                    <a:pt x="1199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1447;p44">
              <a:extLst>
                <a:ext uri="{FF2B5EF4-FFF2-40B4-BE49-F238E27FC236}">
                  <a16:creationId xmlns:a16="http://schemas.microsoft.com/office/drawing/2014/main" id="{6A8473BA-4274-4B84-991F-A7DA5FCC375A}"/>
                </a:ext>
              </a:extLst>
            </p:cNvPr>
            <p:cNvSpPr/>
            <p:nvPr/>
          </p:nvSpPr>
          <p:spPr>
            <a:xfrm>
              <a:off x="1767950" y="1515574"/>
              <a:ext cx="2403" cy="18"/>
            </a:xfrm>
            <a:custGeom>
              <a:avLst/>
              <a:gdLst/>
              <a:ahLst/>
              <a:cxnLst/>
              <a:rect l="l" t="t" r="r" b="b"/>
              <a:pathLst>
                <a:path w="134" h="1" extrusionOk="0">
                  <a:moveTo>
                    <a:pt x="133" y="1"/>
                  </a:moveTo>
                  <a:lnTo>
                    <a:pt x="133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33" y="1"/>
                  </a:lnTo>
                  <a:lnTo>
                    <a:pt x="133" y="1"/>
                  </a:lnTo>
                  <a:lnTo>
                    <a:pt x="133" y="1"/>
                  </a:lnTo>
                  <a:lnTo>
                    <a:pt x="133" y="1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rgbClr val="005E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1448;p44">
              <a:extLst>
                <a:ext uri="{FF2B5EF4-FFF2-40B4-BE49-F238E27FC236}">
                  <a16:creationId xmlns:a16="http://schemas.microsoft.com/office/drawing/2014/main" id="{77B01E70-F367-4BF5-B1A5-C70BD83F0FD6}"/>
                </a:ext>
              </a:extLst>
            </p:cNvPr>
            <p:cNvSpPr/>
            <p:nvPr/>
          </p:nvSpPr>
          <p:spPr>
            <a:xfrm>
              <a:off x="1767950" y="1515574"/>
              <a:ext cx="2403" cy="18"/>
            </a:xfrm>
            <a:custGeom>
              <a:avLst/>
              <a:gdLst/>
              <a:ahLst/>
              <a:cxnLst/>
              <a:rect l="l" t="t" r="r" b="b"/>
              <a:pathLst>
                <a:path w="134" h="1" fill="none" extrusionOk="0">
                  <a:moveTo>
                    <a:pt x="133" y="1"/>
                  </a:moveTo>
                  <a:lnTo>
                    <a:pt x="133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33" y="1"/>
                  </a:lnTo>
                  <a:lnTo>
                    <a:pt x="133" y="1"/>
                  </a:lnTo>
                  <a:lnTo>
                    <a:pt x="133" y="1"/>
                  </a:lnTo>
                  <a:lnTo>
                    <a:pt x="133" y="1"/>
                  </a:lnTo>
                  <a:lnTo>
                    <a:pt x="13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1449;p44">
              <a:extLst>
                <a:ext uri="{FF2B5EF4-FFF2-40B4-BE49-F238E27FC236}">
                  <a16:creationId xmlns:a16="http://schemas.microsoft.com/office/drawing/2014/main" id="{67E12E77-B9E8-4096-9BEA-73D41742D5F1}"/>
                </a:ext>
              </a:extLst>
            </p:cNvPr>
            <p:cNvSpPr/>
            <p:nvPr/>
          </p:nvSpPr>
          <p:spPr>
            <a:xfrm>
              <a:off x="1751234" y="1515574"/>
              <a:ext cx="28660" cy="241190"/>
            </a:xfrm>
            <a:custGeom>
              <a:avLst/>
              <a:gdLst/>
              <a:ahLst/>
              <a:cxnLst/>
              <a:rect l="l" t="t" r="r" b="b"/>
              <a:pathLst>
                <a:path w="1598" h="13448" extrusionOk="0">
                  <a:moveTo>
                    <a:pt x="400" y="1"/>
                  </a:moveTo>
                  <a:lnTo>
                    <a:pt x="133" y="5592"/>
                  </a:lnTo>
                  <a:lnTo>
                    <a:pt x="0" y="13447"/>
                  </a:lnTo>
                  <a:lnTo>
                    <a:pt x="1598" y="13447"/>
                  </a:lnTo>
                  <a:lnTo>
                    <a:pt x="1465" y="5592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1450;p44">
              <a:extLst>
                <a:ext uri="{FF2B5EF4-FFF2-40B4-BE49-F238E27FC236}">
                  <a16:creationId xmlns:a16="http://schemas.microsoft.com/office/drawing/2014/main" id="{3AF111D0-0455-4A96-A32A-6D6FB84BDB0A}"/>
                </a:ext>
              </a:extLst>
            </p:cNvPr>
            <p:cNvSpPr/>
            <p:nvPr/>
          </p:nvSpPr>
          <p:spPr>
            <a:xfrm>
              <a:off x="1670043" y="1520345"/>
              <a:ext cx="28678" cy="236419"/>
            </a:xfrm>
            <a:custGeom>
              <a:avLst/>
              <a:gdLst/>
              <a:ahLst/>
              <a:cxnLst/>
              <a:rect l="l" t="t" r="r" b="b"/>
              <a:pathLst>
                <a:path w="1599" h="13182" extrusionOk="0">
                  <a:moveTo>
                    <a:pt x="267" y="1"/>
                  </a:moveTo>
                  <a:lnTo>
                    <a:pt x="1" y="5593"/>
                  </a:lnTo>
                  <a:lnTo>
                    <a:pt x="1" y="13181"/>
                  </a:lnTo>
                  <a:lnTo>
                    <a:pt x="1598" y="13181"/>
                  </a:lnTo>
                  <a:lnTo>
                    <a:pt x="1465" y="5459"/>
                  </a:lnTo>
                  <a:lnTo>
                    <a:pt x="1199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1451;p44">
              <a:extLst>
                <a:ext uri="{FF2B5EF4-FFF2-40B4-BE49-F238E27FC236}">
                  <a16:creationId xmlns:a16="http://schemas.microsoft.com/office/drawing/2014/main" id="{DF1D4177-DFF7-4469-AE0D-1223EF8FD819}"/>
                </a:ext>
              </a:extLst>
            </p:cNvPr>
            <p:cNvSpPr/>
            <p:nvPr/>
          </p:nvSpPr>
          <p:spPr>
            <a:xfrm>
              <a:off x="1390687" y="1756746"/>
              <a:ext cx="759314" cy="114623"/>
            </a:xfrm>
            <a:custGeom>
              <a:avLst/>
              <a:gdLst/>
              <a:ahLst/>
              <a:cxnLst/>
              <a:rect l="l" t="t" r="r" b="b"/>
              <a:pathLst>
                <a:path w="42337" h="6391" extrusionOk="0">
                  <a:moveTo>
                    <a:pt x="17174" y="0"/>
                  </a:moveTo>
                  <a:lnTo>
                    <a:pt x="17174" y="1465"/>
                  </a:lnTo>
                  <a:lnTo>
                    <a:pt x="17174" y="3728"/>
                  </a:lnTo>
                  <a:lnTo>
                    <a:pt x="20103" y="3728"/>
                  </a:lnTo>
                  <a:lnTo>
                    <a:pt x="20103" y="1465"/>
                  </a:lnTo>
                  <a:lnTo>
                    <a:pt x="20103" y="0"/>
                  </a:lnTo>
                  <a:close/>
                  <a:moveTo>
                    <a:pt x="21701" y="0"/>
                  </a:moveTo>
                  <a:lnTo>
                    <a:pt x="21701" y="1465"/>
                  </a:lnTo>
                  <a:lnTo>
                    <a:pt x="21701" y="3728"/>
                  </a:lnTo>
                  <a:lnTo>
                    <a:pt x="24763" y="3728"/>
                  </a:lnTo>
                  <a:lnTo>
                    <a:pt x="24763" y="1465"/>
                  </a:lnTo>
                  <a:lnTo>
                    <a:pt x="24763" y="0"/>
                  </a:lnTo>
                  <a:close/>
                  <a:moveTo>
                    <a:pt x="15577" y="0"/>
                  </a:moveTo>
                  <a:lnTo>
                    <a:pt x="12515" y="133"/>
                  </a:lnTo>
                  <a:lnTo>
                    <a:pt x="12515" y="1465"/>
                  </a:lnTo>
                  <a:lnTo>
                    <a:pt x="12515" y="3861"/>
                  </a:lnTo>
                  <a:lnTo>
                    <a:pt x="15577" y="3728"/>
                  </a:lnTo>
                  <a:lnTo>
                    <a:pt x="15577" y="1465"/>
                  </a:lnTo>
                  <a:lnTo>
                    <a:pt x="15577" y="0"/>
                  </a:lnTo>
                  <a:close/>
                  <a:moveTo>
                    <a:pt x="26360" y="0"/>
                  </a:moveTo>
                  <a:lnTo>
                    <a:pt x="26360" y="1465"/>
                  </a:lnTo>
                  <a:lnTo>
                    <a:pt x="26360" y="3728"/>
                  </a:lnTo>
                  <a:lnTo>
                    <a:pt x="29422" y="3861"/>
                  </a:lnTo>
                  <a:lnTo>
                    <a:pt x="29422" y="1465"/>
                  </a:lnTo>
                  <a:lnTo>
                    <a:pt x="29422" y="133"/>
                  </a:lnTo>
                  <a:lnTo>
                    <a:pt x="26360" y="0"/>
                  </a:lnTo>
                  <a:close/>
                  <a:moveTo>
                    <a:pt x="31020" y="266"/>
                  </a:moveTo>
                  <a:lnTo>
                    <a:pt x="31020" y="1465"/>
                  </a:lnTo>
                  <a:lnTo>
                    <a:pt x="31020" y="3994"/>
                  </a:lnTo>
                  <a:lnTo>
                    <a:pt x="33949" y="4260"/>
                  </a:lnTo>
                  <a:lnTo>
                    <a:pt x="33949" y="4127"/>
                  </a:lnTo>
                  <a:lnTo>
                    <a:pt x="33949" y="533"/>
                  </a:lnTo>
                  <a:lnTo>
                    <a:pt x="31020" y="266"/>
                  </a:lnTo>
                  <a:close/>
                  <a:moveTo>
                    <a:pt x="10917" y="266"/>
                  </a:moveTo>
                  <a:lnTo>
                    <a:pt x="7855" y="666"/>
                  </a:lnTo>
                  <a:lnTo>
                    <a:pt x="7855" y="4127"/>
                  </a:lnTo>
                  <a:lnTo>
                    <a:pt x="7855" y="4393"/>
                  </a:lnTo>
                  <a:lnTo>
                    <a:pt x="10917" y="3994"/>
                  </a:lnTo>
                  <a:lnTo>
                    <a:pt x="10917" y="1465"/>
                  </a:lnTo>
                  <a:lnTo>
                    <a:pt x="10917" y="266"/>
                  </a:lnTo>
                  <a:close/>
                  <a:moveTo>
                    <a:pt x="35546" y="799"/>
                  </a:moveTo>
                  <a:lnTo>
                    <a:pt x="35546" y="4127"/>
                  </a:lnTo>
                  <a:lnTo>
                    <a:pt x="35546" y="4527"/>
                  </a:lnTo>
                  <a:lnTo>
                    <a:pt x="38608" y="5192"/>
                  </a:lnTo>
                  <a:lnTo>
                    <a:pt x="38608" y="1465"/>
                  </a:lnTo>
                  <a:lnTo>
                    <a:pt x="35546" y="799"/>
                  </a:lnTo>
                  <a:close/>
                  <a:moveTo>
                    <a:pt x="6257" y="932"/>
                  </a:moveTo>
                  <a:lnTo>
                    <a:pt x="3195" y="1598"/>
                  </a:lnTo>
                  <a:lnTo>
                    <a:pt x="3329" y="5192"/>
                  </a:lnTo>
                  <a:lnTo>
                    <a:pt x="3329" y="5325"/>
                  </a:lnTo>
                  <a:lnTo>
                    <a:pt x="6257" y="4660"/>
                  </a:lnTo>
                  <a:lnTo>
                    <a:pt x="6257" y="4127"/>
                  </a:lnTo>
                  <a:lnTo>
                    <a:pt x="6257" y="932"/>
                  </a:lnTo>
                  <a:close/>
                  <a:moveTo>
                    <a:pt x="1731" y="1997"/>
                  </a:moveTo>
                  <a:lnTo>
                    <a:pt x="0" y="2663"/>
                  </a:lnTo>
                  <a:lnTo>
                    <a:pt x="0" y="6390"/>
                  </a:lnTo>
                  <a:lnTo>
                    <a:pt x="1731" y="5725"/>
                  </a:lnTo>
                  <a:lnTo>
                    <a:pt x="1731" y="5192"/>
                  </a:lnTo>
                  <a:lnTo>
                    <a:pt x="1731" y="1997"/>
                  </a:lnTo>
                  <a:close/>
                  <a:moveTo>
                    <a:pt x="40206" y="1864"/>
                  </a:moveTo>
                  <a:lnTo>
                    <a:pt x="40206" y="5192"/>
                  </a:lnTo>
                  <a:lnTo>
                    <a:pt x="40206" y="5592"/>
                  </a:lnTo>
                  <a:lnTo>
                    <a:pt x="42336" y="6390"/>
                  </a:lnTo>
                  <a:lnTo>
                    <a:pt x="42336" y="2663"/>
                  </a:lnTo>
                  <a:lnTo>
                    <a:pt x="40206" y="1864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1452;p44">
              <a:extLst>
                <a:ext uri="{FF2B5EF4-FFF2-40B4-BE49-F238E27FC236}">
                  <a16:creationId xmlns:a16="http://schemas.microsoft.com/office/drawing/2014/main" id="{C2C90FAE-83B5-4FE7-B837-33B7103B78DB}"/>
                </a:ext>
              </a:extLst>
            </p:cNvPr>
            <p:cNvSpPr/>
            <p:nvPr/>
          </p:nvSpPr>
          <p:spPr>
            <a:xfrm>
              <a:off x="1390687" y="1792562"/>
              <a:ext cx="31045" cy="78806"/>
            </a:xfrm>
            <a:custGeom>
              <a:avLst/>
              <a:gdLst/>
              <a:ahLst/>
              <a:cxnLst/>
              <a:rect l="l" t="t" r="r" b="b"/>
              <a:pathLst>
                <a:path w="1731" h="4394" fill="none" extrusionOk="0">
                  <a:moveTo>
                    <a:pt x="1731" y="0"/>
                  </a:moveTo>
                  <a:lnTo>
                    <a:pt x="1731" y="0"/>
                  </a:lnTo>
                  <a:lnTo>
                    <a:pt x="0" y="666"/>
                  </a:lnTo>
                  <a:lnTo>
                    <a:pt x="0" y="4393"/>
                  </a:lnTo>
                  <a:lnTo>
                    <a:pt x="0" y="4393"/>
                  </a:lnTo>
                  <a:lnTo>
                    <a:pt x="1731" y="3728"/>
                  </a:lnTo>
                  <a:lnTo>
                    <a:pt x="1731" y="3728"/>
                  </a:lnTo>
                  <a:lnTo>
                    <a:pt x="1731" y="3195"/>
                  </a:lnTo>
                  <a:lnTo>
                    <a:pt x="1731" y="3195"/>
                  </a:lnTo>
                  <a:lnTo>
                    <a:pt x="173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" name="Google Shape;1453;p44">
              <a:extLst>
                <a:ext uri="{FF2B5EF4-FFF2-40B4-BE49-F238E27FC236}">
                  <a16:creationId xmlns:a16="http://schemas.microsoft.com/office/drawing/2014/main" id="{EE8DCF9D-9112-45E8-AB72-F128B8EE59A5}"/>
                </a:ext>
              </a:extLst>
            </p:cNvPr>
            <p:cNvSpPr/>
            <p:nvPr/>
          </p:nvSpPr>
          <p:spPr>
            <a:xfrm>
              <a:off x="2111782" y="1790159"/>
              <a:ext cx="38219" cy="81210"/>
            </a:xfrm>
            <a:custGeom>
              <a:avLst/>
              <a:gdLst/>
              <a:ahLst/>
              <a:cxnLst/>
              <a:rect l="l" t="t" r="r" b="b"/>
              <a:pathLst>
                <a:path w="2131" h="452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3329"/>
                  </a:lnTo>
                  <a:lnTo>
                    <a:pt x="0" y="3329"/>
                  </a:lnTo>
                  <a:lnTo>
                    <a:pt x="0" y="3729"/>
                  </a:lnTo>
                  <a:lnTo>
                    <a:pt x="0" y="3729"/>
                  </a:lnTo>
                  <a:lnTo>
                    <a:pt x="2130" y="4527"/>
                  </a:lnTo>
                  <a:lnTo>
                    <a:pt x="2130" y="800"/>
                  </a:lnTo>
                  <a:lnTo>
                    <a:pt x="2130" y="800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" name="Google Shape;1454;p44">
              <a:extLst>
                <a:ext uri="{FF2B5EF4-FFF2-40B4-BE49-F238E27FC236}">
                  <a16:creationId xmlns:a16="http://schemas.microsoft.com/office/drawing/2014/main" id="{0DF12556-63E4-46CF-B6FE-A8858E9F9D4A}"/>
                </a:ext>
              </a:extLst>
            </p:cNvPr>
            <p:cNvSpPr/>
            <p:nvPr/>
          </p:nvSpPr>
          <p:spPr>
            <a:xfrm>
              <a:off x="1447989" y="1773461"/>
              <a:ext cx="54935" cy="78806"/>
            </a:xfrm>
            <a:custGeom>
              <a:avLst/>
              <a:gdLst/>
              <a:ahLst/>
              <a:cxnLst/>
              <a:rect l="l" t="t" r="r" b="b"/>
              <a:pathLst>
                <a:path w="3063" h="4394" fill="none" extrusionOk="0">
                  <a:moveTo>
                    <a:pt x="3062" y="0"/>
                  </a:moveTo>
                  <a:lnTo>
                    <a:pt x="3062" y="0"/>
                  </a:lnTo>
                  <a:lnTo>
                    <a:pt x="0" y="666"/>
                  </a:lnTo>
                  <a:lnTo>
                    <a:pt x="0" y="666"/>
                  </a:lnTo>
                  <a:lnTo>
                    <a:pt x="134" y="4260"/>
                  </a:lnTo>
                  <a:lnTo>
                    <a:pt x="134" y="4260"/>
                  </a:lnTo>
                  <a:lnTo>
                    <a:pt x="134" y="4393"/>
                  </a:lnTo>
                  <a:lnTo>
                    <a:pt x="134" y="4393"/>
                  </a:lnTo>
                  <a:lnTo>
                    <a:pt x="3062" y="3728"/>
                  </a:lnTo>
                  <a:lnTo>
                    <a:pt x="3062" y="3728"/>
                  </a:lnTo>
                  <a:lnTo>
                    <a:pt x="3062" y="3195"/>
                  </a:lnTo>
                  <a:lnTo>
                    <a:pt x="3062" y="3195"/>
                  </a:lnTo>
                  <a:lnTo>
                    <a:pt x="306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1455;p44">
              <a:extLst>
                <a:ext uri="{FF2B5EF4-FFF2-40B4-BE49-F238E27FC236}">
                  <a16:creationId xmlns:a16="http://schemas.microsoft.com/office/drawing/2014/main" id="{840A3C42-A201-4AAB-AE5C-7C1DAB67916C}"/>
                </a:ext>
              </a:extLst>
            </p:cNvPr>
            <p:cNvSpPr/>
            <p:nvPr/>
          </p:nvSpPr>
          <p:spPr>
            <a:xfrm>
              <a:off x="2028205" y="1771058"/>
              <a:ext cx="54935" cy="78824"/>
            </a:xfrm>
            <a:custGeom>
              <a:avLst/>
              <a:gdLst/>
              <a:ahLst/>
              <a:cxnLst/>
              <a:rect l="l" t="t" r="r" b="b"/>
              <a:pathLst>
                <a:path w="3063" h="4395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3329"/>
                  </a:lnTo>
                  <a:lnTo>
                    <a:pt x="0" y="3329"/>
                  </a:lnTo>
                  <a:lnTo>
                    <a:pt x="0" y="3729"/>
                  </a:lnTo>
                  <a:lnTo>
                    <a:pt x="0" y="3729"/>
                  </a:lnTo>
                  <a:lnTo>
                    <a:pt x="3062" y="4394"/>
                  </a:lnTo>
                  <a:lnTo>
                    <a:pt x="3062" y="4394"/>
                  </a:lnTo>
                  <a:lnTo>
                    <a:pt x="3062" y="4394"/>
                  </a:lnTo>
                  <a:lnTo>
                    <a:pt x="3062" y="4394"/>
                  </a:lnTo>
                  <a:lnTo>
                    <a:pt x="3062" y="667"/>
                  </a:lnTo>
                  <a:lnTo>
                    <a:pt x="3062" y="66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" name="Google Shape;1456;p44">
              <a:extLst>
                <a:ext uri="{FF2B5EF4-FFF2-40B4-BE49-F238E27FC236}">
                  <a16:creationId xmlns:a16="http://schemas.microsoft.com/office/drawing/2014/main" id="{F2882AD9-7499-4F0B-90A4-3DAFF15F81DB}"/>
                </a:ext>
              </a:extLst>
            </p:cNvPr>
            <p:cNvSpPr/>
            <p:nvPr/>
          </p:nvSpPr>
          <p:spPr>
            <a:xfrm>
              <a:off x="1531566" y="1761517"/>
              <a:ext cx="54935" cy="74036"/>
            </a:xfrm>
            <a:custGeom>
              <a:avLst/>
              <a:gdLst/>
              <a:ahLst/>
              <a:cxnLst/>
              <a:rect l="l" t="t" r="r" b="b"/>
              <a:pathLst>
                <a:path w="3063" h="4128" fill="none" extrusionOk="0">
                  <a:moveTo>
                    <a:pt x="3062" y="0"/>
                  </a:moveTo>
                  <a:lnTo>
                    <a:pt x="3062" y="0"/>
                  </a:lnTo>
                  <a:lnTo>
                    <a:pt x="0" y="400"/>
                  </a:lnTo>
                  <a:lnTo>
                    <a:pt x="0" y="400"/>
                  </a:lnTo>
                  <a:lnTo>
                    <a:pt x="0" y="3861"/>
                  </a:lnTo>
                  <a:lnTo>
                    <a:pt x="0" y="3861"/>
                  </a:lnTo>
                  <a:lnTo>
                    <a:pt x="0" y="4127"/>
                  </a:lnTo>
                  <a:lnTo>
                    <a:pt x="0" y="4127"/>
                  </a:lnTo>
                  <a:lnTo>
                    <a:pt x="3062" y="3728"/>
                  </a:lnTo>
                  <a:lnTo>
                    <a:pt x="3062" y="3728"/>
                  </a:lnTo>
                  <a:lnTo>
                    <a:pt x="3062" y="1199"/>
                  </a:lnTo>
                  <a:lnTo>
                    <a:pt x="3062" y="1199"/>
                  </a:lnTo>
                  <a:lnTo>
                    <a:pt x="306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8" name="Google Shape;1457;p44">
              <a:extLst>
                <a:ext uri="{FF2B5EF4-FFF2-40B4-BE49-F238E27FC236}">
                  <a16:creationId xmlns:a16="http://schemas.microsoft.com/office/drawing/2014/main" id="{8AEC63E8-7BF2-4F60-9E59-E217FC8BFDB7}"/>
                </a:ext>
              </a:extLst>
            </p:cNvPr>
            <p:cNvSpPr/>
            <p:nvPr/>
          </p:nvSpPr>
          <p:spPr>
            <a:xfrm>
              <a:off x="1947013" y="1761517"/>
              <a:ext cx="52550" cy="71650"/>
            </a:xfrm>
            <a:custGeom>
              <a:avLst/>
              <a:gdLst/>
              <a:ahLst/>
              <a:cxnLst/>
              <a:rect l="l" t="t" r="r" b="b"/>
              <a:pathLst>
                <a:path w="2930" h="3995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1199"/>
                  </a:lnTo>
                  <a:lnTo>
                    <a:pt x="1" y="1199"/>
                  </a:lnTo>
                  <a:lnTo>
                    <a:pt x="1" y="3728"/>
                  </a:lnTo>
                  <a:lnTo>
                    <a:pt x="1" y="3728"/>
                  </a:lnTo>
                  <a:lnTo>
                    <a:pt x="2930" y="3994"/>
                  </a:lnTo>
                  <a:lnTo>
                    <a:pt x="2930" y="3994"/>
                  </a:lnTo>
                  <a:lnTo>
                    <a:pt x="2930" y="3861"/>
                  </a:lnTo>
                  <a:lnTo>
                    <a:pt x="2930" y="3861"/>
                  </a:lnTo>
                  <a:lnTo>
                    <a:pt x="2930" y="267"/>
                  </a:lnTo>
                  <a:lnTo>
                    <a:pt x="2930" y="267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1458;p44">
              <a:extLst>
                <a:ext uri="{FF2B5EF4-FFF2-40B4-BE49-F238E27FC236}">
                  <a16:creationId xmlns:a16="http://schemas.microsoft.com/office/drawing/2014/main" id="{93078085-14A9-46C2-B1F8-766B8B74DD3F}"/>
                </a:ext>
              </a:extLst>
            </p:cNvPr>
            <p:cNvSpPr/>
            <p:nvPr/>
          </p:nvSpPr>
          <p:spPr>
            <a:xfrm>
              <a:off x="1615126" y="1756746"/>
              <a:ext cx="54935" cy="69247"/>
            </a:xfrm>
            <a:custGeom>
              <a:avLst/>
              <a:gdLst/>
              <a:ahLst/>
              <a:cxnLst/>
              <a:rect l="l" t="t" r="r" b="b"/>
              <a:pathLst>
                <a:path w="3063" h="3861" fill="none" extrusionOk="0">
                  <a:moveTo>
                    <a:pt x="3063" y="0"/>
                  </a:moveTo>
                  <a:lnTo>
                    <a:pt x="3063" y="0"/>
                  </a:lnTo>
                  <a:lnTo>
                    <a:pt x="1" y="133"/>
                  </a:lnTo>
                  <a:lnTo>
                    <a:pt x="1" y="133"/>
                  </a:lnTo>
                  <a:lnTo>
                    <a:pt x="1" y="1465"/>
                  </a:lnTo>
                  <a:lnTo>
                    <a:pt x="1" y="1465"/>
                  </a:lnTo>
                  <a:lnTo>
                    <a:pt x="1" y="3861"/>
                  </a:lnTo>
                  <a:lnTo>
                    <a:pt x="1" y="3861"/>
                  </a:lnTo>
                  <a:lnTo>
                    <a:pt x="3063" y="3728"/>
                  </a:lnTo>
                  <a:lnTo>
                    <a:pt x="3063" y="3728"/>
                  </a:lnTo>
                  <a:lnTo>
                    <a:pt x="3063" y="1465"/>
                  </a:lnTo>
                  <a:lnTo>
                    <a:pt x="3063" y="1465"/>
                  </a:lnTo>
                  <a:lnTo>
                    <a:pt x="306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1459;p44">
              <a:extLst>
                <a:ext uri="{FF2B5EF4-FFF2-40B4-BE49-F238E27FC236}">
                  <a16:creationId xmlns:a16="http://schemas.microsoft.com/office/drawing/2014/main" id="{0D4644EE-D809-4FC8-993D-79EBC2C6B528}"/>
                </a:ext>
              </a:extLst>
            </p:cNvPr>
            <p:cNvSpPr/>
            <p:nvPr/>
          </p:nvSpPr>
          <p:spPr>
            <a:xfrm>
              <a:off x="1863454" y="1756746"/>
              <a:ext cx="54935" cy="69247"/>
            </a:xfrm>
            <a:custGeom>
              <a:avLst/>
              <a:gdLst/>
              <a:ahLst/>
              <a:cxnLst/>
              <a:rect l="l" t="t" r="r" b="b"/>
              <a:pathLst>
                <a:path w="3063" h="386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1465"/>
                  </a:lnTo>
                  <a:lnTo>
                    <a:pt x="0" y="1465"/>
                  </a:lnTo>
                  <a:lnTo>
                    <a:pt x="0" y="3728"/>
                  </a:lnTo>
                  <a:lnTo>
                    <a:pt x="0" y="3728"/>
                  </a:lnTo>
                  <a:lnTo>
                    <a:pt x="3062" y="3861"/>
                  </a:lnTo>
                  <a:lnTo>
                    <a:pt x="3062" y="3861"/>
                  </a:lnTo>
                  <a:lnTo>
                    <a:pt x="3062" y="1465"/>
                  </a:lnTo>
                  <a:lnTo>
                    <a:pt x="3062" y="1465"/>
                  </a:lnTo>
                  <a:lnTo>
                    <a:pt x="3062" y="133"/>
                  </a:lnTo>
                  <a:lnTo>
                    <a:pt x="3062" y="13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1460;p44">
              <a:extLst>
                <a:ext uri="{FF2B5EF4-FFF2-40B4-BE49-F238E27FC236}">
                  <a16:creationId xmlns:a16="http://schemas.microsoft.com/office/drawing/2014/main" id="{EA05D73D-0425-47B9-8E2E-93B7BB21142B}"/>
                </a:ext>
              </a:extLst>
            </p:cNvPr>
            <p:cNvSpPr/>
            <p:nvPr/>
          </p:nvSpPr>
          <p:spPr>
            <a:xfrm>
              <a:off x="1698703" y="1756746"/>
              <a:ext cx="52550" cy="66862"/>
            </a:xfrm>
            <a:custGeom>
              <a:avLst/>
              <a:gdLst/>
              <a:ahLst/>
              <a:cxnLst/>
              <a:rect l="l" t="t" r="r" b="b"/>
              <a:pathLst>
                <a:path w="2930" h="3728" fill="none" extrusionOk="0">
                  <a:moveTo>
                    <a:pt x="2929" y="0"/>
                  </a:moveTo>
                  <a:lnTo>
                    <a:pt x="292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465"/>
                  </a:lnTo>
                  <a:lnTo>
                    <a:pt x="0" y="1465"/>
                  </a:lnTo>
                  <a:lnTo>
                    <a:pt x="0" y="3728"/>
                  </a:lnTo>
                  <a:lnTo>
                    <a:pt x="0" y="3728"/>
                  </a:lnTo>
                  <a:lnTo>
                    <a:pt x="2929" y="3728"/>
                  </a:lnTo>
                  <a:lnTo>
                    <a:pt x="2929" y="3728"/>
                  </a:lnTo>
                  <a:lnTo>
                    <a:pt x="2929" y="1465"/>
                  </a:lnTo>
                  <a:lnTo>
                    <a:pt x="2929" y="1465"/>
                  </a:lnTo>
                  <a:lnTo>
                    <a:pt x="292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1461;p44">
              <a:extLst>
                <a:ext uri="{FF2B5EF4-FFF2-40B4-BE49-F238E27FC236}">
                  <a16:creationId xmlns:a16="http://schemas.microsoft.com/office/drawing/2014/main" id="{17C82223-0927-4088-A58C-CC6D7AAB9AB6}"/>
                </a:ext>
              </a:extLst>
            </p:cNvPr>
            <p:cNvSpPr/>
            <p:nvPr/>
          </p:nvSpPr>
          <p:spPr>
            <a:xfrm>
              <a:off x="1779877" y="1756746"/>
              <a:ext cx="54935" cy="66862"/>
            </a:xfrm>
            <a:custGeom>
              <a:avLst/>
              <a:gdLst/>
              <a:ahLst/>
              <a:cxnLst/>
              <a:rect l="l" t="t" r="r" b="b"/>
              <a:pathLst>
                <a:path w="3063" h="3728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1465"/>
                  </a:lnTo>
                  <a:lnTo>
                    <a:pt x="1" y="1465"/>
                  </a:lnTo>
                  <a:lnTo>
                    <a:pt x="1" y="3728"/>
                  </a:lnTo>
                  <a:lnTo>
                    <a:pt x="1" y="3728"/>
                  </a:lnTo>
                  <a:lnTo>
                    <a:pt x="3063" y="3728"/>
                  </a:lnTo>
                  <a:lnTo>
                    <a:pt x="3063" y="3728"/>
                  </a:lnTo>
                  <a:lnTo>
                    <a:pt x="3063" y="1465"/>
                  </a:lnTo>
                  <a:lnTo>
                    <a:pt x="3063" y="1465"/>
                  </a:lnTo>
                  <a:lnTo>
                    <a:pt x="3063" y="0"/>
                  </a:lnTo>
                  <a:lnTo>
                    <a:pt x="3063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1462;p44">
              <a:extLst>
                <a:ext uri="{FF2B5EF4-FFF2-40B4-BE49-F238E27FC236}">
                  <a16:creationId xmlns:a16="http://schemas.microsoft.com/office/drawing/2014/main" id="{6411C265-523E-4ECC-BDFC-AFCEA1E9BA59}"/>
                </a:ext>
              </a:extLst>
            </p:cNvPr>
            <p:cNvSpPr/>
            <p:nvPr/>
          </p:nvSpPr>
          <p:spPr>
            <a:xfrm>
              <a:off x="1751234" y="1756746"/>
              <a:ext cx="28660" cy="66862"/>
            </a:xfrm>
            <a:custGeom>
              <a:avLst/>
              <a:gdLst/>
              <a:ahLst/>
              <a:cxnLst/>
              <a:rect l="l" t="t" r="r" b="b"/>
              <a:pathLst>
                <a:path w="1598" h="3728" fill="none" extrusionOk="0">
                  <a:moveTo>
                    <a:pt x="1065" y="0"/>
                  </a:moveTo>
                  <a:lnTo>
                    <a:pt x="106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465"/>
                  </a:lnTo>
                  <a:lnTo>
                    <a:pt x="0" y="1465"/>
                  </a:lnTo>
                  <a:lnTo>
                    <a:pt x="0" y="3728"/>
                  </a:lnTo>
                  <a:lnTo>
                    <a:pt x="0" y="3728"/>
                  </a:lnTo>
                  <a:lnTo>
                    <a:pt x="1065" y="3728"/>
                  </a:lnTo>
                  <a:lnTo>
                    <a:pt x="1065" y="3728"/>
                  </a:lnTo>
                  <a:lnTo>
                    <a:pt x="1598" y="3728"/>
                  </a:lnTo>
                  <a:lnTo>
                    <a:pt x="1598" y="3728"/>
                  </a:lnTo>
                  <a:lnTo>
                    <a:pt x="1598" y="1465"/>
                  </a:lnTo>
                  <a:lnTo>
                    <a:pt x="1598" y="1465"/>
                  </a:lnTo>
                  <a:lnTo>
                    <a:pt x="1598" y="0"/>
                  </a:lnTo>
                  <a:lnTo>
                    <a:pt x="1598" y="0"/>
                  </a:lnTo>
                  <a:lnTo>
                    <a:pt x="106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1463;p44">
              <a:extLst>
                <a:ext uri="{FF2B5EF4-FFF2-40B4-BE49-F238E27FC236}">
                  <a16:creationId xmlns:a16="http://schemas.microsoft.com/office/drawing/2014/main" id="{C47D5479-6199-422F-86E6-B033A537C469}"/>
                </a:ext>
              </a:extLst>
            </p:cNvPr>
            <p:cNvSpPr/>
            <p:nvPr/>
          </p:nvSpPr>
          <p:spPr>
            <a:xfrm>
              <a:off x="1271294" y="1823590"/>
              <a:ext cx="995697" cy="859607"/>
            </a:xfrm>
            <a:custGeom>
              <a:avLst/>
              <a:gdLst/>
              <a:ahLst/>
              <a:cxnLst/>
              <a:rect l="l" t="t" r="r" b="b"/>
              <a:pathLst>
                <a:path w="55517" h="47929" extrusionOk="0">
                  <a:moveTo>
                    <a:pt x="22234" y="1"/>
                  </a:moveTo>
                  <a:lnTo>
                    <a:pt x="19571" y="134"/>
                  </a:lnTo>
                  <a:lnTo>
                    <a:pt x="17042" y="400"/>
                  </a:lnTo>
                  <a:lnTo>
                    <a:pt x="14645" y="666"/>
                  </a:lnTo>
                  <a:lnTo>
                    <a:pt x="12382" y="1066"/>
                  </a:lnTo>
                  <a:lnTo>
                    <a:pt x="10119" y="1465"/>
                  </a:lnTo>
                  <a:lnTo>
                    <a:pt x="8255" y="2131"/>
                  </a:lnTo>
                  <a:lnTo>
                    <a:pt x="6391" y="2797"/>
                  </a:lnTo>
                  <a:lnTo>
                    <a:pt x="4793" y="3728"/>
                  </a:lnTo>
                  <a:lnTo>
                    <a:pt x="3462" y="4794"/>
                  </a:lnTo>
                  <a:lnTo>
                    <a:pt x="2264" y="5992"/>
                  </a:lnTo>
                  <a:lnTo>
                    <a:pt x="1332" y="7323"/>
                  </a:lnTo>
                  <a:lnTo>
                    <a:pt x="933" y="8122"/>
                  </a:lnTo>
                  <a:lnTo>
                    <a:pt x="666" y="8921"/>
                  </a:lnTo>
                  <a:lnTo>
                    <a:pt x="134" y="10784"/>
                  </a:lnTo>
                  <a:lnTo>
                    <a:pt x="1" y="12781"/>
                  </a:lnTo>
                  <a:lnTo>
                    <a:pt x="1" y="27027"/>
                  </a:lnTo>
                  <a:lnTo>
                    <a:pt x="134" y="29157"/>
                  </a:lnTo>
                  <a:lnTo>
                    <a:pt x="666" y="31154"/>
                  </a:lnTo>
                  <a:lnTo>
                    <a:pt x="1332" y="33151"/>
                  </a:lnTo>
                  <a:lnTo>
                    <a:pt x="2264" y="35148"/>
                  </a:lnTo>
                  <a:lnTo>
                    <a:pt x="3462" y="36878"/>
                  </a:lnTo>
                  <a:lnTo>
                    <a:pt x="4793" y="38609"/>
                  </a:lnTo>
                  <a:lnTo>
                    <a:pt x="6391" y="40340"/>
                  </a:lnTo>
                  <a:lnTo>
                    <a:pt x="8255" y="41804"/>
                  </a:lnTo>
                  <a:lnTo>
                    <a:pt x="10119" y="43136"/>
                  </a:lnTo>
                  <a:lnTo>
                    <a:pt x="12382" y="44334"/>
                  </a:lnTo>
                  <a:lnTo>
                    <a:pt x="14645" y="45399"/>
                  </a:lnTo>
                  <a:lnTo>
                    <a:pt x="17042" y="46331"/>
                  </a:lnTo>
                  <a:lnTo>
                    <a:pt x="19571" y="46996"/>
                  </a:lnTo>
                  <a:lnTo>
                    <a:pt x="22234" y="47529"/>
                  </a:lnTo>
                  <a:lnTo>
                    <a:pt x="25029" y="47795"/>
                  </a:lnTo>
                  <a:lnTo>
                    <a:pt x="27825" y="47928"/>
                  </a:lnTo>
                  <a:lnTo>
                    <a:pt x="30621" y="47795"/>
                  </a:lnTo>
                  <a:lnTo>
                    <a:pt x="33417" y="47529"/>
                  </a:lnTo>
                  <a:lnTo>
                    <a:pt x="36079" y="46996"/>
                  </a:lnTo>
                  <a:lnTo>
                    <a:pt x="38609" y="46331"/>
                  </a:lnTo>
                  <a:lnTo>
                    <a:pt x="41005" y="45399"/>
                  </a:lnTo>
                  <a:lnTo>
                    <a:pt x="43268" y="44334"/>
                  </a:lnTo>
                  <a:lnTo>
                    <a:pt x="45399" y="43136"/>
                  </a:lnTo>
                  <a:lnTo>
                    <a:pt x="47396" y="41804"/>
                  </a:lnTo>
                  <a:lnTo>
                    <a:pt x="49259" y="40340"/>
                  </a:lnTo>
                  <a:lnTo>
                    <a:pt x="50857" y="38609"/>
                  </a:lnTo>
                  <a:lnTo>
                    <a:pt x="52188" y="36878"/>
                  </a:lnTo>
                  <a:lnTo>
                    <a:pt x="53386" y="35148"/>
                  </a:lnTo>
                  <a:lnTo>
                    <a:pt x="54318" y="33151"/>
                  </a:lnTo>
                  <a:lnTo>
                    <a:pt x="54984" y="31154"/>
                  </a:lnTo>
                  <a:lnTo>
                    <a:pt x="55383" y="29157"/>
                  </a:lnTo>
                  <a:lnTo>
                    <a:pt x="55517" y="27027"/>
                  </a:lnTo>
                  <a:lnTo>
                    <a:pt x="55517" y="12781"/>
                  </a:lnTo>
                  <a:lnTo>
                    <a:pt x="55383" y="10784"/>
                  </a:lnTo>
                  <a:lnTo>
                    <a:pt x="54984" y="8921"/>
                  </a:lnTo>
                  <a:lnTo>
                    <a:pt x="54718" y="8122"/>
                  </a:lnTo>
                  <a:lnTo>
                    <a:pt x="54318" y="7323"/>
                  </a:lnTo>
                  <a:lnTo>
                    <a:pt x="53386" y="5992"/>
                  </a:lnTo>
                  <a:lnTo>
                    <a:pt x="52188" y="4794"/>
                  </a:lnTo>
                  <a:lnTo>
                    <a:pt x="50857" y="3728"/>
                  </a:lnTo>
                  <a:lnTo>
                    <a:pt x="49259" y="2797"/>
                  </a:lnTo>
                  <a:lnTo>
                    <a:pt x="47396" y="2131"/>
                  </a:lnTo>
                  <a:lnTo>
                    <a:pt x="45399" y="1465"/>
                  </a:lnTo>
                  <a:lnTo>
                    <a:pt x="43268" y="1066"/>
                  </a:lnTo>
                  <a:lnTo>
                    <a:pt x="41005" y="666"/>
                  </a:lnTo>
                  <a:lnTo>
                    <a:pt x="38609" y="400"/>
                  </a:lnTo>
                  <a:lnTo>
                    <a:pt x="36079" y="134"/>
                  </a:lnTo>
                  <a:lnTo>
                    <a:pt x="33417" y="1"/>
                  </a:lnTo>
                  <a:close/>
                </a:path>
              </a:pathLst>
            </a:custGeom>
            <a:solidFill>
              <a:srgbClr val="5AAD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1464;p44">
              <a:extLst>
                <a:ext uri="{FF2B5EF4-FFF2-40B4-BE49-F238E27FC236}">
                  <a16:creationId xmlns:a16="http://schemas.microsoft.com/office/drawing/2014/main" id="{1056E74A-73FA-4D3C-A542-F36301B5352C}"/>
                </a:ext>
              </a:extLst>
            </p:cNvPr>
            <p:cNvSpPr/>
            <p:nvPr/>
          </p:nvSpPr>
          <p:spPr>
            <a:xfrm>
              <a:off x="1271294" y="1823590"/>
              <a:ext cx="995697" cy="859607"/>
            </a:xfrm>
            <a:custGeom>
              <a:avLst/>
              <a:gdLst/>
              <a:ahLst/>
              <a:cxnLst/>
              <a:rect l="l" t="t" r="r" b="b"/>
              <a:pathLst>
                <a:path w="55517" h="47929" fill="none" extrusionOk="0">
                  <a:moveTo>
                    <a:pt x="27825" y="47928"/>
                  </a:moveTo>
                  <a:lnTo>
                    <a:pt x="27825" y="47928"/>
                  </a:lnTo>
                  <a:lnTo>
                    <a:pt x="25029" y="47795"/>
                  </a:lnTo>
                  <a:lnTo>
                    <a:pt x="22234" y="47529"/>
                  </a:lnTo>
                  <a:lnTo>
                    <a:pt x="19571" y="46996"/>
                  </a:lnTo>
                  <a:lnTo>
                    <a:pt x="17042" y="46331"/>
                  </a:lnTo>
                  <a:lnTo>
                    <a:pt x="14645" y="45399"/>
                  </a:lnTo>
                  <a:lnTo>
                    <a:pt x="12382" y="44334"/>
                  </a:lnTo>
                  <a:lnTo>
                    <a:pt x="10119" y="43136"/>
                  </a:lnTo>
                  <a:lnTo>
                    <a:pt x="8255" y="41804"/>
                  </a:lnTo>
                  <a:lnTo>
                    <a:pt x="6391" y="40340"/>
                  </a:lnTo>
                  <a:lnTo>
                    <a:pt x="4793" y="38609"/>
                  </a:lnTo>
                  <a:lnTo>
                    <a:pt x="3462" y="36878"/>
                  </a:lnTo>
                  <a:lnTo>
                    <a:pt x="2264" y="35148"/>
                  </a:lnTo>
                  <a:lnTo>
                    <a:pt x="1332" y="33151"/>
                  </a:lnTo>
                  <a:lnTo>
                    <a:pt x="666" y="31154"/>
                  </a:lnTo>
                  <a:lnTo>
                    <a:pt x="134" y="29157"/>
                  </a:lnTo>
                  <a:lnTo>
                    <a:pt x="1" y="27027"/>
                  </a:lnTo>
                  <a:lnTo>
                    <a:pt x="1" y="12781"/>
                  </a:lnTo>
                  <a:lnTo>
                    <a:pt x="1" y="12781"/>
                  </a:lnTo>
                  <a:lnTo>
                    <a:pt x="134" y="10784"/>
                  </a:lnTo>
                  <a:lnTo>
                    <a:pt x="666" y="8921"/>
                  </a:lnTo>
                  <a:lnTo>
                    <a:pt x="933" y="8122"/>
                  </a:lnTo>
                  <a:lnTo>
                    <a:pt x="1332" y="7323"/>
                  </a:lnTo>
                  <a:lnTo>
                    <a:pt x="2264" y="5992"/>
                  </a:lnTo>
                  <a:lnTo>
                    <a:pt x="3462" y="4794"/>
                  </a:lnTo>
                  <a:lnTo>
                    <a:pt x="4793" y="3728"/>
                  </a:lnTo>
                  <a:lnTo>
                    <a:pt x="6391" y="2797"/>
                  </a:lnTo>
                  <a:lnTo>
                    <a:pt x="8255" y="2131"/>
                  </a:lnTo>
                  <a:lnTo>
                    <a:pt x="10119" y="1465"/>
                  </a:lnTo>
                  <a:lnTo>
                    <a:pt x="12382" y="1066"/>
                  </a:lnTo>
                  <a:lnTo>
                    <a:pt x="14645" y="666"/>
                  </a:lnTo>
                  <a:lnTo>
                    <a:pt x="17042" y="400"/>
                  </a:lnTo>
                  <a:lnTo>
                    <a:pt x="19571" y="134"/>
                  </a:lnTo>
                  <a:lnTo>
                    <a:pt x="22234" y="1"/>
                  </a:lnTo>
                  <a:lnTo>
                    <a:pt x="27825" y="1"/>
                  </a:lnTo>
                  <a:lnTo>
                    <a:pt x="27825" y="1"/>
                  </a:lnTo>
                  <a:lnTo>
                    <a:pt x="33417" y="1"/>
                  </a:lnTo>
                  <a:lnTo>
                    <a:pt x="36079" y="134"/>
                  </a:lnTo>
                  <a:lnTo>
                    <a:pt x="38609" y="400"/>
                  </a:lnTo>
                  <a:lnTo>
                    <a:pt x="41005" y="666"/>
                  </a:lnTo>
                  <a:lnTo>
                    <a:pt x="43268" y="1066"/>
                  </a:lnTo>
                  <a:lnTo>
                    <a:pt x="45399" y="1465"/>
                  </a:lnTo>
                  <a:lnTo>
                    <a:pt x="47396" y="2131"/>
                  </a:lnTo>
                  <a:lnTo>
                    <a:pt x="49259" y="2797"/>
                  </a:lnTo>
                  <a:lnTo>
                    <a:pt x="50857" y="3728"/>
                  </a:lnTo>
                  <a:lnTo>
                    <a:pt x="52188" y="4794"/>
                  </a:lnTo>
                  <a:lnTo>
                    <a:pt x="53386" y="5992"/>
                  </a:lnTo>
                  <a:lnTo>
                    <a:pt x="54318" y="7323"/>
                  </a:lnTo>
                  <a:lnTo>
                    <a:pt x="54718" y="8122"/>
                  </a:lnTo>
                  <a:lnTo>
                    <a:pt x="54984" y="8921"/>
                  </a:lnTo>
                  <a:lnTo>
                    <a:pt x="55383" y="10784"/>
                  </a:lnTo>
                  <a:lnTo>
                    <a:pt x="55517" y="12781"/>
                  </a:lnTo>
                  <a:lnTo>
                    <a:pt x="55517" y="27027"/>
                  </a:lnTo>
                  <a:lnTo>
                    <a:pt x="55517" y="27027"/>
                  </a:lnTo>
                  <a:lnTo>
                    <a:pt x="55383" y="29157"/>
                  </a:lnTo>
                  <a:lnTo>
                    <a:pt x="54984" y="31154"/>
                  </a:lnTo>
                  <a:lnTo>
                    <a:pt x="54318" y="33151"/>
                  </a:lnTo>
                  <a:lnTo>
                    <a:pt x="53386" y="35148"/>
                  </a:lnTo>
                  <a:lnTo>
                    <a:pt x="52188" y="36878"/>
                  </a:lnTo>
                  <a:lnTo>
                    <a:pt x="50857" y="38609"/>
                  </a:lnTo>
                  <a:lnTo>
                    <a:pt x="49259" y="40340"/>
                  </a:lnTo>
                  <a:lnTo>
                    <a:pt x="47396" y="41804"/>
                  </a:lnTo>
                  <a:lnTo>
                    <a:pt x="45399" y="43136"/>
                  </a:lnTo>
                  <a:lnTo>
                    <a:pt x="43268" y="44334"/>
                  </a:lnTo>
                  <a:lnTo>
                    <a:pt x="41005" y="45399"/>
                  </a:lnTo>
                  <a:lnTo>
                    <a:pt x="38609" y="46331"/>
                  </a:lnTo>
                  <a:lnTo>
                    <a:pt x="36079" y="46996"/>
                  </a:lnTo>
                  <a:lnTo>
                    <a:pt x="33417" y="47529"/>
                  </a:lnTo>
                  <a:lnTo>
                    <a:pt x="30621" y="47795"/>
                  </a:lnTo>
                  <a:lnTo>
                    <a:pt x="27825" y="4792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1465;p44">
              <a:extLst>
                <a:ext uri="{FF2B5EF4-FFF2-40B4-BE49-F238E27FC236}">
                  <a16:creationId xmlns:a16="http://schemas.microsoft.com/office/drawing/2014/main" id="{DDFCE6A2-A6B1-4A55-9F77-75ABDBAD1FCD}"/>
                </a:ext>
              </a:extLst>
            </p:cNvPr>
            <p:cNvSpPr/>
            <p:nvPr/>
          </p:nvSpPr>
          <p:spPr>
            <a:xfrm>
              <a:off x="1271294" y="1983570"/>
              <a:ext cx="995697" cy="179099"/>
            </a:xfrm>
            <a:custGeom>
              <a:avLst/>
              <a:gdLst/>
              <a:ahLst/>
              <a:cxnLst/>
              <a:rect l="l" t="t" r="r" b="b"/>
              <a:pathLst>
                <a:path w="55517" h="9986" extrusionOk="0">
                  <a:moveTo>
                    <a:pt x="27825" y="1"/>
                  </a:moveTo>
                  <a:lnTo>
                    <a:pt x="23964" y="134"/>
                  </a:lnTo>
                  <a:lnTo>
                    <a:pt x="20104" y="400"/>
                  </a:lnTo>
                  <a:lnTo>
                    <a:pt x="16376" y="933"/>
                  </a:lnTo>
                  <a:lnTo>
                    <a:pt x="12781" y="1731"/>
                  </a:lnTo>
                  <a:lnTo>
                    <a:pt x="9453" y="2663"/>
                  </a:lnTo>
                  <a:lnTo>
                    <a:pt x="6125" y="3861"/>
                  </a:lnTo>
                  <a:lnTo>
                    <a:pt x="3063" y="5326"/>
                  </a:lnTo>
                  <a:lnTo>
                    <a:pt x="1" y="6924"/>
                  </a:lnTo>
                  <a:lnTo>
                    <a:pt x="1" y="9986"/>
                  </a:lnTo>
                  <a:lnTo>
                    <a:pt x="3063" y="8521"/>
                  </a:lnTo>
                  <a:lnTo>
                    <a:pt x="6125" y="7323"/>
                  </a:lnTo>
                  <a:lnTo>
                    <a:pt x="9453" y="6258"/>
                  </a:lnTo>
                  <a:lnTo>
                    <a:pt x="12914" y="5459"/>
                  </a:lnTo>
                  <a:lnTo>
                    <a:pt x="16509" y="4793"/>
                  </a:lnTo>
                  <a:lnTo>
                    <a:pt x="20104" y="4394"/>
                  </a:lnTo>
                  <a:lnTo>
                    <a:pt x="23964" y="4128"/>
                  </a:lnTo>
                  <a:lnTo>
                    <a:pt x="27825" y="3995"/>
                  </a:lnTo>
                  <a:lnTo>
                    <a:pt x="31686" y="4128"/>
                  </a:lnTo>
                  <a:lnTo>
                    <a:pt x="35414" y="4394"/>
                  </a:lnTo>
                  <a:lnTo>
                    <a:pt x="39141" y="4793"/>
                  </a:lnTo>
                  <a:lnTo>
                    <a:pt x="42736" y="5459"/>
                  </a:lnTo>
                  <a:lnTo>
                    <a:pt x="46197" y="6258"/>
                  </a:lnTo>
                  <a:lnTo>
                    <a:pt x="49392" y="7323"/>
                  </a:lnTo>
                  <a:lnTo>
                    <a:pt x="52588" y="8521"/>
                  </a:lnTo>
                  <a:lnTo>
                    <a:pt x="55517" y="9986"/>
                  </a:lnTo>
                  <a:lnTo>
                    <a:pt x="55517" y="6924"/>
                  </a:lnTo>
                  <a:lnTo>
                    <a:pt x="52588" y="5326"/>
                  </a:lnTo>
                  <a:lnTo>
                    <a:pt x="49526" y="3861"/>
                  </a:lnTo>
                  <a:lnTo>
                    <a:pt x="46197" y="2663"/>
                  </a:lnTo>
                  <a:lnTo>
                    <a:pt x="42736" y="1731"/>
                  </a:lnTo>
                  <a:lnTo>
                    <a:pt x="39141" y="933"/>
                  </a:lnTo>
                  <a:lnTo>
                    <a:pt x="35547" y="400"/>
                  </a:lnTo>
                  <a:lnTo>
                    <a:pt x="31686" y="134"/>
                  </a:lnTo>
                  <a:lnTo>
                    <a:pt x="27825" y="1"/>
                  </a:lnTo>
                  <a:close/>
                </a:path>
              </a:pathLst>
            </a:custGeom>
            <a:solidFill>
              <a:srgbClr val="2B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1466;p44">
              <a:extLst>
                <a:ext uri="{FF2B5EF4-FFF2-40B4-BE49-F238E27FC236}">
                  <a16:creationId xmlns:a16="http://schemas.microsoft.com/office/drawing/2014/main" id="{D9E0E1EB-4ED8-42BA-9A02-887F83C6CA36}"/>
                </a:ext>
              </a:extLst>
            </p:cNvPr>
            <p:cNvSpPr/>
            <p:nvPr/>
          </p:nvSpPr>
          <p:spPr>
            <a:xfrm>
              <a:off x="1271294" y="1983570"/>
              <a:ext cx="995697" cy="179099"/>
            </a:xfrm>
            <a:custGeom>
              <a:avLst/>
              <a:gdLst/>
              <a:ahLst/>
              <a:cxnLst/>
              <a:rect l="l" t="t" r="r" b="b"/>
              <a:pathLst>
                <a:path w="55517" h="9986" fill="none" extrusionOk="0">
                  <a:moveTo>
                    <a:pt x="27825" y="1"/>
                  </a:moveTo>
                  <a:lnTo>
                    <a:pt x="27825" y="1"/>
                  </a:lnTo>
                  <a:lnTo>
                    <a:pt x="23964" y="134"/>
                  </a:lnTo>
                  <a:lnTo>
                    <a:pt x="20104" y="400"/>
                  </a:lnTo>
                  <a:lnTo>
                    <a:pt x="16376" y="933"/>
                  </a:lnTo>
                  <a:lnTo>
                    <a:pt x="12781" y="1731"/>
                  </a:lnTo>
                  <a:lnTo>
                    <a:pt x="9453" y="2663"/>
                  </a:lnTo>
                  <a:lnTo>
                    <a:pt x="6125" y="3861"/>
                  </a:lnTo>
                  <a:lnTo>
                    <a:pt x="3063" y="5326"/>
                  </a:lnTo>
                  <a:lnTo>
                    <a:pt x="1" y="6924"/>
                  </a:lnTo>
                  <a:lnTo>
                    <a:pt x="1" y="9986"/>
                  </a:lnTo>
                  <a:lnTo>
                    <a:pt x="1" y="9986"/>
                  </a:lnTo>
                  <a:lnTo>
                    <a:pt x="3063" y="8521"/>
                  </a:lnTo>
                  <a:lnTo>
                    <a:pt x="6125" y="7323"/>
                  </a:lnTo>
                  <a:lnTo>
                    <a:pt x="9453" y="6258"/>
                  </a:lnTo>
                  <a:lnTo>
                    <a:pt x="12914" y="5459"/>
                  </a:lnTo>
                  <a:lnTo>
                    <a:pt x="16509" y="4793"/>
                  </a:lnTo>
                  <a:lnTo>
                    <a:pt x="20104" y="4394"/>
                  </a:lnTo>
                  <a:lnTo>
                    <a:pt x="23964" y="4128"/>
                  </a:lnTo>
                  <a:lnTo>
                    <a:pt x="27825" y="3995"/>
                  </a:lnTo>
                  <a:lnTo>
                    <a:pt x="27825" y="3995"/>
                  </a:lnTo>
                  <a:lnTo>
                    <a:pt x="31686" y="4128"/>
                  </a:lnTo>
                  <a:lnTo>
                    <a:pt x="35414" y="4394"/>
                  </a:lnTo>
                  <a:lnTo>
                    <a:pt x="39141" y="4793"/>
                  </a:lnTo>
                  <a:lnTo>
                    <a:pt x="42736" y="5459"/>
                  </a:lnTo>
                  <a:lnTo>
                    <a:pt x="46197" y="6258"/>
                  </a:lnTo>
                  <a:lnTo>
                    <a:pt x="49392" y="7323"/>
                  </a:lnTo>
                  <a:lnTo>
                    <a:pt x="52588" y="8521"/>
                  </a:lnTo>
                  <a:lnTo>
                    <a:pt x="55517" y="9986"/>
                  </a:lnTo>
                  <a:lnTo>
                    <a:pt x="55517" y="6924"/>
                  </a:lnTo>
                  <a:lnTo>
                    <a:pt x="55517" y="6924"/>
                  </a:lnTo>
                  <a:lnTo>
                    <a:pt x="52588" y="5326"/>
                  </a:lnTo>
                  <a:lnTo>
                    <a:pt x="49526" y="3861"/>
                  </a:lnTo>
                  <a:lnTo>
                    <a:pt x="46197" y="2663"/>
                  </a:lnTo>
                  <a:lnTo>
                    <a:pt x="42736" y="1731"/>
                  </a:lnTo>
                  <a:lnTo>
                    <a:pt x="39141" y="933"/>
                  </a:lnTo>
                  <a:lnTo>
                    <a:pt x="35547" y="400"/>
                  </a:lnTo>
                  <a:lnTo>
                    <a:pt x="31686" y="134"/>
                  </a:lnTo>
                  <a:lnTo>
                    <a:pt x="2782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1467;p44">
              <a:extLst>
                <a:ext uri="{FF2B5EF4-FFF2-40B4-BE49-F238E27FC236}">
                  <a16:creationId xmlns:a16="http://schemas.microsoft.com/office/drawing/2014/main" id="{A353D5D2-EA72-4913-B705-859DFC34BF76}"/>
                </a:ext>
              </a:extLst>
            </p:cNvPr>
            <p:cNvSpPr/>
            <p:nvPr/>
          </p:nvSpPr>
          <p:spPr>
            <a:xfrm>
              <a:off x="951351" y="978349"/>
              <a:ext cx="1136559" cy="348621"/>
            </a:xfrm>
            <a:custGeom>
              <a:avLst/>
              <a:gdLst/>
              <a:ahLst/>
              <a:cxnLst/>
              <a:rect l="l" t="t" r="r" b="b"/>
              <a:pathLst>
                <a:path w="63371" h="19438" extrusionOk="0">
                  <a:moveTo>
                    <a:pt x="0" y="0"/>
                  </a:moveTo>
                  <a:lnTo>
                    <a:pt x="0" y="6523"/>
                  </a:lnTo>
                  <a:lnTo>
                    <a:pt x="2929" y="6390"/>
                  </a:lnTo>
                  <a:lnTo>
                    <a:pt x="6257" y="6523"/>
                  </a:lnTo>
                  <a:lnTo>
                    <a:pt x="10251" y="6923"/>
                  </a:lnTo>
                  <a:lnTo>
                    <a:pt x="12514" y="7189"/>
                  </a:lnTo>
                  <a:lnTo>
                    <a:pt x="14778" y="7589"/>
                  </a:lnTo>
                  <a:lnTo>
                    <a:pt x="17174" y="8254"/>
                  </a:lnTo>
                  <a:lnTo>
                    <a:pt x="19437" y="8920"/>
                  </a:lnTo>
                  <a:lnTo>
                    <a:pt x="21701" y="9719"/>
                  </a:lnTo>
                  <a:lnTo>
                    <a:pt x="23964" y="10784"/>
                  </a:lnTo>
                  <a:lnTo>
                    <a:pt x="25961" y="11982"/>
                  </a:lnTo>
                  <a:lnTo>
                    <a:pt x="27958" y="13313"/>
                  </a:lnTo>
                  <a:lnTo>
                    <a:pt x="28890" y="14378"/>
                  </a:lnTo>
                  <a:lnTo>
                    <a:pt x="29688" y="15443"/>
                  </a:lnTo>
                  <a:lnTo>
                    <a:pt x="30354" y="16242"/>
                  </a:lnTo>
                  <a:lnTo>
                    <a:pt x="31153" y="17041"/>
                  </a:lnTo>
                  <a:lnTo>
                    <a:pt x="32617" y="18106"/>
                  </a:lnTo>
                  <a:lnTo>
                    <a:pt x="34082" y="18905"/>
                  </a:lnTo>
                  <a:lnTo>
                    <a:pt x="35014" y="19171"/>
                  </a:lnTo>
                  <a:lnTo>
                    <a:pt x="35812" y="19304"/>
                  </a:lnTo>
                  <a:lnTo>
                    <a:pt x="36744" y="19437"/>
                  </a:lnTo>
                  <a:lnTo>
                    <a:pt x="54717" y="19437"/>
                  </a:lnTo>
                  <a:lnTo>
                    <a:pt x="55649" y="19304"/>
                  </a:lnTo>
                  <a:lnTo>
                    <a:pt x="56581" y="19038"/>
                  </a:lnTo>
                  <a:lnTo>
                    <a:pt x="57513" y="18772"/>
                  </a:lnTo>
                  <a:lnTo>
                    <a:pt x="58312" y="18372"/>
                  </a:lnTo>
                  <a:lnTo>
                    <a:pt x="59110" y="17840"/>
                  </a:lnTo>
                  <a:lnTo>
                    <a:pt x="59909" y="17307"/>
                  </a:lnTo>
                  <a:lnTo>
                    <a:pt x="60575" y="16642"/>
                  </a:lnTo>
                  <a:lnTo>
                    <a:pt x="61241" y="15976"/>
                  </a:lnTo>
                  <a:lnTo>
                    <a:pt x="61773" y="15177"/>
                  </a:lnTo>
                  <a:lnTo>
                    <a:pt x="62173" y="14378"/>
                  </a:lnTo>
                  <a:lnTo>
                    <a:pt x="62705" y="13579"/>
                  </a:lnTo>
                  <a:lnTo>
                    <a:pt x="62971" y="12648"/>
                  </a:lnTo>
                  <a:lnTo>
                    <a:pt x="63238" y="11716"/>
                  </a:lnTo>
                  <a:lnTo>
                    <a:pt x="63371" y="10784"/>
                  </a:lnTo>
                  <a:lnTo>
                    <a:pt x="63371" y="9719"/>
                  </a:lnTo>
                  <a:lnTo>
                    <a:pt x="63371" y="8787"/>
                  </a:lnTo>
                  <a:lnTo>
                    <a:pt x="63238" y="7855"/>
                  </a:lnTo>
                  <a:lnTo>
                    <a:pt x="62971" y="6923"/>
                  </a:lnTo>
                  <a:lnTo>
                    <a:pt x="62705" y="5991"/>
                  </a:lnTo>
                  <a:lnTo>
                    <a:pt x="62173" y="5192"/>
                  </a:lnTo>
                  <a:lnTo>
                    <a:pt x="61773" y="4393"/>
                  </a:lnTo>
                  <a:lnTo>
                    <a:pt x="61241" y="3595"/>
                  </a:lnTo>
                  <a:lnTo>
                    <a:pt x="60575" y="2929"/>
                  </a:lnTo>
                  <a:lnTo>
                    <a:pt x="59909" y="2263"/>
                  </a:lnTo>
                  <a:lnTo>
                    <a:pt x="59110" y="1731"/>
                  </a:lnTo>
                  <a:lnTo>
                    <a:pt x="58312" y="1198"/>
                  </a:lnTo>
                  <a:lnTo>
                    <a:pt x="57513" y="799"/>
                  </a:lnTo>
                  <a:lnTo>
                    <a:pt x="56581" y="533"/>
                  </a:lnTo>
                  <a:lnTo>
                    <a:pt x="55649" y="266"/>
                  </a:lnTo>
                  <a:lnTo>
                    <a:pt x="54717" y="133"/>
                  </a:lnTo>
                  <a:lnTo>
                    <a:pt x="53652" y="0"/>
                  </a:lnTo>
                  <a:close/>
                </a:path>
              </a:pathLst>
            </a:custGeom>
            <a:solidFill>
              <a:srgbClr val="B0BE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1468;p44">
              <a:extLst>
                <a:ext uri="{FF2B5EF4-FFF2-40B4-BE49-F238E27FC236}">
                  <a16:creationId xmlns:a16="http://schemas.microsoft.com/office/drawing/2014/main" id="{1987C58A-A9EA-4023-9909-0199D1E945E2}"/>
                </a:ext>
              </a:extLst>
            </p:cNvPr>
            <p:cNvSpPr/>
            <p:nvPr/>
          </p:nvSpPr>
          <p:spPr>
            <a:xfrm>
              <a:off x="951351" y="978349"/>
              <a:ext cx="1136559" cy="348621"/>
            </a:xfrm>
            <a:custGeom>
              <a:avLst/>
              <a:gdLst/>
              <a:ahLst/>
              <a:cxnLst/>
              <a:rect l="l" t="t" r="r" b="b"/>
              <a:pathLst>
                <a:path w="63371" h="19438" fill="none" extrusionOk="0">
                  <a:moveTo>
                    <a:pt x="53652" y="0"/>
                  </a:moveTo>
                  <a:lnTo>
                    <a:pt x="37543" y="0"/>
                  </a:lnTo>
                  <a:lnTo>
                    <a:pt x="0" y="0"/>
                  </a:lnTo>
                  <a:lnTo>
                    <a:pt x="0" y="6523"/>
                  </a:lnTo>
                  <a:lnTo>
                    <a:pt x="0" y="6523"/>
                  </a:lnTo>
                  <a:lnTo>
                    <a:pt x="2929" y="6390"/>
                  </a:lnTo>
                  <a:lnTo>
                    <a:pt x="6257" y="6523"/>
                  </a:lnTo>
                  <a:lnTo>
                    <a:pt x="10251" y="6923"/>
                  </a:lnTo>
                  <a:lnTo>
                    <a:pt x="12514" y="7189"/>
                  </a:lnTo>
                  <a:lnTo>
                    <a:pt x="14778" y="7589"/>
                  </a:lnTo>
                  <a:lnTo>
                    <a:pt x="17174" y="8254"/>
                  </a:lnTo>
                  <a:lnTo>
                    <a:pt x="19437" y="8920"/>
                  </a:lnTo>
                  <a:lnTo>
                    <a:pt x="21701" y="9719"/>
                  </a:lnTo>
                  <a:lnTo>
                    <a:pt x="23964" y="10784"/>
                  </a:lnTo>
                  <a:lnTo>
                    <a:pt x="25961" y="11982"/>
                  </a:lnTo>
                  <a:lnTo>
                    <a:pt x="27958" y="13313"/>
                  </a:lnTo>
                  <a:lnTo>
                    <a:pt x="27958" y="13313"/>
                  </a:lnTo>
                  <a:lnTo>
                    <a:pt x="28890" y="14378"/>
                  </a:lnTo>
                  <a:lnTo>
                    <a:pt x="29688" y="15443"/>
                  </a:lnTo>
                  <a:lnTo>
                    <a:pt x="29688" y="15443"/>
                  </a:lnTo>
                  <a:lnTo>
                    <a:pt x="30354" y="16242"/>
                  </a:lnTo>
                  <a:lnTo>
                    <a:pt x="31153" y="17041"/>
                  </a:lnTo>
                  <a:lnTo>
                    <a:pt x="31153" y="17041"/>
                  </a:lnTo>
                  <a:lnTo>
                    <a:pt x="31153" y="17041"/>
                  </a:lnTo>
                  <a:lnTo>
                    <a:pt x="31153" y="17041"/>
                  </a:lnTo>
                  <a:lnTo>
                    <a:pt x="32617" y="18106"/>
                  </a:lnTo>
                  <a:lnTo>
                    <a:pt x="34082" y="18905"/>
                  </a:lnTo>
                  <a:lnTo>
                    <a:pt x="35014" y="19171"/>
                  </a:lnTo>
                  <a:lnTo>
                    <a:pt x="35812" y="19304"/>
                  </a:lnTo>
                  <a:lnTo>
                    <a:pt x="36744" y="19437"/>
                  </a:lnTo>
                  <a:lnTo>
                    <a:pt x="37543" y="19437"/>
                  </a:lnTo>
                  <a:lnTo>
                    <a:pt x="53652" y="19437"/>
                  </a:lnTo>
                  <a:lnTo>
                    <a:pt x="53652" y="19437"/>
                  </a:lnTo>
                  <a:lnTo>
                    <a:pt x="54717" y="19437"/>
                  </a:lnTo>
                  <a:lnTo>
                    <a:pt x="55649" y="19304"/>
                  </a:lnTo>
                  <a:lnTo>
                    <a:pt x="56581" y="19038"/>
                  </a:lnTo>
                  <a:lnTo>
                    <a:pt x="57513" y="18772"/>
                  </a:lnTo>
                  <a:lnTo>
                    <a:pt x="58312" y="18372"/>
                  </a:lnTo>
                  <a:lnTo>
                    <a:pt x="59110" y="17840"/>
                  </a:lnTo>
                  <a:lnTo>
                    <a:pt x="59909" y="17307"/>
                  </a:lnTo>
                  <a:lnTo>
                    <a:pt x="60575" y="16642"/>
                  </a:lnTo>
                  <a:lnTo>
                    <a:pt x="61241" y="15976"/>
                  </a:lnTo>
                  <a:lnTo>
                    <a:pt x="61773" y="15177"/>
                  </a:lnTo>
                  <a:lnTo>
                    <a:pt x="62173" y="14378"/>
                  </a:lnTo>
                  <a:lnTo>
                    <a:pt x="62705" y="13579"/>
                  </a:lnTo>
                  <a:lnTo>
                    <a:pt x="62971" y="12648"/>
                  </a:lnTo>
                  <a:lnTo>
                    <a:pt x="63238" y="11716"/>
                  </a:lnTo>
                  <a:lnTo>
                    <a:pt x="63371" y="10784"/>
                  </a:lnTo>
                  <a:lnTo>
                    <a:pt x="63371" y="9719"/>
                  </a:lnTo>
                  <a:lnTo>
                    <a:pt x="63371" y="9719"/>
                  </a:lnTo>
                  <a:lnTo>
                    <a:pt x="63371" y="8787"/>
                  </a:lnTo>
                  <a:lnTo>
                    <a:pt x="63238" y="7855"/>
                  </a:lnTo>
                  <a:lnTo>
                    <a:pt x="62971" y="6923"/>
                  </a:lnTo>
                  <a:lnTo>
                    <a:pt x="62705" y="5991"/>
                  </a:lnTo>
                  <a:lnTo>
                    <a:pt x="62173" y="5192"/>
                  </a:lnTo>
                  <a:lnTo>
                    <a:pt x="61773" y="4393"/>
                  </a:lnTo>
                  <a:lnTo>
                    <a:pt x="61241" y="3595"/>
                  </a:lnTo>
                  <a:lnTo>
                    <a:pt x="60575" y="2929"/>
                  </a:lnTo>
                  <a:lnTo>
                    <a:pt x="59909" y="2263"/>
                  </a:lnTo>
                  <a:lnTo>
                    <a:pt x="59110" y="1731"/>
                  </a:lnTo>
                  <a:lnTo>
                    <a:pt x="58312" y="1198"/>
                  </a:lnTo>
                  <a:lnTo>
                    <a:pt x="57513" y="799"/>
                  </a:lnTo>
                  <a:lnTo>
                    <a:pt x="56581" y="533"/>
                  </a:lnTo>
                  <a:lnTo>
                    <a:pt x="55649" y="266"/>
                  </a:lnTo>
                  <a:lnTo>
                    <a:pt x="54717" y="133"/>
                  </a:lnTo>
                  <a:lnTo>
                    <a:pt x="5365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1469;p44">
              <a:extLst>
                <a:ext uri="{FF2B5EF4-FFF2-40B4-BE49-F238E27FC236}">
                  <a16:creationId xmlns:a16="http://schemas.microsoft.com/office/drawing/2014/main" id="{54B2CE85-F796-4E39-B5D9-5F9A2BD282C1}"/>
                </a:ext>
              </a:extLst>
            </p:cNvPr>
            <p:cNvSpPr/>
            <p:nvPr/>
          </p:nvSpPr>
          <p:spPr>
            <a:xfrm>
              <a:off x="951351" y="1023707"/>
              <a:ext cx="1136559" cy="303263"/>
            </a:xfrm>
            <a:custGeom>
              <a:avLst/>
              <a:gdLst/>
              <a:ahLst/>
              <a:cxnLst/>
              <a:rect l="l" t="t" r="r" b="b"/>
              <a:pathLst>
                <a:path w="63371" h="16909" extrusionOk="0">
                  <a:moveTo>
                    <a:pt x="0" y="1"/>
                  </a:moveTo>
                  <a:lnTo>
                    <a:pt x="0" y="3994"/>
                  </a:lnTo>
                  <a:lnTo>
                    <a:pt x="2396" y="3861"/>
                  </a:lnTo>
                  <a:lnTo>
                    <a:pt x="4793" y="3994"/>
                  </a:lnTo>
                  <a:lnTo>
                    <a:pt x="7589" y="4128"/>
                  </a:lnTo>
                  <a:lnTo>
                    <a:pt x="10784" y="4394"/>
                  </a:lnTo>
                  <a:lnTo>
                    <a:pt x="14378" y="5060"/>
                  </a:lnTo>
                  <a:lnTo>
                    <a:pt x="16109" y="5459"/>
                  </a:lnTo>
                  <a:lnTo>
                    <a:pt x="17973" y="5858"/>
                  </a:lnTo>
                  <a:lnTo>
                    <a:pt x="19704" y="6524"/>
                  </a:lnTo>
                  <a:lnTo>
                    <a:pt x="21567" y="7057"/>
                  </a:lnTo>
                  <a:lnTo>
                    <a:pt x="23165" y="7855"/>
                  </a:lnTo>
                  <a:lnTo>
                    <a:pt x="24896" y="8787"/>
                  </a:lnTo>
                  <a:lnTo>
                    <a:pt x="26493" y="9719"/>
                  </a:lnTo>
                  <a:lnTo>
                    <a:pt x="27958" y="10784"/>
                  </a:lnTo>
                  <a:lnTo>
                    <a:pt x="28890" y="11849"/>
                  </a:lnTo>
                  <a:lnTo>
                    <a:pt x="29688" y="12914"/>
                  </a:lnTo>
                  <a:lnTo>
                    <a:pt x="30354" y="13713"/>
                  </a:lnTo>
                  <a:lnTo>
                    <a:pt x="31153" y="14512"/>
                  </a:lnTo>
                  <a:lnTo>
                    <a:pt x="32617" y="15577"/>
                  </a:lnTo>
                  <a:lnTo>
                    <a:pt x="34082" y="16376"/>
                  </a:lnTo>
                  <a:lnTo>
                    <a:pt x="35014" y="16642"/>
                  </a:lnTo>
                  <a:lnTo>
                    <a:pt x="35812" y="16775"/>
                  </a:lnTo>
                  <a:lnTo>
                    <a:pt x="36744" y="16908"/>
                  </a:lnTo>
                  <a:lnTo>
                    <a:pt x="54717" y="16908"/>
                  </a:lnTo>
                  <a:lnTo>
                    <a:pt x="55649" y="16775"/>
                  </a:lnTo>
                  <a:lnTo>
                    <a:pt x="56581" y="16509"/>
                  </a:lnTo>
                  <a:lnTo>
                    <a:pt x="57513" y="16243"/>
                  </a:lnTo>
                  <a:lnTo>
                    <a:pt x="58312" y="15843"/>
                  </a:lnTo>
                  <a:lnTo>
                    <a:pt x="59110" y="15311"/>
                  </a:lnTo>
                  <a:lnTo>
                    <a:pt x="59909" y="14778"/>
                  </a:lnTo>
                  <a:lnTo>
                    <a:pt x="60575" y="14113"/>
                  </a:lnTo>
                  <a:lnTo>
                    <a:pt x="61241" y="13447"/>
                  </a:lnTo>
                  <a:lnTo>
                    <a:pt x="61773" y="12648"/>
                  </a:lnTo>
                  <a:lnTo>
                    <a:pt x="62173" y="11849"/>
                  </a:lnTo>
                  <a:lnTo>
                    <a:pt x="62705" y="11050"/>
                  </a:lnTo>
                  <a:lnTo>
                    <a:pt x="62971" y="10119"/>
                  </a:lnTo>
                  <a:lnTo>
                    <a:pt x="63238" y="9187"/>
                  </a:lnTo>
                  <a:lnTo>
                    <a:pt x="63371" y="8255"/>
                  </a:lnTo>
                  <a:lnTo>
                    <a:pt x="63371" y="7190"/>
                  </a:lnTo>
                  <a:lnTo>
                    <a:pt x="63371" y="6258"/>
                  </a:lnTo>
                  <a:lnTo>
                    <a:pt x="63238" y="5326"/>
                  </a:lnTo>
                  <a:lnTo>
                    <a:pt x="62705" y="6923"/>
                  </a:lnTo>
                  <a:lnTo>
                    <a:pt x="62039" y="8388"/>
                  </a:lnTo>
                  <a:lnTo>
                    <a:pt x="60974" y="9719"/>
                  </a:lnTo>
                  <a:lnTo>
                    <a:pt x="59909" y="10784"/>
                  </a:lnTo>
                  <a:lnTo>
                    <a:pt x="58578" y="11716"/>
                  </a:lnTo>
                  <a:lnTo>
                    <a:pt x="56980" y="12382"/>
                  </a:lnTo>
                  <a:lnTo>
                    <a:pt x="55383" y="12914"/>
                  </a:lnTo>
                  <a:lnTo>
                    <a:pt x="53652" y="13047"/>
                  </a:lnTo>
                  <a:lnTo>
                    <a:pt x="36744" y="13047"/>
                  </a:lnTo>
                  <a:lnTo>
                    <a:pt x="35812" y="12914"/>
                  </a:lnTo>
                  <a:lnTo>
                    <a:pt x="35014" y="12648"/>
                  </a:lnTo>
                  <a:lnTo>
                    <a:pt x="34082" y="12382"/>
                  </a:lnTo>
                  <a:lnTo>
                    <a:pt x="32617" y="11583"/>
                  </a:lnTo>
                  <a:lnTo>
                    <a:pt x="31153" y="10651"/>
                  </a:lnTo>
                  <a:lnTo>
                    <a:pt x="30354" y="9852"/>
                  </a:lnTo>
                  <a:lnTo>
                    <a:pt x="29688" y="8920"/>
                  </a:lnTo>
                  <a:lnTo>
                    <a:pt x="28890" y="7855"/>
                  </a:lnTo>
                  <a:lnTo>
                    <a:pt x="27958" y="6923"/>
                  </a:lnTo>
                  <a:lnTo>
                    <a:pt x="26493" y="5858"/>
                  </a:lnTo>
                  <a:lnTo>
                    <a:pt x="24896" y="4793"/>
                  </a:lnTo>
                  <a:lnTo>
                    <a:pt x="23165" y="3994"/>
                  </a:lnTo>
                  <a:lnTo>
                    <a:pt x="21567" y="3196"/>
                  </a:lnTo>
                  <a:lnTo>
                    <a:pt x="19704" y="2530"/>
                  </a:lnTo>
                  <a:lnTo>
                    <a:pt x="17973" y="1997"/>
                  </a:lnTo>
                  <a:lnTo>
                    <a:pt x="16109" y="1465"/>
                  </a:lnTo>
                  <a:lnTo>
                    <a:pt x="14378" y="1066"/>
                  </a:lnTo>
                  <a:lnTo>
                    <a:pt x="10917" y="533"/>
                  </a:lnTo>
                  <a:lnTo>
                    <a:pt x="7589" y="134"/>
                  </a:lnTo>
                  <a:lnTo>
                    <a:pt x="4793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1470;p44">
              <a:extLst>
                <a:ext uri="{FF2B5EF4-FFF2-40B4-BE49-F238E27FC236}">
                  <a16:creationId xmlns:a16="http://schemas.microsoft.com/office/drawing/2014/main" id="{B2F1CCED-3246-4644-B663-44F7312992B4}"/>
                </a:ext>
              </a:extLst>
            </p:cNvPr>
            <p:cNvSpPr/>
            <p:nvPr/>
          </p:nvSpPr>
          <p:spPr>
            <a:xfrm>
              <a:off x="951351" y="2055202"/>
              <a:ext cx="1637986" cy="2485648"/>
            </a:xfrm>
            <a:custGeom>
              <a:avLst/>
              <a:gdLst/>
              <a:ahLst/>
              <a:cxnLst/>
              <a:rect l="l" t="t" r="r" b="b"/>
              <a:pathLst>
                <a:path w="91329" h="138592" extrusionOk="0">
                  <a:moveTo>
                    <a:pt x="45664" y="1"/>
                  </a:moveTo>
                  <a:lnTo>
                    <a:pt x="41005" y="134"/>
                  </a:lnTo>
                  <a:lnTo>
                    <a:pt x="36478" y="533"/>
                  </a:lnTo>
                  <a:lnTo>
                    <a:pt x="32085" y="1199"/>
                  </a:lnTo>
                  <a:lnTo>
                    <a:pt x="27958" y="2131"/>
                  </a:lnTo>
                  <a:lnTo>
                    <a:pt x="25828" y="2796"/>
                  </a:lnTo>
                  <a:lnTo>
                    <a:pt x="23964" y="3462"/>
                  </a:lnTo>
                  <a:lnTo>
                    <a:pt x="21967" y="4128"/>
                  </a:lnTo>
                  <a:lnTo>
                    <a:pt x="20103" y="4926"/>
                  </a:lnTo>
                  <a:lnTo>
                    <a:pt x="18372" y="5725"/>
                  </a:lnTo>
                  <a:lnTo>
                    <a:pt x="16642" y="6657"/>
                  </a:lnTo>
                  <a:lnTo>
                    <a:pt x="14911" y="7722"/>
                  </a:lnTo>
                  <a:lnTo>
                    <a:pt x="13313" y="8787"/>
                  </a:lnTo>
                  <a:lnTo>
                    <a:pt x="11849" y="9986"/>
                  </a:lnTo>
                  <a:lnTo>
                    <a:pt x="10384" y="11184"/>
                  </a:lnTo>
                  <a:lnTo>
                    <a:pt x="9053" y="12515"/>
                  </a:lnTo>
                  <a:lnTo>
                    <a:pt x="7722" y="13846"/>
                  </a:lnTo>
                  <a:lnTo>
                    <a:pt x="6524" y="15311"/>
                  </a:lnTo>
                  <a:lnTo>
                    <a:pt x="5459" y="16908"/>
                  </a:lnTo>
                  <a:lnTo>
                    <a:pt x="4527" y="18506"/>
                  </a:lnTo>
                  <a:lnTo>
                    <a:pt x="3595" y="20237"/>
                  </a:lnTo>
                  <a:lnTo>
                    <a:pt x="2663" y="21967"/>
                  </a:lnTo>
                  <a:lnTo>
                    <a:pt x="1997" y="23831"/>
                  </a:lnTo>
                  <a:lnTo>
                    <a:pt x="1331" y="25695"/>
                  </a:lnTo>
                  <a:lnTo>
                    <a:pt x="932" y="27692"/>
                  </a:lnTo>
                  <a:lnTo>
                    <a:pt x="533" y="29822"/>
                  </a:lnTo>
                  <a:lnTo>
                    <a:pt x="133" y="31952"/>
                  </a:lnTo>
                  <a:lnTo>
                    <a:pt x="0" y="34216"/>
                  </a:lnTo>
                  <a:lnTo>
                    <a:pt x="0" y="36479"/>
                  </a:lnTo>
                  <a:lnTo>
                    <a:pt x="0" y="131935"/>
                  </a:lnTo>
                  <a:lnTo>
                    <a:pt x="133" y="133266"/>
                  </a:lnTo>
                  <a:lnTo>
                    <a:pt x="533" y="134597"/>
                  </a:lnTo>
                  <a:lnTo>
                    <a:pt x="1065" y="135662"/>
                  </a:lnTo>
                  <a:lnTo>
                    <a:pt x="1864" y="136727"/>
                  </a:lnTo>
                  <a:lnTo>
                    <a:pt x="2929" y="137526"/>
                  </a:lnTo>
                  <a:lnTo>
                    <a:pt x="3994" y="138059"/>
                  </a:lnTo>
                  <a:lnTo>
                    <a:pt x="5325" y="138458"/>
                  </a:lnTo>
                  <a:lnTo>
                    <a:pt x="6657" y="138591"/>
                  </a:lnTo>
                  <a:lnTo>
                    <a:pt x="84672" y="138591"/>
                  </a:lnTo>
                  <a:lnTo>
                    <a:pt x="86003" y="138458"/>
                  </a:lnTo>
                  <a:lnTo>
                    <a:pt x="87201" y="138059"/>
                  </a:lnTo>
                  <a:lnTo>
                    <a:pt x="88399" y="137526"/>
                  </a:lnTo>
                  <a:lnTo>
                    <a:pt x="89331" y="136727"/>
                  </a:lnTo>
                  <a:lnTo>
                    <a:pt x="90130" y="135662"/>
                  </a:lnTo>
                  <a:lnTo>
                    <a:pt x="90796" y="134597"/>
                  </a:lnTo>
                  <a:lnTo>
                    <a:pt x="91195" y="133266"/>
                  </a:lnTo>
                  <a:lnTo>
                    <a:pt x="91328" y="131935"/>
                  </a:lnTo>
                  <a:lnTo>
                    <a:pt x="91328" y="36479"/>
                  </a:lnTo>
                  <a:lnTo>
                    <a:pt x="91328" y="34216"/>
                  </a:lnTo>
                  <a:lnTo>
                    <a:pt x="91062" y="31952"/>
                  </a:lnTo>
                  <a:lnTo>
                    <a:pt x="90796" y="29822"/>
                  </a:lnTo>
                  <a:lnTo>
                    <a:pt x="90396" y="27692"/>
                  </a:lnTo>
                  <a:lnTo>
                    <a:pt x="89864" y="25695"/>
                  </a:lnTo>
                  <a:lnTo>
                    <a:pt x="89331" y="23831"/>
                  </a:lnTo>
                  <a:lnTo>
                    <a:pt x="88533" y="21967"/>
                  </a:lnTo>
                  <a:lnTo>
                    <a:pt x="87734" y="20237"/>
                  </a:lnTo>
                  <a:lnTo>
                    <a:pt x="86802" y="18506"/>
                  </a:lnTo>
                  <a:lnTo>
                    <a:pt x="85870" y="16908"/>
                  </a:lnTo>
                  <a:lnTo>
                    <a:pt x="84672" y="15311"/>
                  </a:lnTo>
                  <a:lnTo>
                    <a:pt x="83474" y="13846"/>
                  </a:lnTo>
                  <a:lnTo>
                    <a:pt x="82275" y="12515"/>
                  </a:lnTo>
                  <a:lnTo>
                    <a:pt x="80811" y="11184"/>
                  </a:lnTo>
                  <a:lnTo>
                    <a:pt x="79480" y="9986"/>
                  </a:lnTo>
                  <a:lnTo>
                    <a:pt x="77882" y="8787"/>
                  </a:lnTo>
                  <a:lnTo>
                    <a:pt x="76284" y="7722"/>
                  </a:lnTo>
                  <a:lnTo>
                    <a:pt x="74687" y="6657"/>
                  </a:lnTo>
                  <a:lnTo>
                    <a:pt x="72956" y="5725"/>
                  </a:lnTo>
                  <a:lnTo>
                    <a:pt x="71092" y="4926"/>
                  </a:lnTo>
                  <a:lnTo>
                    <a:pt x="69362" y="4128"/>
                  </a:lnTo>
                  <a:lnTo>
                    <a:pt x="67365" y="3462"/>
                  </a:lnTo>
                  <a:lnTo>
                    <a:pt x="65368" y="2796"/>
                  </a:lnTo>
                  <a:lnTo>
                    <a:pt x="63371" y="2131"/>
                  </a:lnTo>
                  <a:lnTo>
                    <a:pt x="59244" y="1199"/>
                  </a:lnTo>
                  <a:lnTo>
                    <a:pt x="54850" y="533"/>
                  </a:lnTo>
                  <a:lnTo>
                    <a:pt x="50324" y="134"/>
                  </a:lnTo>
                  <a:lnTo>
                    <a:pt x="45664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1471;p44">
              <a:extLst>
                <a:ext uri="{FF2B5EF4-FFF2-40B4-BE49-F238E27FC236}">
                  <a16:creationId xmlns:a16="http://schemas.microsoft.com/office/drawing/2014/main" id="{9BBEFAFE-142B-4373-B409-7D7C45F82684}"/>
                </a:ext>
              </a:extLst>
            </p:cNvPr>
            <p:cNvSpPr/>
            <p:nvPr/>
          </p:nvSpPr>
          <p:spPr>
            <a:xfrm>
              <a:off x="951351" y="2055202"/>
              <a:ext cx="1637986" cy="2485648"/>
            </a:xfrm>
            <a:custGeom>
              <a:avLst/>
              <a:gdLst/>
              <a:ahLst/>
              <a:cxnLst/>
              <a:rect l="l" t="t" r="r" b="b"/>
              <a:pathLst>
                <a:path w="91329" h="138592" fill="none" extrusionOk="0">
                  <a:moveTo>
                    <a:pt x="84672" y="138591"/>
                  </a:moveTo>
                  <a:lnTo>
                    <a:pt x="6657" y="138591"/>
                  </a:lnTo>
                  <a:lnTo>
                    <a:pt x="6657" y="138591"/>
                  </a:lnTo>
                  <a:lnTo>
                    <a:pt x="5325" y="138458"/>
                  </a:lnTo>
                  <a:lnTo>
                    <a:pt x="3994" y="138059"/>
                  </a:lnTo>
                  <a:lnTo>
                    <a:pt x="2929" y="137526"/>
                  </a:lnTo>
                  <a:lnTo>
                    <a:pt x="1864" y="136727"/>
                  </a:lnTo>
                  <a:lnTo>
                    <a:pt x="1065" y="135662"/>
                  </a:lnTo>
                  <a:lnTo>
                    <a:pt x="533" y="134597"/>
                  </a:lnTo>
                  <a:lnTo>
                    <a:pt x="133" y="133266"/>
                  </a:lnTo>
                  <a:lnTo>
                    <a:pt x="0" y="131935"/>
                  </a:lnTo>
                  <a:lnTo>
                    <a:pt x="0" y="36479"/>
                  </a:lnTo>
                  <a:lnTo>
                    <a:pt x="0" y="36479"/>
                  </a:lnTo>
                  <a:lnTo>
                    <a:pt x="0" y="34216"/>
                  </a:lnTo>
                  <a:lnTo>
                    <a:pt x="133" y="31952"/>
                  </a:lnTo>
                  <a:lnTo>
                    <a:pt x="533" y="29822"/>
                  </a:lnTo>
                  <a:lnTo>
                    <a:pt x="932" y="27692"/>
                  </a:lnTo>
                  <a:lnTo>
                    <a:pt x="1331" y="25695"/>
                  </a:lnTo>
                  <a:lnTo>
                    <a:pt x="1997" y="23831"/>
                  </a:lnTo>
                  <a:lnTo>
                    <a:pt x="2663" y="21967"/>
                  </a:lnTo>
                  <a:lnTo>
                    <a:pt x="3595" y="20237"/>
                  </a:lnTo>
                  <a:lnTo>
                    <a:pt x="4527" y="18506"/>
                  </a:lnTo>
                  <a:lnTo>
                    <a:pt x="5459" y="16908"/>
                  </a:lnTo>
                  <a:lnTo>
                    <a:pt x="6524" y="15311"/>
                  </a:lnTo>
                  <a:lnTo>
                    <a:pt x="7722" y="13846"/>
                  </a:lnTo>
                  <a:lnTo>
                    <a:pt x="9053" y="12515"/>
                  </a:lnTo>
                  <a:lnTo>
                    <a:pt x="10384" y="11184"/>
                  </a:lnTo>
                  <a:lnTo>
                    <a:pt x="11849" y="9986"/>
                  </a:lnTo>
                  <a:lnTo>
                    <a:pt x="13313" y="8787"/>
                  </a:lnTo>
                  <a:lnTo>
                    <a:pt x="14911" y="7722"/>
                  </a:lnTo>
                  <a:lnTo>
                    <a:pt x="16642" y="6657"/>
                  </a:lnTo>
                  <a:lnTo>
                    <a:pt x="18372" y="5725"/>
                  </a:lnTo>
                  <a:lnTo>
                    <a:pt x="20103" y="4926"/>
                  </a:lnTo>
                  <a:lnTo>
                    <a:pt x="21967" y="4128"/>
                  </a:lnTo>
                  <a:lnTo>
                    <a:pt x="23964" y="3462"/>
                  </a:lnTo>
                  <a:lnTo>
                    <a:pt x="25828" y="2796"/>
                  </a:lnTo>
                  <a:lnTo>
                    <a:pt x="27958" y="2131"/>
                  </a:lnTo>
                  <a:lnTo>
                    <a:pt x="32085" y="1199"/>
                  </a:lnTo>
                  <a:lnTo>
                    <a:pt x="36478" y="533"/>
                  </a:lnTo>
                  <a:lnTo>
                    <a:pt x="41005" y="134"/>
                  </a:lnTo>
                  <a:lnTo>
                    <a:pt x="45664" y="1"/>
                  </a:lnTo>
                  <a:lnTo>
                    <a:pt x="45664" y="1"/>
                  </a:lnTo>
                  <a:lnTo>
                    <a:pt x="50324" y="134"/>
                  </a:lnTo>
                  <a:lnTo>
                    <a:pt x="54850" y="533"/>
                  </a:lnTo>
                  <a:lnTo>
                    <a:pt x="59244" y="1199"/>
                  </a:lnTo>
                  <a:lnTo>
                    <a:pt x="63371" y="2131"/>
                  </a:lnTo>
                  <a:lnTo>
                    <a:pt x="65368" y="2796"/>
                  </a:lnTo>
                  <a:lnTo>
                    <a:pt x="67365" y="3462"/>
                  </a:lnTo>
                  <a:lnTo>
                    <a:pt x="69362" y="4128"/>
                  </a:lnTo>
                  <a:lnTo>
                    <a:pt x="71092" y="4926"/>
                  </a:lnTo>
                  <a:lnTo>
                    <a:pt x="72956" y="5725"/>
                  </a:lnTo>
                  <a:lnTo>
                    <a:pt x="74687" y="6657"/>
                  </a:lnTo>
                  <a:lnTo>
                    <a:pt x="76284" y="7722"/>
                  </a:lnTo>
                  <a:lnTo>
                    <a:pt x="77882" y="8787"/>
                  </a:lnTo>
                  <a:lnTo>
                    <a:pt x="79480" y="9986"/>
                  </a:lnTo>
                  <a:lnTo>
                    <a:pt x="80811" y="11184"/>
                  </a:lnTo>
                  <a:lnTo>
                    <a:pt x="82275" y="12515"/>
                  </a:lnTo>
                  <a:lnTo>
                    <a:pt x="83474" y="13846"/>
                  </a:lnTo>
                  <a:lnTo>
                    <a:pt x="84672" y="15311"/>
                  </a:lnTo>
                  <a:lnTo>
                    <a:pt x="85870" y="16908"/>
                  </a:lnTo>
                  <a:lnTo>
                    <a:pt x="86802" y="18506"/>
                  </a:lnTo>
                  <a:lnTo>
                    <a:pt x="87734" y="20237"/>
                  </a:lnTo>
                  <a:lnTo>
                    <a:pt x="88533" y="21967"/>
                  </a:lnTo>
                  <a:lnTo>
                    <a:pt x="89331" y="23831"/>
                  </a:lnTo>
                  <a:lnTo>
                    <a:pt x="89864" y="25695"/>
                  </a:lnTo>
                  <a:lnTo>
                    <a:pt x="90396" y="27692"/>
                  </a:lnTo>
                  <a:lnTo>
                    <a:pt x="90796" y="29822"/>
                  </a:lnTo>
                  <a:lnTo>
                    <a:pt x="91062" y="31952"/>
                  </a:lnTo>
                  <a:lnTo>
                    <a:pt x="91328" y="34216"/>
                  </a:lnTo>
                  <a:lnTo>
                    <a:pt x="91328" y="36479"/>
                  </a:lnTo>
                  <a:lnTo>
                    <a:pt x="91328" y="131935"/>
                  </a:lnTo>
                  <a:lnTo>
                    <a:pt x="91328" y="131935"/>
                  </a:lnTo>
                  <a:lnTo>
                    <a:pt x="91195" y="133266"/>
                  </a:lnTo>
                  <a:lnTo>
                    <a:pt x="90796" y="134597"/>
                  </a:lnTo>
                  <a:lnTo>
                    <a:pt x="90130" y="135662"/>
                  </a:lnTo>
                  <a:lnTo>
                    <a:pt x="89331" y="136727"/>
                  </a:lnTo>
                  <a:lnTo>
                    <a:pt x="88399" y="137526"/>
                  </a:lnTo>
                  <a:lnTo>
                    <a:pt x="87201" y="138059"/>
                  </a:lnTo>
                  <a:lnTo>
                    <a:pt x="86003" y="138458"/>
                  </a:lnTo>
                  <a:lnTo>
                    <a:pt x="84672" y="1385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1472;p44">
              <a:extLst>
                <a:ext uri="{FF2B5EF4-FFF2-40B4-BE49-F238E27FC236}">
                  <a16:creationId xmlns:a16="http://schemas.microsoft.com/office/drawing/2014/main" id="{D2C8DDFC-4123-46F7-9D14-DA3334F3148F}"/>
                </a:ext>
              </a:extLst>
            </p:cNvPr>
            <p:cNvSpPr/>
            <p:nvPr/>
          </p:nvSpPr>
          <p:spPr>
            <a:xfrm>
              <a:off x="1011039" y="2122064"/>
              <a:ext cx="1289383" cy="2246861"/>
            </a:xfrm>
            <a:custGeom>
              <a:avLst/>
              <a:gdLst/>
              <a:ahLst/>
              <a:cxnLst/>
              <a:rect l="l" t="t" r="r" b="b"/>
              <a:pathLst>
                <a:path w="71892" h="125278" extrusionOk="0">
                  <a:moveTo>
                    <a:pt x="42336" y="0"/>
                  </a:moveTo>
                  <a:lnTo>
                    <a:pt x="38076" y="133"/>
                  </a:lnTo>
                  <a:lnTo>
                    <a:pt x="33816" y="533"/>
                  </a:lnTo>
                  <a:lnTo>
                    <a:pt x="29822" y="1198"/>
                  </a:lnTo>
                  <a:lnTo>
                    <a:pt x="25961" y="2130"/>
                  </a:lnTo>
                  <a:lnTo>
                    <a:pt x="22233" y="3329"/>
                  </a:lnTo>
                  <a:lnTo>
                    <a:pt x="20503" y="3994"/>
                  </a:lnTo>
                  <a:lnTo>
                    <a:pt x="18772" y="4660"/>
                  </a:lnTo>
                  <a:lnTo>
                    <a:pt x="17041" y="5459"/>
                  </a:lnTo>
                  <a:lnTo>
                    <a:pt x="15444" y="6391"/>
                  </a:lnTo>
                  <a:lnTo>
                    <a:pt x="13979" y="7323"/>
                  </a:lnTo>
                  <a:lnTo>
                    <a:pt x="12515" y="8388"/>
                  </a:lnTo>
                  <a:lnTo>
                    <a:pt x="11050" y="9453"/>
                  </a:lnTo>
                  <a:lnTo>
                    <a:pt x="9719" y="10651"/>
                  </a:lnTo>
                  <a:lnTo>
                    <a:pt x="8521" y="11849"/>
                  </a:lnTo>
                  <a:lnTo>
                    <a:pt x="7323" y="13180"/>
                  </a:lnTo>
                  <a:lnTo>
                    <a:pt x="6258" y="14512"/>
                  </a:lnTo>
                  <a:lnTo>
                    <a:pt x="5193" y="15976"/>
                  </a:lnTo>
                  <a:lnTo>
                    <a:pt x="4261" y="17574"/>
                  </a:lnTo>
                  <a:lnTo>
                    <a:pt x="3329" y="19171"/>
                  </a:lnTo>
                  <a:lnTo>
                    <a:pt x="2663" y="20769"/>
                  </a:lnTo>
                  <a:lnTo>
                    <a:pt x="1997" y="22500"/>
                  </a:lnTo>
                  <a:lnTo>
                    <a:pt x="1332" y="24363"/>
                  </a:lnTo>
                  <a:lnTo>
                    <a:pt x="932" y="26227"/>
                  </a:lnTo>
                  <a:lnTo>
                    <a:pt x="533" y="28224"/>
                  </a:lnTo>
                  <a:lnTo>
                    <a:pt x="267" y="30221"/>
                  </a:lnTo>
                  <a:lnTo>
                    <a:pt x="134" y="32351"/>
                  </a:lnTo>
                  <a:lnTo>
                    <a:pt x="0" y="34615"/>
                  </a:lnTo>
                  <a:lnTo>
                    <a:pt x="0" y="44333"/>
                  </a:lnTo>
                  <a:lnTo>
                    <a:pt x="3462" y="44333"/>
                  </a:lnTo>
                  <a:lnTo>
                    <a:pt x="3462" y="36212"/>
                  </a:lnTo>
                  <a:lnTo>
                    <a:pt x="3595" y="34082"/>
                  </a:lnTo>
                  <a:lnTo>
                    <a:pt x="3728" y="32085"/>
                  </a:lnTo>
                  <a:lnTo>
                    <a:pt x="3994" y="30221"/>
                  </a:lnTo>
                  <a:lnTo>
                    <a:pt x="4261" y="28357"/>
                  </a:lnTo>
                  <a:lnTo>
                    <a:pt x="4793" y="26494"/>
                  </a:lnTo>
                  <a:lnTo>
                    <a:pt x="5326" y="24896"/>
                  </a:lnTo>
                  <a:lnTo>
                    <a:pt x="5858" y="23165"/>
                  </a:lnTo>
                  <a:lnTo>
                    <a:pt x="6524" y="21568"/>
                  </a:lnTo>
                  <a:lnTo>
                    <a:pt x="7323" y="20103"/>
                  </a:lnTo>
                  <a:lnTo>
                    <a:pt x="8255" y="18639"/>
                  </a:lnTo>
                  <a:lnTo>
                    <a:pt x="9186" y="17307"/>
                  </a:lnTo>
                  <a:lnTo>
                    <a:pt x="10118" y="15976"/>
                  </a:lnTo>
                  <a:lnTo>
                    <a:pt x="11317" y="14778"/>
                  </a:lnTo>
                  <a:lnTo>
                    <a:pt x="12382" y="13580"/>
                  </a:lnTo>
                  <a:lnTo>
                    <a:pt x="13580" y="12515"/>
                  </a:lnTo>
                  <a:lnTo>
                    <a:pt x="14911" y="11450"/>
                  </a:lnTo>
                  <a:lnTo>
                    <a:pt x="16242" y="10518"/>
                  </a:lnTo>
                  <a:lnTo>
                    <a:pt x="17707" y="9586"/>
                  </a:lnTo>
                  <a:lnTo>
                    <a:pt x="19171" y="8787"/>
                  </a:lnTo>
                  <a:lnTo>
                    <a:pt x="20636" y="7988"/>
                  </a:lnTo>
                  <a:lnTo>
                    <a:pt x="23831" y="6657"/>
                  </a:lnTo>
                  <a:lnTo>
                    <a:pt x="27292" y="5459"/>
                  </a:lnTo>
                  <a:lnTo>
                    <a:pt x="30754" y="4660"/>
                  </a:lnTo>
                  <a:lnTo>
                    <a:pt x="34481" y="3994"/>
                  </a:lnTo>
                  <a:lnTo>
                    <a:pt x="38342" y="3728"/>
                  </a:lnTo>
                  <a:lnTo>
                    <a:pt x="42336" y="3595"/>
                  </a:lnTo>
                  <a:lnTo>
                    <a:pt x="46730" y="3728"/>
                  </a:lnTo>
                  <a:lnTo>
                    <a:pt x="50990" y="4127"/>
                  </a:lnTo>
                  <a:lnTo>
                    <a:pt x="52987" y="4527"/>
                  </a:lnTo>
                  <a:lnTo>
                    <a:pt x="54984" y="4926"/>
                  </a:lnTo>
                  <a:lnTo>
                    <a:pt x="56981" y="5459"/>
                  </a:lnTo>
                  <a:lnTo>
                    <a:pt x="58845" y="5991"/>
                  </a:lnTo>
                  <a:lnTo>
                    <a:pt x="60708" y="6657"/>
                  </a:lnTo>
                  <a:lnTo>
                    <a:pt x="62572" y="7323"/>
                  </a:lnTo>
                  <a:lnTo>
                    <a:pt x="64303" y="8121"/>
                  </a:lnTo>
                  <a:lnTo>
                    <a:pt x="65900" y="9053"/>
                  </a:lnTo>
                  <a:lnTo>
                    <a:pt x="67498" y="9985"/>
                  </a:lnTo>
                  <a:lnTo>
                    <a:pt x="69096" y="11050"/>
                  </a:lnTo>
                  <a:lnTo>
                    <a:pt x="70560" y="12115"/>
                  </a:lnTo>
                  <a:lnTo>
                    <a:pt x="71891" y="13314"/>
                  </a:lnTo>
                  <a:lnTo>
                    <a:pt x="71359" y="11450"/>
                  </a:lnTo>
                  <a:lnTo>
                    <a:pt x="70826" y="9719"/>
                  </a:lnTo>
                  <a:lnTo>
                    <a:pt x="70161" y="8121"/>
                  </a:lnTo>
                  <a:lnTo>
                    <a:pt x="69362" y="6524"/>
                  </a:lnTo>
                  <a:lnTo>
                    <a:pt x="66566" y="5059"/>
                  </a:lnTo>
                  <a:lnTo>
                    <a:pt x="63504" y="3728"/>
                  </a:lnTo>
                  <a:lnTo>
                    <a:pt x="60309" y="2530"/>
                  </a:lnTo>
                  <a:lnTo>
                    <a:pt x="56981" y="1598"/>
                  </a:lnTo>
                  <a:lnTo>
                    <a:pt x="53519" y="932"/>
                  </a:lnTo>
                  <a:lnTo>
                    <a:pt x="49792" y="400"/>
                  </a:lnTo>
                  <a:lnTo>
                    <a:pt x="46197" y="133"/>
                  </a:lnTo>
                  <a:lnTo>
                    <a:pt x="42336" y="0"/>
                  </a:lnTo>
                  <a:close/>
                  <a:moveTo>
                    <a:pt x="0" y="103977"/>
                  </a:moveTo>
                  <a:lnTo>
                    <a:pt x="0" y="124745"/>
                  </a:lnTo>
                  <a:lnTo>
                    <a:pt x="134" y="125278"/>
                  </a:lnTo>
                  <a:lnTo>
                    <a:pt x="4261" y="124612"/>
                  </a:lnTo>
                  <a:lnTo>
                    <a:pt x="3994" y="123946"/>
                  </a:lnTo>
                  <a:lnTo>
                    <a:pt x="3728" y="123281"/>
                  </a:lnTo>
                  <a:lnTo>
                    <a:pt x="3595" y="122482"/>
                  </a:lnTo>
                  <a:lnTo>
                    <a:pt x="3462" y="121683"/>
                  </a:lnTo>
                  <a:lnTo>
                    <a:pt x="3462" y="121550"/>
                  </a:lnTo>
                  <a:lnTo>
                    <a:pt x="3462" y="103977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" name="Google Shape;1473;p44">
              <a:extLst>
                <a:ext uri="{FF2B5EF4-FFF2-40B4-BE49-F238E27FC236}">
                  <a16:creationId xmlns:a16="http://schemas.microsoft.com/office/drawing/2014/main" id="{631B06AE-8186-42BE-BEB1-DD71580B417C}"/>
                </a:ext>
              </a:extLst>
            </p:cNvPr>
            <p:cNvSpPr/>
            <p:nvPr/>
          </p:nvSpPr>
          <p:spPr>
            <a:xfrm>
              <a:off x="1011039" y="3986874"/>
              <a:ext cx="76421" cy="382051"/>
            </a:xfrm>
            <a:custGeom>
              <a:avLst/>
              <a:gdLst/>
              <a:ahLst/>
              <a:cxnLst/>
              <a:rect l="l" t="t" r="r" b="b"/>
              <a:pathLst>
                <a:path w="4261" h="21302" fill="none" extrusionOk="0">
                  <a:moveTo>
                    <a:pt x="3462" y="1"/>
                  </a:moveTo>
                  <a:lnTo>
                    <a:pt x="0" y="1"/>
                  </a:lnTo>
                  <a:lnTo>
                    <a:pt x="0" y="20769"/>
                  </a:lnTo>
                  <a:lnTo>
                    <a:pt x="0" y="20769"/>
                  </a:lnTo>
                  <a:lnTo>
                    <a:pt x="134" y="21302"/>
                  </a:lnTo>
                  <a:lnTo>
                    <a:pt x="4261" y="20636"/>
                  </a:lnTo>
                  <a:lnTo>
                    <a:pt x="4261" y="20636"/>
                  </a:lnTo>
                  <a:lnTo>
                    <a:pt x="3994" y="19970"/>
                  </a:lnTo>
                  <a:lnTo>
                    <a:pt x="3728" y="19305"/>
                  </a:lnTo>
                  <a:lnTo>
                    <a:pt x="3595" y="18506"/>
                  </a:lnTo>
                  <a:lnTo>
                    <a:pt x="3462" y="17707"/>
                  </a:lnTo>
                  <a:lnTo>
                    <a:pt x="3462" y="17707"/>
                  </a:lnTo>
                  <a:lnTo>
                    <a:pt x="3462" y="17574"/>
                  </a:lnTo>
                  <a:lnTo>
                    <a:pt x="346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" name="Google Shape;1474;p44">
              <a:extLst>
                <a:ext uri="{FF2B5EF4-FFF2-40B4-BE49-F238E27FC236}">
                  <a16:creationId xmlns:a16="http://schemas.microsoft.com/office/drawing/2014/main" id="{B7C2818E-CD47-4510-952B-B967C1FCE0C3}"/>
                </a:ext>
              </a:extLst>
            </p:cNvPr>
            <p:cNvSpPr/>
            <p:nvPr/>
          </p:nvSpPr>
          <p:spPr>
            <a:xfrm>
              <a:off x="1011039" y="2122064"/>
              <a:ext cx="1289383" cy="795130"/>
            </a:xfrm>
            <a:custGeom>
              <a:avLst/>
              <a:gdLst/>
              <a:ahLst/>
              <a:cxnLst/>
              <a:rect l="l" t="t" r="r" b="b"/>
              <a:pathLst>
                <a:path w="71892" h="44334" fill="none" extrusionOk="0">
                  <a:moveTo>
                    <a:pt x="42336" y="0"/>
                  </a:moveTo>
                  <a:lnTo>
                    <a:pt x="42336" y="0"/>
                  </a:lnTo>
                  <a:lnTo>
                    <a:pt x="38076" y="133"/>
                  </a:lnTo>
                  <a:lnTo>
                    <a:pt x="33816" y="533"/>
                  </a:lnTo>
                  <a:lnTo>
                    <a:pt x="29822" y="1198"/>
                  </a:lnTo>
                  <a:lnTo>
                    <a:pt x="25961" y="2130"/>
                  </a:lnTo>
                  <a:lnTo>
                    <a:pt x="22233" y="3329"/>
                  </a:lnTo>
                  <a:lnTo>
                    <a:pt x="20503" y="3994"/>
                  </a:lnTo>
                  <a:lnTo>
                    <a:pt x="18772" y="4660"/>
                  </a:lnTo>
                  <a:lnTo>
                    <a:pt x="17041" y="5459"/>
                  </a:lnTo>
                  <a:lnTo>
                    <a:pt x="15444" y="6391"/>
                  </a:lnTo>
                  <a:lnTo>
                    <a:pt x="13979" y="7323"/>
                  </a:lnTo>
                  <a:lnTo>
                    <a:pt x="12515" y="8388"/>
                  </a:lnTo>
                  <a:lnTo>
                    <a:pt x="11050" y="9453"/>
                  </a:lnTo>
                  <a:lnTo>
                    <a:pt x="9719" y="10651"/>
                  </a:lnTo>
                  <a:lnTo>
                    <a:pt x="8521" y="11849"/>
                  </a:lnTo>
                  <a:lnTo>
                    <a:pt x="7323" y="13180"/>
                  </a:lnTo>
                  <a:lnTo>
                    <a:pt x="6258" y="14512"/>
                  </a:lnTo>
                  <a:lnTo>
                    <a:pt x="5193" y="15976"/>
                  </a:lnTo>
                  <a:lnTo>
                    <a:pt x="4261" y="17574"/>
                  </a:lnTo>
                  <a:lnTo>
                    <a:pt x="3329" y="19171"/>
                  </a:lnTo>
                  <a:lnTo>
                    <a:pt x="2663" y="20769"/>
                  </a:lnTo>
                  <a:lnTo>
                    <a:pt x="1997" y="22500"/>
                  </a:lnTo>
                  <a:lnTo>
                    <a:pt x="1332" y="24363"/>
                  </a:lnTo>
                  <a:lnTo>
                    <a:pt x="932" y="26227"/>
                  </a:lnTo>
                  <a:lnTo>
                    <a:pt x="533" y="28224"/>
                  </a:lnTo>
                  <a:lnTo>
                    <a:pt x="267" y="30221"/>
                  </a:lnTo>
                  <a:lnTo>
                    <a:pt x="134" y="32351"/>
                  </a:lnTo>
                  <a:lnTo>
                    <a:pt x="0" y="34615"/>
                  </a:lnTo>
                  <a:lnTo>
                    <a:pt x="0" y="44333"/>
                  </a:lnTo>
                  <a:lnTo>
                    <a:pt x="3462" y="44333"/>
                  </a:lnTo>
                  <a:lnTo>
                    <a:pt x="3462" y="36212"/>
                  </a:lnTo>
                  <a:lnTo>
                    <a:pt x="3462" y="36212"/>
                  </a:lnTo>
                  <a:lnTo>
                    <a:pt x="3462" y="36212"/>
                  </a:lnTo>
                  <a:lnTo>
                    <a:pt x="3462" y="36212"/>
                  </a:lnTo>
                  <a:lnTo>
                    <a:pt x="3462" y="36212"/>
                  </a:lnTo>
                  <a:lnTo>
                    <a:pt x="3462" y="36212"/>
                  </a:lnTo>
                  <a:lnTo>
                    <a:pt x="3462" y="36212"/>
                  </a:lnTo>
                  <a:lnTo>
                    <a:pt x="3462" y="36212"/>
                  </a:lnTo>
                  <a:lnTo>
                    <a:pt x="3595" y="34082"/>
                  </a:lnTo>
                  <a:lnTo>
                    <a:pt x="3728" y="32085"/>
                  </a:lnTo>
                  <a:lnTo>
                    <a:pt x="3994" y="30221"/>
                  </a:lnTo>
                  <a:lnTo>
                    <a:pt x="4261" y="28357"/>
                  </a:lnTo>
                  <a:lnTo>
                    <a:pt x="4793" y="26494"/>
                  </a:lnTo>
                  <a:lnTo>
                    <a:pt x="5326" y="24896"/>
                  </a:lnTo>
                  <a:lnTo>
                    <a:pt x="5858" y="23165"/>
                  </a:lnTo>
                  <a:lnTo>
                    <a:pt x="6524" y="21568"/>
                  </a:lnTo>
                  <a:lnTo>
                    <a:pt x="7323" y="20103"/>
                  </a:lnTo>
                  <a:lnTo>
                    <a:pt x="8255" y="18639"/>
                  </a:lnTo>
                  <a:lnTo>
                    <a:pt x="9186" y="17307"/>
                  </a:lnTo>
                  <a:lnTo>
                    <a:pt x="10118" y="15976"/>
                  </a:lnTo>
                  <a:lnTo>
                    <a:pt x="11317" y="14778"/>
                  </a:lnTo>
                  <a:lnTo>
                    <a:pt x="12382" y="13580"/>
                  </a:lnTo>
                  <a:lnTo>
                    <a:pt x="13580" y="12515"/>
                  </a:lnTo>
                  <a:lnTo>
                    <a:pt x="14911" y="11450"/>
                  </a:lnTo>
                  <a:lnTo>
                    <a:pt x="16242" y="10518"/>
                  </a:lnTo>
                  <a:lnTo>
                    <a:pt x="17707" y="9586"/>
                  </a:lnTo>
                  <a:lnTo>
                    <a:pt x="19171" y="8787"/>
                  </a:lnTo>
                  <a:lnTo>
                    <a:pt x="20636" y="7988"/>
                  </a:lnTo>
                  <a:lnTo>
                    <a:pt x="23831" y="6657"/>
                  </a:lnTo>
                  <a:lnTo>
                    <a:pt x="27292" y="5459"/>
                  </a:lnTo>
                  <a:lnTo>
                    <a:pt x="30754" y="4660"/>
                  </a:lnTo>
                  <a:lnTo>
                    <a:pt x="34481" y="3994"/>
                  </a:lnTo>
                  <a:lnTo>
                    <a:pt x="38342" y="3728"/>
                  </a:lnTo>
                  <a:lnTo>
                    <a:pt x="42336" y="3595"/>
                  </a:lnTo>
                  <a:lnTo>
                    <a:pt x="42336" y="3595"/>
                  </a:lnTo>
                  <a:lnTo>
                    <a:pt x="46730" y="3728"/>
                  </a:lnTo>
                  <a:lnTo>
                    <a:pt x="50990" y="4127"/>
                  </a:lnTo>
                  <a:lnTo>
                    <a:pt x="52987" y="4527"/>
                  </a:lnTo>
                  <a:lnTo>
                    <a:pt x="54984" y="4926"/>
                  </a:lnTo>
                  <a:lnTo>
                    <a:pt x="56981" y="5459"/>
                  </a:lnTo>
                  <a:lnTo>
                    <a:pt x="58845" y="5991"/>
                  </a:lnTo>
                  <a:lnTo>
                    <a:pt x="60708" y="6657"/>
                  </a:lnTo>
                  <a:lnTo>
                    <a:pt x="62572" y="7323"/>
                  </a:lnTo>
                  <a:lnTo>
                    <a:pt x="64303" y="8121"/>
                  </a:lnTo>
                  <a:lnTo>
                    <a:pt x="65900" y="9053"/>
                  </a:lnTo>
                  <a:lnTo>
                    <a:pt x="67498" y="9985"/>
                  </a:lnTo>
                  <a:lnTo>
                    <a:pt x="69096" y="11050"/>
                  </a:lnTo>
                  <a:lnTo>
                    <a:pt x="70560" y="12115"/>
                  </a:lnTo>
                  <a:lnTo>
                    <a:pt x="71891" y="13314"/>
                  </a:lnTo>
                  <a:lnTo>
                    <a:pt x="71891" y="13314"/>
                  </a:lnTo>
                  <a:lnTo>
                    <a:pt x="71359" y="11450"/>
                  </a:lnTo>
                  <a:lnTo>
                    <a:pt x="70826" y="9719"/>
                  </a:lnTo>
                  <a:lnTo>
                    <a:pt x="70161" y="8121"/>
                  </a:lnTo>
                  <a:lnTo>
                    <a:pt x="69362" y="6524"/>
                  </a:lnTo>
                  <a:lnTo>
                    <a:pt x="69362" y="6524"/>
                  </a:lnTo>
                  <a:lnTo>
                    <a:pt x="66566" y="5059"/>
                  </a:lnTo>
                  <a:lnTo>
                    <a:pt x="63504" y="3728"/>
                  </a:lnTo>
                  <a:lnTo>
                    <a:pt x="60309" y="2530"/>
                  </a:lnTo>
                  <a:lnTo>
                    <a:pt x="56981" y="1598"/>
                  </a:lnTo>
                  <a:lnTo>
                    <a:pt x="53519" y="932"/>
                  </a:lnTo>
                  <a:lnTo>
                    <a:pt x="49792" y="400"/>
                  </a:lnTo>
                  <a:lnTo>
                    <a:pt x="46197" y="133"/>
                  </a:lnTo>
                  <a:lnTo>
                    <a:pt x="42336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" name="Google Shape;1475;p44">
              <a:extLst>
                <a:ext uri="{FF2B5EF4-FFF2-40B4-BE49-F238E27FC236}">
                  <a16:creationId xmlns:a16="http://schemas.microsoft.com/office/drawing/2014/main" id="{82904F6A-C3DE-4DDC-836E-69176BBF1758}"/>
                </a:ext>
              </a:extLst>
            </p:cNvPr>
            <p:cNvSpPr/>
            <p:nvPr/>
          </p:nvSpPr>
          <p:spPr>
            <a:xfrm>
              <a:off x="1073112" y="2186522"/>
              <a:ext cx="1392061" cy="2225393"/>
            </a:xfrm>
            <a:custGeom>
              <a:avLst/>
              <a:gdLst/>
              <a:ahLst/>
              <a:cxnLst/>
              <a:rect l="l" t="t" r="r" b="b"/>
              <a:pathLst>
                <a:path w="77617" h="124081" extrusionOk="0">
                  <a:moveTo>
                    <a:pt x="38875" y="1"/>
                  </a:moveTo>
                  <a:lnTo>
                    <a:pt x="34881" y="134"/>
                  </a:lnTo>
                  <a:lnTo>
                    <a:pt x="31020" y="400"/>
                  </a:lnTo>
                  <a:lnTo>
                    <a:pt x="27293" y="1066"/>
                  </a:lnTo>
                  <a:lnTo>
                    <a:pt x="23831" y="1865"/>
                  </a:lnTo>
                  <a:lnTo>
                    <a:pt x="20370" y="3063"/>
                  </a:lnTo>
                  <a:lnTo>
                    <a:pt x="17175" y="4394"/>
                  </a:lnTo>
                  <a:lnTo>
                    <a:pt x="15710" y="5193"/>
                  </a:lnTo>
                  <a:lnTo>
                    <a:pt x="14246" y="5992"/>
                  </a:lnTo>
                  <a:lnTo>
                    <a:pt x="12781" y="6924"/>
                  </a:lnTo>
                  <a:lnTo>
                    <a:pt x="11450" y="7856"/>
                  </a:lnTo>
                  <a:lnTo>
                    <a:pt x="10119" y="8921"/>
                  </a:lnTo>
                  <a:lnTo>
                    <a:pt x="8921" y="9986"/>
                  </a:lnTo>
                  <a:lnTo>
                    <a:pt x="7722" y="11184"/>
                  </a:lnTo>
                  <a:lnTo>
                    <a:pt x="6657" y="12382"/>
                  </a:lnTo>
                  <a:lnTo>
                    <a:pt x="5725" y="13713"/>
                  </a:lnTo>
                  <a:lnTo>
                    <a:pt x="4794" y="15045"/>
                  </a:lnTo>
                  <a:lnTo>
                    <a:pt x="3862" y="16509"/>
                  </a:lnTo>
                  <a:lnTo>
                    <a:pt x="3063" y="17974"/>
                  </a:lnTo>
                  <a:lnTo>
                    <a:pt x="2397" y="19571"/>
                  </a:lnTo>
                  <a:lnTo>
                    <a:pt x="1865" y="21302"/>
                  </a:lnTo>
                  <a:lnTo>
                    <a:pt x="1332" y="23033"/>
                  </a:lnTo>
                  <a:lnTo>
                    <a:pt x="800" y="24763"/>
                  </a:lnTo>
                  <a:lnTo>
                    <a:pt x="533" y="26627"/>
                  </a:lnTo>
                  <a:lnTo>
                    <a:pt x="267" y="28491"/>
                  </a:lnTo>
                  <a:lnTo>
                    <a:pt x="134" y="30621"/>
                  </a:lnTo>
                  <a:lnTo>
                    <a:pt x="1" y="32618"/>
                  </a:lnTo>
                  <a:lnTo>
                    <a:pt x="1" y="117956"/>
                  </a:lnTo>
                  <a:lnTo>
                    <a:pt x="134" y="119154"/>
                  </a:lnTo>
                  <a:lnTo>
                    <a:pt x="533" y="120352"/>
                  </a:lnTo>
                  <a:lnTo>
                    <a:pt x="1066" y="121417"/>
                  </a:lnTo>
                  <a:lnTo>
                    <a:pt x="1732" y="122216"/>
                  </a:lnTo>
                  <a:lnTo>
                    <a:pt x="2530" y="123015"/>
                  </a:lnTo>
                  <a:lnTo>
                    <a:pt x="3595" y="123548"/>
                  </a:lnTo>
                  <a:lnTo>
                    <a:pt x="4660" y="123947"/>
                  </a:lnTo>
                  <a:lnTo>
                    <a:pt x="5725" y="124080"/>
                  </a:lnTo>
                  <a:lnTo>
                    <a:pt x="72025" y="124080"/>
                  </a:lnTo>
                  <a:lnTo>
                    <a:pt x="73090" y="123947"/>
                  </a:lnTo>
                  <a:lnTo>
                    <a:pt x="74155" y="123548"/>
                  </a:lnTo>
                  <a:lnTo>
                    <a:pt x="75087" y="123015"/>
                  </a:lnTo>
                  <a:lnTo>
                    <a:pt x="76019" y="122216"/>
                  </a:lnTo>
                  <a:lnTo>
                    <a:pt x="76685" y="121417"/>
                  </a:lnTo>
                  <a:lnTo>
                    <a:pt x="77217" y="120352"/>
                  </a:lnTo>
                  <a:lnTo>
                    <a:pt x="77483" y="119154"/>
                  </a:lnTo>
                  <a:lnTo>
                    <a:pt x="77616" y="117956"/>
                  </a:lnTo>
                  <a:lnTo>
                    <a:pt x="77616" y="32618"/>
                  </a:lnTo>
                  <a:lnTo>
                    <a:pt x="77616" y="30621"/>
                  </a:lnTo>
                  <a:lnTo>
                    <a:pt x="77483" y="28491"/>
                  </a:lnTo>
                  <a:lnTo>
                    <a:pt x="77217" y="26627"/>
                  </a:lnTo>
                  <a:lnTo>
                    <a:pt x="76818" y="24763"/>
                  </a:lnTo>
                  <a:lnTo>
                    <a:pt x="76418" y="23033"/>
                  </a:lnTo>
                  <a:lnTo>
                    <a:pt x="75886" y="21302"/>
                  </a:lnTo>
                  <a:lnTo>
                    <a:pt x="75353" y="19571"/>
                  </a:lnTo>
                  <a:lnTo>
                    <a:pt x="74554" y="17974"/>
                  </a:lnTo>
                  <a:lnTo>
                    <a:pt x="73756" y="16509"/>
                  </a:lnTo>
                  <a:lnTo>
                    <a:pt x="72957" y="15045"/>
                  </a:lnTo>
                  <a:lnTo>
                    <a:pt x="72025" y="13713"/>
                  </a:lnTo>
                  <a:lnTo>
                    <a:pt x="70960" y="12382"/>
                  </a:lnTo>
                  <a:lnTo>
                    <a:pt x="69895" y="11184"/>
                  </a:lnTo>
                  <a:lnTo>
                    <a:pt x="68830" y="9986"/>
                  </a:lnTo>
                  <a:lnTo>
                    <a:pt x="67498" y="8921"/>
                  </a:lnTo>
                  <a:lnTo>
                    <a:pt x="66300" y="7856"/>
                  </a:lnTo>
                  <a:lnTo>
                    <a:pt x="64969" y="6924"/>
                  </a:lnTo>
                  <a:lnTo>
                    <a:pt x="63505" y="5992"/>
                  </a:lnTo>
                  <a:lnTo>
                    <a:pt x="62040" y="5193"/>
                  </a:lnTo>
                  <a:lnTo>
                    <a:pt x="60576" y="4394"/>
                  </a:lnTo>
                  <a:lnTo>
                    <a:pt x="57380" y="3063"/>
                  </a:lnTo>
                  <a:lnTo>
                    <a:pt x="53919" y="1865"/>
                  </a:lnTo>
                  <a:lnTo>
                    <a:pt x="50325" y="1066"/>
                  </a:lnTo>
                  <a:lnTo>
                    <a:pt x="46597" y="400"/>
                  </a:lnTo>
                  <a:lnTo>
                    <a:pt x="42869" y="134"/>
                  </a:lnTo>
                  <a:lnTo>
                    <a:pt x="38875" y="1"/>
                  </a:lnTo>
                  <a:close/>
                </a:path>
              </a:pathLst>
            </a:custGeom>
            <a:solidFill>
              <a:srgbClr val="86C4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1476;p44">
              <a:extLst>
                <a:ext uri="{FF2B5EF4-FFF2-40B4-BE49-F238E27FC236}">
                  <a16:creationId xmlns:a16="http://schemas.microsoft.com/office/drawing/2014/main" id="{44DCD129-2F8C-4C00-8496-3EB5EB287D57}"/>
                </a:ext>
              </a:extLst>
            </p:cNvPr>
            <p:cNvSpPr/>
            <p:nvPr/>
          </p:nvSpPr>
          <p:spPr>
            <a:xfrm>
              <a:off x="1073112" y="2186522"/>
              <a:ext cx="1392061" cy="2225393"/>
            </a:xfrm>
            <a:custGeom>
              <a:avLst/>
              <a:gdLst/>
              <a:ahLst/>
              <a:cxnLst/>
              <a:rect l="l" t="t" r="r" b="b"/>
              <a:pathLst>
                <a:path w="77617" h="124081" fill="none" extrusionOk="0">
                  <a:moveTo>
                    <a:pt x="72025" y="124080"/>
                  </a:moveTo>
                  <a:lnTo>
                    <a:pt x="5725" y="124080"/>
                  </a:lnTo>
                  <a:lnTo>
                    <a:pt x="5725" y="124080"/>
                  </a:lnTo>
                  <a:lnTo>
                    <a:pt x="4660" y="123947"/>
                  </a:lnTo>
                  <a:lnTo>
                    <a:pt x="3595" y="123548"/>
                  </a:lnTo>
                  <a:lnTo>
                    <a:pt x="2530" y="123015"/>
                  </a:lnTo>
                  <a:lnTo>
                    <a:pt x="1732" y="122216"/>
                  </a:lnTo>
                  <a:lnTo>
                    <a:pt x="1066" y="121417"/>
                  </a:lnTo>
                  <a:lnTo>
                    <a:pt x="533" y="120352"/>
                  </a:lnTo>
                  <a:lnTo>
                    <a:pt x="134" y="119154"/>
                  </a:lnTo>
                  <a:lnTo>
                    <a:pt x="1" y="117956"/>
                  </a:lnTo>
                  <a:lnTo>
                    <a:pt x="1" y="32618"/>
                  </a:lnTo>
                  <a:lnTo>
                    <a:pt x="1" y="32618"/>
                  </a:lnTo>
                  <a:lnTo>
                    <a:pt x="134" y="30621"/>
                  </a:lnTo>
                  <a:lnTo>
                    <a:pt x="267" y="28491"/>
                  </a:lnTo>
                  <a:lnTo>
                    <a:pt x="533" y="26627"/>
                  </a:lnTo>
                  <a:lnTo>
                    <a:pt x="800" y="24763"/>
                  </a:lnTo>
                  <a:lnTo>
                    <a:pt x="1332" y="23033"/>
                  </a:lnTo>
                  <a:lnTo>
                    <a:pt x="1865" y="21302"/>
                  </a:lnTo>
                  <a:lnTo>
                    <a:pt x="2397" y="19571"/>
                  </a:lnTo>
                  <a:lnTo>
                    <a:pt x="3063" y="17974"/>
                  </a:lnTo>
                  <a:lnTo>
                    <a:pt x="3862" y="16509"/>
                  </a:lnTo>
                  <a:lnTo>
                    <a:pt x="4794" y="15045"/>
                  </a:lnTo>
                  <a:lnTo>
                    <a:pt x="5725" y="13713"/>
                  </a:lnTo>
                  <a:lnTo>
                    <a:pt x="6657" y="12382"/>
                  </a:lnTo>
                  <a:lnTo>
                    <a:pt x="7722" y="11184"/>
                  </a:lnTo>
                  <a:lnTo>
                    <a:pt x="8921" y="9986"/>
                  </a:lnTo>
                  <a:lnTo>
                    <a:pt x="10119" y="8921"/>
                  </a:lnTo>
                  <a:lnTo>
                    <a:pt x="11450" y="7856"/>
                  </a:lnTo>
                  <a:lnTo>
                    <a:pt x="12781" y="6924"/>
                  </a:lnTo>
                  <a:lnTo>
                    <a:pt x="14246" y="5992"/>
                  </a:lnTo>
                  <a:lnTo>
                    <a:pt x="15710" y="5193"/>
                  </a:lnTo>
                  <a:lnTo>
                    <a:pt x="17175" y="4394"/>
                  </a:lnTo>
                  <a:lnTo>
                    <a:pt x="20370" y="3063"/>
                  </a:lnTo>
                  <a:lnTo>
                    <a:pt x="23831" y="1865"/>
                  </a:lnTo>
                  <a:lnTo>
                    <a:pt x="27293" y="1066"/>
                  </a:lnTo>
                  <a:lnTo>
                    <a:pt x="31020" y="400"/>
                  </a:lnTo>
                  <a:lnTo>
                    <a:pt x="34881" y="134"/>
                  </a:lnTo>
                  <a:lnTo>
                    <a:pt x="38875" y="1"/>
                  </a:lnTo>
                  <a:lnTo>
                    <a:pt x="38875" y="1"/>
                  </a:lnTo>
                  <a:lnTo>
                    <a:pt x="42869" y="134"/>
                  </a:lnTo>
                  <a:lnTo>
                    <a:pt x="46597" y="400"/>
                  </a:lnTo>
                  <a:lnTo>
                    <a:pt x="50325" y="1066"/>
                  </a:lnTo>
                  <a:lnTo>
                    <a:pt x="53919" y="1865"/>
                  </a:lnTo>
                  <a:lnTo>
                    <a:pt x="57380" y="3063"/>
                  </a:lnTo>
                  <a:lnTo>
                    <a:pt x="60576" y="4394"/>
                  </a:lnTo>
                  <a:lnTo>
                    <a:pt x="62040" y="5193"/>
                  </a:lnTo>
                  <a:lnTo>
                    <a:pt x="63505" y="5992"/>
                  </a:lnTo>
                  <a:lnTo>
                    <a:pt x="64969" y="6924"/>
                  </a:lnTo>
                  <a:lnTo>
                    <a:pt x="66300" y="7856"/>
                  </a:lnTo>
                  <a:lnTo>
                    <a:pt x="67498" y="8921"/>
                  </a:lnTo>
                  <a:lnTo>
                    <a:pt x="68830" y="9986"/>
                  </a:lnTo>
                  <a:lnTo>
                    <a:pt x="69895" y="11184"/>
                  </a:lnTo>
                  <a:lnTo>
                    <a:pt x="70960" y="12382"/>
                  </a:lnTo>
                  <a:lnTo>
                    <a:pt x="72025" y="13713"/>
                  </a:lnTo>
                  <a:lnTo>
                    <a:pt x="72957" y="15045"/>
                  </a:lnTo>
                  <a:lnTo>
                    <a:pt x="73756" y="16509"/>
                  </a:lnTo>
                  <a:lnTo>
                    <a:pt x="74554" y="17974"/>
                  </a:lnTo>
                  <a:lnTo>
                    <a:pt x="75353" y="19571"/>
                  </a:lnTo>
                  <a:lnTo>
                    <a:pt x="75886" y="21302"/>
                  </a:lnTo>
                  <a:lnTo>
                    <a:pt x="76418" y="23033"/>
                  </a:lnTo>
                  <a:lnTo>
                    <a:pt x="76818" y="24763"/>
                  </a:lnTo>
                  <a:lnTo>
                    <a:pt x="77217" y="26627"/>
                  </a:lnTo>
                  <a:lnTo>
                    <a:pt x="77483" y="28491"/>
                  </a:lnTo>
                  <a:lnTo>
                    <a:pt x="77616" y="30621"/>
                  </a:lnTo>
                  <a:lnTo>
                    <a:pt x="77616" y="32618"/>
                  </a:lnTo>
                  <a:lnTo>
                    <a:pt x="77616" y="117956"/>
                  </a:lnTo>
                  <a:lnTo>
                    <a:pt x="77616" y="117956"/>
                  </a:lnTo>
                  <a:lnTo>
                    <a:pt x="77483" y="119154"/>
                  </a:lnTo>
                  <a:lnTo>
                    <a:pt x="77217" y="120352"/>
                  </a:lnTo>
                  <a:lnTo>
                    <a:pt x="76685" y="121417"/>
                  </a:lnTo>
                  <a:lnTo>
                    <a:pt x="76019" y="122216"/>
                  </a:lnTo>
                  <a:lnTo>
                    <a:pt x="75087" y="123015"/>
                  </a:lnTo>
                  <a:lnTo>
                    <a:pt x="74155" y="123548"/>
                  </a:lnTo>
                  <a:lnTo>
                    <a:pt x="73090" y="123947"/>
                  </a:lnTo>
                  <a:lnTo>
                    <a:pt x="72025" y="1240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1477;p44">
              <a:extLst>
                <a:ext uri="{FF2B5EF4-FFF2-40B4-BE49-F238E27FC236}">
                  <a16:creationId xmlns:a16="http://schemas.microsoft.com/office/drawing/2014/main" id="{0F06B6C7-38A1-4ABF-9DCF-4CA85194F265}"/>
                </a:ext>
              </a:extLst>
            </p:cNvPr>
            <p:cNvSpPr/>
            <p:nvPr/>
          </p:nvSpPr>
          <p:spPr>
            <a:xfrm>
              <a:off x="1073112" y="2621087"/>
              <a:ext cx="1392061" cy="1790828"/>
            </a:xfrm>
            <a:custGeom>
              <a:avLst/>
              <a:gdLst/>
              <a:ahLst/>
              <a:cxnLst/>
              <a:rect l="l" t="t" r="r" b="b"/>
              <a:pathLst>
                <a:path w="77617" h="99851" extrusionOk="0">
                  <a:moveTo>
                    <a:pt x="933" y="1"/>
                  </a:moveTo>
                  <a:lnTo>
                    <a:pt x="533" y="1998"/>
                  </a:lnTo>
                  <a:lnTo>
                    <a:pt x="267" y="3995"/>
                  </a:lnTo>
                  <a:lnTo>
                    <a:pt x="134" y="6125"/>
                  </a:lnTo>
                  <a:lnTo>
                    <a:pt x="1" y="8388"/>
                  </a:lnTo>
                  <a:lnTo>
                    <a:pt x="1" y="93726"/>
                  </a:lnTo>
                  <a:lnTo>
                    <a:pt x="134" y="94924"/>
                  </a:lnTo>
                  <a:lnTo>
                    <a:pt x="533" y="96122"/>
                  </a:lnTo>
                  <a:lnTo>
                    <a:pt x="1066" y="97187"/>
                  </a:lnTo>
                  <a:lnTo>
                    <a:pt x="1732" y="97986"/>
                  </a:lnTo>
                  <a:lnTo>
                    <a:pt x="2530" y="98785"/>
                  </a:lnTo>
                  <a:lnTo>
                    <a:pt x="3595" y="99318"/>
                  </a:lnTo>
                  <a:lnTo>
                    <a:pt x="4660" y="99717"/>
                  </a:lnTo>
                  <a:lnTo>
                    <a:pt x="5725" y="99850"/>
                  </a:lnTo>
                  <a:lnTo>
                    <a:pt x="72025" y="99850"/>
                  </a:lnTo>
                  <a:lnTo>
                    <a:pt x="73090" y="99717"/>
                  </a:lnTo>
                  <a:lnTo>
                    <a:pt x="74155" y="99318"/>
                  </a:lnTo>
                  <a:lnTo>
                    <a:pt x="75087" y="98785"/>
                  </a:lnTo>
                  <a:lnTo>
                    <a:pt x="76019" y="97986"/>
                  </a:lnTo>
                  <a:lnTo>
                    <a:pt x="76685" y="97187"/>
                  </a:lnTo>
                  <a:lnTo>
                    <a:pt x="77217" y="96122"/>
                  </a:lnTo>
                  <a:lnTo>
                    <a:pt x="77483" y="94924"/>
                  </a:lnTo>
                  <a:lnTo>
                    <a:pt x="77616" y="93726"/>
                  </a:lnTo>
                  <a:lnTo>
                    <a:pt x="77616" y="8388"/>
                  </a:lnTo>
                  <a:lnTo>
                    <a:pt x="77616" y="6125"/>
                  </a:lnTo>
                  <a:lnTo>
                    <a:pt x="77483" y="3995"/>
                  </a:lnTo>
                  <a:lnTo>
                    <a:pt x="77084" y="1998"/>
                  </a:lnTo>
                  <a:lnTo>
                    <a:pt x="76685" y="1"/>
                  </a:lnTo>
                  <a:close/>
                </a:path>
              </a:pathLst>
            </a:custGeom>
            <a:solidFill>
              <a:srgbClr val="5AAD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1478;p44">
              <a:extLst>
                <a:ext uri="{FF2B5EF4-FFF2-40B4-BE49-F238E27FC236}">
                  <a16:creationId xmlns:a16="http://schemas.microsoft.com/office/drawing/2014/main" id="{DD1C6071-90DC-4942-B66C-4D6B4854C5BA}"/>
                </a:ext>
              </a:extLst>
            </p:cNvPr>
            <p:cNvSpPr/>
            <p:nvPr/>
          </p:nvSpPr>
          <p:spPr>
            <a:xfrm>
              <a:off x="1073112" y="2621087"/>
              <a:ext cx="1392061" cy="1790828"/>
            </a:xfrm>
            <a:custGeom>
              <a:avLst/>
              <a:gdLst/>
              <a:ahLst/>
              <a:cxnLst/>
              <a:rect l="l" t="t" r="r" b="b"/>
              <a:pathLst>
                <a:path w="77617" h="99851" fill="none" extrusionOk="0">
                  <a:moveTo>
                    <a:pt x="933" y="1"/>
                  </a:moveTo>
                  <a:lnTo>
                    <a:pt x="933" y="1"/>
                  </a:lnTo>
                  <a:lnTo>
                    <a:pt x="533" y="1998"/>
                  </a:lnTo>
                  <a:lnTo>
                    <a:pt x="267" y="3995"/>
                  </a:lnTo>
                  <a:lnTo>
                    <a:pt x="134" y="6125"/>
                  </a:lnTo>
                  <a:lnTo>
                    <a:pt x="1" y="8388"/>
                  </a:lnTo>
                  <a:lnTo>
                    <a:pt x="1" y="93726"/>
                  </a:lnTo>
                  <a:lnTo>
                    <a:pt x="1" y="93726"/>
                  </a:lnTo>
                  <a:lnTo>
                    <a:pt x="134" y="94924"/>
                  </a:lnTo>
                  <a:lnTo>
                    <a:pt x="533" y="96122"/>
                  </a:lnTo>
                  <a:lnTo>
                    <a:pt x="1066" y="97187"/>
                  </a:lnTo>
                  <a:lnTo>
                    <a:pt x="1732" y="97986"/>
                  </a:lnTo>
                  <a:lnTo>
                    <a:pt x="2530" y="98785"/>
                  </a:lnTo>
                  <a:lnTo>
                    <a:pt x="3595" y="99318"/>
                  </a:lnTo>
                  <a:lnTo>
                    <a:pt x="4660" y="99717"/>
                  </a:lnTo>
                  <a:lnTo>
                    <a:pt x="5725" y="99850"/>
                  </a:lnTo>
                  <a:lnTo>
                    <a:pt x="72025" y="99850"/>
                  </a:lnTo>
                  <a:lnTo>
                    <a:pt x="72025" y="99850"/>
                  </a:lnTo>
                  <a:lnTo>
                    <a:pt x="73090" y="99717"/>
                  </a:lnTo>
                  <a:lnTo>
                    <a:pt x="74155" y="99318"/>
                  </a:lnTo>
                  <a:lnTo>
                    <a:pt x="75087" y="98785"/>
                  </a:lnTo>
                  <a:lnTo>
                    <a:pt x="76019" y="97986"/>
                  </a:lnTo>
                  <a:lnTo>
                    <a:pt x="76685" y="97187"/>
                  </a:lnTo>
                  <a:lnTo>
                    <a:pt x="77217" y="96122"/>
                  </a:lnTo>
                  <a:lnTo>
                    <a:pt x="77483" y="94924"/>
                  </a:lnTo>
                  <a:lnTo>
                    <a:pt x="77616" y="93726"/>
                  </a:lnTo>
                  <a:lnTo>
                    <a:pt x="77616" y="8388"/>
                  </a:lnTo>
                  <a:lnTo>
                    <a:pt x="77616" y="8388"/>
                  </a:lnTo>
                  <a:lnTo>
                    <a:pt x="77616" y="6125"/>
                  </a:lnTo>
                  <a:lnTo>
                    <a:pt x="77483" y="3995"/>
                  </a:lnTo>
                  <a:lnTo>
                    <a:pt x="77084" y="1998"/>
                  </a:lnTo>
                  <a:lnTo>
                    <a:pt x="76685" y="1"/>
                  </a:lnTo>
                  <a:lnTo>
                    <a:pt x="93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1479;p44">
              <a:extLst>
                <a:ext uri="{FF2B5EF4-FFF2-40B4-BE49-F238E27FC236}">
                  <a16:creationId xmlns:a16="http://schemas.microsoft.com/office/drawing/2014/main" id="{C47DEF42-D927-4D98-8AA6-72B15A527B2B}"/>
                </a:ext>
              </a:extLst>
            </p:cNvPr>
            <p:cNvSpPr/>
            <p:nvPr/>
          </p:nvSpPr>
          <p:spPr>
            <a:xfrm>
              <a:off x="951351" y="2917176"/>
              <a:ext cx="1637986" cy="1069715"/>
            </a:xfrm>
            <a:custGeom>
              <a:avLst/>
              <a:gdLst/>
              <a:ahLst/>
              <a:cxnLst/>
              <a:rect l="l" t="t" r="r" b="b"/>
              <a:pathLst>
                <a:path w="91329" h="59644" extrusionOk="0">
                  <a:moveTo>
                    <a:pt x="0" y="0"/>
                  </a:moveTo>
                  <a:lnTo>
                    <a:pt x="0" y="59644"/>
                  </a:lnTo>
                  <a:lnTo>
                    <a:pt x="91328" y="59644"/>
                  </a:lnTo>
                  <a:lnTo>
                    <a:pt x="91328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" name="Google Shape;1480;p44">
              <a:extLst>
                <a:ext uri="{FF2B5EF4-FFF2-40B4-BE49-F238E27FC236}">
                  <a16:creationId xmlns:a16="http://schemas.microsoft.com/office/drawing/2014/main" id="{CB5BD90D-45C4-40F8-9B02-8F652E981DC0}"/>
                </a:ext>
              </a:extLst>
            </p:cNvPr>
            <p:cNvSpPr/>
            <p:nvPr/>
          </p:nvSpPr>
          <p:spPr>
            <a:xfrm>
              <a:off x="951351" y="2917176"/>
              <a:ext cx="1637986" cy="1069715"/>
            </a:xfrm>
            <a:custGeom>
              <a:avLst/>
              <a:gdLst/>
              <a:ahLst/>
              <a:cxnLst/>
              <a:rect l="l" t="t" r="r" b="b"/>
              <a:pathLst>
                <a:path w="91329" h="59644" fill="none" extrusionOk="0">
                  <a:moveTo>
                    <a:pt x="0" y="59644"/>
                  </a:moveTo>
                  <a:lnTo>
                    <a:pt x="91328" y="59644"/>
                  </a:lnTo>
                  <a:lnTo>
                    <a:pt x="91328" y="0"/>
                  </a:lnTo>
                  <a:lnTo>
                    <a:pt x="0" y="0"/>
                  </a:lnTo>
                  <a:lnTo>
                    <a:pt x="0" y="5964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1481;p44">
              <a:extLst>
                <a:ext uri="{FF2B5EF4-FFF2-40B4-BE49-F238E27FC236}">
                  <a16:creationId xmlns:a16="http://schemas.microsoft.com/office/drawing/2014/main" id="{ECB5A33D-10A6-4EBD-A414-31AAC7024137}"/>
                </a:ext>
              </a:extLst>
            </p:cNvPr>
            <p:cNvSpPr/>
            <p:nvPr/>
          </p:nvSpPr>
          <p:spPr>
            <a:xfrm>
              <a:off x="951351" y="2797783"/>
              <a:ext cx="18" cy="1329988"/>
            </a:xfrm>
            <a:custGeom>
              <a:avLst/>
              <a:gdLst/>
              <a:ahLst/>
              <a:cxnLst/>
              <a:rect l="l" t="t" r="r" b="b"/>
              <a:pathLst>
                <a:path w="1" h="74156" extrusionOk="0">
                  <a:moveTo>
                    <a:pt x="0" y="66301"/>
                  </a:moveTo>
                  <a:lnTo>
                    <a:pt x="0" y="66301"/>
                  </a:lnTo>
                  <a:lnTo>
                    <a:pt x="0" y="74155"/>
                  </a:lnTo>
                  <a:lnTo>
                    <a:pt x="0" y="74155"/>
                  </a:lnTo>
                  <a:lnTo>
                    <a:pt x="0" y="66301"/>
                  </a:lnTo>
                  <a:close/>
                  <a:moveTo>
                    <a:pt x="0" y="1"/>
                  </a:moveTo>
                  <a:lnTo>
                    <a:pt x="0" y="6657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1482;p44">
              <a:extLst>
                <a:ext uri="{FF2B5EF4-FFF2-40B4-BE49-F238E27FC236}">
                  <a16:creationId xmlns:a16="http://schemas.microsoft.com/office/drawing/2014/main" id="{64C0984A-4E19-4C43-A950-D7347423AC25}"/>
                </a:ext>
              </a:extLst>
            </p:cNvPr>
            <p:cNvSpPr/>
            <p:nvPr/>
          </p:nvSpPr>
          <p:spPr>
            <a:xfrm>
              <a:off x="951351" y="3986874"/>
              <a:ext cx="18" cy="140897"/>
            </a:xfrm>
            <a:custGeom>
              <a:avLst/>
              <a:gdLst/>
              <a:ahLst/>
              <a:cxnLst/>
              <a:rect l="l" t="t" r="r" b="b"/>
              <a:pathLst>
                <a:path w="1" h="785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7855"/>
                  </a:lnTo>
                  <a:lnTo>
                    <a:pt x="0" y="7855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" name="Google Shape;1483;p44">
              <a:extLst>
                <a:ext uri="{FF2B5EF4-FFF2-40B4-BE49-F238E27FC236}">
                  <a16:creationId xmlns:a16="http://schemas.microsoft.com/office/drawing/2014/main" id="{B8354B29-FC8A-4BF0-8C91-FB3240D0328C}"/>
                </a:ext>
              </a:extLst>
            </p:cNvPr>
            <p:cNvSpPr/>
            <p:nvPr/>
          </p:nvSpPr>
          <p:spPr>
            <a:xfrm>
              <a:off x="951351" y="2797783"/>
              <a:ext cx="18" cy="119411"/>
            </a:xfrm>
            <a:custGeom>
              <a:avLst/>
              <a:gdLst/>
              <a:ahLst/>
              <a:cxnLst/>
              <a:rect l="l" t="t" r="r" b="b"/>
              <a:pathLst>
                <a:path w="1" h="6658" fill="none" extrusionOk="0">
                  <a:moveTo>
                    <a:pt x="0" y="1"/>
                  </a:moveTo>
                  <a:lnTo>
                    <a:pt x="0" y="6657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" name="Google Shape;1484;p44">
              <a:extLst>
                <a:ext uri="{FF2B5EF4-FFF2-40B4-BE49-F238E27FC236}">
                  <a16:creationId xmlns:a16="http://schemas.microsoft.com/office/drawing/2014/main" id="{2CAAF72F-CDB2-4713-B279-5193F6BD85F8}"/>
                </a:ext>
              </a:extLst>
            </p:cNvPr>
            <p:cNvSpPr/>
            <p:nvPr/>
          </p:nvSpPr>
          <p:spPr>
            <a:xfrm>
              <a:off x="951351" y="2797783"/>
              <a:ext cx="59706" cy="1329988"/>
            </a:xfrm>
            <a:custGeom>
              <a:avLst/>
              <a:gdLst/>
              <a:ahLst/>
              <a:cxnLst/>
              <a:rect l="l" t="t" r="r" b="b"/>
              <a:pathLst>
                <a:path w="3329" h="74156" extrusionOk="0">
                  <a:moveTo>
                    <a:pt x="0" y="1"/>
                  </a:moveTo>
                  <a:lnTo>
                    <a:pt x="0" y="6657"/>
                  </a:lnTo>
                  <a:lnTo>
                    <a:pt x="3328" y="6657"/>
                  </a:lnTo>
                  <a:lnTo>
                    <a:pt x="0" y="1"/>
                  </a:lnTo>
                  <a:close/>
                  <a:moveTo>
                    <a:pt x="0" y="66301"/>
                  </a:moveTo>
                  <a:lnTo>
                    <a:pt x="0" y="74155"/>
                  </a:lnTo>
                  <a:lnTo>
                    <a:pt x="3328" y="66301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" name="Google Shape;1485;p44">
              <a:extLst>
                <a:ext uri="{FF2B5EF4-FFF2-40B4-BE49-F238E27FC236}">
                  <a16:creationId xmlns:a16="http://schemas.microsoft.com/office/drawing/2014/main" id="{CB7F632B-1C56-49B0-8345-EC211C7D6FA7}"/>
                </a:ext>
              </a:extLst>
            </p:cNvPr>
            <p:cNvSpPr/>
            <p:nvPr/>
          </p:nvSpPr>
          <p:spPr>
            <a:xfrm>
              <a:off x="951351" y="3986874"/>
              <a:ext cx="59706" cy="140897"/>
            </a:xfrm>
            <a:custGeom>
              <a:avLst/>
              <a:gdLst/>
              <a:ahLst/>
              <a:cxnLst/>
              <a:rect l="l" t="t" r="r" b="b"/>
              <a:pathLst>
                <a:path w="3329" h="7856" fill="none" extrusionOk="0">
                  <a:moveTo>
                    <a:pt x="3328" y="1"/>
                  </a:moveTo>
                  <a:lnTo>
                    <a:pt x="0" y="1"/>
                  </a:lnTo>
                  <a:lnTo>
                    <a:pt x="0" y="7855"/>
                  </a:lnTo>
                  <a:lnTo>
                    <a:pt x="332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" name="Google Shape;1486;p44">
              <a:extLst>
                <a:ext uri="{FF2B5EF4-FFF2-40B4-BE49-F238E27FC236}">
                  <a16:creationId xmlns:a16="http://schemas.microsoft.com/office/drawing/2014/main" id="{3BA45C27-41D2-42D8-AEF6-0A63C6FCD163}"/>
                </a:ext>
              </a:extLst>
            </p:cNvPr>
            <p:cNvSpPr/>
            <p:nvPr/>
          </p:nvSpPr>
          <p:spPr>
            <a:xfrm>
              <a:off x="951351" y="2797783"/>
              <a:ext cx="59706" cy="119411"/>
            </a:xfrm>
            <a:custGeom>
              <a:avLst/>
              <a:gdLst/>
              <a:ahLst/>
              <a:cxnLst/>
              <a:rect l="l" t="t" r="r" b="b"/>
              <a:pathLst>
                <a:path w="3329" h="6658" fill="none" extrusionOk="0">
                  <a:moveTo>
                    <a:pt x="0" y="1"/>
                  </a:moveTo>
                  <a:lnTo>
                    <a:pt x="0" y="6657"/>
                  </a:lnTo>
                  <a:lnTo>
                    <a:pt x="3328" y="665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" name="Google Shape;1487;p44">
              <a:extLst>
                <a:ext uri="{FF2B5EF4-FFF2-40B4-BE49-F238E27FC236}">
                  <a16:creationId xmlns:a16="http://schemas.microsoft.com/office/drawing/2014/main" id="{7280D23C-5BD4-4DCE-8645-6A955A09554F}"/>
                </a:ext>
              </a:extLst>
            </p:cNvPr>
            <p:cNvSpPr/>
            <p:nvPr/>
          </p:nvSpPr>
          <p:spPr>
            <a:xfrm>
              <a:off x="951351" y="2917176"/>
              <a:ext cx="59706" cy="1069715"/>
            </a:xfrm>
            <a:custGeom>
              <a:avLst/>
              <a:gdLst/>
              <a:ahLst/>
              <a:cxnLst/>
              <a:rect l="l" t="t" r="r" b="b"/>
              <a:pathLst>
                <a:path w="3329" h="59644" extrusionOk="0">
                  <a:moveTo>
                    <a:pt x="0" y="0"/>
                  </a:moveTo>
                  <a:lnTo>
                    <a:pt x="0" y="59644"/>
                  </a:lnTo>
                  <a:lnTo>
                    <a:pt x="3328" y="59644"/>
                  </a:lnTo>
                  <a:lnTo>
                    <a:pt x="332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1488;p44">
              <a:extLst>
                <a:ext uri="{FF2B5EF4-FFF2-40B4-BE49-F238E27FC236}">
                  <a16:creationId xmlns:a16="http://schemas.microsoft.com/office/drawing/2014/main" id="{4BE24C33-67D3-4B71-AB65-EAA0A83E08B6}"/>
                </a:ext>
              </a:extLst>
            </p:cNvPr>
            <p:cNvSpPr/>
            <p:nvPr/>
          </p:nvSpPr>
          <p:spPr>
            <a:xfrm>
              <a:off x="951351" y="2917176"/>
              <a:ext cx="59706" cy="1069715"/>
            </a:xfrm>
            <a:custGeom>
              <a:avLst/>
              <a:gdLst/>
              <a:ahLst/>
              <a:cxnLst/>
              <a:rect l="l" t="t" r="r" b="b"/>
              <a:pathLst>
                <a:path w="3329" h="59644" fill="none" extrusionOk="0">
                  <a:moveTo>
                    <a:pt x="3328" y="0"/>
                  </a:moveTo>
                  <a:lnTo>
                    <a:pt x="3328" y="0"/>
                  </a:lnTo>
                  <a:lnTo>
                    <a:pt x="0" y="0"/>
                  </a:lnTo>
                  <a:lnTo>
                    <a:pt x="0" y="59644"/>
                  </a:lnTo>
                  <a:lnTo>
                    <a:pt x="3328" y="59644"/>
                  </a:lnTo>
                  <a:lnTo>
                    <a:pt x="3328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1489;p44">
              <a:extLst>
                <a:ext uri="{FF2B5EF4-FFF2-40B4-BE49-F238E27FC236}">
                  <a16:creationId xmlns:a16="http://schemas.microsoft.com/office/drawing/2014/main" id="{81D0611D-9B9E-4EDA-8792-042C1CC1CF95}"/>
                </a:ext>
              </a:extLst>
            </p:cNvPr>
            <p:cNvSpPr/>
            <p:nvPr/>
          </p:nvSpPr>
          <p:spPr>
            <a:xfrm>
              <a:off x="1333385" y="3015066"/>
              <a:ext cx="873919" cy="873937"/>
            </a:xfrm>
            <a:custGeom>
              <a:avLst/>
              <a:gdLst/>
              <a:ahLst/>
              <a:cxnLst/>
              <a:rect l="l" t="t" r="r" b="b"/>
              <a:pathLst>
                <a:path w="48727" h="48728" extrusionOk="0">
                  <a:moveTo>
                    <a:pt x="24363" y="1"/>
                  </a:moveTo>
                  <a:lnTo>
                    <a:pt x="21834" y="134"/>
                  </a:lnTo>
                  <a:lnTo>
                    <a:pt x="19437" y="533"/>
                  </a:lnTo>
                  <a:lnTo>
                    <a:pt x="17174" y="1199"/>
                  </a:lnTo>
                  <a:lnTo>
                    <a:pt x="14911" y="1998"/>
                  </a:lnTo>
                  <a:lnTo>
                    <a:pt x="12781" y="2930"/>
                  </a:lnTo>
                  <a:lnTo>
                    <a:pt x="10784" y="4261"/>
                  </a:lnTo>
                  <a:lnTo>
                    <a:pt x="8920" y="5592"/>
                  </a:lnTo>
                  <a:lnTo>
                    <a:pt x="7189" y="7190"/>
                  </a:lnTo>
                  <a:lnTo>
                    <a:pt x="5592" y="8921"/>
                  </a:lnTo>
                  <a:lnTo>
                    <a:pt x="4260" y="10784"/>
                  </a:lnTo>
                  <a:lnTo>
                    <a:pt x="2929" y="12781"/>
                  </a:lnTo>
                  <a:lnTo>
                    <a:pt x="1997" y="14912"/>
                  </a:lnTo>
                  <a:lnTo>
                    <a:pt x="1198" y="17175"/>
                  </a:lnTo>
                  <a:lnTo>
                    <a:pt x="533" y="19438"/>
                  </a:lnTo>
                  <a:lnTo>
                    <a:pt x="133" y="21834"/>
                  </a:lnTo>
                  <a:lnTo>
                    <a:pt x="0" y="24364"/>
                  </a:lnTo>
                  <a:lnTo>
                    <a:pt x="133" y="26893"/>
                  </a:lnTo>
                  <a:lnTo>
                    <a:pt x="533" y="29290"/>
                  </a:lnTo>
                  <a:lnTo>
                    <a:pt x="1198" y="31553"/>
                  </a:lnTo>
                  <a:lnTo>
                    <a:pt x="1997" y="33816"/>
                  </a:lnTo>
                  <a:lnTo>
                    <a:pt x="2929" y="35946"/>
                  </a:lnTo>
                  <a:lnTo>
                    <a:pt x="4260" y="37943"/>
                  </a:lnTo>
                  <a:lnTo>
                    <a:pt x="5592" y="39807"/>
                  </a:lnTo>
                  <a:lnTo>
                    <a:pt x="7189" y="41538"/>
                  </a:lnTo>
                  <a:lnTo>
                    <a:pt x="8920" y="43136"/>
                  </a:lnTo>
                  <a:lnTo>
                    <a:pt x="10784" y="44467"/>
                  </a:lnTo>
                  <a:lnTo>
                    <a:pt x="12781" y="45665"/>
                  </a:lnTo>
                  <a:lnTo>
                    <a:pt x="14911" y="46730"/>
                  </a:lnTo>
                  <a:lnTo>
                    <a:pt x="17174" y="47529"/>
                  </a:lnTo>
                  <a:lnTo>
                    <a:pt x="19437" y="48195"/>
                  </a:lnTo>
                  <a:lnTo>
                    <a:pt x="21834" y="48594"/>
                  </a:lnTo>
                  <a:lnTo>
                    <a:pt x="24363" y="48727"/>
                  </a:lnTo>
                  <a:lnTo>
                    <a:pt x="26893" y="48594"/>
                  </a:lnTo>
                  <a:lnTo>
                    <a:pt x="29289" y="48195"/>
                  </a:lnTo>
                  <a:lnTo>
                    <a:pt x="31552" y="47529"/>
                  </a:lnTo>
                  <a:lnTo>
                    <a:pt x="33816" y="46730"/>
                  </a:lnTo>
                  <a:lnTo>
                    <a:pt x="35946" y="45665"/>
                  </a:lnTo>
                  <a:lnTo>
                    <a:pt x="37943" y="44467"/>
                  </a:lnTo>
                  <a:lnTo>
                    <a:pt x="39806" y="43136"/>
                  </a:lnTo>
                  <a:lnTo>
                    <a:pt x="41537" y="41538"/>
                  </a:lnTo>
                  <a:lnTo>
                    <a:pt x="43135" y="39807"/>
                  </a:lnTo>
                  <a:lnTo>
                    <a:pt x="44466" y="37943"/>
                  </a:lnTo>
                  <a:lnTo>
                    <a:pt x="45797" y="35946"/>
                  </a:lnTo>
                  <a:lnTo>
                    <a:pt x="46729" y="33816"/>
                  </a:lnTo>
                  <a:lnTo>
                    <a:pt x="47528" y="31553"/>
                  </a:lnTo>
                  <a:lnTo>
                    <a:pt x="48194" y="29290"/>
                  </a:lnTo>
                  <a:lnTo>
                    <a:pt x="48593" y="26893"/>
                  </a:lnTo>
                  <a:lnTo>
                    <a:pt x="48726" y="24364"/>
                  </a:lnTo>
                  <a:lnTo>
                    <a:pt x="48593" y="21834"/>
                  </a:lnTo>
                  <a:lnTo>
                    <a:pt x="48194" y="19438"/>
                  </a:lnTo>
                  <a:lnTo>
                    <a:pt x="47528" y="17175"/>
                  </a:lnTo>
                  <a:lnTo>
                    <a:pt x="46729" y="14912"/>
                  </a:lnTo>
                  <a:lnTo>
                    <a:pt x="45797" y="12781"/>
                  </a:lnTo>
                  <a:lnTo>
                    <a:pt x="44466" y="10784"/>
                  </a:lnTo>
                  <a:lnTo>
                    <a:pt x="43135" y="8921"/>
                  </a:lnTo>
                  <a:lnTo>
                    <a:pt x="41537" y="7190"/>
                  </a:lnTo>
                  <a:lnTo>
                    <a:pt x="39806" y="5592"/>
                  </a:lnTo>
                  <a:lnTo>
                    <a:pt x="37943" y="4261"/>
                  </a:lnTo>
                  <a:lnTo>
                    <a:pt x="35946" y="2930"/>
                  </a:lnTo>
                  <a:lnTo>
                    <a:pt x="33816" y="1998"/>
                  </a:lnTo>
                  <a:lnTo>
                    <a:pt x="31552" y="1199"/>
                  </a:lnTo>
                  <a:lnTo>
                    <a:pt x="29289" y="533"/>
                  </a:lnTo>
                  <a:lnTo>
                    <a:pt x="26893" y="134"/>
                  </a:lnTo>
                  <a:lnTo>
                    <a:pt x="24363" y="1"/>
                  </a:lnTo>
                  <a:close/>
                </a:path>
              </a:pathLst>
            </a:custGeom>
            <a:solidFill>
              <a:srgbClr val="2B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" name="Google Shape;1490;p44">
              <a:extLst>
                <a:ext uri="{FF2B5EF4-FFF2-40B4-BE49-F238E27FC236}">
                  <a16:creationId xmlns:a16="http://schemas.microsoft.com/office/drawing/2014/main" id="{AB827CBE-60BE-4C52-AF03-9C1DE909E877}"/>
                </a:ext>
              </a:extLst>
            </p:cNvPr>
            <p:cNvSpPr/>
            <p:nvPr/>
          </p:nvSpPr>
          <p:spPr>
            <a:xfrm>
              <a:off x="1486191" y="3167890"/>
              <a:ext cx="568288" cy="568288"/>
            </a:xfrm>
            <a:custGeom>
              <a:avLst/>
              <a:gdLst/>
              <a:ahLst/>
              <a:cxnLst/>
              <a:rect l="l" t="t" r="r" b="b"/>
              <a:pathLst>
                <a:path w="31686" h="31686" extrusionOk="0">
                  <a:moveTo>
                    <a:pt x="10651" y="0"/>
                  </a:moveTo>
                  <a:lnTo>
                    <a:pt x="10651" y="10651"/>
                  </a:lnTo>
                  <a:lnTo>
                    <a:pt x="1" y="10651"/>
                  </a:lnTo>
                  <a:lnTo>
                    <a:pt x="1" y="21035"/>
                  </a:lnTo>
                  <a:lnTo>
                    <a:pt x="10651" y="21035"/>
                  </a:lnTo>
                  <a:lnTo>
                    <a:pt x="10651" y="31686"/>
                  </a:lnTo>
                  <a:lnTo>
                    <a:pt x="21035" y="31686"/>
                  </a:lnTo>
                  <a:lnTo>
                    <a:pt x="21035" y="21035"/>
                  </a:lnTo>
                  <a:lnTo>
                    <a:pt x="31686" y="21035"/>
                  </a:lnTo>
                  <a:lnTo>
                    <a:pt x="31686" y="10651"/>
                  </a:lnTo>
                  <a:lnTo>
                    <a:pt x="21035" y="10651"/>
                  </a:lnTo>
                  <a:lnTo>
                    <a:pt x="2103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" name="Google Shape;1491;p44">
              <a:extLst>
                <a:ext uri="{FF2B5EF4-FFF2-40B4-BE49-F238E27FC236}">
                  <a16:creationId xmlns:a16="http://schemas.microsoft.com/office/drawing/2014/main" id="{40480003-B082-4153-8506-615E897C401B}"/>
                </a:ext>
              </a:extLst>
            </p:cNvPr>
            <p:cNvSpPr/>
            <p:nvPr/>
          </p:nvSpPr>
          <p:spPr>
            <a:xfrm>
              <a:off x="951351" y="2695123"/>
              <a:ext cx="1637986" cy="1700077"/>
            </a:xfrm>
            <a:custGeom>
              <a:avLst/>
              <a:gdLst/>
              <a:ahLst/>
              <a:cxnLst/>
              <a:rect l="l" t="t" r="r" b="b"/>
              <a:pathLst>
                <a:path w="91329" h="94791" extrusionOk="0">
                  <a:moveTo>
                    <a:pt x="0" y="93725"/>
                  </a:moveTo>
                  <a:lnTo>
                    <a:pt x="0" y="93725"/>
                  </a:lnTo>
                  <a:lnTo>
                    <a:pt x="0" y="94790"/>
                  </a:lnTo>
                  <a:lnTo>
                    <a:pt x="0" y="94790"/>
                  </a:lnTo>
                  <a:lnTo>
                    <a:pt x="0" y="93725"/>
                  </a:lnTo>
                  <a:close/>
                  <a:moveTo>
                    <a:pt x="91328" y="0"/>
                  </a:moveTo>
                  <a:lnTo>
                    <a:pt x="91328" y="0"/>
                  </a:lnTo>
                  <a:lnTo>
                    <a:pt x="91328" y="0"/>
                  </a:lnTo>
                  <a:lnTo>
                    <a:pt x="91328" y="0"/>
                  </a:lnTo>
                  <a:lnTo>
                    <a:pt x="91328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" name="Google Shape;1492;p44">
              <a:extLst>
                <a:ext uri="{FF2B5EF4-FFF2-40B4-BE49-F238E27FC236}">
                  <a16:creationId xmlns:a16="http://schemas.microsoft.com/office/drawing/2014/main" id="{91A1B881-C7B5-47D8-80EB-4D098315961D}"/>
                </a:ext>
              </a:extLst>
            </p:cNvPr>
            <p:cNvSpPr/>
            <p:nvPr/>
          </p:nvSpPr>
          <p:spPr>
            <a:xfrm>
              <a:off x="951351" y="4376081"/>
              <a:ext cx="18" cy="19119"/>
            </a:xfrm>
            <a:custGeom>
              <a:avLst/>
              <a:gdLst/>
              <a:ahLst/>
              <a:cxnLst/>
              <a:rect l="l" t="t" r="r" b="b"/>
              <a:pathLst>
                <a:path w="1" h="1066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1065"/>
                  </a:lnTo>
                  <a:lnTo>
                    <a:pt x="0" y="106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1493;p44">
              <a:extLst>
                <a:ext uri="{FF2B5EF4-FFF2-40B4-BE49-F238E27FC236}">
                  <a16:creationId xmlns:a16="http://schemas.microsoft.com/office/drawing/2014/main" id="{4FCB8FC7-2A8E-4D22-9268-A11CF7751190}"/>
                </a:ext>
              </a:extLst>
            </p:cNvPr>
            <p:cNvSpPr/>
            <p:nvPr/>
          </p:nvSpPr>
          <p:spPr>
            <a:xfrm>
              <a:off x="2589319" y="2695123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" name="Google Shape;1494;p44">
              <a:extLst>
                <a:ext uri="{FF2B5EF4-FFF2-40B4-BE49-F238E27FC236}">
                  <a16:creationId xmlns:a16="http://schemas.microsoft.com/office/drawing/2014/main" id="{BDEBEC45-2F66-4DA0-ABF0-2C54F776FA92}"/>
                </a:ext>
              </a:extLst>
            </p:cNvPr>
            <p:cNvSpPr/>
            <p:nvPr/>
          </p:nvSpPr>
          <p:spPr>
            <a:xfrm>
              <a:off x="951351" y="4395182"/>
              <a:ext cx="28660" cy="102678"/>
            </a:xfrm>
            <a:custGeom>
              <a:avLst/>
              <a:gdLst/>
              <a:ahLst/>
              <a:cxnLst/>
              <a:rect l="l" t="t" r="r" b="b"/>
              <a:pathLst>
                <a:path w="1598" h="5725" extrusionOk="0">
                  <a:moveTo>
                    <a:pt x="0" y="0"/>
                  </a:moveTo>
                  <a:lnTo>
                    <a:pt x="0" y="0"/>
                  </a:lnTo>
                  <a:lnTo>
                    <a:pt x="0" y="1465"/>
                  </a:lnTo>
                  <a:lnTo>
                    <a:pt x="0" y="1465"/>
                  </a:lnTo>
                  <a:lnTo>
                    <a:pt x="0" y="2663"/>
                  </a:lnTo>
                  <a:lnTo>
                    <a:pt x="400" y="3861"/>
                  </a:lnTo>
                  <a:lnTo>
                    <a:pt x="932" y="4793"/>
                  </a:lnTo>
                  <a:lnTo>
                    <a:pt x="1598" y="5725"/>
                  </a:lnTo>
                  <a:lnTo>
                    <a:pt x="1598" y="5725"/>
                  </a:lnTo>
                  <a:lnTo>
                    <a:pt x="1598" y="5725"/>
                  </a:lnTo>
                  <a:lnTo>
                    <a:pt x="932" y="4793"/>
                  </a:lnTo>
                  <a:lnTo>
                    <a:pt x="400" y="3861"/>
                  </a:lnTo>
                  <a:lnTo>
                    <a:pt x="0" y="2663"/>
                  </a:lnTo>
                  <a:lnTo>
                    <a:pt x="0" y="14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" name="Google Shape;1495;p44">
              <a:extLst>
                <a:ext uri="{FF2B5EF4-FFF2-40B4-BE49-F238E27FC236}">
                  <a16:creationId xmlns:a16="http://schemas.microsoft.com/office/drawing/2014/main" id="{89C359FC-EC83-44D1-BEB8-C31E22613177}"/>
                </a:ext>
              </a:extLst>
            </p:cNvPr>
            <p:cNvSpPr/>
            <p:nvPr/>
          </p:nvSpPr>
          <p:spPr>
            <a:xfrm>
              <a:off x="951351" y="4395182"/>
              <a:ext cx="28660" cy="102678"/>
            </a:xfrm>
            <a:custGeom>
              <a:avLst/>
              <a:gdLst/>
              <a:ahLst/>
              <a:cxnLst/>
              <a:rect l="l" t="t" r="r" b="b"/>
              <a:pathLst>
                <a:path w="1598" h="57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1465"/>
                  </a:lnTo>
                  <a:lnTo>
                    <a:pt x="0" y="1465"/>
                  </a:lnTo>
                  <a:lnTo>
                    <a:pt x="0" y="2663"/>
                  </a:lnTo>
                  <a:lnTo>
                    <a:pt x="400" y="3861"/>
                  </a:lnTo>
                  <a:lnTo>
                    <a:pt x="932" y="4793"/>
                  </a:lnTo>
                  <a:lnTo>
                    <a:pt x="1598" y="5725"/>
                  </a:lnTo>
                  <a:lnTo>
                    <a:pt x="1598" y="5725"/>
                  </a:lnTo>
                  <a:lnTo>
                    <a:pt x="1598" y="5725"/>
                  </a:lnTo>
                  <a:lnTo>
                    <a:pt x="932" y="4793"/>
                  </a:lnTo>
                  <a:lnTo>
                    <a:pt x="400" y="3861"/>
                  </a:lnTo>
                  <a:lnTo>
                    <a:pt x="0" y="2663"/>
                  </a:lnTo>
                  <a:lnTo>
                    <a:pt x="0" y="146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1496;p44">
              <a:extLst>
                <a:ext uri="{FF2B5EF4-FFF2-40B4-BE49-F238E27FC236}">
                  <a16:creationId xmlns:a16="http://schemas.microsoft.com/office/drawing/2014/main" id="{815921DB-9C53-4BFA-AE2E-A89D308C0857}"/>
                </a:ext>
              </a:extLst>
            </p:cNvPr>
            <p:cNvSpPr/>
            <p:nvPr/>
          </p:nvSpPr>
          <p:spPr>
            <a:xfrm>
              <a:off x="1042084" y="4538447"/>
              <a:ext cx="23889" cy="2403"/>
            </a:xfrm>
            <a:custGeom>
              <a:avLst/>
              <a:gdLst/>
              <a:ahLst/>
              <a:cxnLst/>
              <a:rect l="l" t="t" r="r" b="b"/>
              <a:pathLst>
                <a:path w="1332" h="134" extrusionOk="0">
                  <a:moveTo>
                    <a:pt x="0" y="0"/>
                  </a:moveTo>
                  <a:lnTo>
                    <a:pt x="666" y="133"/>
                  </a:lnTo>
                  <a:lnTo>
                    <a:pt x="1331" y="1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1497;p44">
              <a:extLst>
                <a:ext uri="{FF2B5EF4-FFF2-40B4-BE49-F238E27FC236}">
                  <a16:creationId xmlns:a16="http://schemas.microsoft.com/office/drawing/2014/main" id="{F09A1538-33C8-4D93-BC4E-53291B1685F8}"/>
                </a:ext>
              </a:extLst>
            </p:cNvPr>
            <p:cNvSpPr/>
            <p:nvPr/>
          </p:nvSpPr>
          <p:spPr>
            <a:xfrm>
              <a:off x="979993" y="4497842"/>
              <a:ext cx="88366" cy="43008"/>
            </a:xfrm>
            <a:custGeom>
              <a:avLst/>
              <a:gdLst/>
              <a:ahLst/>
              <a:cxnLst/>
              <a:rect l="l" t="t" r="r" b="b"/>
              <a:pathLst>
                <a:path w="4927" h="2398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933" y="1066"/>
                  </a:lnTo>
                  <a:lnTo>
                    <a:pt x="2131" y="1732"/>
                  </a:lnTo>
                  <a:lnTo>
                    <a:pt x="3462" y="2264"/>
                  </a:lnTo>
                  <a:lnTo>
                    <a:pt x="4128" y="2397"/>
                  </a:lnTo>
                  <a:lnTo>
                    <a:pt x="4927" y="2397"/>
                  </a:lnTo>
                  <a:lnTo>
                    <a:pt x="4927" y="2397"/>
                  </a:lnTo>
                  <a:lnTo>
                    <a:pt x="4927" y="2397"/>
                  </a:lnTo>
                  <a:lnTo>
                    <a:pt x="4927" y="2397"/>
                  </a:lnTo>
                  <a:lnTo>
                    <a:pt x="4927" y="2397"/>
                  </a:lnTo>
                  <a:lnTo>
                    <a:pt x="4927" y="2397"/>
                  </a:lnTo>
                  <a:lnTo>
                    <a:pt x="4927" y="2397"/>
                  </a:lnTo>
                  <a:lnTo>
                    <a:pt x="4927" y="2397"/>
                  </a:lnTo>
                  <a:lnTo>
                    <a:pt x="4927" y="2397"/>
                  </a:lnTo>
                  <a:lnTo>
                    <a:pt x="4927" y="2397"/>
                  </a:lnTo>
                  <a:lnTo>
                    <a:pt x="4793" y="2397"/>
                  </a:lnTo>
                  <a:lnTo>
                    <a:pt x="4793" y="2397"/>
                  </a:lnTo>
                  <a:lnTo>
                    <a:pt x="4793" y="2397"/>
                  </a:lnTo>
                  <a:lnTo>
                    <a:pt x="4793" y="2397"/>
                  </a:lnTo>
                  <a:lnTo>
                    <a:pt x="4793" y="2397"/>
                  </a:lnTo>
                  <a:lnTo>
                    <a:pt x="4793" y="2397"/>
                  </a:lnTo>
                  <a:lnTo>
                    <a:pt x="4793" y="2397"/>
                  </a:lnTo>
                  <a:lnTo>
                    <a:pt x="4793" y="2397"/>
                  </a:lnTo>
                  <a:lnTo>
                    <a:pt x="4793" y="2397"/>
                  </a:lnTo>
                  <a:lnTo>
                    <a:pt x="4793" y="2397"/>
                  </a:lnTo>
                  <a:lnTo>
                    <a:pt x="3462" y="2264"/>
                  </a:lnTo>
                  <a:lnTo>
                    <a:pt x="2131" y="1732"/>
                  </a:lnTo>
                  <a:lnTo>
                    <a:pt x="933" y="1066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1498;p44">
              <a:extLst>
                <a:ext uri="{FF2B5EF4-FFF2-40B4-BE49-F238E27FC236}">
                  <a16:creationId xmlns:a16="http://schemas.microsoft.com/office/drawing/2014/main" id="{9D1DE385-8E26-4A71-AFEB-B1294702DAFD}"/>
                </a:ext>
              </a:extLst>
            </p:cNvPr>
            <p:cNvSpPr/>
            <p:nvPr/>
          </p:nvSpPr>
          <p:spPr>
            <a:xfrm>
              <a:off x="951351" y="2119679"/>
              <a:ext cx="1637986" cy="2421171"/>
            </a:xfrm>
            <a:custGeom>
              <a:avLst/>
              <a:gdLst/>
              <a:ahLst/>
              <a:cxnLst/>
              <a:rect l="l" t="t" r="r" b="b"/>
              <a:pathLst>
                <a:path w="91329" h="134997" extrusionOk="0">
                  <a:moveTo>
                    <a:pt x="81610" y="8387"/>
                  </a:moveTo>
                  <a:lnTo>
                    <a:pt x="81610" y="8387"/>
                  </a:lnTo>
                  <a:lnTo>
                    <a:pt x="81610" y="8387"/>
                  </a:lnTo>
                  <a:lnTo>
                    <a:pt x="81610" y="8387"/>
                  </a:lnTo>
                  <a:lnTo>
                    <a:pt x="81610" y="8387"/>
                  </a:lnTo>
                  <a:close/>
                  <a:moveTo>
                    <a:pt x="81610" y="8387"/>
                  </a:moveTo>
                  <a:lnTo>
                    <a:pt x="83740" y="10651"/>
                  </a:lnTo>
                  <a:lnTo>
                    <a:pt x="85604" y="13047"/>
                  </a:lnTo>
                  <a:lnTo>
                    <a:pt x="86487" y="14308"/>
                  </a:lnTo>
                  <a:lnTo>
                    <a:pt x="86136" y="13713"/>
                  </a:lnTo>
                  <a:lnTo>
                    <a:pt x="84672" y="11716"/>
                  </a:lnTo>
                  <a:lnTo>
                    <a:pt x="82941" y="9719"/>
                  </a:lnTo>
                  <a:lnTo>
                    <a:pt x="81610" y="8387"/>
                  </a:lnTo>
                  <a:close/>
                  <a:moveTo>
                    <a:pt x="86487" y="14308"/>
                  </a:moveTo>
                  <a:lnTo>
                    <a:pt x="87414" y="15885"/>
                  </a:lnTo>
                  <a:lnTo>
                    <a:pt x="87334" y="15710"/>
                  </a:lnTo>
                  <a:lnTo>
                    <a:pt x="86536" y="14378"/>
                  </a:lnTo>
                  <a:lnTo>
                    <a:pt x="86487" y="14308"/>
                  </a:lnTo>
                  <a:close/>
                  <a:moveTo>
                    <a:pt x="67764" y="0"/>
                  </a:moveTo>
                  <a:lnTo>
                    <a:pt x="69228" y="1465"/>
                  </a:lnTo>
                  <a:lnTo>
                    <a:pt x="70427" y="3062"/>
                  </a:lnTo>
                  <a:lnTo>
                    <a:pt x="71625" y="4793"/>
                  </a:lnTo>
                  <a:lnTo>
                    <a:pt x="72690" y="6657"/>
                  </a:lnTo>
                  <a:lnTo>
                    <a:pt x="74554" y="7855"/>
                  </a:lnTo>
                  <a:lnTo>
                    <a:pt x="76284" y="9053"/>
                  </a:lnTo>
                  <a:lnTo>
                    <a:pt x="77882" y="10384"/>
                  </a:lnTo>
                  <a:lnTo>
                    <a:pt x="79346" y="11849"/>
                  </a:lnTo>
                  <a:lnTo>
                    <a:pt x="80678" y="13447"/>
                  </a:lnTo>
                  <a:lnTo>
                    <a:pt x="82009" y="15044"/>
                  </a:lnTo>
                  <a:lnTo>
                    <a:pt x="83207" y="16775"/>
                  </a:lnTo>
                  <a:lnTo>
                    <a:pt x="84272" y="18639"/>
                  </a:lnTo>
                  <a:lnTo>
                    <a:pt x="83873" y="15843"/>
                  </a:lnTo>
                  <a:lnTo>
                    <a:pt x="83340" y="13180"/>
                  </a:lnTo>
                  <a:lnTo>
                    <a:pt x="82542" y="10784"/>
                  </a:lnTo>
                  <a:lnTo>
                    <a:pt x="81610" y="8387"/>
                  </a:lnTo>
                  <a:lnTo>
                    <a:pt x="81210" y="7988"/>
                  </a:lnTo>
                  <a:lnTo>
                    <a:pt x="79346" y="6257"/>
                  </a:lnTo>
                  <a:lnTo>
                    <a:pt x="77216" y="4793"/>
                  </a:lnTo>
                  <a:lnTo>
                    <a:pt x="75086" y="3328"/>
                  </a:lnTo>
                  <a:lnTo>
                    <a:pt x="72690" y="2130"/>
                  </a:lnTo>
                  <a:lnTo>
                    <a:pt x="70294" y="932"/>
                  </a:lnTo>
                  <a:lnTo>
                    <a:pt x="67764" y="0"/>
                  </a:lnTo>
                  <a:close/>
                  <a:moveTo>
                    <a:pt x="87414" y="15885"/>
                  </a:moveTo>
                  <a:lnTo>
                    <a:pt x="88000" y="17174"/>
                  </a:lnTo>
                  <a:lnTo>
                    <a:pt x="88666" y="18639"/>
                  </a:lnTo>
                  <a:lnTo>
                    <a:pt x="89198" y="20103"/>
                  </a:lnTo>
                  <a:lnTo>
                    <a:pt x="89731" y="21701"/>
                  </a:lnTo>
                  <a:lnTo>
                    <a:pt x="89864" y="22100"/>
                  </a:lnTo>
                  <a:lnTo>
                    <a:pt x="89464" y="20769"/>
                  </a:lnTo>
                  <a:lnTo>
                    <a:pt x="88533" y="18239"/>
                  </a:lnTo>
                  <a:lnTo>
                    <a:pt x="87467" y="15976"/>
                  </a:lnTo>
                  <a:lnTo>
                    <a:pt x="87414" y="15885"/>
                  </a:lnTo>
                  <a:close/>
                  <a:moveTo>
                    <a:pt x="89864" y="22100"/>
                  </a:moveTo>
                  <a:lnTo>
                    <a:pt x="90263" y="23431"/>
                  </a:lnTo>
                  <a:lnTo>
                    <a:pt x="90796" y="26227"/>
                  </a:lnTo>
                  <a:lnTo>
                    <a:pt x="90995" y="27625"/>
                  </a:lnTo>
                  <a:lnTo>
                    <a:pt x="90929" y="26760"/>
                  </a:lnTo>
                  <a:lnTo>
                    <a:pt x="90663" y="25029"/>
                  </a:lnTo>
                  <a:lnTo>
                    <a:pt x="90263" y="23298"/>
                  </a:lnTo>
                  <a:lnTo>
                    <a:pt x="89864" y="22100"/>
                  </a:lnTo>
                  <a:close/>
                  <a:moveTo>
                    <a:pt x="90995" y="27625"/>
                  </a:moveTo>
                  <a:lnTo>
                    <a:pt x="91062" y="28490"/>
                  </a:lnTo>
                  <a:lnTo>
                    <a:pt x="91220" y="29597"/>
                  </a:lnTo>
                  <a:lnTo>
                    <a:pt x="91195" y="29023"/>
                  </a:lnTo>
                  <a:lnTo>
                    <a:pt x="90995" y="27625"/>
                  </a:lnTo>
                  <a:close/>
                  <a:moveTo>
                    <a:pt x="91220" y="29597"/>
                  </a:moveTo>
                  <a:lnTo>
                    <a:pt x="91328" y="32085"/>
                  </a:lnTo>
                  <a:lnTo>
                    <a:pt x="91328" y="30354"/>
                  </a:lnTo>
                  <a:lnTo>
                    <a:pt x="91220" y="29597"/>
                  </a:lnTo>
                  <a:close/>
                  <a:moveTo>
                    <a:pt x="3462" y="125411"/>
                  </a:moveTo>
                  <a:lnTo>
                    <a:pt x="0" y="125810"/>
                  </a:lnTo>
                  <a:lnTo>
                    <a:pt x="0" y="126875"/>
                  </a:lnTo>
                  <a:lnTo>
                    <a:pt x="0" y="128340"/>
                  </a:lnTo>
                  <a:lnTo>
                    <a:pt x="0" y="129538"/>
                  </a:lnTo>
                  <a:lnTo>
                    <a:pt x="400" y="130736"/>
                  </a:lnTo>
                  <a:lnTo>
                    <a:pt x="932" y="131668"/>
                  </a:lnTo>
                  <a:lnTo>
                    <a:pt x="1027" y="131801"/>
                  </a:lnTo>
                  <a:lnTo>
                    <a:pt x="2663" y="131801"/>
                  </a:lnTo>
                  <a:lnTo>
                    <a:pt x="8254" y="131135"/>
                  </a:lnTo>
                  <a:lnTo>
                    <a:pt x="7322" y="130869"/>
                  </a:lnTo>
                  <a:lnTo>
                    <a:pt x="6390" y="130337"/>
                  </a:lnTo>
                  <a:lnTo>
                    <a:pt x="5592" y="129804"/>
                  </a:lnTo>
                  <a:lnTo>
                    <a:pt x="4926" y="129138"/>
                  </a:lnTo>
                  <a:lnTo>
                    <a:pt x="4393" y="128340"/>
                  </a:lnTo>
                  <a:lnTo>
                    <a:pt x="3861" y="127408"/>
                  </a:lnTo>
                  <a:lnTo>
                    <a:pt x="3595" y="126476"/>
                  </a:lnTo>
                  <a:lnTo>
                    <a:pt x="3462" y="125411"/>
                  </a:lnTo>
                  <a:close/>
                  <a:moveTo>
                    <a:pt x="932" y="131801"/>
                  </a:moveTo>
                  <a:lnTo>
                    <a:pt x="1331" y="132467"/>
                  </a:lnTo>
                  <a:lnTo>
                    <a:pt x="1864" y="132999"/>
                  </a:lnTo>
                  <a:lnTo>
                    <a:pt x="2530" y="133665"/>
                  </a:lnTo>
                  <a:lnTo>
                    <a:pt x="1598" y="132600"/>
                  </a:lnTo>
                  <a:lnTo>
                    <a:pt x="1027" y="131801"/>
                  </a:lnTo>
                  <a:close/>
                  <a:moveTo>
                    <a:pt x="2530" y="133665"/>
                  </a:moveTo>
                  <a:lnTo>
                    <a:pt x="3195" y="134064"/>
                  </a:lnTo>
                  <a:lnTo>
                    <a:pt x="3728" y="134331"/>
                  </a:lnTo>
                  <a:lnTo>
                    <a:pt x="3728" y="134331"/>
                  </a:lnTo>
                  <a:lnTo>
                    <a:pt x="2530" y="133665"/>
                  </a:lnTo>
                  <a:close/>
                  <a:moveTo>
                    <a:pt x="3728" y="134331"/>
                  </a:moveTo>
                  <a:lnTo>
                    <a:pt x="3994" y="134464"/>
                  </a:lnTo>
                  <a:lnTo>
                    <a:pt x="4393" y="134597"/>
                  </a:lnTo>
                  <a:lnTo>
                    <a:pt x="4393" y="134597"/>
                  </a:lnTo>
                  <a:lnTo>
                    <a:pt x="3728" y="134331"/>
                  </a:lnTo>
                  <a:close/>
                  <a:moveTo>
                    <a:pt x="4393" y="134597"/>
                  </a:moveTo>
                  <a:lnTo>
                    <a:pt x="5059" y="134863"/>
                  </a:lnTo>
                  <a:lnTo>
                    <a:pt x="5249" y="134882"/>
                  </a:lnTo>
                  <a:lnTo>
                    <a:pt x="5249" y="134882"/>
                  </a:lnTo>
                  <a:lnTo>
                    <a:pt x="4793" y="134730"/>
                  </a:lnTo>
                  <a:lnTo>
                    <a:pt x="4393" y="134597"/>
                  </a:lnTo>
                  <a:close/>
                  <a:moveTo>
                    <a:pt x="5249" y="134882"/>
                  </a:moveTo>
                  <a:lnTo>
                    <a:pt x="5592" y="134996"/>
                  </a:lnTo>
                  <a:lnTo>
                    <a:pt x="6390" y="134996"/>
                  </a:lnTo>
                  <a:lnTo>
                    <a:pt x="5249" y="134882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1499;p44">
              <a:extLst>
                <a:ext uri="{FF2B5EF4-FFF2-40B4-BE49-F238E27FC236}">
                  <a16:creationId xmlns:a16="http://schemas.microsoft.com/office/drawing/2014/main" id="{690DA44B-70D9-444E-A5E1-1D3AAEF01542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" name="Google Shape;1500;p44">
              <a:extLst>
                <a:ext uri="{FF2B5EF4-FFF2-40B4-BE49-F238E27FC236}">
                  <a16:creationId xmlns:a16="http://schemas.microsoft.com/office/drawing/2014/main" id="{B2777356-3FB3-4014-A170-794B059D5E36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" name="Google Shape;1501;p44">
              <a:extLst>
                <a:ext uri="{FF2B5EF4-FFF2-40B4-BE49-F238E27FC236}">
                  <a16:creationId xmlns:a16="http://schemas.microsoft.com/office/drawing/2014/main" id="{338B839A-21EF-442B-8B27-654A29D470D0}"/>
                </a:ext>
              </a:extLst>
            </p:cNvPr>
            <p:cNvSpPr/>
            <p:nvPr/>
          </p:nvSpPr>
          <p:spPr>
            <a:xfrm>
              <a:off x="1065956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" name="Google Shape;1502;p44">
              <a:extLst>
                <a:ext uri="{FF2B5EF4-FFF2-40B4-BE49-F238E27FC236}">
                  <a16:creationId xmlns:a16="http://schemas.microsoft.com/office/drawing/2014/main" id="{DD6E2A3F-307D-4345-A18A-ADEFF1B00A6F}"/>
                </a:ext>
              </a:extLst>
            </p:cNvPr>
            <p:cNvSpPr/>
            <p:nvPr/>
          </p:nvSpPr>
          <p:spPr>
            <a:xfrm>
              <a:off x="1065956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" name="Google Shape;1503;p44">
              <a:extLst>
                <a:ext uri="{FF2B5EF4-FFF2-40B4-BE49-F238E27FC236}">
                  <a16:creationId xmlns:a16="http://schemas.microsoft.com/office/drawing/2014/main" id="{D157EBEC-FE6A-4A16-A660-32C244EF1634}"/>
                </a:ext>
              </a:extLst>
            </p:cNvPr>
            <p:cNvSpPr/>
            <p:nvPr/>
          </p:nvSpPr>
          <p:spPr>
            <a:xfrm>
              <a:off x="951351" y="4368907"/>
              <a:ext cx="148053" cy="171943"/>
            </a:xfrm>
            <a:custGeom>
              <a:avLst/>
              <a:gdLst/>
              <a:ahLst/>
              <a:cxnLst/>
              <a:rect l="l" t="t" r="r" b="b"/>
              <a:pathLst>
                <a:path w="8255" h="9587" fill="none" extrusionOk="0">
                  <a:moveTo>
                    <a:pt x="3462" y="1"/>
                  </a:moveTo>
                  <a:lnTo>
                    <a:pt x="0" y="400"/>
                  </a:lnTo>
                  <a:lnTo>
                    <a:pt x="0" y="1465"/>
                  </a:lnTo>
                  <a:lnTo>
                    <a:pt x="0" y="2930"/>
                  </a:lnTo>
                  <a:lnTo>
                    <a:pt x="0" y="2930"/>
                  </a:lnTo>
                  <a:lnTo>
                    <a:pt x="0" y="4128"/>
                  </a:lnTo>
                  <a:lnTo>
                    <a:pt x="400" y="5326"/>
                  </a:lnTo>
                  <a:lnTo>
                    <a:pt x="932" y="6258"/>
                  </a:lnTo>
                  <a:lnTo>
                    <a:pt x="1598" y="7190"/>
                  </a:lnTo>
                  <a:lnTo>
                    <a:pt x="1598" y="7190"/>
                  </a:lnTo>
                  <a:lnTo>
                    <a:pt x="2530" y="8255"/>
                  </a:lnTo>
                  <a:lnTo>
                    <a:pt x="3728" y="8921"/>
                  </a:lnTo>
                  <a:lnTo>
                    <a:pt x="5059" y="9453"/>
                  </a:lnTo>
                  <a:lnTo>
                    <a:pt x="6390" y="9586"/>
                  </a:lnTo>
                  <a:lnTo>
                    <a:pt x="6390" y="9586"/>
                  </a:lnTo>
                  <a:lnTo>
                    <a:pt x="5592" y="9586"/>
                  </a:lnTo>
                  <a:lnTo>
                    <a:pt x="4793" y="9320"/>
                  </a:lnTo>
                  <a:lnTo>
                    <a:pt x="3994" y="9054"/>
                  </a:lnTo>
                  <a:lnTo>
                    <a:pt x="3195" y="8654"/>
                  </a:lnTo>
                  <a:lnTo>
                    <a:pt x="2530" y="8255"/>
                  </a:lnTo>
                  <a:lnTo>
                    <a:pt x="1864" y="7589"/>
                  </a:lnTo>
                  <a:lnTo>
                    <a:pt x="1331" y="7057"/>
                  </a:lnTo>
                  <a:lnTo>
                    <a:pt x="932" y="6391"/>
                  </a:lnTo>
                  <a:lnTo>
                    <a:pt x="932" y="6391"/>
                  </a:lnTo>
                  <a:lnTo>
                    <a:pt x="1864" y="6391"/>
                  </a:lnTo>
                  <a:lnTo>
                    <a:pt x="1864" y="6391"/>
                  </a:lnTo>
                  <a:lnTo>
                    <a:pt x="2663" y="6391"/>
                  </a:lnTo>
                  <a:lnTo>
                    <a:pt x="8254" y="5725"/>
                  </a:lnTo>
                  <a:lnTo>
                    <a:pt x="8254" y="5725"/>
                  </a:lnTo>
                  <a:lnTo>
                    <a:pt x="7322" y="5459"/>
                  </a:lnTo>
                  <a:lnTo>
                    <a:pt x="6390" y="4927"/>
                  </a:lnTo>
                  <a:lnTo>
                    <a:pt x="5592" y="4394"/>
                  </a:lnTo>
                  <a:lnTo>
                    <a:pt x="4926" y="3728"/>
                  </a:lnTo>
                  <a:lnTo>
                    <a:pt x="4393" y="2930"/>
                  </a:lnTo>
                  <a:lnTo>
                    <a:pt x="3861" y="1998"/>
                  </a:lnTo>
                  <a:lnTo>
                    <a:pt x="3595" y="1066"/>
                  </a:lnTo>
                  <a:lnTo>
                    <a:pt x="346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" name="Google Shape;1504;p44">
              <a:extLst>
                <a:ext uri="{FF2B5EF4-FFF2-40B4-BE49-F238E27FC236}">
                  <a16:creationId xmlns:a16="http://schemas.microsoft.com/office/drawing/2014/main" id="{EECAE556-25C0-4A3D-AB69-5A7093DEF5ED}"/>
                </a:ext>
              </a:extLst>
            </p:cNvPr>
            <p:cNvSpPr/>
            <p:nvPr/>
          </p:nvSpPr>
          <p:spPr>
            <a:xfrm>
              <a:off x="2166699" y="2119679"/>
              <a:ext cx="422638" cy="577848"/>
            </a:xfrm>
            <a:custGeom>
              <a:avLst/>
              <a:gdLst/>
              <a:ahLst/>
              <a:cxnLst/>
              <a:rect l="l" t="t" r="r" b="b"/>
              <a:pathLst>
                <a:path w="23565" h="3221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464" y="1465"/>
                  </a:lnTo>
                  <a:lnTo>
                    <a:pt x="2663" y="3062"/>
                  </a:lnTo>
                  <a:lnTo>
                    <a:pt x="3861" y="4793"/>
                  </a:lnTo>
                  <a:lnTo>
                    <a:pt x="4926" y="6657"/>
                  </a:lnTo>
                  <a:lnTo>
                    <a:pt x="4926" y="6657"/>
                  </a:lnTo>
                  <a:lnTo>
                    <a:pt x="6790" y="7855"/>
                  </a:lnTo>
                  <a:lnTo>
                    <a:pt x="8520" y="9053"/>
                  </a:lnTo>
                  <a:lnTo>
                    <a:pt x="10118" y="10384"/>
                  </a:lnTo>
                  <a:lnTo>
                    <a:pt x="11582" y="11849"/>
                  </a:lnTo>
                  <a:lnTo>
                    <a:pt x="12914" y="13447"/>
                  </a:lnTo>
                  <a:lnTo>
                    <a:pt x="14245" y="15044"/>
                  </a:lnTo>
                  <a:lnTo>
                    <a:pt x="15443" y="16775"/>
                  </a:lnTo>
                  <a:lnTo>
                    <a:pt x="16508" y="18639"/>
                  </a:lnTo>
                  <a:lnTo>
                    <a:pt x="16508" y="18639"/>
                  </a:lnTo>
                  <a:lnTo>
                    <a:pt x="16109" y="15843"/>
                  </a:lnTo>
                  <a:lnTo>
                    <a:pt x="15576" y="13180"/>
                  </a:lnTo>
                  <a:lnTo>
                    <a:pt x="14778" y="10784"/>
                  </a:lnTo>
                  <a:lnTo>
                    <a:pt x="13846" y="8387"/>
                  </a:lnTo>
                  <a:lnTo>
                    <a:pt x="13846" y="8387"/>
                  </a:lnTo>
                  <a:lnTo>
                    <a:pt x="15976" y="10651"/>
                  </a:lnTo>
                  <a:lnTo>
                    <a:pt x="17840" y="13047"/>
                  </a:lnTo>
                  <a:lnTo>
                    <a:pt x="18772" y="14378"/>
                  </a:lnTo>
                  <a:lnTo>
                    <a:pt x="19570" y="15710"/>
                  </a:lnTo>
                  <a:lnTo>
                    <a:pt x="20236" y="17174"/>
                  </a:lnTo>
                  <a:lnTo>
                    <a:pt x="20902" y="18639"/>
                  </a:lnTo>
                  <a:lnTo>
                    <a:pt x="21434" y="20103"/>
                  </a:lnTo>
                  <a:lnTo>
                    <a:pt x="21967" y="21701"/>
                  </a:lnTo>
                  <a:lnTo>
                    <a:pt x="22499" y="23298"/>
                  </a:lnTo>
                  <a:lnTo>
                    <a:pt x="22899" y="25029"/>
                  </a:lnTo>
                  <a:lnTo>
                    <a:pt x="23165" y="26760"/>
                  </a:lnTo>
                  <a:lnTo>
                    <a:pt x="23298" y="28490"/>
                  </a:lnTo>
                  <a:lnTo>
                    <a:pt x="23564" y="30354"/>
                  </a:lnTo>
                  <a:lnTo>
                    <a:pt x="23564" y="32218"/>
                  </a:lnTo>
                  <a:lnTo>
                    <a:pt x="23564" y="32218"/>
                  </a:lnTo>
                  <a:lnTo>
                    <a:pt x="23564" y="32085"/>
                  </a:lnTo>
                  <a:lnTo>
                    <a:pt x="23564" y="32085"/>
                  </a:lnTo>
                  <a:lnTo>
                    <a:pt x="23564" y="32085"/>
                  </a:lnTo>
                  <a:lnTo>
                    <a:pt x="23564" y="32085"/>
                  </a:lnTo>
                  <a:lnTo>
                    <a:pt x="23431" y="29023"/>
                  </a:lnTo>
                  <a:lnTo>
                    <a:pt x="23032" y="26227"/>
                  </a:lnTo>
                  <a:lnTo>
                    <a:pt x="22499" y="23431"/>
                  </a:lnTo>
                  <a:lnTo>
                    <a:pt x="21700" y="20769"/>
                  </a:lnTo>
                  <a:lnTo>
                    <a:pt x="20769" y="18239"/>
                  </a:lnTo>
                  <a:lnTo>
                    <a:pt x="19703" y="15976"/>
                  </a:lnTo>
                  <a:lnTo>
                    <a:pt x="18372" y="13713"/>
                  </a:lnTo>
                  <a:lnTo>
                    <a:pt x="16908" y="11716"/>
                  </a:lnTo>
                  <a:lnTo>
                    <a:pt x="15177" y="9719"/>
                  </a:lnTo>
                  <a:lnTo>
                    <a:pt x="13446" y="7988"/>
                  </a:lnTo>
                  <a:lnTo>
                    <a:pt x="11582" y="6257"/>
                  </a:lnTo>
                  <a:lnTo>
                    <a:pt x="9452" y="4793"/>
                  </a:lnTo>
                  <a:lnTo>
                    <a:pt x="7322" y="3328"/>
                  </a:lnTo>
                  <a:lnTo>
                    <a:pt x="4926" y="2130"/>
                  </a:lnTo>
                  <a:lnTo>
                    <a:pt x="2530" y="93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" name="Google Shape;1505;p44">
              <a:extLst>
                <a:ext uri="{FF2B5EF4-FFF2-40B4-BE49-F238E27FC236}">
                  <a16:creationId xmlns:a16="http://schemas.microsoft.com/office/drawing/2014/main" id="{251BF3B8-8FC3-43BE-8CBF-54CF81C09B42}"/>
                </a:ext>
              </a:extLst>
            </p:cNvPr>
            <p:cNvSpPr/>
            <p:nvPr/>
          </p:nvSpPr>
          <p:spPr>
            <a:xfrm>
              <a:off x="1013424" y="2239054"/>
              <a:ext cx="1451749" cy="2232549"/>
            </a:xfrm>
            <a:custGeom>
              <a:avLst/>
              <a:gdLst/>
              <a:ahLst/>
              <a:cxnLst/>
              <a:rect l="l" t="t" r="r" b="b"/>
              <a:pathLst>
                <a:path w="80945" h="124480" extrusionOk="0">
                  <a:moveTo>
                    <a:pt x="69229" y="1"/>
                  </a:moveTo>
                  <a:lnTo>
                    <a:pt x="70028" y="1598"/>
                  </a:lnTo>
                  <a:lnTo>
                    <a:pt x="70693" y="3196"/>
                  </a:lnTo>
                  <a:lnTo>
                    <a:pt x="71226" y="4927"/>
                  </a:lnTo>
                  <a:lnTo>
                    <a:pt x="71758" y="6791"/>
                  </a:lnTo>
                  <a:lnTo>
                    <a:pt x="73489" y="8388"/>
                  </a:lnTo>
                  <a:lnTo>
                    <a:pt x="74954" y="10252"/>
                  </a:lnTo>
                  <a:lnTo>
                    <a:pt x="76285" y="12249"/>
                  </a:lnTo>
                  <a:lnTo>
                    <a:pt x="77483" y="14379"/>
                  </a:lnTo>
                  <a:lnTo>
                    <a:pt x="78548" y="16642"/>
                  </a:lnTo>
                  <a:lnTo>
                    <a:pt x="79480" y="18906"/>
                  </a:lnTo>
                  <a:lnTo>
                    <a:pt x="80146" y="21435"/>
                  </a:lnTo>
                  <a:lnTo>
                    <a:pt x="80678" y="24231"/>
                  </a:lnTo>
                  <a:lnTo>
                    <a:pt x="80944" y="19305"/>
                  </a:lnTo>
                  <a:lnTo>
                    <a:pt x="80944" y="15577"/>
                  </a:lnTo>
                  <a:lnTo>
                    <a:pt x="80811" y="11983"/>
                  </a:lnTo>
                  <a:lnTo>
                    <a:pt x="79746" y="10119"/>
                  </a:lnTo>
                  <a:lnTo>
                    <a:pt x="78548" y="8388"/>
                  </a:lnTo>
                  <a:lnTo>
                    <a:pt x="77217" y="6791"/>
                  </a:lnTo>
                  <a:lnTo>
                    <a:pt x="75885" y="5193"/>
                  </a:lnTo>
                  <a:lnTo>
                    <a:pt x="74421" y="3728"/>
                  </a:lnTo>
                  <a:lnTo>
                    <a:pt x="72823" y="2397"/>
                  </a:lnTo>
                  <a:lnTo>
                    <a:pt x="71093" y="1199"/>
                  </a:lnTo>
                  <a:lnTo>
                    <a:pt x="69229" y="1"/>
                  </a:lnTo>
                  <a:close/>
                  <a:moveTo>
                    <a:pt x="4128" y="118089"/>
                  </a:moveTo>
                  <a:lnTo>
                    <a:pt x="1" y="118755"/>
                  </a:lnTo>
                  <a:lnTo>
                    <a:pt x="134" y="119820"/>
                  </a:lnTo>
                  <a:lnTo>
                    <a:pt x="400" y="120752"/>
                  </a:lnTo>
                  <a:lnTo>
                    <a:pt x="932" y="121684"/>
                  </a:lnTo>
                  <a:lnTo>
                    <a:pt x="1465" y="122482"/>
                  </a:lnTo>
                  <a:lnTo>
                    <a:pt x="2131" y="123148"/>
                  </a:lnTo>
                  <a:lnTo>
                    <a:pt x="2929" y="123681"/>
                  </a:lnTo>
                  <a:lnTo>
                    <a:pt x="3861" y="124213"/>
                  </a:lnTo>
                  <a:lnTo>
                    <a:pt x="4793" y="124479"/>
                  </a:lnTo>
                  <a:lnTo>
                    <a:pt x="34348" y="121151"/>
                  </a:lnTo>
                  <a:lnTo>
                    <a:pt x="9053" y="121151"/>
                  </a:lnTo>
                  <a:lnTo>
                    <a:pt x="8255" y="121018"/>
                  </a:lnTo>
                  <a:lnTo>
                    <a:pt x="7589" y="120885"/>
                  </a:lnTo>
                  <a:lnTo>
                    <a:pt x="6923" y="120619"/>
                  </a:lnTo>
                  <a:lnTo>
                    <a:pt x="6258" y="120219"/>
                  </a:lnTo>
                  <a:lnTo>
                    <a:pt x="5592" y="119820"/>
                  </a:lnTo>
                  <a:lnTo>
                    <a:pt x="5060" y="119287"/>
                  </a:lnTo>
                  <a:lnTo>
                    <a:pt x="4527" y="118755"/>
                  </a:lnTo>
                  <a:lnTo>
                    <a:pt x="4128" y="118089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" name="Google Shape;1506;p44">
              <a:extLst>
                <a:ext uri="{FF2B5EF4-FFF2-40B4-BE49-F238E27FC236}">
                  <a16:creationId xmlns:a16="http://schemas.microsoft.com/office/drawing/2014/main" id="{D0EBB0F6-9EC8-4078-A9F9-2B2020B90D8B}"/>
                </a:ext>
              </a:extLst>
            </p:cNvPr>
            <p:cNvSpPr/>
            <p:nvPr/>
          </p:nvSpPr>
          <p:spPr>
            <a:xfrm>
              <a:off x="1013424" y="4356962"/>
              <a:ext cx="616049" cy="114641"/>
            </a:xfrm>
            <a:custGeom>
              <a:avLst/>
              <a:gdLst/>
              <a:ahLst/>
              <a:cxnLst/>
              <a:rect l="l" t="t" r="r" b="b"/>
              <a:pathLst>
                <a:path w="34349" h="6392" fill="none" extrusionOk="0">
                  <a:moveTo>
                    <a:pt x="4128" y="1"/>
                  </a:moveTo>
                  <a:lnTo>
                    <a:pt x="1" y="667"/>
                  </a:lnTo>
                  <a:lnTo>
                    <a:pt x="1" y="667"/>
                  </a:lnTo>
                  <a:lnTo>
                    <a:pt x="134" y="1732"/>
                  </a:lnTo>
                  <a:lnTo>
                    <a:pt x="400" y="2664"/>
                  </a:lnTo>
                  <a:lnTo>
                    <a:pt x="932" y="3596"/>
                  </a:lnTo>
                  <a:lnTo>
                    <a:pt x="1465" y="4394"/>
                  </a:lnTo>
                  <a:lnTo>
                    <a:pt x="2131" y="5060"/>
                  </a:lnTo>
                  <a:lnTo>
                    <a:pt x="2929" y="5593"/>
                  </a:lnTo>
                  <a:lnTo>
                    <a:pt x="3861" y="6125"/>
                  </a:lnTo>
                  <a:lnTo>
                    <a:pt x="4793" y="6391"/>
                  </a:lnTo>
                  <a:lnTo>
                    <a:pt x="34348" y="3063"/>
                  </a:lnTo>
                  <a:lnTo>
                    <a:pt x="9053" y="3063"/>
                  </a:lnTo>
                  <a:lnTo>
                    <a:pt x="9053" y="3063"/>
                  </a:lnTo>
                  <a:lnTo>
                    <a:pt x="9053" y="3063"/>
                  </a:lnTo>
                  <a:lnTo>
                    <a:pt x="8255" y="2930"/>
                  </a:lnTo>
                  <a:lnTo>
                    <a:pt x="7589" y="2797"/>
                  </a:lnTo>
                  <a:lnTo>
                    <a:pt x="6923" y="2531"/>
                  </a:lnTo>
                  <a:lnTo>
                    <a:pt x="6258" y="2131"/>
                  </a:lnTo>
                  <a:lnTo>
                    <a:pt x="5592" y="1732"/>
                  </a:lnTo>
                  <a:lnTo>
                    <a:pt x="5060" y="1199"/>
                  </a:lnTo>
                  <a:lnTo>
                    <a:pt x="4527" y="667"/>
                  </a:lnTo>
                  <a:lnTo>
                    <a:pt x="412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8" name="Google Shape;1507;p44">
              <a:extLst>
                <a:ext uri="{FF2B5EF4-FFF2-40B4-BE49-F238E27FC236}">
                  <a16:creationId xmlns:a16="http://schemas.microsoft.com/office/drawing/2014/main" id="{0F66BFCF-0104-4FCF-8646-5D62EEC4543A}"/>
                </a:ext>
              </a:extLst>
            </p:cNvPr>
            <p:cNvSpPr/>
            <p:nvPr/>
          </p:nvSpPr>
          <p:spPr>
            <a:xfrm>
              <a:off x="2255028" y="2239054"/>
              <a:ext cx="210144" cy="434583"/>
            </a:xfrm>
            <a:custGeom>
              <a:avLst/>
              <a:gdLst/>
              <a:ahLst/>
              <a:cxnLst/>
              <a:rect l="l" t="t" r="r" b="b"/>
              <a:pathLst>
                <a:path w="11717" h="2423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800" y="1598"/>
                  </a:lnTo>
                  <a:lnTo>
                    <a:pt x="1465" y="3196"/>
                  </a:lnTo>
                  <a:lnTo>
                    <a:pt x="1998" y="4927"/>
                  </a:lnTo>
                  <a:lnTo>
                    <a:pt x="2530" y="6791"/>
                  </a:lnTo>
                  <a:lnTo>
                    <a:pt x="2530" y="6791"/>
                  </a:lnTo>
                  <a:lnTo>
                    <a:pt x="4261" y="8388"/>
                  </a:lnTo>
                  <a:lnTo>
                    <a:pt x="5726" y="10252"/>
                  </a:lnTo>
                  <a:lnTo>
                    <a:pt x="7057" y="12249"/>
                  </a:lnTo>
                  <a:lnTo>
                    <a:pt x="8255" y="14379"/>
                  </a:lnTo>
                  <a:lnTo>
                    <a:pt x="9320" y="16642"/>
                  </a:lnTo>
                  <a:lnTo>
                    <a:pt x="10252" y="18906"/>
                  </a:lnTo>
                  <a:lnTo>
                    <a:pt x="10918" y="21435"/>
                  </a:lnTo>
                  <a:lnTo>
                    <a:pt x="11450" y="24231"/>
                  </a:lnTo>
                  <a:lnTo>
                    <a:pt x="11716" y="19305"/>
                  </a:lnTo>
                  <a:lnTo>
                    <a:pt x="11716" y="19305"/>
                  </a:lnTo>
                  <a:lnTo>
                    <a:pt x="11716" y="15577"/>
                  </a:lnTo>
                  <a:lnTo>
                    <a:pt x="11583" y="11983"/>
                  </a:lnTo>
                  <a:lnTo>
                    <a:pt x="11583" y="11983"/>
                  </a:lnTo>
                  <a:lnTo>
                    <a:pt x="10518" y="10119"/>
                  </a:lnTo>
                  <a:lnTo>
                    <a:pt x="9320" y="8388"/>
                  </a:lnTo>
                  <a:lnTo>
                    <a:pt x="7989" y="6791"/>
                  </a:lnTo>
                  <a:lnTo>
                    <a:pt x="6657" y="5193"/>
                  </a:lnTo>
                  <a:lnTo>
                    <a:pt x="5193" y="3728"/>
                  </a:lnTo>
                  <a:lnTo>
                    <a:pt x="3595" y="2397"/>
                  </a:lnTo>
                  <a:lnTo>
                    <a:pt x="1865" y="1199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9" name="Google Shape;1508;p44">
              <a:extLst>
                <a:ext uri="{FF2B5EF4-FFF2-40B4-BE49-F238E27FC236}">
                  <a16:creationId xmlns:a16="http://schemas.microsoft.com/office/drawing/2014/main" id="{EFB7EB66-E241-4EC0-B5A2-281B285677F8}"/>
                </a:ext>
              </a:extLst>
            </p:cNvPr>
            <p:cNvSpPr/>
            <p:nvPr/>
          </p:nvSpPr>
          <p:spPr>
            <a:xfrm>
              <a:off x="2300404" y="2360833"/>
              <a:ext cx="159998" cy="312804"/>
            </a:xfrm>
            <a:custGeom>
              <a:avLst/>
              <a:gdLst/>
              <a:ahLst/>
              <a:cxnLst/>
              <a:rect l="l" t="t" r="r" b="b"/>
              <a:pathLst>
                <a:path w="8921" h="17441" extrusionOk="0">
                  <a:moveTo>
                    <a:pt x="0" y="1"/>
                  </a:moveTo>
                  <a:lnTo>
                    <a:pt x="533" y="2663"/>
                  </a:lnTo>
                  <a:lnTo>
                    <a:pt x="799" y="5459"/>
                  </a:lnTo>
                  <a:lnTo>
                    <a:pt x="932" y="8388"/>
                  </a:lnTo>
                  <a:lnTo>
                    <a:pt x="799" y="11583"/>
                  </a:lnTo>
                  <a:lnTo>
                    <a:pt x="666" y="14512"/>
                  </a:lnTo>
                  <a:lnTo>
                    <a:pt x="8255" y="14512"/>
                  </a:lnTo>
                  <a:lnTo>
                    <a:pt x="8787" y="17441"/>
                  </a:lnTo>
                  <a:lnTo>
                    <a:pt x="8920" y="17441"/>
                  </a:lnTo>
                  <a:lnTo>
                    <a:pt x="8388" y="14645"/>
                  </a:lnTo>
                  <a:lnTo>
                    <a:pt x="7722" y="12116"/>
                  </a:lnTo>
                  <a:lnTo>
                    <a:pt x="6790" y="9852"/>
                  </a:lnTo>
                  <a:lnTo>
                    <a:pt x="5725" y="7589"/>
                  </a:lnTo>
                  <a:lnTo>
                    <a:pt x="4527" y="5459"/>
                  </a:lnTo>
                  <a:lnTo>
                    <a:pt x="3196" y="3462"/>
                  </a:lnTo>
                  <a:lnTo>
                    <a:pt x="1731" y="159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98CD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0" name="Google Shape;1509;p44">
              <a:extLst>
                <a:ext uri="{FF2B5EF4-FFF2-40B4-BE49-F238E27FC236}">
                  <a16:creationId xmlns:a16="http://schemas.microsoft.com/office/drawing/2014/main" id="{C17C9782-AB78-42C9-A2FC-1ABB88171197}"/>
                </a:ext>
              </a:extLst>
            </p:cNvPr>
            <p:cNvSpPr/>
            <p:nvPr/>
          </p:nvSpPr>
          <p:spPr>
            <a:xfrm>
              <a:off x="2300404" y="2360833"/>
              <a:ext cx="159998" cy="312804"/>
            </a:xfrm>
            <a:custGeom>
              <a:avLst/>
              <a:gdLst/>
              <a:ahLst/>
              <a:cxnLst/>
              <a:rect l="l" t="t" r="r" b="b"/>
              <a:pathLst>
                <a:path w="8921" h="1744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533" y="2663"/>
                  </a:lnTo>
                  <a:lnTo>
                    <a:pt x="799" y="5459"/>
                  </a:lnTo>
                  <a:lnTo>
                    <a:pt x="932" y="8388"/>
                  </a:lnTo>
                  <a:lnTo>
                    <a:pt x="799" y="11583"/>
                  </a:lnTo>
                  <a:lnTo>
                    <a:pt x="666" y="14512"/>
                  </a:lnTo>
                  <a:lnTo>
                    <a:pt x="8255" y="14512"/>
                  </a:lnTo>
                  <a:lnTo>
                    <a:pt x="8255" y="14512"/>
                  </a:lnTo>
                  <a:lnTo>
                    <a:pt x="8787" y="17441"/>
                  </a:lnTo>
                  <a:lnTo>
                    <a:pt x="8920" y="17441"/>
                  </a:lnTo>
                  <a:lnTo>
                    <a:pt x="8920" y="17441"/>
                  </a:lnTo>
                  <a:lnTo>
                    <a:pt x="8388" y="14645"/>
                  </a:lnTo>
                  <a:lnTo>
                    <a:pt x="7722" y="12116"/>
                  </a:lnTo>
                  <a:lnTo>
                    <a:pt x="6790" y="9852"/>
                  </a:lnTo>
                  <a:lnTo>
                    <a:pt x="5725" y="7589"/>
                  </a:lnTo>
                  <a:lnTo>
                    <a:pt x="4527" y="5459"/>
                  </a:lnTo>
                  <a:lnTo>
                    <a:pt x="3196" y="3462"/>
                  </a:lnTo>
                  <a:lnTo>
                    <a:pt x="1731" y="1598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1" name="Google Shape;1510;p44">
              <a:extLst>
                <a:ext uri="{FF2B5EF4-FFF2-40B4-BE49-F238E27FC236}">
                  <a16:creationId xmlns:a16="http://schemas.microsoft.com/office/drawing/2014/main" id="{8133A5D4-A779-4BF4-8F29-925E2B5E3CE6}"/>
                </a:ext>
              </a:extLst>
            </p:cNvPr>
            <p:cNvSpPr/>
            <p:nvPr/>
          </p:nvSpPr>
          <p:spPr>
            <a:xfrm>
              <a:off x="1087442" y="2621087"/>
              <a:ext cx="1370575" cy="1790828"/>
            </a:xfrm>
            <a:custGeom>
              <a:avLst/>
              <a:gdLst/>
              <a:ahLst/>
              <a:cxnLst/>
              <a:rect l="l" t="t" r="r" b="b"/>
              <a:pathLst>
                <a:path w="76419" h="99851" extrusionOk="0">
                  <a:moveTo>
                    <a:pt x="68297" y="1"/>
                  </a:moveTo>
                  <a:lnTo>
                    <a:pt x="67099" y="16509"/>
                  </a:lnTo>
                  <a:lnTo>
                    <a:pt x="75619" y="16509"/>
                  </a:lnTo>
                  <a:lnTo>
                    <a:pt x="76418" y="2930"/>
                  </a:lnTo>
                  <a:lnTo>
                    <a:pt x="75886" y="1"/>
                  </a:lnTo>
                  <a:close/>
                  <a:moveTo>
                    <a:pt x="59244" y="76153"/>
                  </a:moveTo>
                  <a:lnTo>
                    <a:pt x="58312" y="77617"/>
                  </a:lnTo>
                  <a:lnTo>
                    <a:pt x="57247" y="79081"/>
                  </a:lnTo>
                  <a:lnTo>
                    <a:pt x="56182" y="80413"/>
                  </a:lnTo>
                  <a:lnTo>
                    <a:pt x="54851" y="81744"/>
                  </a:lnTo>
                  <a:lnTo>
                    <a:pt x="53653" y="83075"/>
                  </a:lnTo>
                  <a:lnTo>
                    <a:pt x="52321" y="84274"/>
                  </a:lnTo>
                  <a:lnTo>
                    <a:pt x="50857" y="85339"/>
                  </a:lnTo>
                  <a:lnTo>
                    <a:pt x="49392" y="86404"/>
                  </a:lnTo>
                  <a:lnTo>
                    <a:pt x="47928" y="87336"/>
                  </a:lnTo>
                  <a:lnTo>
                    <a:pt x="46330" y="88268"/>
                  </a:lnTo>
                  <a:lnTo>
                    <a:pt x="44733" y="89066"/>
                  </a:lnTo>
                  <a:lnTo>
                    <a:pt x="43135" y="89732"/>
                  </a:lnTo>
                  <a:lnTo>
                    <a:pt x="41404" y="90398"/>
                  </a:lnTo>
                  <a:lnTo>
                    <a:pt x="39807" y="90930"/>
                  </a:lnTo>
                  <a:lnTo>
                    <a:pt x="37943" y="91330"/>
                  </a:lnTo>
                  <a:lnTo>
                    <a:pt x="36212" y="91596"/>
                  </a:lnTo>
                  <a:lnTo>
                    <a:pt x="1" y="96788"/>
                  </a:lnTo>
                  <a:lnTo>
                    <a:pt x="400" y="97454"/>
                  </a:lnTo>
                  <a:lnTo>
                    <a:pt x="933" y="97986"/>
                  </a:lnTo>
                  <a:lnTo>
                    <a:pt x="1465" y="98519"/>
                  </a:lnTo>
                  <a:lnTo>
                    <a:pt x="2131" y="98918"/>
                  </a:lnTo>
                  <a:lnTo>
                    <a:pt x="2796" y="99318"/>
                  </a:lnTo>
                  <a:lnTo>
                    <a:pt x="3462" y="99584"/>
                  </a:lnTo>
                  <a:lnTo>
                    <a:pt x="4128" y="99717"/>
                  </a:lnTo>
                  <a:lnTo>
                    <a:pt x="4926" y="99850"/>
                  </a:lnTo>
                  <a:lnTo>
                    <a:pt x="30221" y="99850"/>
                  </a:lnTo>
                  <a:lnTo>
                    <a:pt x="46597" y="97853"/>
                  </a:lnTo>
                  <a:lnTo>
                    <a:pt x="48727" y="97587"/>
                  </a:lnTo>
                  <a:lnTo>
                    <a:pt x="50857" y="97054"/>
                  </a:lnTo>
                  <a:lnTo>
                    <a:pt x="52854" y="96389"/>
                  </a:lnTo>
                  <a:lnTo>
                    <a:pt x="54851" y="95457"/>
                  </a:lnTo>
                  <a:lnTo>
                    <a:pt x="56848" y="94525"/>
                  </a:lnTo>
                  <a:lnTo>
                    <a:pt x="58712" y="93460"/>
                  </a:lnTo>
                  <a:lnTo>
                    <a:pt x="60442" y="92128"/>
                  </a:lnTo>
                  <a:lnTo>
                    <a:pt x="62040" y="90797"/>
                  </a:lnTo>
                  <a:lnTo>
                    <a:pt x="63637" y="89199"/>
                  </a:lnTo>
                  <a:lnTo>
                    <a:pt x="65102" y="87602"/>
                  </a:lnTo>
                  <a:lnTo>
                    <a:pt x="66566" y="85871"/>
                  </a:lnTo>
                  <a:lnTo>
                    <a:pt x="67765" y="84140"/>
                  </a:lnTo>
                  <a:lnTo>
                    <a:pt x="68830" y="82143"/>
                  </a:lnTo>
                  <a:lnTo>
                    <a:pt x="69895" y="80280"/>
                  </a:lnTo>
                  <a:lnTo>
                    <a:pt x="70693" y="78149"/>
                  </a:lnTo>
                  <a:lnTo>
                    <a:pt x="71359" y="76153"/>
                  </a:lnTo>
                  <a:close/>
                </a:path>
              </a:pathLst>
            </a:custGeom>
            <a:solidFill>
              <a:srgbClr val="2B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2" name="Google Shape;1511;p44">
              <a:extLst>
                <a:ext uri="{FF2B5EF4-FFF2-40B4-BE49-F238E27FC236}">
                  <a16:creationId xmlns:a16="http://schemas.microsoft.com/office/drawing/2014/main" id="{15CF1A66-23F7-41DB-B966-51FAF29C81C3}"/>
                </a:ext>
              </a:extLst>
            </p:cNvPr>
            <p:cNvSpPr/>
            <p:nvPr/>
          </p:nvSpPr>
          <p:spPr>
            <a:xfrm>
              <a:off x="1087442" y="3986874"/>
              <a:ext cx="1279842" cy="425042"/>
            </a:xfrm>
            <a:custGeom>
              <a:avLst/>
              <a:gdLst/>
              <a:ahLst/>
              <a:cxnLst/>
              <a:rect l="l" t="t" r="r" b="b"/>
              <a:pathLst>
                <a:path w="71360" h="23699" fill="none" extrusionOk="0">
                  <a:moveTo>
                    <a:pt x="71359" y="1"/>
                  </a:moveTo>
                  <a:lnTo>
                    <a:pt x="59244" y="1"/>
                  </a:lnTo>
                  <a:lnTo>
                    <a:pt x="59244" y="1"/>
                  </a:lnTo>
                  <a:lnTo>
                    <a:pt x="58312" y="1465"/>
                  </a:lnTo>
                  <a:lnTo>
                    <a:pt x="57247" y="2929"/>
                  </a:lnTo>
                  <a:lnTo>
                    <a:pt x="56182" y="4261"/>
                  </a:lnTo>
                  <a:lnTo>
                    <a:pt x="54851" y="5592"/>
                  </a:lnTo>
                  <a:lnTo>
                    <a:pt x="53653" y="6923"/>
                  </a:lnTo>
                  <a:lnTo>
                    <a:pt x="52321" y="8122"/>
                  </a:lnTo>
                  <a:lnTo>
                    <a:pt x="50857" y="9187"/>
                  </a:lnTo>
                  <a:lnTo>
                    <a:pt x="49392" y="10252"/>
                  </a:lnTo>
                  <a:lnTo>
                    <a:pt x="47928" y="11184"/>
                  </a:lnTo>
                  <a:lnTo>
                    <a:pt x="46330" y="12116"/>
                  </a:lnTo>
                  <a:lnTo>
                    <a:pt x="44733" y="12914"/>
                  </a:lnTo>
                  <a:lnTo>
                    <a:pt x="43135" y="13580"/>
                  </a:lnTo>
                  <a:lnTo>
                    <a:pt x="41404" y="14246"/>
                  </a:lnTo>
                  <a:lnTo>
                    <a:pt x="39807" y="14778"/>
                  </a:lnTo>
                  <a:lnTo>
                    <a:pt x="37943" y="15178"/>
                  </a:lnTo>
                  <a:lnTo>
                    <a:pt x="36212" y="15444"/>
                  </a:lnTo>
                  <a:lnTo>
                    <a:pt x="1" y="20636"/>
                  </a:lnTo>
                  <a:lnTo>
                    <a:pt x="1" y="20636"/>
                  </a:lnTo>
                  <a:lnTo>
                    <a:pt x="400" y="21302"/>
                  </a:lnTo>
                  <a:lnTo>
                    <a:pt x="933" y="21834"/>
                  </a:lnTo>
                  <a:lnTo>
                    <a:pt x="1465" y="22367"/>
                  </a:lnTo>
                  <a:lnTo>
                    <a:pt x="2131" y="22766"/>
                  </a:lnTo>
                  <a:lnTo>
                    <a:pt x="2796" y="23166"/>
                  </a:lnTo>
                  <a:lnTo>
                    <a:pt x="3462" y="23432"/>
                  </a:lnTo>
                  <a:lnTo>
                    <a:pt x="4128" y="23565"/>
                  </a:lnTo>
                  <a:lnTo>
                    <a:pt x="4926" y="23698"/>
                  </a:lnTo>
                  <a:lnTo>
                    <a:pt x="4926" y="23698"/>
                  </a:lnTo>
                  <a:lnTo>
                    <a:pt x="30221" y="23698"/>
                  </a:lnTo>
                  <a:lnTo>
                    <a:pt x="46597" y="21701"/>
                  </a:lnTo>
                  <a:lnTo>
                    <a:pt x="46597" y="21701"/>
                  </a:lnTo>
                  <a:lnTo>
                    <a:pt x="48727" y="21435"/>
                  </a:lnTo>
                  <a:lnTo>
                    <a:pt x="50857" y="20902"/>
                  </a:lnTo>
                  <a:lnTo>
                    <a:pt x="52854" y="20237"/>
                  </a:lnTo>
                  <a:lnTo>
                    <a:pt x="54851" y="19305"/>
                  </a:lnTo>
                  <a:lnTo>
                    <a:pt x="56848" y="18373"/>
                  </a:lnTo>
                  <a:lnTo>
                    <a:pt x="58712" y="17308"/>
                  </a:lnTo>
                  <a:lnTo>
                    <a:pt x="60442" y="15976"/>
                  </a:lnTo>
                  <a:lnTo>
                    <a:pt x="62040" y="14645"/>
                  </a:lnTo>
                  <a:lnTo>
                    <a:pt x="63637" y="13047"/>
                  </a:lnTo>
                  <a:lnTo>
                    <a:pt x="65102" y="11450"/>
                  </a:lnTo>
                  <a:lnTo>
                    <a:pt x="66566" y="9719"/>
                  </a:lnTo>
                  <a:lnTo>
                    <a:pt x="67765" y="7988"/>
                  </a:lnTo>
                  <a:lnTo>
                    <a:pt x="68830" y="5991"/>
                  </a:lnTo>
                  <a:lnTo>
                    <a:pt x="69895" y="4128"/>
                  </a:lnTo>
                  <a:lnTo>
                    <a:pt x="70693" y="1997"/>
                  </a:lnTo>
                  <a:lnTo>
                    <a:pt x="713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1512;p44">
              <a:extLst>
                <a:ext uri="{FF2B5EF4-FFF2-40B4-BE49-F238E27FC236}">
                  <a16:creationId xmlns:a16="http://schemas.microsoft.com/office/drawing/2014/main" id="{8E9A07F6-771B-405C-8E4F-CC7A6DB5EAEF}"/>
                </a:ext>
              </a:extLst>
            </p:cNvPr>
            <p:cNvSpPr/>
            <p:nvPr/>
          </p:nvSpPr>
          <p:spPr>
            <a:xfrm>
              <a:off x="2290845" y="2621087"/>
              <a:ext cx="167172" cy="296107"/>
            </a:xfrm>
            <a:custGeom>
              <a:avLst/>
              <a:gdLst/>
              <a:ahLst/>
              <a:cxnLst/>
              <a:rect l="l" t="t" r="r" b="b"/>
              <a:pathLst>
                <a:path w="9321" h="16510" fill="none" extrusionOk="0">
                  <a:moveTo>
                    <a:pt x="8788" y="1"/>
                  </a:moveTo>
                  <a:lnTo>
                    <a:pt x="1199" y="1"/>
                  </a:lnTo>
                  <a:lnTo>
                    <a:pt x="1" y="16509"/>
                  </a:lnTo>
                  <a:lnTo>
                    <a:pt x="8521" y="16509"/>
                  </a:lnTo>
                  <a:lnTo>
                    <a:pt x="9320" y="2930"/>
                  </a:lnTo>
                  <a:lnTo>
                    <a:pt x="9320" y="2930"/>
                  </a:lnTo>
                  <a:lnTo>
                    <a:pt x="878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4" name="Google Shape;1513;p44">
              <a:extLst>
                <a:ext uri="{FF2B5EF4-FFF2-40B4-BE49-F238E27FC236}">
                  <a16:creationId xmlns:a16="http://schemas.microsoft.com/office/drawing/2014/main" id="{DECB1607-3077-480E-BFA5-F42B1BD897F6}"/>
                </a:ext>
              </a:extLst>
            </p:cNvPr>
            <p:cNvSpPr/>
            <p:nvPr/>
          </p:nvSpPr>
          <p:spPr>
            <a:xfrm>
              <a:off x="2149983" y="2917176"/>
              <a:ext cx="293704" cy="1069715"/>
            </a:xfrm>
            <a:custGeom>
              <a:avLst/>
              <a:gdLst/>
              <a:ahLst/>
              <a:cxnLst/>
              <a:rect l="l" t="t" r="r" b="b"/>
              <a:pathLst>
                <a:path w="16376" h="59644" extrusionOk="0">
                  <a:moveTo>
                    <a:pt x="7855" y="0"/>
                  </a:moveTo>
                  <a:lnTo>
                    <a:pt x="4660" y="45798"/>
                  </a:lnTo>
                  <a:lnTo>
                    <a:pt x="4527" y="47528"/>
                  </a:lnTo>
                  <a:lnTo>
                    <a:pt x="4127" y="49392"/>
                  </a:lnTo>
                  <a:lnTo>
                    <a:pt x="3728" y="51123"/>
                  </a:lnTo>
                  <a:lnTo>
                    <a:pt x="3195" y="52987"/>
                  </a:lnTo>
                  <a:lnTo>
                    <a:pt x="2530" y="54718"/>
                  </a:lnTo>
                  <a:lnTo>
                    <a:pt x="1864" y="56315"/>
                  </a:lnTo>
                  <a:lnTo>
                    <a:pt x="932" y="58046"/>
                  </a:lnTo>
                  <a:lnTo>
                    <a:pt x="0" y="59644"/>
                  </a:lnTo>
                  <a:lnTo>
                    <a:pt x="12115" y="59644"/>
                  </a:lnTo>
                  <a:lnTo>
                    <a:pt x="12648" y="58046"/>
                  </a:lnTo>
                  <a:lnTo>
                    <a:pt x="12914" y="56448"/>
                  </a:lnTo>
                  <a:lnTo>
                    <a:pt x="13180" y="54851"/>
                  </a:lnTo>
                  <a:lnTo>
                    <a:pt x="13313" y="53253"/>
                  </a:lnTo>
                  <a:lnTo>
                    <a:pt x="1637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1514;p44">
              <a:extLst>
                <a:ext uri="{FF2B5EF4-FFF2-40B4-BE49-F238E27FC236}">
                  <a16:creationId xmlns:a16="http://schemas.microsoft.com/office/drawing/2014/main" id="{BFAB1AF2-419D-4B3F-B4C3-01FF5897920D}"/>
                </a:ext>
              </a:extLst>
            </p:cNvPr>
            <p:cNvSpPr/>
            <p:nvPr/>
          </p:nvSpPr>
          <p:spPr>
            <a:xfrm>
              <a:off x="2149983" y="2917176"/>
              <a:ext cx="293704" cy="1069715"/>
            </a:xfrm>
            <a:custGeom>
              <a:avLst/>
              <a:gdLst/>
              <a:ahLst/>
              <a:cxnLst/>
              <a:rect l="l" t="t" r="r" b="b"/>
              <a:pathLst>
                <a:path w="16376" h="59644" fill="none" extrusionOk="0">
                  <a:moveTo>
                    <a:pt x="16375" y="0"/>
                  </a:moveTo>
                  <a:lnTo>
                    <a:pt x="7855" y="0"/>
                  </a:lnTo>
                  <a:lnTo>
                    <a:pt x="4660" y="45798"/>
                  </a:lnTo>
                  <a:lnTo>
                    <a:pt x="4660" y="45798"/>
                  </a:lnTo>
                  <a:lnTo>
                    <a:pt x="4527" y="47528"/>
                  </a:lnTo>
                  <a:lnTo>
                    <a:pt x="4127" y="49392"/>
                  </a:lnTo>
                  <a:lnTo>
                    <a:pt x="3728" y="51123"/>
                  </a:lnTo>
                  <a:lnTo>
                    <a:pt x="3195" y="52987"/>
                  </a:lnTo>
                  <a:lnTo>
                    <a:pt x="2530" y="54718"/>
                  </a:lnTo>
                  <a:lnTo>
                    <a:pt x="1864" y="56315"/>
                  </a:lnTo>
                  <a:lnTo>
                    <a:pt x="932" y="58046"/>
                  </a:lnTo>
                  <a:lnTo>
                    <a:pt x="0" y="59644"/>
                  </a:lnTo>
                  <a:lnTo>
                    <a:pt x="12115" y="59644"/>
                  </a:lnTo>
                  <a:lnTo>
                    <a:pt x="12115" y="59644"/>
                  </a:lnTo>
                  <a:lnTo>
                    <a:pt x="12648" y="58046"/>
                  </a:lnTo>
                  <a:lnTo>
                    <a:pt x="12914" y="56448"/>
                  </a:lnTo>
                  <a:lnTo>
                    <a:pt x="13180" y="54851"/>
                  </a:lnTo>
                  <a:lnTo>
                    <a:pt x="13313" y="53253"/>
                  </a:lnTo>
                  <a:lnTo>
                    <a:pt x="1637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1515;p44">
              <a:extLst>
                <a:ext uri="{FF2B5EF4-FFF2-40B4-BE49-F238E27FC236}">
                  <a16:creationId xmlns:a16="http://schemas.microsoft.com/office/drawing/2014/main" id="{6789CD15-79B4-4846-9A84-14AD35A6CC87}"/>
                </a:ext>
              </a:extLst>
            </p:cNvPr>
            <p:cNvSpPr/>
            <p:nvPr/>
          </p:nvSpPr>
          <p:spPr>
            <a:xfrm>
              <a:off x="2589319" y="2697508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" name="Google Shape;1516;p44">
              <a:extLst>
                <a:ext uri="{FF2B5EF4-FFF2-40B4-BE49-F238E27FC236}">
                  <a16:creationId xmlns:a16="http://schemas.microsoft.com/office/drawing/2014/main" id="{849FF56B-2ED9-40ED-A6DC-DAC5221ECFE1}"/>
                </a:ext>
              </a:extLst>
            </p:cNvPr>
            <p:cNvSpPr/>
            <p:nvPr/>
          </p:nvSpPr>
          <p:spPr>
            <a:xfrm>
              <a:off x="2589319" y="2697508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" name="Google Shape;1517;p44">
              <a:extLst>
                <a:ext uri="{FF2B5EF4-FFF2-40B4-BE49-F238E27FC236}">
                  <a16:creationId xmlns:a16="http://schemas.microsoft.com/office/drawing/2014/main" id="{B5F340B1-32B0-43EB-81F1-FCED0D5086A5}"/>
                </a:ext>
              </a:extLst>
            </p:cNvPr>
            <p:cNvSpPr/>
            <p:nvPr/>
          </p:nvSpPr>
          <p:spPr>
            <a:xfrm>
              <a:off x="2589319" y="2697508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1518;p44">
              <a:extLst>
                <a:ext uri="{FF2B5EF4-FFF2-40B4-BE49-F238E27FC236}">
                  <a16:creationId xmlns:a16="http://schemas.microsoft.com/office/drawing/2014/main" id="{7ABCBAD4-5635-44D1-AD41-CB906D2C7879}"/>
                </a:ext>
              </a:extLst>
            </p:cNvPr>
            <p:cNvSpPr/>
            <p:nvPr/>
          </p:nvSpPr>
          <p:spPr>
            <a:xfrm>
              <a:off x="2589319" y="2697508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1519;p44">
              <a:extLst>
                <a:ext uri="{FF2B5EF4-FFF2-40B4-BE49-F238E27FC236}">
                  <a16:creationId xmlns:a16="http://schemas.microsoft.com/office/drawing/2014/main" id="{0DB04420-02A8-4692-B0E7-700426891860}"/>
                </a:ext>
              </a:extLst>
            </p:cNvPr>
            <p:cNvSpPr/>
            <p:nvPr/>
          </p:nvSpPr>
          <p:spPr>
            <a:xfrm>
              <a:off x="2589319" y="2699894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1520;p44">
              <a:extLst>
                <a:ext uri="{FF2B5EF4-FFF2-40B4-BE49-F238E27FC236}">
                  <a16:creationId xmlns:a16="http://schemas.microsoft.com/office/drawing/2014/main" id="{7FEE2AC0-E993-40FF-A175-56E861214E23}"/>
                </a:ext>
              </a:extLst>
            </p:cNvPr>
            <p:cNvSpPr/>
            <p:nvPr/>
          </p:nvSpPr>
          <p:spPr>
            <a:xfrm>
              <a:off x="2589319" y="2699894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2" name="Google Shape;1521;p44">
              <a:extLst>
                <a:ext uri="{FF2B5EF4-FFF2-40B4-BE49-F238E27FC236}">
                  <a16:creationId xmlns:a16="http://schemas.microsoft.com/office/drawing/2014/main" id="{C67B73D2-BF8E-4AAF-BBD0-235FD9DAB058}"/>
                </a:ext>
              </a:extLst>
            </p:cNvPr>
            <p:cNvSpPr/>
            <p:nvPr/>
          </p:nvSpPr>
          <p:spPr>
            <a:xfrm>
              <a:off x="2589319" y="2699894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3" name="Google Shape;1522;p44">
              <a:extLst>
                <a:ext uri="{FF2B5EF4-FFF2-40B4-BE49-F238E27FC236}">
                  <a16:creationId xmlns:a16="http://schemas.microsoft.com/office/drawing/2014/main" id="{7E1D42F6-46DD-4315-B7A0-3B1BE6A1FD3E}"/>
                </a:ext>
              </a:extLst>
            </p:cNvPr>
            <p:cNvSpPr/>
            <p:nvPr/>
          </p:nvSpPr>
          <p:spPr>
            <a:xfrm>
              <a:off x="2589319" y="2697508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extrusionOk="0">
                  <a:moveTo>
                    <a:pt x="0" y="0"/>
                  </a:moveTo>
                  <a:lnTo>
                    <a:pt x="0" y="0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" name="Google Shape;1523;p44">
              <a:extLst>
                <a:ext uri="{FF2B5EF4-FFF2-40B4-BE49-F238E27FC236}">
                  <a16:creationId xmlns:a16="http://schemas.microsoft.com/office/drawing/2014/main" id="{F267581D-53E5-4947-A6AD-50E09C3D0E68}"/>
                </a:ext>
              </a:extLst>
            </p:cNvPr>
            <p:cNvSpPr/>
            <p:nvPr/>
          </p:nvSpPr>
          <p:spPr>
            <a:xfrm>
              <a:off x="2589319" y="2697508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" name="Google Shape;1524;p44">
              <a:extLst>
                <a:ext uri="{FF2B5EF4-FFF2-40B4-BE49-F238E27FC236}">
                  <a16:creationId xmlns:a16="http://schemas.microsoft.com/office/drawing/2014/main" id="{76E7D9F8-7489-45D6-8A37-421E7FF9F274}"/>
                </a:ext>
              </a:extLst>
            </p:cNvPr>
            <p:cNvSpPr/>
            <p:nvPr/>
          </p:nvSpPr>
          <p:spPr>
            <a:xfrm>
              <a:off x="2589319" y="2702279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1525;p44">
              <a:extLst>
                <a:ext uri="{FF2B5EF4-FFF2-40B4-BE49-F238E27FC236}">
                  <a16:creationId xmlns:a16="http://schemas.microsoft.com/office/drawing/2014/main" id="{46269945-BD38-4A98-85D0-F94E053CCEEC}"/>
                </a:ext>
              </a:extLst>
            </p:cNvPr>
            <p:cNvSpPr/>
            <p:nvPr/>
          </p:nvSpPr>
          <p:spPr>
            <a:xfrm>
              <a:off x="2589319" y="2702279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" name="Google Shape;1526;p44">
              <a:extLst>
                <a:ext uri="{FF2B5EF4-FFF2-40B4-BE49-F238E27FC236}">
                  <a16:creationId xmlns:a16="http://schemas.microsoft.com/office/drawing/2014/main" id="{B449F9B9-AFDF-4850-AAE8-45C5232D70D1}"/>
                </a:ext>
              </a:extLst>
            </p:cNvPr>
            <p:cNvSpPr/>
            <p:nvPr/>
          </p:nvSpPr>
          <p:spPr>
            <a:xfrm>
              <a:off x="2589319" y="2699894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extrusionOk="0">
                  <a:moveTo>
                    <a:pt x="0" y="0"/>
                  </a:moveTo>
                  <a:lnTo>
                    <a:pt x="0" y="0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" name="Google Shape;1527;p44">
              <a:extLst>
                <a:ext uri="{FF2B5EF4-FFF2-40B4-BE49-F238E27FC236}">
                  <a16:creationId xmlns:a16="http://schemas.microsoft.com/office/drawing/2014/main" id="{9CEA8485-6739-4028-8CF6-C016946CBED0}"/>
                </a:ext>
              </a:extLst>
            </p:cNvPr>
            <p:cNvSpPr/>
            <p:nvPr/>
          </p:nvSpPr>
          <p:spPr>
            <a:xfrm>
              <a:off x="2589319" y="2699894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" name="Google Shape;1528;p44">
              <a:extLst>
                <a:ext uri="{FF2B5EF4-FFF2-40B4-BE49-F238E27FC236}">
                  <a16:creationId xmlns:a16="http://schemas.microsoft.com/office/drawing/2014/main" id="{C550A43D-3D80-42F3-8338-6EE4BBE7E7FE}"/>
                </a:ext>
              </a:extLst>
            </p:cNvPr>
            <p:cNvSpPr/>
            <p:nvPr/>
          </p:nvSpPr>
          <p:spPr>
            <a:xfrm>
              <a:off x="2589319" y="2702279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" name="Google Shape;1529;p44">
              <a:extLst>
                <a:ext uri="{FF2B5EF4-FFF2-40B4-BE49-F238E27FC236}">
                  <a16:creationId xmlns:a16="http://schemas.microsoft.com/office/drawing/2014/main" id="{BFC8AA09-44BB-40B8-8CEE-5056D12F0D3A}"/>
                </a:ext>
              </a:extLst>
            </p:cNvPr>
            <p:cNvSpPr/>
            <p:nvPr/>
          </p:nvSpPr>
          <p:spPr>
            <a:xfrm>
              <a:off x="2589319" y="2702279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1530;p44">
              <a:extLst>
                <a:ext uri="{FF2B5EF4-FFF2-40B4-BE49-F238E27FC236}">
                  <a16:creationId xmlns:a16="http://schemas.microsoft.com/office/drawing/2014/main" id="{F09B1978-4F71-442F-AE64-BAA527ED683A}"/>
                </a:ext>
              </a:extLst>
            </p:cNvPr>
            <p:cNvSpPr/>
            <p:nvPr/>
          </p:nvSpPr>
          <p:spPr>
            <a:xfrm>
              <a:off x="2589319" y="2702279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" name="Google Shape;1531;p44">
              <a:extLst>
                <a:ext uri="{FF2B5EF4-FFF2-40B4-BE49-F238E27FC236}">
                  <a16:creationId xmlns:a16="http://schemas.microsoft.com/office/drawing/2014/main" id="{88AD94E6-F093-446C-813B-E1AC41921323}"/>
                </a:ext>
              </a:extLst>
            </p:cNvPr>
            <p:cNvSpPr/>
            <p:nvPr/>
          </p:nvSpPr>
          <p:spPr>
            <a:xfrm>
              <a:off x="2589319" y="2702279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" name="Google Shape;1532;p44">
              <a:extLst>
                <a:ext uri="{FF2B5EF4-FFF2-40B4-BE49-F238E27FC236}">
                  <a16:creationId xmlns:a16="http://schemas.microsoft.com/office/drawing/2014/main" id="{CC073239-D2C3-4EE6-8072-39528F01B3F2}"/>
                </a:ext>
              </a:extLst>
            </p:cNvPr>
            <p:cNvSpPr/>
            <p:nvPr/>
          </p:nvSpPr>
          <p:spPr>
            <a:xfrm>
              <a:off x="2589319" y="2702279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extrusionOk="0">
                  <a:moveTo>
                    <a:pt x="0" y="0"/>
                  </a:moveTo>
                  <a:lnTo>
                    <a:pt x="0" y="0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" name="Google Shape;1533;p44">
              <a:extLst>
                <a:ext uri="{FF2B5EF4-FFF2-40B4-BE49-F238E27FC236}">
                  <a16:creationId xmlns:a16="http://schemas.microsoft.com/office/drawing/2014/main" id="{FA68EF45-E384-464C-96B3-F5AB9771D968}"/>
                </a:ext>
              </a:extLst>
            </p:cNvPr>
            <p:cNvSpPr/>
            <p:nvPr/>
          </p:nvSpPr>
          <p:spPr>
            <a:xfrm>
              <a:off x="2589319" y="2702279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" name="Google Shape;1534;p44">
              <a:extLst>
                <a:ext uri="{FF2B5EF4-FFF2-40B4-BE49-F238E27FC236}">
                  <a16:creationId xmlns:a16="http://schemas.microsoft.com/office/drawing/2014/main" id="{9A24FEC4-B4B8-440B-97AD-BAE480F9E8C1}"/>
                </a:ext>
              </a:extLst>
            </p:cNvPr>
            <p:cNvSpPr/>
            <p:nvPr/>
          </p:nvSpPr>
          <p:spPr>
            <a:xfrm>
              <a:off x="2589319" y="2702279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extrusionOk="0">
                  <a:moveTo>
                    <a:pt x="0" y="0"/>
                  </a:moveTo>
                  <a:lnTo>
                    <a:pt x="0" y="0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" name="Google Shape;1535;p44">
              <a:extLst>
                <a:ext uri="{FF2B5EF4-FFF2-40B4-BE49-F238E27FC236}">
                  <a16:creationId xmlns:a16="http://schemas.microsoft.com/office/drawing/2014/main" id="{1E7FAF13-2E00-4E57-96AB-77B9E4566974}"/>
                </a:ext>
              </a:extLst>
            </p:cNvPr>
            <p:cNvSpPr/>
            <p:nvPr/>
          </p:nvSpPr>
          <p:spPr>
            <a:xfrm>
              <a:off x="2589319" y="2702279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" name="Google Shape;1536;p44">
              <a:extLst>
                <a:ext uri="{FF2B5EF4-FFF2-40B4-BE49-F238E27FC236}">
                  <a16:creationId xmlns:a16="http://schemas.microsoft.com/office/drawing/2014/main" id="{55129201-30A8-418E-A6DB-88343EC19044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" name="Google Shape;1537;p44">
              <a:extLst>
                <a:ext uri="{FF2B5EF4-FFF2-40B4-BE49-F238E27FC236}">
                  <a16:creationId xmlns:a16="http://schemas.microsoft.com/office/drawing/2014/main" id="{27399498-205A-404D-8116-98006D67B0AC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" name="Google Shape;1538;p44">
              <a:extLst>
                <a:ext uri="{FF2B5EF4-FFF2-40B4-BE49-F238E27FC236}">
                  <a16:creationId xmlns:a16="http://schemas.microsoft.com/office/drawing/2014/main" id="{7ADEF352-F8D6-4C2E-B80F-A90989052CB6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0" name="Google Shape;1539;p44">
              <a:extLst>
                <a:ext uri="{FF2B5EF4-FFF2-40B4-BE49-F238E27FC236}">
                  <a16:creationId xmlns:a16="http://schemas.microsoft.com/office/drawing/2014/main" id="{86428413-F854-430F-9F01-487C09516A3A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1" name="Google Shape;1540;p44">
              <a:extLst>
                <a:ext uri="{FF2B5EF4-FFF2-40B4-BE49-F238E27FC236}">
                  <a16:creationId xmlns:a16="http://schemas.microsoft.com/office/drawing/2014/main" id="{F1EFDAD6-3216-46BE-8F0D-CACC29773D39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2" name="Google Shape;1541;p44">
              <a:extLst>
                <a:ext uri="{FF2B5EF4-FFF2-40B4-BE49-F238E27FC236}">
                  <a16:creationId xmlns:a16="http://schemas.microsoft.com/office/drawing/2014/main" id="{6AD921F7-0B3B-4615-95B8-D98AA0DD0FF7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3" name="Google Shape;1542;p44">
              <a:extLst>
                <a:ext uri="{FF2B5EF4-FFF2-40B4-BE49-F238E27FC236}">
                  <a16:creationId xmlns:a16="http://schemas.microsoft.com/office/drawing/2014/main" id="{ACFEF058-8C7C-4175-8D11-ED39E1EDC21D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4" name="Google Shape;1543;p44">
              <a:extLst>
                <a:ext uri="{FF2B5EF4-FFF2-40B4-BE49-F238E27FC236}">
                  <a16:creationId xmlns:a16="http://schemas.microsoft.com/office/drawing/2014/main" id="{91CE29D2-6AC3-449E-BA5C-81029FEE84B6}"/>
                </a:ext>
              </a:extLst>
            </p:cNvPr>
            <p:cNvSpPr/>
            <p:nvPr/>
          </p:nvSpPr>
          <p:spPr>
            <a:xfrm>
              <a:off x="2589319" y="2704665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extrusionOk="0">
                  <a:moveTo>
                    <a:pt x="0" y="1"/>
                  </a:moveTo>
                  <a:lnTo>
                    <a:pt x="0" y="1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" name="Google Shape;1544;p44">
              <a:extLst>
                <a:ext uri="{FF2B5EF4-FFF2-40B4-BE49-F238E27FC236}">
                  <a16:creationId xmlns:a16="http://schemas.microsoft.com/office/drawing/2014/main" id="{A74E8BE8-30F0-4AC3-87BF-14918CDFC6FE}"/>
                </a:ext>
              </a:extLst>
            </p:cNvPr>
            <p:cNvSpPr/>
            <p:nvPr/>
          </p:nvSpPr>
          <p:spPr>
            <a:xfrm>
              <a:off x="2589319" y="2704665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" name="Google Shape;1545;p44">
              <a:extLst>
                <a:ext uri="{FF2B5EF4-FFF2-40B4-BE49-F238E27FC236}">
                  <a16:creationId xmlns:a16="http://schemas.microsoft.com/office/drawing/2014/main" id="{0CD16D62-6833-4567-A3FC-D8649159FD35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" name="Google Shape;1546;p44">
              <a:extLst>
                <a:ext uri="{FF2B5EF4-FFF2-40B4-BE49-F238E27FC236}">
                  <a16:creationId xmlns:a16="http://schemas.microsoft.com/office/drawing/2014/main" id="{56F1CC74-79A4-4265-9760-8AFC522B8E22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" name="Google Shape;1547;p44">
              <a:extLst>
                <a:ext uri="{FF2B5EF4-FFF2-40B4-BE49-F238E27FC236}">
                  <a16:creationId xmlns:a16="http://schemas.microsoft.com/office/drawing/2014/main" id="{835E454E-E7A8-4A8B-B5C8-B8EFA169F41C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" name="Google Shape;1548;p44">
              <a:extLst>
                <a:ext uri="{FF2B5EF4-FFF2-40B4-BE49-F238E27FC236}">
                  <a16:creationId xmlns:a16="http://schemas.microsoft.com/office/drawing/2014/main" id="{51DC5219-ED43-4D93-92CF-FB2B657BC3A5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" name="Google Shape;1549;p44">
              <a:extLst>
                <a:ext uri="{FF2B5EF4-FFF2-40B4-BE49-F238E27FC236}">
                  <a16:creationId xmlns:a16="http://schemas.microsoft.com/office/drawing/2014/main" id="{D850B8CF-C381-44E8-B2D4-A6F896E9AEE4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" name="Google Shape;1550;p44">
              <a:extLst>
                <a:ext uri="{FF2B5EF4-FFF2-40B4-BE49-F238E27FC236}">
                  <a16:creationId xmlns:a16="http://schemas.microsoft.com/office/drawing/2014/main" id="{F5EDBFA4-A9B0-4A70-A0AF-0FCA9F604B9C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" name="Google Shape;1551;p44">
              <a:extLst>
                <a:ext uri="{FF2B5EF4-FFF2-40B4-BE49-F238E27FC236}">
                  <a16:creationId xmlns:a16="http://schemas.microsoft.com/office/drawing/2014/main" id="{A6DDD9E4-372D-45B3-A676-173F38F74CB4}"/>
                </a:ext>
              </a:extLst>
            </p:cNvPr>
            <p:cNvSpPr/>
            <p:nvPr/>
          </p:nvSpPr>
          <p:spPr>
            <a:xfrm>
              <a:off x="2589319" y="2707050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extrusionOk="0">
                  <a:moveTo>
                    <a:pt x="0" y="1"/>
                  </a:moveTo>
                  <a:lnTo>
                    <a:pt x="0" y="1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" name="Google Shape;1552;p44">
              <a:extLst>
                <a:ext uri="{FF2B5EF4-FFF2-40B4-BE49-F238E27FC236}">
                  <a16:creationId xmlns:a16="http://schemas.microsoft.com/office/drawing/2014/main" id="{3D5CA9D7-2E5E-479A-A972-39F59AD4E291}"/>
                </a:ext>
              </a:extLst>
            </p:cNvPr>
            <p:cNvSpPr/>
            <p:nvPr/>
          </p:nvSpPr>
          <p:spPr>
            <a:xfrm>
              <a:off x="2589319" y="2707050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" name="Google Shape;1553;p44">
              <a:extLst>
                <a:ext uri="{FF2B5EF4-FFF2-40B4-BE49-F238E27FC236}">
                  <a16:creationId xmlns:a16="http://schemas.microsoft.com/office/drawing/2014/main" id="{BCC36255-0C6A-4126-84D7-D0C1973F0D2C}"/>
                </a:ext>
              </a:extLst>
            </p:cNvPr>
            <p:cNvSpPr/>
            <p:nvPr/>
          </p:nvSpPr>
          <p:spPr>
            <a:xfrm>
              <a:off x="2589319" y="270943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" name="Google Shape;1554;p44">
              <a:extLst>
                <a:ext uri="{FF2B5EF4-FFF2-40B4-BE49-F238E27FC236}">
                  <a16:creationId xmlns:a16="http://schemas.microsoft.com/office/drawing/2014/main" id="{27C11149-42AE-4724-9249-D83584478D37}"/>
                </a:ext>
              </a:extLst>
            </p:cNvPr>
            <p:cNvSpPr/>
            <p:nvPr/>
          </p:nvSpPr>
          <p:spPr>
            <a:xfrm>
              <a:off x="2589319" y="270943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" name="Google Shape;1555;p44">
              <a:extLst>
                <a:ext uri="{FF2B5EF4-FFF2-40B4-BE49-F238E27FC236}">
                  <a16:creationId xmlns:a16="http://schemas.microsoft.com/office/drawing/2014/main" id="{24791067-CA3C-443C-A146-E0DD573516A9}"/>
                </a:ext>
              </a:extLst>
            </p:cNvPr>
            <p:cNvSpPr/>
            <p:nvPr/>
          </p:nvSpPr>
          <p:spPr>
            <a:xfrm>
              <a:off x="2589319" y="270943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" name="Google Shape;1556;p44">
              <a:extLst>
                <a:ext uri="{FF2B5EF4-FFF2-40B4-BE49-F238E27FC236}">
                  <a16:creationId xmlns:a16="http://schemas.microsoft.com/office/drawing/2014/main" id="{E3849235-50F2-49A1-9325-113C0FE8287C}"/>
                </a:ext>
              </a:extLst>
            </p:cNvPr>
            <p:cNvSpPr/>
            <p:nvPr/>
          </p:nvSpPr>
          <p:spPr>
            <a:xfrm>
              <a:off x="2589319" y="270943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" name="Google Shape;1557;p44">
              <a:extLst>
                <a:ext uri="{FF2B5EF4-FFF2-40B4-BE49-F238E27FC236}">
                  <a16:creationId xmlns:a16="http://schemas.microsoft.com/office/drawing/2014/main" id="{D9443296-0D22-4979-A66E-C3FA4EFD99BB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" name="Google Shape;1558;p44">
              <a:extLst>
                <a:ext uri="{FF2B5EF4-FFF2-40B4-BE49-F238E27FC236}">
                  <a16:creationId xmlns:a16="http://schemas.microsoft.com/office/drawing/2014/main" id="{D7C64DF7-5090-4267-8F94-E3250D5DF909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" name="Google Shape;1559;p44">
              <a:extLst>
                <a:ext uri="{FF2B5EF4-FFF2-40B4-BE49-F238E27FC236}">
                  <a16:creationId xmlns:a16="http://schemas.microsoft.com/office/drawing/2014/main" id="{27976F11-3CBC-4091-B43F-33B6285DBA30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" name="Google Shape;1560;p44">
              <a:extLst>
                <a:ext uri="{FF2B5EF4-FFF2-40B4-BE49-F238E27FC236}">
                  <a16:creationId xmlns:a16="http://schemas.microsoft.com/office/drawing/2014/main" id="{46265ACF-3C20-4BE7-89DC-998F443D8524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" name="Google Shape;1561;p44">
              <a:extLst>
                <a:ext uri="{FF2B5EF4-FFF2-40B4-BE49-F238E27FC236}">
                  <a16:creationId xmlns:a16="http://schemas.microsoft.com/office/drawing/2014/main" id="{3CF2983E-F71C-4D71-9322-98C2EAEBC549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" name="Google Shape;1562;p44">
              <a:extLst>
                <a:ext uri="{FF2B5EF4-FFF2-40B4-BE49-F238E27FC236}">
                  <a16:creationId xmlns:a16="http://schemas.microsoft.com/office/drawing/2014/main" id="{E9567955-B6AE-4BEC-8374-829863B5C322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1563;p44">
              <a:extLst>
                <a:ext uri="{FF2B5EF4-FFF2-40B4-BE49-F238E27FC236}">
                  <a16:creationId xmlns:a16="http://schemas.microsoft.com/office/drawing/2014/main" id="{6EE523CB-6AB4-481E-AEF7-215F8AA02F37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" name="Google Shape;1564;p44">
              <a:extLst>
                <a:ext uri="{FF2B5EF4-FFF2-40B4-BE49-F238E27FC236}">
                  <a16:creationId xmlns:a16="http://schemas.microsoft.com/office/drawing/2014/main" id="{710B20B9-B389-4F15-8CDC-8C36641CB8F9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" name="Google Shape;1565;p44">
              <a:extLst>
                <a:ext uri="{FF2B5EF4-FFF2-40B4-BE49-F238E27FC236}">
                  <a16:creationId xmlns:a16="http://schemas.microsoft.com/office/drawing/2014/main" id="{6B175E52-4DC0-4057-9842-67F29B2A96F7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7" name="Google Shape;1566;p44">
              <a:extLst>
                <a:ext uri="{FF2B5EF4-FFF2-40B4-BE49-F238E27FC236}">
                  <a16:creationId xmlns:a16="http://schemas.microsoft.com/office/drawing/2014/main" id="{85A67E44-3ADF-4DFA-B6B4-B0C2AB0954EE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" name="Google Shape;1567;p44">
              <a:extLst>
                <a:ext uri="{FF2B5EF4-FFF2-40B4-BE49-F238E27FC236}">
                  <a16:creationId xmlns:a16="http://schemas.microsoft.com/office/drawing/2014/main" id="{0434A94B-CF0A-4884-9A83-4A2CBEC18A01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1568;p44">
              <a:extLst>
                <a:ext uri="{FF2B5EF4-FFF2-40B4-BE49-F238E27FC236}">
                  <a16:creationId xmlns:a16="http://schemas.microsoft.com/office/drawing/2014/main" id="{695DE545-A90D-49E4-A249-C8F141E7438B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1569;p44">
              <a:extLst>
                <a:ext uri="{FF2B5EF4-FFF2-40B4-BE49-F238E27FC236}">
                  <a16:creationId xmlns:a16="http://schemas.microsoft.com/office/drawing/2014/main" id="{B9466A03-F7A1-4EB9-AFC9-32096C333CB8}"/>
                </a:ext>
              </a:extLst>
            </p:cNvPr>
            <p:cNvSpPr/>
            <p:nvPr/>
          </p:nvSpPr>
          <p:spPr>
            <a:xfrm>
              <a:off x="1068341" y="4540832"/>
              <a:ext cx="2403" cy="18"/>
            </a:xfrm>
            <a:custGeom>
              <a:avLst/>
              <a:gdLst/>
              <a:ahLst/>
              <a:cxnLst/>
              <a:rect l="l" t="t" r="r" b="b"/>
              <a:pathLst>
                <a:path w="134" h="1" extrusionOk="0"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1570;p44">
              <a:extLst>
                <a:ext uri="{FF2B5EF4-FFF2-40B4-BE49-F238E27FC236}">
                  <a16:creationId xmlns:a16="http://schemas.microsoft.com/office/drawing/2014/main" id="{89B402EE-03D1-471D-A1C3-31A52C557F06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1571;p44">
              <a:extLst>
                <a:ext uri="{FF2B5EF4-FFF2-40B4-BE49-F238E27FC236}">
                  <a16:creationId xmlns:a16="http://schemas.microsoft.com/office/drawing/2014/main" id="{9E9BE75C-9E45-49F3-843F-B7138D8E645C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1572;p44">
              <a:extLst>
                <a:ext uri="{FF2B5EF4-FFF2-40B4-BE49-F238E27FC236}">
                  <a16:creationId xmlns:a16="http://schemas.microsoft.com/office/drawing/2014/main" id="{38A826DB-F277-4E65-ADD3-800701BA32A4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1573;p44">
              <a:extLst>
                <a:ext uri="{FF2B5EF4-FFF2-40B4-BE49-F238E27FC236}">
                  <a16:creationId xmlns:a16="http://schemas.microsoft.com/office/drawing/2014/main" id="{27462381-9CF9-4323-871E-7DFEB8F1F670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1574;p44">
              <a:extLst>
                <a:ext uri="{FF2B5EF4-FFF2-40B4-BE49-F238E27FC236}">
                  <a16:creationId xmlns:a16="http://schemas.microsoft.com/office/drawing/2014/main" id="{F7DBE651-8E08-49C0-884E-8D57EA5AB916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1575;p44">
              <a:extLst>
                <a:ext uri="{FF2B5EF4-FFF2-40B4-BE49-F238E27FC236}">
                  <a16:creationId xmlns:a16="http://schemas.microsoft.com/office/drawing/2014/main" id="{D845E202-562C-4AE0-B3A9-8A901ADA51F6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1576;p44">
              <a:extLst>
                <a:ext uri="{FF2B5EF4-FFF2-40B4-BE49-F238E27FC236}">
                  <a16:creationId xmlns:a16="http://schemas.microsoft.com/office/drawing/2014/main" id="{4C28DEA8-E03F-4FD9-A4D9-A1F505A233EA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1577;p44">
              <a:extLst>
                <a:ext uri="{FF2B5EF4-FFF2-40B4-BE49-F238E27FC236}">
                  <a16:creationId xmlns:a16="http://schemas.microsoft.com/office/drawing/2014/main" id="{1F546669-CB03-4D32-AB48-7705E6CE0D73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1578;p44">
              <a:extLst>
                <a:ext uri="{FF2B5EF4-FFF2-40B4-BE49-F238E27FC236}">
                  <a16:creationId xmlns:a16="http://schemas.microsoft.com/office/drawing/2014/main" id="{AEA99581-1F63-43C4-BC63-31021AF315B3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1579;p44">
              <a:extLst>
                <a:ext uri="{FF2B5EF4-FFF2-40B4-BE49-F238E27FC236}">
                  <a16:creationId xmlns:a16="http://schemas.microsoft.com/office/drawing/2014/main" id="{49DD26D0-79DC-4618-AA8F-028402651484}"/>
                </a:ext>
              </a:extLst>
            </p:cNvPr>
            <p:cNvSpPr/>
            <p:nvPr/>
          </p:nvSpPr>
          <p:spPr>
            <a:xfrm>
              <a:off x="2589319" y="2697508"/>
              <a:ext cx="18" cy="4789"/>
            </a:xfrm>
            <a:custGeom>
              <a:avLst/>
              <a:gdLst/>
              <a:ahLst/>
              <a:cxnLst/>
              <a:rect l="l" t="t" r="r" b="b"/>
              <a:pathLst>
                <a:path w="1" h="267" extrusionOk="0">
                  <a:moveTo>
                    <a:pt x="0" y="266"/>
                  </a:moveTo>
                  <a:lnTo>
                    <a:pt x="0" y="266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0" y="266"/>
                  </a:lnTo>
                  <a:close/>
                  <a:moveTo>
                    <a:pt x="0" y="266"/>
                  </a:moveTo>
                  <a:lnTo>
                    <a:pt x="0" y="266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0" y="266"/>
                  </a:lnTo>
                  <a:close/>
                  <a:moveTo>
                    <a:pt x="0" y="133"/>
                  </a:move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133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" name="Google Shape;1580;p44">
              <a:extLst>
                <a:ext uri="{FF2B5EF4-FFF2-40B4-BE49-F238E27FC236}">
                  <a16:creationId xmlns:a16="http://schemas.microsoft.com/office/drawing/2014/main" id="{FDA750AE-BE60-4230-8068-6EBD78D5093D}"/>
                </a:ext>
              </a:extLst>
            </p:cNvPr>
            <p:cNvSpPr/>
            <p:nvPr/>
          </p:nvSpPr>
          <p:spPr>
            <a:xfrm>
              <a:off x="2589319" y="2702279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" name="Google Shape;1581;p44">
              <a:extLst>
                <a:ext uri="{FF2B5EF4-FFF2-40B4-BE49-F238E27FC236}">
                  <a16:creationId xmlns:a16="http://schemas.microsoft.com/office/drawing/2014/main" id="{6E2A8FC6-097C-401B-BE7E-CD7F8BCCA9F2}"/>
                </a:ext>
              </a:extLst>
            </p:cNvPr>
            <p:cNvSpPr/>
            <p:nvPr/>
          </p:nvSpPr>
          <p:spPr>
            <a:xfrm>
              <a:off x="2589319" y="2702279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1582;p44">
              <a:extLst>
                <a:ext uri="{FF2B5EF4-FFF2-40B4-BE49-F238E27FC236}">
                  <a16:creationId xmlns:a16="http://schemas.microsoft.com/office/drawing/2014/main" id="{4DD28414-AAFA-42E7-A056-CE9FE9D8A0AB}"/>
                </a:ext>
              </a:extLst>
            </p:cNvPr>
            <p:cNvSpPr/>
            <p:nvPr/>
          </p:nvSpPr>
          <p:spPr>
            <a:xfrm>
              <a:off x="2589319" y="2699894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4" name="Google Shape;1583;p44">
              <a:extLst>
                <a:ext uri="{FF2B5EF4-FFF2-40B4-BE49-F238E27FC236}">
                  <a16:creationId xmlns:a16="http://schemas.microsoft.com/office/drawing/2014/main" id="{F58602FC-196C-4265-B7AE-3A43B55B8EFD}"/>
                </a:ext>
              </a:extLst>
            </p:cNvPr>
            <p:cNvSpPr/>
            <p:nvPr/>
          </p:nvSpPr>
          <p:spPr>
            <a:xfrm>
              <a:off x="2589319" y="2697508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5" name="Google Shape;1584;p44">
              <a:extLst>
                <a:ext uri="{FF2B5EF4-FFF2-40B4-BE49-F238E27FC236}">
                  <a16:creationId xmlns:a16="http://schemas.microsoft.com/office/drawing/2014/main" id="{C3E9C77F-EC9E-4990-8C22-4B3E5880D74E}"/>
                </a:ext>
              </a:extLst>
            </p:cNvPr>
            <p:cNvSpPr/>
            <p:nvPr/>
          </p:nvSpPr>
          <p:spPr>
            <a:xfrm>
              <a:off x="2589319" y="2697508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6" name="Google Shape;1585;p44">
              <a:extLst>
                <a:ext uri="{FF2B5EF4-FFF2-40B4-BE49-F238E27FC236}">
                  <a16:creationId xmlns:a16="http://schemas.microsoft.com/office/drawing/2014/main" id="{F649BB46-94EF-4039-B946-EAB5768D7F85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7" name="Google Shape;1586;p44">
              <a:extLst>
                <a:ext uri="{FF2B5EF4-FFF2-40B4-BE49-F238E27FC236}">
                  <a16:creationId xmlns:a16="http://schemas.microsoft.com/office/drawing/2014/main" id="{C6F99EE0-12E3-4089-BB92-2A09FD9FCE40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8" name="Google Shape;1587;p44">
              <a:extLst>
                <a:ext uri="{FF2B5EF4-FFF2-40B4-BE49-F238E27FC236}">
                  <a16:creationId xmlns:a16="http://schemas.microsoft.com/office/drawing/2014/main" id="{B524C674-7E96-461F-8F5F-93F8D9C70700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" name="Google Shape;1588;p44">
              <a:extLst>
                <a:ext uri="{FF2B5EF4-FFF2-40B4-BE49-F238E27FC236}">
                  <a16:creationId xmlns:a16="http://schemas.microsoft.com/office/drawing/2014/main" id="{9D3F5EFD-1542-4C4C-8589-470683BA7E62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" name="Google Shape;1589;p44">
              <a:extLst>
                <a:ext uri="{FF2B5EF4-FFF2-40B4-BE49-F238E27FC236}">
                  <a16:creationId xmlns:a16="http://schemas.microsoft.com/office/drawing/2014/main" id="{6CD9385C-F8E8-410D-ACE0-7F78125D9436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" name="Google Shape;1590;p44">
              <a:extLst>
                <a:ext uri="{FF2B5EF4-FFF2-40B4-BE49-F238E27FC236}">
                  <a16:creationId xmlns:a16="http://schemas.microsoft.com/office/drawing/2014/main" id="{15A28D24-2745-468F-96F7-DF71A048A79E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" name="Google Shape;1591;p44">
              <a:extLst>
                <a:ext uri="{FF2B5EF4-FFF2-40B4-BE49-F238E27FC236}">
                  <a16:creationId xmlns:a16="http://schemas.microsoft.com/office/drawing/2014/main" id="{9BD7951A-817B-49E1-9756-8A41C090F007}"/>
                </a:ext>
              </a:extLst>
            </p:cNvPr>
            <p:cNvSpPr/>
            <p:nvPr/>
          </p:nvSpPr>
          <p:spPr>
            <a:xfrm>
              <a:off x="2589319" y="2704665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extrusionOk="0">
                  <a:moveTo>
                    <a:pt x="0" y="134"/>
                  </a:move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0" y="134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" name="Google Shape;1592;p44">
              <a:extLst>
                <a:ext uri="{FF2B5EF4-FFF2-40B4-BE49-F238E27FC236}">
                  <a16:creationId xmlns:a16="http://schemas.microsoft.com/office/drawing/2014/main" id="{D134836A-D243-428B-B20E-2DF9F6F8DC30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" name="Google Shape;1593;p44">
              <a:extLst>
                <a:ext uri="{FF2B5EF4-FFF2-40B4-BE49-F238E27FC236}">
                  <a16:creationId xmlns:a16="http://schemas.microsoft.com/office/drawing/2014/main" id="{BB069192-D98A-4839-8E1C-C4770393A059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" name="Google Shape;1594;p44">
              <a:extLst>
                <a:ext uri="{FF2B5EF4-FFF2-40B4-BE49-F238E27FC236}">
                  <a16:creationId xmlns:a16="http://schemas.microsoft.com/office/drawing/2014/main" id="{6E65840F-C553-4F1C-B590-25F5AB6B56AD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" name="Google Shape;1595;p44">
              <a:extLst>
                <a:ext uri="{FF2B5EF4-FFF2-40B4-BE49-F238E27FC236}">
                  <a16:creationId xmlns:a16="http://schemas.microsoft.com/office/drawing/2014/main" id="{727EADD6-611D-4915-860B-965662747307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" name="Google Shape;1596;p44">
              <a:extLst>
                <a:ext uri="{FF2B5EF4-FFF2-40B4-BE49-F238E27FC236}">
                  <a16:creationId xmlns:a16="http://schemas.microsoft.com/office/drawing/2014/main" id="{54A44B50-5394-4E44-81A0-48C35EC3353A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" name="Google Shape;1597;p44">
              <a:extLst>
                <a:ext uri="{FF2B5EF4-FFF2-40B4-BE49-F238E27FC236}">
                  <a16:creationId xmlns:a16="http://schemas.microsoft.com/office/drawing/2014/main" id="{3B9BAD99-517A-4CF4-98BC-47F81654D71A}"/>
                </a:ext>
              </a:extLst>
            </p:cNvPr>
            <p:cNvSpPr/>
            <p:nvPr/>
          </p:nvSpPr>
          <p:spPr>
            <a:xfrm>
              <a:off x="2589319" y="2707050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" name="Google Shape;1598;p44">
              <a:extLst>
                <a:ext uri="{FF2B5EF4-FFF2-40B4-BE49-F238E27FC236}">
                  <a16:creationId xmlns:a16="http://schemas.microsoft.com/office/drawing/2014/main" id="{766E0087-98E1-453B-80F3-886324628BDA}"/>
                </a:ext>
              </a:extLst>
            </p:cNvPr>
            <p:cNvSpPr/>
            <p:nvPr/>
          </p:nvSpPr>
          <p:spPr>
            <a:xfrm>
              <a:off x="2589319" y="270943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" name="Google Shape;1599;p44">
              <a:extLst>
                <a:ext uri="{FF2B5EF4-FFF2-40B4-BE49-F238E27FC236}">
                  <a16:creationId xmlns:a16="http://schemas.microsoft.com/office/drawing/2014/main" id="{18E3F07D-B516-40ED-A9CC-7226767A657B}"/>
                </a:ext>
              </a:extLst>
            </p:cNvPr>
            <p:cNvSpPr/>
            <p:nvPr/>
          </p:nvSpPr>
          <p:spPr>
            <a:xfrm>
              <a:off x="2589319" y="270943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1" name="Google Shape;1600;p44">
              <a:extLst>
                <a:ext uri="{FF2B5EF4-FFF2-40B4-BE49-F238E27FC236}">
                  <a16:creationId xmlns:a16="http://schemas.microsoft.com/office/drawing/2014/main" id="{4A51EC34-88DA-4E41-B566-C543F67FCACE}"/>
                </a:ext>
              </a:extLst>
            </p:cNvPr>
            <p:cNvSpPr/>
            <p:nvPr/>
          </p:nvSpPr>
          <p:spPr>
            <a:xfrm>
              <a:off x="2589319" y="270943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2" name="Google Shape;1601;p44">
              <a:extLst>
                <a:ext uri="{FF2B5EF4-FFF2-40B4-BE49-F238E27FC236}">
                  <a16:creationId xmlns:a16="http://schemas.microsoft.com/office/drawing/2014/main" id="{8020BDFC-0049-499D-AF57-7703DE385B73}"/>
                </a:ext>
              </a:extLst>
            </p:cNvPr>
            <p:cNvSpPr/>
            <p:nvPr/>
          </p:nvSpPr>
          <p:spPr>
            <a:xfrm>
              <a:off x="2589319" y="270943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1602;p44">
              <a:extLst>
                <a:ext uri="{FF2B5EF4-FFF2-40B4-BE49-F238E27FC236}">
                  <a16:creationId xmlns:a16="http://schemas.microsoft.com/office/drawing/2014/main" id="{B1DA229B-A848-4319-9F92-15026125CED2}"/>
                </a:ext>
              </a:extLst>
            </p:cNvPr>
            <p:cNvSpPr/>
            <p:nvPr/>
          </p:nvSpPr>
          <p:spPr>
            <a:xfrm>
              <a:off x="1068341" y="4540832"/>
              <a:ext cx="2403" cy="18"/>
            </a:xfrm>
            <a:custGeom>
              <a:avLst/>
              <a:gdLst/>
              <a:ahLst/>
              <a:cxnLst/>
              <a:rect l="l" t="t" r="r" b="b"/>
              <a:pathLst>
                <a:path w="134" h="1" extrusionOk="0"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close/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close/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4" name="Google Shape;1603;p44">
              <a:extLst>
                <a:ext uri="{FF2B5EF4-FFF2-40B4-BE49-F238E27FC236}">
                  <a16:creationId xmlns:a16="http://schemas.microsoft.com/office/drawing/2014/main" id="{A88ACBB1-2E14-4262-A944-2CEDEC64C5D3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5" name="Google Shape;1604;p44">
              <a:extLst>
                <a:ext uri="{FF2B5EF4-FFF2-40B4-BE49-F238E27FC236}">
                  <a16:creationId xmlns:a16="http://schemas.microsoft.com/office/drawing/2014/main" id="{FD226374-A9F0-4261-BCD5-31FF797A13D5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6" name="Google Shape;1605;p44">
              <a:extLst>
                <a:ext uri="{FF2B5EF4-FFF2-40B4-BE49-F238E27FC236}">
                  <a16:creationId xmlns:a16="http://schemas.microsoft.com/office/drawing/2014/main" id="{EE03BD5D-907A-4498-90E6-E426EBAC5AC3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7" name="Google Shape;1606;p44">
              <a:extLst>
                <a:ext uri="{FF2B5EF4-FFF2-40B4-BE49-F238E27FC236}">
                  <a16:creationId xmlns:a16="http://schemas.microsoft.com/office/drawing/2014/main" id="{289FBF55-CD34-4402-A92D-ADD9C1DB0CA3}"/>
                </a:ext>
              </a:extLst>
            </p:cNvPr>
            <p:cNvSpPr/>
            <p:nvPr/>
          </p:nvSpPr>
          <p:spPr>
            <a:xfrm>
              <a:off x="1068341" y="4540832"/>
              <a:ext cx="2403" cy="18"/>
            </a:xfrm>
            <a:custGeom>
              <a:avLst/>
              <a:gdLst/>
              <a:ahLst/>
              <a:cxnLst/>
              <a:rect l="l" t="t" r="r" b="b"/>
              <a:pathLst>
                <a:path w="134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8" name="Google Shape;1607;p44">
              <a:extLst>
                <a:ext uri="{FF2B5EF4-FFF2-40B4-BE49-F238E27FC236}">
                  <a16:creationId xmlns:a16="http://schemas.microsoft.com/office/drawing/2014/main" id="{AF26B523-EBC1-4E72-92BC-A014FE90E8A9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9" name="Google Shape;1608;p44">
              <a:extLst>
                <a:ext uri="{FF2B5EF4-FFF2-40B4-BE49-F238E27FC236}">
                  <a16:creationId xmlns:a16="http://schemas.microsoft.com/office/drawing/2014/main" id="{C025E64A-498E-4927-A401-A126AF8F9430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0" name="Google Shape;1609;p44">
              <a:extLst>
                <a:ext uri="{FF2B5EF4-FFF2-40B4-BE49-F238E27FC236}">
                  <a16:creationId xmlns:a16="http://schemas.microsoft.com/office/drawing/2014/main" id="{222A4575-DCCC-4D37-90A0-D693B3B345FF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1" name="Google Shape;1610;p44">
              <a:extLst>
                <a:ext uri="{FF2B5EF4-FFF2-40B4-BE49-F238E27FC236}">
                  <a16:creationId xmlns:a16="http://schemas.microsoft.com/office/drawing/2014/main" id="{A62A81A3-A7F8-4A54-AF0E-A5B79C86530B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2" name="Google Shape;1611;p44">
              <a:extLst>
                <a:ext uri="{FF2B5EF4-FFF2-40B4-BE49-F238E27FC236}">
                  <a16:creationId xmlns:a16="http://schemas.microsoft.com/office/drawing/2014/main" id="{0D1E18CE-1B45-4BFF-99D2-AD680BBDB9E9}"/>
                </a:ext>
              </a:extLst>
            </p:cNvPr>
            <p:cNvSpPr/>
            <p:nvPr/>
          </p:nvSpPr>
          <p:spPr>
            <a:xfrm>
              <a:off x="2589319" y="2704665"/>
              <a:ext cx="18" cy="4789"/>
            </a:xfrm>
            <a:custGeom>
              <a:avLst/>
              <a:gdLst/>
              <a:ahLst/>
              <a:cxnLst/>
              <a:rect l="l" t="t" r="r" b="b"/>
              <a:pathLst>
                <a:path w="1" h="267" extrusionOk="0">
                  <a:moveTo>
                    <a:pt x="0" y="267"/>
                  </a:moveTo>
                  <a:lnTo>
                    <a:pt x="0" y="267"/>
                  </a:lnTo>
                  <a:lnTo>
                    <a:pt x="0" y="267"/>
                  </a:lnTo>
                  <a:lnTo>
                    <a:pt x="0" y="267"/>
                  </a:lnTo>
                  <a:lnTo>
                    <a:pt x="0" y="267"/>
                  </a:lnTo>
                  <a:lnTo>
                    <a:pt x="0" y="267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3" name="Google Shape;1612;p44">
              <a:extLst>
                <a:ext uri="{FF2B5EF4-FFF2-40B4-BE49-F238E27FC236}">
                  <a16:creationId xmlns:a16="http://schemas.microsoft.com/office/drawing/2014/main" id="{A2DE7577-699B-4141-BC95-DDEC76B4AFA7}"/>
                </a:ext>
              </a:extLst>
            </p:cNvPr>
            <p:cNvSpPr/>
            <p:nvPr/>
          </p:nvSpPr>
          <p:spPr>
            <a:xfrm>
              <a:off x="2589319" y="270943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" name="Google Shape;1613;p44">
              <a:extLst>
                <a:ext uri="{FF2B5EF4-FFF2-40B4-BE49-F238E27FC236}">
                  <a16:creationId xmlns:a16="http://schemas.microsoft.com/office/drawing/2014/main" id="{B374EF35-1C6D-40B7-ACBA-FBF591148D9F}"/>
                </a:ext>
              </a:extLst>
            </p:cNvPr>
            <p:cNvSpPr/>
            <p:nvPr/>
          </p:nvSpPr>
          <p:spPr>
            <a:xfrm>
              <a:off x="2589319" y="2704665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5" name="Google Shape;1614;p44">
              <a:extLst>
                <a:ext uri="{FF2B5EF4-FFF2-40B4-BE49-F238E27FC236}">
                  <a16:creationId xmlns:a16="http://schemas.microsoft.com/office/drawing/2014/main" id="{B73B403C-4016-43EC-9FE8-BB3E94E61F40}"/>
                </a:ext>
              </a:extLst>
            </p:cNvPr>
            <p:cNvSpPr/>
            <p:nvPr/>
          </p:nvSpPr>
          <p:spPr>
            <a:xfrm>
              <a:off x="1065956" y="4540832"/>
              <a:ext cx="4789" cy="18"/>
            </a:xfrm>
            <a:custGeom>
              <a:avLst/>
              <a:gdLst/>
              <a:ahLst/>
              <a:cxnLst/>
              <a:rect l="l" t="t" r="r" b="b"/>
              <a:pathLst>
                <a:path w="267" h="1" extrusionOk="0">
                  <a:moveTo>
                    <a:pt x="267" y="0"/>
                  </a:move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close/>
                  <a:moveTo>
                    <a:pt x="267" y="0"/>
                  </a:move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close/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134" y="0"/>
                  </a:lnTo>
                  <a:close/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close/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close/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close/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CF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6" name="Google Shape;1615;p44">
              <a:extLst>
                <a:ext uri="{FF2B5EF4-FFF2-40B4-BE49-F238E27FC236}">
                  <a16:creationId xmlns:a16="http://schemas.microsoft.com/office/drawing/2014/main" id="{0B4FBE40-A64A-44C5-85C6-E8EBD34208BE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7" name="Google Shape;1616;p44">
              <a:extLst>
                <a:ext uri="{FF2B5EF4-FFF2-40B4-BE49-F238E27FC236}">
                  <a16:creationId xmlns:a16="http://schemas.microsoft.com/office/drawing/2014/main" id="{2D4190B0-DED8-4C7C-95BC-373E74FB8989}"/>
                </a:ext>
              </a:extLst>
            </p:cNvPr>
            <p:cNvSpPr/>
            <p:nvPr/>
          </p:nvSpPr>
          <p:spPr>
            <a:xfrm>
              <a:off x="1070727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8" name="Google Shape;1617;p44">
              <a:extLst>
                <a:ext uri="{FF2B5EF4-FFF2-40B4-BE49-F238E27FC236}">
                  <a16:creationId xmlns:a16="http://schemas.microsoft.com/office/drawing/2014/main" id="{FAFAF905-2F9C-4002-89DE-F3D55AAB975B}"/>
                </a:ext>
              </a:extLst>
            </p:cNvPr>
            <p:cNvSpPr/>
            <p:nvPr/>
          </p:nvSpPr>
          <p:spPr>
            <a:xfrm>
              <a:off x="1068341" y="4540832"/>
              <a:ext cx="2403" cy="18"/>
            </a:xfrm>
            <a:custGeom>
              <a:avLst/>
              <a:gdLst/>
              <a:ahLst/>
              <a:cxnLst/>
              <a:rect l="l" t="t" r="r" b="b"/>
              <a:pathLst>
                <a:path w="134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9" name="Google Shape;1618;p44">
              <a:extLst>
                <a:ext uri="{FF2B5EF4-FFF2-40B4-BE49-F238E27FC236}">
                  <a16:creationId xmlns:a16="http://schemas.microsoft.com/office/drawing/2014/main" id="{70E361BF-A5E2-49CA-9E18-600B8F74A27A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0" name="Google Shape;1619;p44">
              <a:extLst>
                <a:ext uri="{FF2B5EF4-FFF2-40B4-BE49-F238E27FC236}">
                  <a16:creationId xmlns:a16="http://schemas.microsoft.com/office/drawing/2014/main" id="{276A42F1-BB66-4D65-9BCF-70340AC941FE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1" name="Google Shape;1620;p44">
              <a:extLst>
                <a:ext uri="{FF2B5EF4-FFF2-40B4-BE49-F238E27FC236}">
                  <a16:creationId xmlns:a16="http://schemas.microsoft.com/office/drawing/2014/main" id="{305E87ED-83F5-4848-9010-6988F69DDA07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2" name="Google Shape;1621;p44">
              <a:extLst>
                <a:ext uri="{FF2B5EF4-FFF2-40B4-BE49-F238E27FC236}">
                  <a16:creationId xmlns:a16="http://schemas.microsoft.com/office/drawing/2014/main" id="{4C9C8E2D-1B79-44CB-92C2-41366B4FEA11}"/>
                </a:ext>
              </a:extLst>
            </p:cNvPr>
            <p:cNvSpPr/>
            <p:nvPr/>
          </p:nvSpPr>
          <p:spPr>
            <a:xfrm>
              <a:off x="1068341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3" name="Google Shape;1622;p44">
              <a:extLst>
                <a:ext uri="{FF2B5EF4-FFF2-40B4-BE49-F238E27FC236}">
                  <a16:creationId xmlns:a16="http://schemas.microsoft.com/office/drawing/2014/main" id="{FF8700BA-D93D-4FD6-B604-76C9AF68CE90}"/>
                </a:ext>
              </a:extLst>
            </p:cNvPr>
            <p:cNvSpPr/>
            <p:nvPr/>
          </p:nvSpPr>
          <p:spPr>
            <a:xfrm>
              <a:off x="1065956" y="4540832"/>
              <a:ext cx="2403" cy="18"/>
            </a:xfrm>
            <a:custGeom>
              <a:avLst/>
              <a:gdLst/>
              <a:ahLst/>
              <a:cxnLst/>
              <a:rect l="l" t="t" r="r" b="b"/>
              <a:pathLst>
                <a:path w="134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4" name="Google Shape;1623;p44">
              <a:extLst>
                <a:ext uri="{FF2B5EF4-FFF2-40B4-BE49-F238E27FC236}">
                  <a16:creationId xmlns:a16="http://schemas.microsoft.com/office/drawing/2014/main" id="{B2E1FDC2-26AE-460C-B81D-B787081B399D}"/>
                </a:ext>
              </a:extLst>
            </p:cNvPr>
            <p:cNvSpPr/>
            <p:nvPr/>
          </p:nvSpPr>
          <p:spPr>
            <a:xfrm>
              <a:off x="1065956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5" name="Google Shape;1624;p44">
              <a:extLst>
                <a:ext uri="{FF2B5EF4-FFF2-40B4-BE49-F238E27FC236}">
                  <a16:creationId xmlns:a16="http://schemas.microsoft.com/office/drawing/2014/main" id="{40B30151-4E9D-4691-B20C-45A640085224}"/>
                </a:ext>
              </a:extLst>
            </p:cNvPr>
            <p:cNvSpPr/>
            <p:nvPr/>
          </p:nvSpPr>
          <p:spPr>
            <a:xfrm>
              <a:off x="1065956" y="454083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6" name="Google Shape;1625;p44">
              <a:extLst>
                <a:ext uri="{FF2B5EF4-FFF2-40B4-BE49-F238E27FC236}">
                  <a16:creationId xmlns:a16="http://schemas.microsoft.com/office/drawing/2014/main" id="{4B06732A-72CE-4C13-B5E8-27960860B895}"/>
                </a:ext>
              </a:extLst>
            </p:cNvPr>
            <p:cNvSpPr/>
            <p:nvPr/>
          </p:nvSpPr>
          <p:spPr>
            <a:xfrm>
              <a:off x="968067" y="2270099"/>
              <a:ext cx="1621270" cy="2270750"/>
            </a:xfrm>
            <a:custGeom>
              <a:avLst/>
              <a:gdLst/>
              <a:ahLst/>
              <a:cxnLst/>
              <a:rect l="l" t="t" r="r" b="b"/>
              <a:pathLst>
                <a:path w="90397" h="126610" extrusionOk="0">
                  <a:moveTo>
                    <a:pt x="80678" y="0"/>
                  </a:moveTo>
                  <a:lnTo>
                    <a:pt x="81610" y="2397"/>
                  </a:lnTo>
                  <a:lnTo>
                    <a:pt x="82408" y="4793"/>
                  </a:lnTo>
                  <a:lnTo>
                    <a:pt x="82941" y="7456"/>
                  </a:lnTo>
                  <a:lnTo>
                    <a:pt x="83340" y="10252"/>
                  </a:lnTo>
                  <a:lnTo>
                    <a:pt x="84139" y="11982"/>
                  </a:lnTo>
                  <a:lnTo>
                    <a:pt x="84805" y="13713"/>
                  </a:lnTo>
                  <a:lnTo>
                    <a:pt x="85470" y="15577"/>
                  </a:lnTo>
                  <a:lnTo>
                    <a:pt x="86003" y="17574"/>
                  </a:lnTo>
                  <a:lnTo>
                    <a:pt x="86402" y="19704"/>
                  </a:lnTo>
                  <a:lnTo>
                    <a:pt x="86669" y="21834"/>
                  </a:lnTo>
                  <a:lnTo>
                    <a:pt x="86935" y="23964"/>
                  </a:lnTo>
                  <a:lnTo>
                    <a:pt x="86935" y="26361"/>
                  </a:lnTo>
                  <a:lnTo>
                    <a:pt x="86935" y="36079"/>
                  </a:lnTo>
                  <a:lnTo>
                    <a:pt x="90396" y="36079"/>
                  </a:lnTo>
                  <a:lnTo>
                    <a:pt x="90396" y="24497"/>
                  </a:lnTo>
                  <a:lnTo>
                    <a:pt x="90396" y="24364"/>
                  </a:lnTo>
                  <a:lnTo>
                    <a:pt x="90396" y="24231"/>
                  </a:lnTo>
                  <a:lnTo>
                    <a:pt x="90396" y="24097"/>
                  </a:lnTo>
                  <a:lnTo>
                    <a:pt x="90396" y="23964"/>
                  </a:lnTo>
                  <a:lnTo>
                    <a:pt x="90396" y="23831"/>
                  </a:lnTo>
                  <a:lnTo>
                    <a:pt x="90396" y="21967"/>
                  </a:lnTo>
                  <a:lnTo>
                    <a:pt x="90130" y="20103"/>
                  </a:lnTo>
                  <a:lnTo>
                    <a:pt x="89997" y="18373"/>
                  </a:lnTo>
                  <a:lnTo>
                    <a:pt x="89731" y="16642"/>
                  </a:lnTo>
                  <a:lnTo>
                    <a:pt x="89331" y="14911"/>
                  </a:lnTo>
                  <a:lnTo>
                    <a:pt x="88799" y="13314"/>
                  </a:lnTo>
                  <a:lnTo>
                    <a:pt x="88266" y="11716"/>
                  </a:lnTo>
                  <a:lnTo>
                    <a:pt x="87734" y="10252"/>
                  </a:lnTo>
                  <a:lnTo>
                    <a:pt x="87068" y="8787"/>
                  </a:lnTo>
                  <a:lnTo>
                    <a:pt x="86402" y="7323"/>
                  </a:lnTo>
                  <a:lnTo>
                    <a:pt x="85604" y="5991"/>
                  </a:lnTo>
                  <a:lnTo>
                    <a:pt x="84672" y="4660"/>
                  </a:lnTo>
                  <a:lnTo>
                    <a:pt x="82808" y="2264"/>
                  </a:lnTo>
                  <a:lnTo>
                    <a:pt x="80678" y="0"/>
                  </a:lnTo>
                  <a:close/>
                  <a:moveTo>
                    <a:pt x="86935" y="95723"/>
                  </a:moveTo>
                  <a:lnTo>
                    <a:pt x="86935" y="116491"/>
                  </a:lnTo>
                  <a:lnTo>
                    <a:pt x="86802" y="117822"/>
                  </a:lnTo>
                  <a:lnTo>
                    <a:pt x="86535" y="119021"/>
                  </a:lnTo>
                  <a:lnTo>
                    <a:pt x="85870" y="120086"/>
                  </a:lnTo>
                  <a:lnTo>
                    <a:pt x="85204" y="121018"/>
                  </a:lnTo>
                  <a:lnTo>
                    <a:pt x="84272" y="121816"/>
                  </a:lnTo>
                  <a:lnTo>
                    <a:pt x="83207" y="122349"/>
                  </a:lnTo>
                  <a:lnTo>
                    <a:pt x="82009" y="122748"/>
                  </a:lnTo>
                  <a:lnTo>
                    <a:pt x="80811" y="122881"/>
                  </a:lnTo>
                  <a:lnTo>
                    <a:pt x="8654" y="122881"/>
                  </a:lnTo>
                  <a:lnTo>
                    <a:pt x="7322" y="122748"/>
                  </a:lnTo>
                  <a:lnTo>
                    <a:pt x="1731" y="123414"/>
                  </a:lnTo>
                  <a:lnTo>
                    <a:pt x="0" y="123414"/>
                  </a:lnTo>
                  <a:lnTo>
                    <a:pt x="399" y="124080"/>
                  </a:lnTo>
                  <a:lnTo>
                    <a:pt x="932" y="124612"/>
                  </a:lnTo>
                  <a:lnTo>
                    <a:pt x="1598" y="125278"/>
                  </a:lnTo>
                  <a:lnTo>
                    <a:pt x="2263" y="125677"/>
                  </a:lnTo>
                  <a:lnTo>
                    <a:pt x="3062" y="126077"/>
                  </a:lnTo>
                  <a:lnTo>
                    <a:pt x="3861" y="126343"/>
                  </a:lnTo>
                  <a:lnTo>
                    <a:pt x="4660" y="126609"/>
                  </a:lnTo>
                  <a:lnTo>
                    <a:pt x="83740" y="126609"/>
                  </a:lnTo>
                  <a:lnTo>
                    <a:pt x="85071" y="126476"/>
                  </a:lnTo>
                  <a:lnTo>
                    <a:pt x="86269" y="126077"/>
                  </a:lnTo>
                  <a:lnTo>
                    <a:pt x="87467" y="125544"/>
                  </a:lnTo>
                  <a:lnTo>
                    <a:pt x="88399" y="124745"/>
                  </a:lnTo>
                  <a:lnTo>
                    <a:pt x="89198" y="123680"/>
                  </a:lnTo>
                  <a:lnTo>
                    <a:pt x="89864" y="122615"/>
                  </a:lnTo>
                  <a:lnTo>
                    <a:pt x="90263" y="121284"/>
                  </a:lnTo>
                  <a:lnTo>
                    <a:pt x="90396" y="119953"/>
                  </a:lnTo>
                  <a:lnTo>
                    <a:pt x="90396" y="95723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7" name="Google Shape;1626;p44">
              <a:extLst>
                <a:ext uri="{FF2B5EF4-FFF2-40B4-BE49-F238E27FC236}">
                  <a16:creationId xmlns:a16="http://schemas.microsoft.com/office/drawing/2014/main" id="{0F2FA56A-37B7-47A7-9280-1DE25FE87514}"/>
                </a:ext>
              </a:extLst>
            </p:cNvPr>
            <p:cNvSpPr/>
            <p:nvPr/>
          </p:nvSpPr>
          <p:spPr>
            <a:xfrm>
              <a:off x="968067" y="3986874"/>
              <a:ext cx="1621270" cy="553976"/>
            </a:xfrm>
            <a:custGeom>
              <a:avLst/>
              <a:gdLst/>
              <a:ahLst/>
              <a:cxnLst/>
              <a:rect l="l" t="t" r="r" b="b"/>
              <a:pathLst>
                <a:path w="90397" h="30888" fill="none" extrusionOk="0">
                  <a:moveTo>
                    <a:pt x="90396" y="1"/>
                  </a:moveTo>
                  <a:lnTo>
                    <a:pt x="86935" y="1"/>
                  </a:lnTo>
                  <a:lnTo>
                    <a:pt x="86935" y="20769"/>
                  </a:lnTo>
                  <a:lnTo>
                    <a:pt x="86935" y="20769"/>
                  </a:lnTo>
                  <a:lnTo>
                    <a:pt x="86802" y="22100"/>
                  </a:lnTo>
                  <a:lnTo>
                    <a:pt x="86535" y="23299"/>
                  </a:lnTo>
                  <a:lnTo>
                    <a:pt x="85870" y="24364"/>
                  </a:lnTo>
                  <a:lnTo>
                    <a:pt x="85204" y="25296"/>
                  </a:lnTo>
                  <a:lnTo>
                    <a:pt x="84272" y="26094"/>
                  </a:lnTo>
                  <a:lnTo>
                    <a:pt x="83207" y="26627"/>
                  </a:lnTo>
                  <a:lnTo>
                    <a:pt x="82009" y="27026"/>
                  </a:lnTo>
                  <a:lnTo>
                    <a:pt x="80811" y="27159"/>
                  </a:lnTo>
                  <a:lnTo>
                    <a:pt x="8654" y="27159"/>
                  </a:lnTo>
                  <a:lnTo>
                    <a:pt x="8654" y="27159"/>
                  </a:lnTo>
                  <a:lnTo>
                    <a:pt x="7322" y="27026"/>
                  </a:lnTo>
                  <a:lnTo>
                    <a:pt x="1731" y="27692"/>
                  </a:lnTo>
                  <a:lnTo>
                    <a:pt x="1731" y="27692"/>
                  </a:lnTo>
                  <a:lnTo>
                    <a:pt x="932" y="27692"/>
                  </a:lnTo>
                  <a:lnTo>
                    <a:pt x="932" y="27692"/>
                  </a:lnTo>
                  <a:lnTo>
                    <a:pt x="0" y="27692"/>
                  </a:lnTo>
                  <a:lnTo>
                    <a:pt x="0" y="27692"/>
                  </a:lnTo>
                  <a:lnTo>
                    <a:pt x="399" y="28358"/>
                  </a:lnTo>
                  <a:lnTo>
                    <a:pt x="932" y="28890"/>
                  </a:lnTo>
                  <a:lnTo>
                    <a:pt x="1598" y="29556"/>
                  </a:lnTo>
                  <a:lnTo>
                    <a:pt x="2263" y="29955"/>
                  </a:lnTo>
                  <a:lnTo>
                    <a:pt x="3062" y="30355"/>
                  </a:lnTo>
                  <a:lnTo>
                    <a:pt x="3861" y="30621"/>
                  </a:lnTo>
                  <a:lnTo>
                    <a:pt x="4660" y="30887"/>
                  </a:lnTo>
                  <a:lnTo>
                    <a:pt x="5458" y="30887"/>
                  </a:lnTo>
                  <a:lnTo>
                    <a:pt x="5458" y="30887"/>
                  </a:lnTo>
                  <a:lnTo>
                    <a:pt x="5458" y="30887"/>
                  </a:lnTo>
                  <a:lnTo>
                    <a:pt x="5458" y="30887"/>
                  </a:lnTo>
                  <a:lnTo>
                    <a:pt x="5458" y="30887"/>
                  </a:lnTo>
                  <a:lnTo>
                    <a:pt x="5458" y="30887"/>
                  </a:lnTo>
                  <a:lnTo>
                    <a:pt x="5458" y="30887"/>
                  </a:lnTo>
                  <a:lnTo>
                    <a:pt x="5458" y="30887"/>
                  </a:lnTo>
                  <a:lnTo>
                    <a:pt x="5458" y="30887"/>
                  </a:lnTo>
                  <a:lnTo>
                    <a:pt x="5458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592" y="30887"/>
                  </a:lnTo>
                  <a:lnTo>
                    <a:pt x="5725" y="30887"/>
                  </a:lnTo>
                  <a:lnTo>
                    <a:pt x="5725" y="30887"/>
                  </a:lnTo>
                  <a:lnTo>
                    <a:pt x="5725" y="30887"/>
                  </a:lnTo>
                  <a:lnTo>
                    <a:pt x="5725" y="30887"/>
                  </a:lnTo>
                  <a:lnTo>
                    <a:pt x="5725" y="30887"/>
                  </a:lnTo>
                  <a:lnTo>
                    <a:pt x="5725" y="30887"/>
                  </a:lnTo>
                  <a:lnTo>
                    <a:pt x="5725" y="30887"/>
                  </a:lnTo>
                  <a:lnTo>
                    <a:pt x="5725" y="30887"/>
                  </a:lnTo>
                  <a:lnTo>
                    <a:pt x="5725" y="30887"/>
                  </a:lnTo>
                  <a:lnTo>
                    <a:pt x="83740" y="30887"/>
                  </a:lnTo>
                  <a:lnTo>
                    <a:pt x="83740" y="30887"/>
                  </a:lnTo>
                  <a:lnTo>
                    <a:pt x="85071" y="30754"/>
                  </a:lnTo>
                  <a:lnTo>
                    <a:pt x="86269" y="30355"/>
                  </a:lnTo>
                  <a:lnTo>
                    <a:pt x="87467" y="29822"/>
                  </a:lnTo>
                  <a:lnTo>
                    <a:pt x="88399" y="29023"/>
                  </a:lnTo>
                  <a:lnTo>
                    <a:pt x="89198" y="27958"/>
                  </a:lnTo>
                  <a:lnTo>
                    <a:pt x="89864" y="26893"/>
                  </a:lnTo>
                  <a:lnTo>
                    <a:pt x="90263" y="25562"/>
                  </a:lnTo>
                  <a:lnTo>
                    <a:pt x="90396" y="24231"/>
                  </a:lnTo>
                  <a:lnTo>
                    <a:pt x="9039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8" name="Google Shape;1627;p44">
              <a:extLst>
                <a:ext uri="{FF2B5EF4-FFF2-40B4-BE49-F238E27FC236}">
                  <a16:creationId xmlns:a16="http://schemas.microsoft.com/office/drawing/2014/main" id="{1A63F4DE-F11F-4E44-8BB2-7DA90EDD9C0E}"/>
                </a:ext>
              </a:extLst>
            </p:cNvPr>
            <p:cNvSpPr/>
            <p:nvPr/>
          </p:nvSpPr>
          <p:spPr>
            <a:xfrm>
              <a:off x="2415009" y="2270099"/>
              <a:ext cx="174328" cy="647095"/>
            </a:xfrm>
            <a:custGeom>
              <a:avLst/>
              <a:gdLst/>
              <a:ahLst/>
              <a:cxnLst/>
              <a:rect l="l" t="t" r="r" b="b"/>
              <a:pathLst>
                <a:path w="9720" h="360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933" y="2397"/>
                  </a:lnTo>
                  <a:lnTo>
                    <a:pt x="1731" y="4793"/>
                  </a:lnTo>
                  <a:lnTo>
                    <a:pt x="2264" y="7456"/>
                  </a:lnTo>
                  <a:lnTo>
                    <a:pt x="2663" y="10252"/>
                  </a:lnTo>
                  <a:lnTo>
                    <a:pt x="2663" y="10252"/>
                  </a:lnTo>
                  <a:lnTo>
                    <a:pt x="3462" y="11982"/>
                  </a:lnTo>
                  <a:lnTo>
                    <a:pt x="4128" y="13713"/>
                  </a:lnTo>
                  <a:lnTo>
                    <a:pt x="4793" y="15577"/>
                  </a:lnTo>
                  <a:lnTo>
                    <a:pt x="5326" y="17574"/>
                  </a:lnTo>
                  <a:lnTo>
                    <a:pt x="5725" y="19704"/>
                  </a:lnTo>
                  <a:lnTo>
                    <a:pt x="5992" y="21834"/>
                  </a:lnTo>
                  <a:lnTo>
                    <a:pt x="6258" y="23964"/>
                  </a:lnTo>
                  <a:lnTo>
                    <a:pt x="6258" y="26361"/>
                  </a:lnTo>
                  <a:lnTo>
                    <a:pt x="6258" y="36079"/>
                  </a:lnTo>
                  <a:lnTo>
                    <a:pt x="9719" y="36079"/>
                  </a:lnTo>
                  <a:lnTo>
                    <a:pt x="9719" y="24497"/>
                  </a:lnTo>
                  <a:lnTo>
                    <a:pt x="9719" y="24497"/>
                  </a:lnTo>
                  <a:lnTo>
                    <a:pt x="9719" y="24497"/>
                  </a:lnTo>
                  <a:lnTo>
                    <a:pt x="9719" y="24497"/>
                  </a:lnTo>
                  <a:lnTo>
                    <a:pt x="9719" y="24497"/>
                  </a:lnTo>
                  <a:lnTo>
                    <a:pt x="9719" y="24497"/>
                  </a:lnTo>
                  <a:lnTo>
                    <a:pt x="9719" y="24497"/>
                  </a:lnTo>
                  <a:lnTo>
                    <a:pt x="9719" y="24497"/>
                  </a:lnTo>
                  <a:lnTo>
                    <a:pt x="9719" y="24497"/>
                  </a:lnTo>
                  <a:lnTo>
                    <a:pt x="9719" y="24497"/>
                  </a:lnTo>
                  <a:lnTo>
                    <a:pt x="9719" y="24364"/>
                  </a:lnTo>
                  <a:lnTo>
                    <a:pt x="9719" y="24364"/>
                  </a:lnTo>
                  <a:lnTo>
                    <a:pt x="9719" y="24364"/>
                  </a:lnTo>
                  <a:lnTo>
                    <a:pt x="9719" y="24364"/>
                  </a:lnTo>
                  <a:lnTo>
                    <a:pt x="9719" y="24364"/>
                  </a:lnTo>
                  <a:lnTo>
                    <a:pt x="9719" y="24364"/>
                  </a:lnTo>
                  <a:lnTo>
                    <a:pt x="9719" y="24364"/>
                  </a:lnTo>
                  <a:lnTo>
                    <a:pt x="9719" y="24364"/>
                  </a:lnTo>
                  <a:lnTo>
                    <a:pt x="9719" y="24231"/>
                  </a:lnTo>
                  <a:lnTo>
                    <a:pt x="9719" y="24231"/>
                  </a:lnTo>
                  <a:lnTo>
                    <a:pt x="9719" y="24231"/>
                  </a:lnTo>
                  <a:lnTo>
                    <a:pt x="9719" y="24231"/>
                  </a:lnTo>
                  <a:lnTo>
                    <a:pt x="9719" y="24231"/>
                  </a:lnTo>
                  <a:lnTo>
                    <a:pt x="9719" y="24231"/>
                  </a:lnTo>
                  <a:lnTo>
                    <a:pt x="9719" y="24231"/>
                  </a:lnTo>
                  <a:lnTo>
                    <a:pt x="9719" y="24231"/>
                  </a:lnTo>
                  <a:lnTo>
                    <a:pt x="9719" y="24231"/>
                  </a:lnTo>
                  <a:lnTo>
                    <a:pt x="9719" y="24231"/>
                  </a:lnTo>
                  <a:lnTo>
                    <a:pt x="9719" y="24097"/>
                  </a:lnTo>
                  <a:lnTo>
                    <a:pt x="9719" y="24097"/>
                  </a:lnTo>
                  <a:lnTo>
                    <a:pt x="9719" y="24097"/>
                  </a:lnTo>
                  <a:lnTo>
                    <a:pt x="9719" y="24097"/>
                  </a:lnTo>
                  <a:lnTo>
                    <a:pt x="9719" y="24097"/>
                  </a:lnTo>
                  <a:lnTo>
                    <a:pt x="9719" y="24097"/>
                  </a:lnTo>
                  <a:lnTo>
                    <a:pt x="9719" y="24097"/>
                  </a:lnTo>
                  <a:lnTo>
                    <a:pt x="9719" y="24097"/>
                  </a:lnTo>
                  <a:lnTo>
                    <a:pt x="9719" y="23964"/>
                  </a:lnTo>
                  <a:lnTo>
                    <a:pt x="9719" y="23964"/>
                  </a:lnTo>
                  <a:lnTo>
                    <a:pt x="9719" y="23964"/>
                  </a:lnTo>
                  <a:lnTo>
                    <a:pt x="9719" y="23964"/>
                  </a:lnTo>
                  <a:lnTo>
                    <a:pt x="9719" y="23831"/>
                  </a:lnTo>
                  <a:lnTo>
                    <a:pt x="9719" y="23831"/>
                  </a:lnTo>
                  <a:lnTo>
                    <a:pt x="9719" y="23831"/>
                  </a:lnTo>
                  <a:lnTo>
                    <a:pt x="9719" y="23831"/>
                  </a:lnTo>
                  <a:lnTo>
                    <a:pt x="9719" y="23831"/>
                  </a:lnTo>
                  <a:lnTo>
                    <a:pt x="9719" y="23831"/>
                  </a:lnTo>
                  <a:lnTo>
                    <a:pt x="9719" y="23831"/>
                  </a:lnTo>
                  <a:lnTo>
                    <a:pt x="9719" y="23831"/>
                  </a:lnTo>
                  <a:lnTo>
                    <a:pt x="9719" y="21967"/>
                  </a:lnTo>
                  <a:lnTo>
                    <a:pt x="9453" y="20103"/>
                  </a:lnTo>
                  <a:lnTo>
                    <a:pt x="9320" y="18373"/>
                  </a:lnTo>
                  <a:lnTo>
                    <a:pt x="9054" y="16642"/>
                  </a:lnTo>
                  <a:lnTo>
                    <a:pt x="8654" y="14911"/>
                  </a:lnTo>
                  <a:lnTo>
                    <a:pt x="8122" y="13314"/>
                  </a:lnTo>
                  <a:lnTo>
                    <a:pt x="7589" y="11716"/>
                  </a:lnTo>
                  <a:lnTo>
                    <a:pt x="7057" y="10252"/>
                  </a:lnTo>
                  <a:lnTo>
                    <a:pt x="6391" y="8787"/>
                  </a:lnTo>
                  <a:lnTo>
                    <a:pt x="5725" y="7323"/>
                  </a:lnTo>
                  <a:lnTo>
                    <a:pt x="4927" y="5991"/>
                  </a:lnTo>
                  <a:lnTo>
                    <a:pt x="3995" y="4660"/>
                  </a:lnTo>
                  <a:lnTo>
                    <a:pt x="2131" y="2264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9" name="Google Shape;1628;p44">
              <a:extLst>
                <a:ext uri="{FF2B5EF4-FFF2-40B4-BE49-F238E27FC236}">
                  <a16:creationId xmlns:a16="http://schemas.microsoft.com/office/drawing/2014/main" id="{8423164A-87B5-4AC8-BF2A-2925127287BD}"/>
                </a:ext>
              </a:extLst>
            </p:cNvPr>
            <p:cNvSpPr/>
            <p:nvPr/>
          </p:nvSpPr>
          <p:spPr>
            <a:xfrm>
              <a:off x="1099387" y="2453951"/>
              <a:ext cx="1427859" cy="2020037"/>
            </a:xfrm>
            <a:custGeom>
              <a:avLst/>
              <a:gdLst/>
              <a:ahLst/>
              <a:cxnLst/>
              <a:rect l="l" t="t" r="r" b="b"/>
              <a:pathLst>
                <a:path w="79613" h="112631" extrusionOk="0">
                  <a:moveTo>
                    <a:pt x="76018" y="1"/>
                  </a:moveTo>
                  <a:lnTo>
                    <a:pt x="76151" y="3595"/>
                  </a:lnTo>
                  <a:lnTo>
                    <a:pt x="76151" y="7323"/>
                  </a:lnTo>
                  <a:lnTo>
                    <a:pt x="75885" y="12249"/>
                  </a:lnTo>
                  <a:lnTo>
                    <a:pt x="76151" y="14911"/>
                  </a:lnTo>
                  <a:lnTo>
                    <a:pt x="76151" y="17707"/>
                  </a:lnTo>
                  <a:lnTo>
                    <a:pt x="76151" y="25828"/>
                  </a:lnTo>
                  <a:lnTo>
                    <a:pt x="79613" y="25828"/>
                  </a:lnTo>
                  <a:lnTo>
                    <a:pt x="79613" y="16110"/>
                  </a:lnTo>
                  <a:lnTo>
                    <a:pt x="79613" y="13713"/>
                  </a:lnTo>
                  <a:lnTo>
                    <a:pt x="79347" y="11583"/>
                  </a:lnTo>
                  <a:lnTo>
                    <a:pt x="79080" y="9453"/>
                  </a:lnTo>
                  <a:lnTo>
                    <a:pt x="78681" y="7323"/>
                  </a:lnTo>
                  <a:lnTo>
                    <a:pt x="78148" y="5326"/>
                  </a:lnTo>
                  <a:lnTo>
                    <a:pt x="77483" y="3462"/>
                  </a:lnTo>
                  <a:lnTo>
                    <a:pt x="76817" y="1731"/>
                  </a:lnTo>
                  <a:lnTo>
                    <a:pt x="76018" y="1"/>
                  </a:lnTo>
                  <a:close/>
                  <a:moveTo>
                    <a:pt x="76151" y="85472"/>
                  </a:moveTo>
                  <a:lnTo>
                    <a:pt x="76151" y="103045"/>
                  </a:lnTo>
                  <a:lnTo>
                    <a:pt x="76018" y="104243"/>
                  </a:lnTo>
                  <a:lnTo>
                    <a:pt x="75752" y="105441"/>
                  </a:lnTo>
                  <a:lnTo>
                    <a:pt x="75220" y="106506"/>
                  </a:lnTo>
                  <a:lnTo>
                    <a:pt x="74554" y="107305"/>
                  </a:lnTo>
                  <a:lnTo>
                    <a:pt x="73622" y="108104"/>
                  </a:lnTo>
                  <a:lnTo>
                    <a:pt x="72690" y="108637"/>
                  </a:lnTo>
                  <a:lnTo>
                    <a:pt x="71625" y="109036"/>
                  </a:lnTo>
                  <a:lnTo>
                    <a:pt x="70560" y="109169"/>
                  </a:lnTo>
                  <a:lnTo>
                    <a:pt x="29555" y="109169"/>
                  </a:lnTo>
                  <a:lnTo>
                    <a:pt x="0" y="112497"/>
                  </a:lnTo>
                  <a:lnTo>
                    <a:pt x="1332" y="112630"/>
                  </a:lnTo>
                  <a:lnTo>
                    <a:pt x="73489" y="112630"/>
                  </a:lnTo>
                  <a:lnTo>
                    <a:pt x="74687" y="112497"/>
                  </a:lnTo>
                  <a:lnTo>
                    <a:pt x="75885" y="112098"/>
                  </a:lnTo>
                  <a:lnTo>
                    <a:pt x="76950" y="111565"/>
                  </a:lnTo>
                  <a:lnTo>
                    <a:pt x="77882" y="110767"/>
                  </a:lnTo>
                  <a:lnTo>
                    <a:pt x="78548" y="109835"/>
                  </a:lnTo>
                  <a:lnTo>
                    <a:pt x="79213" y="108770"/>
                  </a:lnTo>
                  <a:lnTo>
                    <a:pt x="79480" y="107571"/>
                  </a:lnTo>
                  <a:lnTo>
                    <a:pt x="79613" y="106240"/>
                  </a:lnTo>
                  <a:lnTo>
                    <a:pt x="79613" y="85472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0" name="Google Shape;1629;p44">
              <a:extLst>
                <a:ext uri="{FF2B5EF4-FFF2-40B4-BE49-F238E27FC236}">
                  <a16:creationId xmlns:a16="http://schemas.microsoft.com/office/drawing/2014/main" id="{4C8C714D-C5E7-46F5-9C51-C862A1107B32}"/>
                </a:ext>
              </a:extLst>
            </p:cNvPr>
            <p:cNvSpPr/>
            <p:nvPr/>
          </p:nvSpPr>
          <p:spPr>
            <a:xfrm>
              <a:off x="1099387" y="3986874"/>
              <a:ext cx="1427859" cy="487115"/>
            </a:xfrm>
            <a:custGeom>
              <a:avLst/>
              <a:gdLst/>
              <a:ahLst/>
              <a:cxnLst/>
              <a:rect l="l" t="t" r="r" b="b"/>
              <a:pathLst>
                <a:path w="79613" h="27160" fill="none" extrusionOk="0">
                  <a:moveTo>
                    <a:pt x="79613" y="1"/>
                  </a:moveTo>
                  <a:lnTo>
                    <a:pt x="76151" y="1"/>
                  </a:lnTo>
                  <a:lnTo>
                    <a:pt x="76151" y="17574"/>
                  </a:lnTo>
                  <a:lnTo>
                    <a:pt x="76151" y="17574"/>
                  </a:lnTo>
                  <a:lnTo>
                    <a:pt x="76151" y="17574"/>
                  </a:lnTo>
                  <a:lnTo>
                    <a:pt x="76018" y="18772"/>
                  </a:lnTo>
                  <a:lnTo>
                    <a:pt x="75752" y="19970"/>
                  </a:lnTo>
                  <a:lnTo>
                    <a:pt x="75220" y="21035"/>
                  </a:lnTo>
                  <a:lnTo>
                    <a:pt x="74554" y="21834"/>
                  </a:lnTo>
                  <a:lnTo>
                    <a:pt x="73622" y="22633"/>
                  </a:lnTo>
                  <a:lnTo>
                    <a:pt x="72690" y="23166"/>
                  </a:lnTo>
                  <a:lnTo>
                    <a:pt x="71625" y="23565"/>
                  </a:lnTo>
                  <a:lnTo>
                    <a:pt x="70560" y="23698"/>
                  </a:lnTo>
                  <a:lnTo>
                    <a:pt x="29555" y="23698"/>
                  </a:lnTo>
                  <a:lnTo>
                    <a:pt x="0" y="27026"/>
                  </a:lnTo>
                  <a:lnTo>
                    <a:pt x="0" y="27026"/>
                  </a:lnTo>
                  <a:lnTo>
                    <a:pt x="1332" y="27159"/>
                  </a:lnTo>
                  <a:lnTo>
                    <a:pt x="73489" y="27159"/>
                  </a:lnTo>
                  <a:lnTo>
                    <a:pt x="73489" y="27159"/>
                  </a:lnTo>
                  <a:lnTo>
                    <a:pt x="74687" y="27026"/>
                  </a:lnTo>
                  <a:lnTo>
                    <a:pt x="75885" y="26627"/>
                  </a:lnTo>
                  <a:lnTo>
                    <a:pt x="76950" y="26094"/>
                  </a:lnTo>
                  <a:lnTo>
                    <a:pt x="77882" y="25296"/>
                  </a:lnTo>
                  <a:lnTo>
                    <a:pt x="78548" y="24364"/>
                  </a:lnTo>
                  <a:lnTo>
                    <a:pt x="79213" y="23299"/>
                  </a:lnTo>
                  <a:lnTo>
                    <a:pt x="79480" y="22100"/>
                  </a:lnTo>
                  <a:lnTo>
                    <a:pt x="79613" y="20769"/>
                  </a:lnTo>
                  <a:lnTo>
                    <a:pt x="7961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1" name="Google Shape;1630;p44">
              <a:extLst>
                <a:ext uri="{FF2B5EF4-FFF2-40B4-BE49-F238E27FC236}">
                  <a16:creationId xmlns:a16="http://schemas.microsoft.com/office/drawing/2014/main" id="{692FC06C-426B-4254-BFEB-4A672E61C0A6}"/>
                </a:ext>
              </a:extLst>
            </p:cNvPr>
            <p:cNvSpPr/>
            <p:nvPr/>
          </p:nvSpPr>
          <p:spPr>
            <a:xfrm>
              <a:off x="2460384" y="2453951"/>
              <a:ext cx="66862" cy="463243"/>
            </a:xfrm>
            <a:custGeom>
              <a:avLst/>
              <a:gdLst/>
              <a:ahLst/>
              <a:cxnLst/>
              <a:rect l="l" t="t" r="r" b="b"/>
              <a:pathLst>
                <a:path w="3728" h="25829" fill="none" extrusionOk="0">
                  <a:moveTo>
                    <a:pt x="133" y="1"/>
                  </a:moveTo>
                  <a:lnTo>
                    <a:pt x="133" y="1"/>
                  </a:lnTo>
                  <a:lnTo>
                    <a:pt x="266" y="3595"/>
                  </a:lnTo>
                  <a:lnTo>
                    <a:pt x="266" y="7323"/>
                  </a:lnTo>
                  <a:lnTo>
                    <a:pt x="0" y="12249"/>
                  </a:lnTo>
                  <a:lnTo>
                    <a:pt x="0" y="12249"/>
                  </a:lnTo>
                  <a:lnTo>
                    <a:pt x="266" y="14911"/>
                  </a:lnTo>
                  <a:lnTo>
                    <a:pt x="266" y="17707"/>
                  </a:lnTo>
                  <a:lnTo>
                    <a:pt x="266" y="17707"/>
                  </a:lnTo>
                  <a:lnTo>
                    <a:pt x="266" y="17707"/>
                  </a:lnTo>
                  <a:lnTo>
                    <a:pt x="266" y="17707"/>
                  </a:lnTo>
                  <a:lnTo>
                    <a:pt x="266" y="17707"/>
                  </a:lnTo>
                  <a:lnTo>
                    <a:pt x="266" y="17707"/>
                  </a:lnTo>
                  <a:lnTo>
                    <a:pt x="266" y="25828"/>
                  </a:lnTo>
                  <a:lnTo>
                    <a:pt x="3728" y="25828"/>
                  </a:lnTo>
                  <a:lnTo>
                    <a:pt x="3728" y="16110"/>
                  </a:lnTo>
                  <a:lnTo>
                    <a:pt x="3728" y="16110"/>
                  </a:lnTo>
                  <a:lnTo>
                    <a:pt x="3728" y="13713"/>
                  </a:lnTo>
                  <a:lnTo>
                    <a:pt x="3462" y="11583"/>
                  </a:lnTo>
                  <a:lnTo>
                    <a:pt x="3195" y="9453"/>
                  </a:lnTo>
                  <a:lnTo>
                    <a:pt x="2796" y="7323"/>
                  </a:lnTo>
                  <a:lnTo>
                    <a:pt x="2263" y="5326"/>
                  </a:lnTo>
                  <a:lnTo>
                    <a:pt x="1598" y="3462"/>
                  </a:lnTo>
                  <a:lnTo>
                    <a:pt x="932" y="1731"/>
                  </a:lnTo>
                  <a:lnTo>
                    <a:pt x="13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2" name="Google Shape;1631;p44">
              <a:extLst>
                <a:ext uri="{FF2B5EF4-FFF2-40B4-BE49-F238E27FC236}">
                  <a16:creationId xmlns:a16="http://schemas.microsoft.com/office/drawing/2014/main" id="{93F64A98-1E89-422B-B2C3-719459C87FAD}"/>
                </a:ext>
              </a:extLst>
            </p:cNvPr>
            <p:cNvSpPr/>
            <p:nvPr/>
          </p:nvSpPr>
          <p:spPr>
            <a:xfrm>
              <a:off x="2457999" y="2673619"/>
              <a:ext cx="7174" cy="47779"/>
            </a:xfrm>
            <a:custGeom>
              <a:avLst/>
              <a:gdLst/>
              <a:ahLst/>
              <a:cxnLst/>
              <a:rect l="l" t="t" r="r" b="b"/>
              <a:pathLst>
                <a:path w="400" h="2664" extrusionOk="0">
                  <a:moveTo>
                    <a:pt x="0" y="1"/>
                  </a:moveTo>
                  <a:lnTo>
                    <a:pt x="399" y="2663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rgbClr val="90C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3" name="Google Shape;1632;p44">
              <a:extLst>
                <a:ext uri="{FF2B5EF4-FFF2-40B4-BE49-F238E27FC236}">
                  <a16:creationId xmlns:a16="http://schemas.microsoft.com/office/drawing/2014/main" id="{FABE1633-EBD7-4408-A7C2-8F7EE40CCADB}"/>
                </a:ext>
              </a:extLst>
            </p:cNvPr>
            <p:cNvSpPr/>
            <p:nvPr/>
          </p:nvSpPr>
          <p:spPr>
            <a:xfrm>
              <a:off x="2465155" y="2771526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4" name="Google Shape;1633;p44">
              <a:extLst>
                <a:ext uri="{FF2B5EF4-FFF2-40B4-BE49-F238E27FC236}">
                  <a16:creationId xmlns:a16="http://schemas.microsoft.com/office/drawing/2014/main" id="{29DC2AE1-B02A-49BB-AD04-20576DF3B9BB}"/>
                </a:ext>
              </a:extLst>
            </p:cNvPr>
            <p:cNvSpPr/>
            <p:nvPr/>
          </p:nvSpPr>
          <p:spPr>
            <a:xfrm>
              <a:off x="2457999" y="2673619"/>
              <a:ext cx="7174" cy="97925"/>
            </a:xfrm>
            <a:custGeom>
              <a:avLst/>
              <a:gdLst/>
              <a:ahLst/>
              <a:cxnLst/>
              <a:rect l="l" t="t" r="r" b="b"/>
              <a:pathLst>
                <a:path w="400" h="5460" fill="none" extrusionOk="0">
                  <a:moveTo>
                    <a:pt x="133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399" y="2663"/>
                  </a:lnTo>
                  <a:lnTo>
                    <a:pt x="399" y="5459"/>
                  </a:lnTo>
                  <a:lnTo>
                    <a:pt x="399" y="5459"/>
                  </a:lnTo>
                  <a:lnTo>
                    <a:pt x="399" y="2663"/>
                  </a:lnTo>
                  <a:lnTo>
                    <a:pt x="13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5" name="Google Shape;1634;p44">
              <a:extLst>
                <a:ext uri="{FF2B5EF4-FFF2-40B4-BE49-F238E27FC236}">
                  <a16:creationId xmlns:a16="http://schemas.microsoft.com/office/drawing/2014/main" id="{28C8A984-4D05-44CE-A7AD-BF6A5F255F0C}"/>
                </a:ext>
              </a:extLst>
            </p:cNvPr>
            <p:cNvSpPr/>
            <p:nvPr/>
          </p:nvSpPr>
          <p:spPr>
            <a:xfrm>
              <a:off x="1629456" y="2673619"/>
              <a:ext cx="835717" cy="1738296"/>
            </a:xfrm>
            <a:custGeom>
              <a:avLst/>
              <a:gdLst/>
              <a:ahLst/>
              <a:cxnLst/>
              <a:rect l="l" t="t" r="r" b="b"/>
              <a:pathLst>
                <a:path w="46597" h="96922" extrusionOk="0">
                  <a:moveTo>
                    <a:pt x="46197" y="1"/>
                  </a:moveTo>
                  <a:lnTo>
                    <a:pt x="45398" y="13580"/>
                  </a:lnTo>
                  <a:lnTo>
                    <a:pt x="46596" y="13580"/>
                  </a:lnTo>
                  <a:lnTo>
                    <a:pt x="46596" y="5459"/>
                  </a:lnTo>
                  <a:lnTo>
                    <a:pt x="46596" y="2663"/>
                  </a:lnTo>
                  <a:lnTo>
                    <a:pt x="46197" y="1"/>
                  </a:lnTo>
                  <a:close/>
                  <a:moveTo>
                    <a:pt x="41138" y="73224"/>
                  </a:moveTo>
                  <a:lnTo>
                    <a:pt x="40472" y="75220"/>
                  </a:lnTo>
                  <a:lnTo>
                    <a:pt x="39674" y="77351"/>
                  </a:lnTo>
                  <a:lnTo>
                    <a:pt x="38609" y="79214"/>
                  </a:lnTo>
                  <a:lnTo>
                    <a:pt x="37544" y="81211"/>
                  </a:lnTo>
                  <a:lnTo>
                    <a:pt x="36345" y="82942"/>
                  </a:lnTo>
                  <a:lnTo>
                    <a:pt x="34881" y="84673"/>
                  </a:lnTo>
                  <a:lnTo>
                    <a:pt x="33416" y="86270"/>
                  </a:lnTo>
                  <a:lnTo>
                    <a:pt x="31819" y="87868"/>
                  </a:lnTo>
                  <a:lnTo>
                    <a:pt x="30221" y="89199"/>
                  </a:lnTo>
                  <a:lnTo>
                    <a:pt x="28491" y="90531"/>
                  </a:lnTo>
                  <a:lnTo>
                    <a:pt x="26627" y="91596"/>
                  </a:lnTo>
                  <a:lnTo>
                    <a:pt x="24630" y="92528"/>
                  </a:lnTo>
                  <a:lnTo>
                    <a:pt x="22633" y="93460"/>
                  </a:lnTo>
                  <a:lnTo>
                    <a:pt x="20636" y="94125"/>
                  </a:lnTo>
                  <a:lnTo>
                    <a:pt x="18506" y="94658"/>
                  </a:lnTo>
                  <a:lnTo>
                    <a:pt x="16376" y="94924"/>
                  </a:lnTo>
                  <a:lnTo>
                    <a:pt x="0" y="96921"/>
                  </a:lnTo>
                  <a:lnTo>
                    <a:pt x="41005" y="96921"/>
                  </a:lnTo>
                  <a:lnTo>
                    <a:pt x="42070" y="96788"/>
                  </a:lnTo>
                  <a:lnTo>
                    <a:pt x="43135" y="96389"/>
                  </a:lnTo>
                  <a:lnTo>
                    <a:pt x="44067" y="95856"/>
                  </a:lnTo>
                  <a:lnTo>
                    <a:pt x="44999" y="95057"/>
                  </a:lnTo>
                  <a:lnTo>
                    <a:pt x="45665" y="94258"/>
                  </a:lnTo>
                  <a:lnTo>
                    <a:pt x="46197" y="93193"/>
                  </a:lnTo>
                  <a:lnTo>
                    <a:pt x="46463" y="91995"/>
                  </a:lnTo>
                  <a:lnTo>
                    <a:pt x="46596" y="90797"/>
                  </a:lnTo>
                  <a:lnTo>
                    <a:pt x="46596" y="73224"/>
                  </a:lnTo>
                  <a:close/>
                </a:path>
              </a:pathLst>
            </a:custGeom>
            <a:solidFill>
              <a:srgbClr val="5AAD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6" name="Google Shape;1635;p44">
              <a:extLst>
                <a:ext uri="{FF2B5EF4-FFF2-40B4-BE49-F238E27FC236}">
                  <a16:creationId xmlns:a16="http://schemas.microsoft.com/office/drawing/2014/main" id="{B3AD7073-3157-4705-8633-29F6BA41D87C}"/>
                </a:ext>
              </a:extLst>
            </p:cNvPr>
            <p:cNvSpPr/>
            <p:nvPr/>
          </p:nvSpPr>
          <p:spPr>
            <a:xfrm>
              <a:off x="1629456" y="3986874"/>
              <a:ext cx="835717" cy="425042"/>
            </a:xfrm>
            <a:custGeom>
              <a:avLst/>
              <a:gdLst/>
              <a:ahLst/>
              <a:cxnLst/>
              <a:rect l="l" t="t" r="r" b="b"/>
              <a:pathLst>
                <a:path w="46597" h="23699" fill="none" extrusionOk="0">
                  <a:moveTo>
                    <a:pt x="46596" y="1"/>
                  </a:moveTo>
                  <a:lnTo>
                    <a:pt x="41138" y="1"/>
                  </a:lnTo>
                  <a:lnTo>
                    <a:pt x="41138" y="1"/>
                  </a:lnTo>
                  <a:lnTo>
                    <a:pt x="40472" y="1997"/>
                  </a:lnTo>
                  <a:lnTo>
                    <a:pt x="39674" y="4128"/>
                  </a:lnTo>
                  <a:lnTo>
                    <a:pt x="38609" y="5991"/>
                  </a:lnTo>
                  <a:lnTo>
                    <a:pt x="37544" y="7988"/>
                  </a:lnTo>
                  <a:lnTo>
                    <a:pt x="36345" y="9719"/>
                  </a:lnTo>
                  <a:lnTo>
                    <a:pt x="34881" y="11450"/>
                  </a:lnTo>
                  <a:lnTo>
                    <a:pt x="33416" y="13047"/>
                  </a:lnTo>
                  <a:lnTo>
                    <a:pt x="31819" y="14645"/>
                  </a:lnTo>
                  <a:lnTo>
                    <a:pt x="30221" y="15976"/>
                  </a:lnTo>
                  <a:lnTo>
                    <a:pt x="28491" y="17308"/>
                  </a:lnTo>
                  <a:lnTo>
                    <a:pt x="26627" y="18373"/>
                  </a:lnTo>
                  <a:lnTo>
                    <a:pt x="24630" y="19305"/>
                  </a:lnTo>
                  <a:lnTo>
                    <a:pt x="22633" y="20237"/>
                  </a:lnTo>
                  <a:lnTo>
                    <a:pt x="20636" y="20902"/>
                  </a:lnTo>
                  <a:lnTo>
                    <a:pt x="18506" y="21435"/>
                  </a:lnTo>
                  <a:lnTo>
                    <a:pt x="16376" y="21701"/>
                  </a:lnTo>
                  <a:lnTo>
                    <a:pt x="0" y="23698"/>
                  </a:lnTo>
                  <a:lnTo>
                    <a:pt x="41005" y="23698"/>
                  </a:lnTo>
                  <a:lnTo>
                    <a:pt x="41005" y="23698"/>
                  </a:lnTo>
                  <a:lnTo>
                    <a:pt x="42070" y="23565"/>
                  </a:lnTo>
                  <a:lnTo>
                    <a:pt x="43135" y="23166"/>
                  </a:lnTo>
                  <a:lnTo>
                    <a:pt x="44067" y="22633"/>
                  </a:lnTo>
                  <a:lnTo>
                    <a:pt x="44999" y="21834"/>
                  </a:lnTo>
                  <a:lnTo>
                    <a:pt x="45665" y="21035"/>
                  </a:lnTo>
                  <a:lnTo>
                    <a:pt x="46197" y="19970"/>
                  </a:lnTo>
                  <a:lnTo>
                    <a:pt x="46463" y="18772"/>
                  </a:lnTo>
                  <a:lnTo>
                    <a:pt x="46596" y="17574"/>
                  </a:lnTo>
                  <a:lnTo>
                    <a:pt x="46596" y="17574"/>
                  </a:lnTo>
                  <a:lnTo>
                    <a:pt x="4659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7" name="Google Shape;1636;p44">
              <a:extLst>
                <a:ext uri="{FF2B5EF4-FFF2-40B4-BE49-F238E27FC236}">
                  <a16:creationId xmlns:a16="http://schemas.microsoft.com/office/drawing/2014/main" id="{2D5D5B9A-D373-4A26-9564-525FFA90D6F7}"/>
                </a:ext>
              </a:extLst>
            </p:cNvPr>
            <p:cNvSpPr/>
            <p:nvPr/>
          </p:nvSpPr>
          <p:spPr>
            <a:xfrm>
              <a:off x="2443669" y="2673619"/>
              <a:ext cx="21504" cy="243575"/>
            </a:xfrm>
            <a:custGeom>
              <a:avLst/>
              <a:gdLst/>
              <a:ahLst/>
              <a:cxnLst/>
              <a:rect l="l" t="t" r="r" b="b"/>
              <a:pathLst>
                <a:path w="1199" h="13581" fill="none" extrusionOk="0">
                  <a:moveTo>
                    <a:pt x="799" y="1"/>
                  </a:moveTo>
                  <a:lnTo>
                    <a:pt x="0" y="13580"/>
                  </a:lnTo>
                  <a:lnTo>
                    <a:pt x="1198" y="13580"/>
                  </a:lnTo>
                  <a:lnTo>
                    <a:pt x="1198" y="5459"/>
                  </a:lnTo>
                  <a:lnTo>
                    <a:pt x="1198" y="5459"/>
                  </a:lnTo>
                  <a:lnTo>
                    <a:pt x="1198" y="5459"/>
                  </a:lnTo>
                  <a:lnTo>
                    <a:pt x="1198" y="5459"/>
                  </a:lnTo>
                  <a:lnTo>
                    <a:pt x="1198" y="5459"/>
                  </a:lnTo>
                  <a:lnTo>
                    <a:pt x="1198" y="5459"/>
                  </a:lnTo>
                  <a:lnTo>
                    <a:pt x="1198" y="5459"/>
                  </a:lnTo>
                  <a:lnTo>
                    <a:pt x="1198" y="2663"/>
                  </a:lnTo>
                  <a:lnTo>
                    <a:pt x="79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8" name="Google Shape;1637;p44">
              <a:extLst>
                <a:ext uri="{FF2B5EF4-FFF2-40B4-BE49-F238E27FC236}">
                  <a16:creationId xmlns:a16="http://schemas.microsoft.com/office/drawing/2014/main" id="{83AD77B4-3278-42A6-BA72-F6407C24E455}"/>
                </a:ext>
              </a:extLst>
            </p:cNvPr>
            <p:cNvSpPr/>
            <p:nvPr/>
          </p:nvSpPr>
          <p:spPr>
            <a:xfrm>
              <a:off x="2367266" y="2917176"/>
              <a:ext cx="222071" cy="1069715"/>
            </a:xfrm>
            <a:custGeom>
              <a:avLst/>
              <a:gdLst/>
              <a:ahLst/>
              <a:cxnLst/>
              <a:rect l="l" t="t" r="r" b="b"/>
              <a:pathLst>
                <a:path w="12382" h="59644" extrusionOk="0">
                  <a:moveTo>
                    <a:pt x="4260" y="0"/>
                  </a:moveTo>
                  <a:lnTo>
                    <a:pt x="1198" y="53253"/>
                  </a:lnTo>
                  <a:lnTo>
                    <a:pt x="1065" y="54851"/>
                  </a:lnTo>
                  <a:lnTo>
                    <a:pt x="799" y="56448"/>
                  </a:lnTo>
                  <a:lnTo>
                    <a:pt x="533" y="58046"/>
                  </a:lnTo>
                  <a:lnTo>
                    <a:pt x="0" y="59644"/>
                  </a:lnTo>
                  <a:lnTo>
                    <a:pt x="12381" y="59644"/>
                  </a:lnTo>
                  <a:lnTo>
                    <a:pt x="12381" y="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9" name="Google Shape;1638;p44">
              <a:extLst>
                <a:ext uri="{FF2B5EF4-FFF2-40B4-BE49-F238E27FC236}">
                  <a16:creationId xmlns:a16="http://schemas.microsoft.com/office/drawing/2014/main" id="{FFAA2054-05E7-4D12-BFDC-7C3C15E1B583}"/>
                </a:ext>
              </a:extLst>
            </p:cNvPr>
            <p:cNvSpPr/>
            <p:nvPr/>
          </p:nvSpPr>
          <p:spPr>
            <a:xfrm>
              <a:off x="2367266" y="2917176"/>
              <a:ext cx="222071" cy="1069715"/>
            </a:xfrm>
            <a:custGeom>
              <a:avLst/>
              <a:gdLst/>
              <a:ahLst/>
              <a:cxnLst/>
              <a:rect l="l" t="t" r="r" b="b"/>
              <a:pathLst>
                <a:path w="12382" h="59644" fill="none" extrusionOk="0">
                  <a:moveTo>
                    <a:pt x="12381" y="0"/>
                  </a:moveTo>
                  <a:lnTo>
                    <a:pt x="12381" y="0"/>
                  </a:lnTo>
                  <a:lnTo>
                    <a:pt x="8920" y="0"/>
                  </a:lnTo>
                  <a:lnTo>
                    <a:pt x="5458" y="0"/>
                  </a:lnTo>
                  <a:lnTo>
                    <a:pt x="4260" y="0"/>
                  </a:lnTo>
                  <a:lnTo>
                    <a:pt x="1198" y="53253"/>
                  </a:lnTo>
                  <a:lnTo>
                    <a:pt x="1198" y="53253"/>
                  </a:lnTo>
                  <a:lnTo>
                    <a:pt x="1065" y="54851"/>
                  </a:lnTo>
                  <a:lnTo>
                    <a:pt x="799" y="56448"/>
                  </a:lnTo>
                  <a:lnTo>
                    <a:pt x="533" y="58046"/>
                  </a:lnTo>
                  <a:lnTo>
                    <a:pt x="0" y="59644"/>
                  </a:lnTo>
                  <a:lnTo>
                    <a:pt x="5458" y="59644"/>
                  </a:lnTo>
                  <a:lnTo>
                    <a:pt x="8920" y="59644"/>
                  </a:lnTo>
                  <a:lnTo>
                    <a:pt x="12381" y="59644"/>
                  </a:lnTo>
                  <a:lnTo>
                    <a:pt x="1238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0" name="Google Shape;1639;p44">
              <a:extLst>
                <a:ext uri="{FF2B5EF4-FFF2-40B4-BE49-F238E27FC236}">
                  <a16:creationId xmlns:a16="http://schemas.microsoft.com/office/drawing/2014/main" id="{81F35AA7-72BB-44DD-BC4F-40B6D384A40B}"/>
                </a:ext>
              </a:extLst>
            </p:cNvPr>
            <p:cNvSpPr/>
            <p:nvPr/>
          </p:nvSpPr>
          <p:spPr>
            <a:xfrm>
              <a:off x="1151918" y="2301145"/>
              <a:ext cx="470399" cy="319960"/>
            </a:xfrm>
            <a:custGeom>
              <a:avLst/>
              <a:gdLst/>
              <a:ahLst/>
              <a:cxnLst/>
              <a:rect l="l" t="t" r="r" b="b"/>
              <a:pathLst>
                <a:path w="26228" h="17840" extrusionOk="0">
                  <a:moveTo>
                    <a:pt x="20636" y="0"/>
                  </a:moveTo>
                  <a:lnTo>
                    <a:pt x="19038" y="133"/>
                  </a:lnTo>
                  <a:lnTo>
                    <a:pt x="17440" y="533"/>
                  </a:lnTo>
                  <a:lnTo>
                    <a:pt x="15710" y="1065"/>
                  </a:lnTo>
                  <a:lnTo>
                    <a:pt x="13979" y="1864"/>
                  </a:lnTo>
                  <a:lnTo>
                    <a:pt x="12115" y="2929"/>
                  </a:lnTo>
                  <a:lnTo>
                    <a:pt x="10251" y="4127"/>
                  </a:lnTo>
                  <a:lnTo>
                    <a:pt x="8521" y="5592"/>
                  </a:lnTo>
                  <a:lnTo>
                    <a:pt x="6790" y="7189"/>
                  </a:lnTo>
                  <a:lnTo>
                    <a:pt x="5592" y="8521"/>
                  </a:lnTo>
                  <a:lnTo>
                    <a:pt x="4393" y="9852"/>
                  </a:lnTo>
                  <a:lnTo>
                    <a:pt x="3462" y="11183"/>
                  </a:lnTo>
                  <a:lnTo>
                    <a:pt x="2530" y="12515"/>
                  </a:lnTo>
                  <a:lnTo>
                    <a:pt x="1731" y="13979"/>
                  </a:lnTo>
                  <a:lnTo>
                    <a:pt x="1065" y="15310"/>
                  </a:lnTo>
                  <a:lnTo>
                    <a:pt x="533" y="16642"/>
                  </a:lnTo>
                  <a:lnTo>
                    <a:pt x="0" y="17840"/>
                  </a:lnTo>
                  <a:lnTo>
                    <a:pt x="20636" y="17840"/>
                  </a:lnTo>
                  <a:lnTo>
                    <a:pt x="22499" y="15577"/>
                  </a:lnTo>
                  <a:lnTo>
                    <a:pt x="23964" y="13180"/>
                  </a:lnTo>
                  <a:lnTo>
                    <a:pt x="25029" y="10784"/>
                  </a:lnTo>
                  <a:lnTo>
                    <a:pt x="25561" y="9719"/>
                  </a:lnTo>
                  <a:lnTo>
                    <a:pt x="25828" y="8521"/>
                  </a:lnTo>
                  <a:lnTo>
                    <a:pt x="26094" y="7456"/>
                  </a:lnTo>
                  <a:lnTo>
                    <a:pt x="26227" y="6391"/>
                  </a:lnTo>
                  <a:lnTo>
                    <a:pt x="26227" y="5459"/>
                  </a:lnTo>
                  <a:lnTo>
                    <a:pt x="26227" y="4527"/>
                  </a:lnTo>
                  <a:lnTo>
                    <a:pt x="25961" y="3728"/>
                  </a:lnTo>
                  <a:lnTo>
                    <a:pt x="25695" y="2929"/>
                  </a:lnTo>
                  <a:lnTo>
                    <a:pt x="25295" y="2130"/>
                  </a:lnTo>
                  <a:lnTo>
                    <a:pt x="24763" y="1598"/>
                  </a:lnTo>
                  <a:lnTo>
                    <a:pt x="23964" y="932"/>
                  </a:lnTo>
                  <a:lnTo>
                    <a:pt x="22899" y="400"/>
                  </a:lnTo>
                  <a:lnTo>
                    <a:pt x="21834" y="133"/>
                  </a:lnTo>
                  <a:lnTo>
                    <a:pt x="20636" y="0"/>
                  </a:lnTo>
                  <a:close/>
                </a:path>
              </a:pathLst>
            </a:custGeom>
            <a:solidFill>
              <a:srgbClr val="5AAD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1" name="Google Shape;1640;p44">
              <a:extLst>
                <a:ext uri="{FF2B5EF4-FFF2-40B4-BE49-F238E27FC236}">
                  <a16:creationId xmlns:a16="http://schemas.microsoft.com/office/drawing/2014/main" id="{A0D6BC79-0314-40F0-B69B-B2028B574AFB}"/>
                </a:ext>
              </a:extLst>
            </p:cNvPr>
            <p:cNvSpPr/>
            <p:nvPr/>
          </p:nvSpPr>
          <p:spPr>
            <a:xfrm>
              <a:off x="1151918" y="2301145"/>
              <a:ext cx="470399" cy="319960"/>
            </a:xfrm>
            <a:custGeom>
              <a:avLst/>
              <a:gdLst/>
              <a:ahLst/>
              <a:cxnLst/>
              <a:rect l="l" t="t" r="r" b="b"/>
              <a:pathLst>
                <a:path w="26228" h="17840" fill="none" extrusionOk="0">
                  <a:moveTo>
                    <a:pt x="20636" y="0"/>
                  </a:moveTo>
                  <a:lnTo>
                    <a:pt x="20636" y="0"/>
                  </a:lnTo>
                  <a:lnTo>
                    <a:pt x="19038" y="133"/>
                  </a:lnTo>
                  <a:lnTo>
                    <a:pt x="17440" y="533"/>
                  </a:lnTo>
                  <a:lnTo>
                    <a:pt x="15710" y="1065"/>
                  </a:lnTo>
                  <a:lnTo>
                    <a:pt x="13979" y="1864"/>
                  </a:lnTo>
                  <a:lnTo>
                    <a:pt x="12115" y="2929"/>
                  </a:lnTo>
                  <a:lnTo>
                    <a:pt x="10251" y="4127"/>
                  </a:lnTo>
                  <a:lnTo>
                    <a:pt x="8521" y="5592"/>
                  </a:lnTo>
                  <a:lnTo>
                    <a:pt x="6790" y="7189"/>
                  </a:lnTo>
                  <a:lnTo>
                    <a:pt x="6790" y="7189"/>
                  </a:lnTo>
                  <a:lnTo>
                    <a:pt x="5592" y="8521"/>
                  </a:lnTo>
                  <a:lnTo>
                    <a:pt x="4393" y="9852"/>
                  </a:lnTo>
                  <a:lnTo>
                    <a:pt x="3462" y="11183"/>
                  </a:lnTo>
                  <a:lnTo>
                    <a:pt x="2530" y="12515"/>
                  </a:lnTo>
                  <a:lnTo>
                    <a:pt x="1731" y="13979"/>
                  </a:lnTo>
                  <a:lnTo>
                    <a:pt x="1065" y="15310"/>
                  </a:lnTo>
                  <a:lnTo>
                    <a:pt x="533" y="16642"/>
                  </a:lnTo>
                  <a:lnTo>
                    <a:pt x="0" y="17840"/>
                  </a:lnTo>
                  <a:lnTo>
                    <a:pt x="20636" y="17840"/>
                  </a:lnTo>
                  <a:lnTo>
                    <a:pt x="20636" y="17840"/>
                  </a:lnTo>
                  <a:lnTo>
                    <a:pt x="22499" y="15577"/>
                  </a:lnTo>
                  <a:lnTo>
                    <a:pt x="23964" y="13180"/>
                  </a:lnTo>
                  <a:lnTo>
                    <a:pt x="25029" y="10784"/>
                  </a:lnTo>
                  <a:lnTo>
                    <a:pt x="25561" y="9719"/>
                  </a:lnTo>
                  <a:lnTo>
                    <a:pt x="25828" y="8521"/>
                  </a:lnTo>
                  <a:lnTo>
                    <a:pt x="26094" y="7456"/>
                  </a:lnTo>
                  <a:lnTo>
                    <a:pt x="26227" y="6391"/>
                  </a:lnTo>
                  <a:lnTo>
                    <a:pt x="26227" y="5459"/>
                  </a:lnTo>
                  <a:lnTo>
                    <a:pt x="26227" y="4527"/>
                  </a:lnTo>
                  <a:lnTo>
                    <a:pt x="25961" y="3728"/>
                  </a:lnTo>
                  <a:lnTo>
                    <a:pt x="25695" y="2929"/>
                  </a:lnTo>
                  <a:lnTo>
                    <a:pt x="25295" y="2130"/>
                  </a:lnTo>
                  <a:lnTo>
                    <a:pt x="24763" y="1598"/>
                  </a:lnTo>
                  <a:lnTo>
                    <a:pt x="24763" y="1598"/>
                  </a:lnTo>
                  <a:lnTo>
                    <a:pt x="23964" y="932"/>
                  </a:lnTo>
                  <a:lnTo>
                    <a:pt x="22899" y="400"/>
                  </a:lnTo>
                  <a:lnTo>
                    <a:pt x="21834" y="133"/>
                  </a:lnTo>
                  <a:lnTo>
                    <a:pt x="20636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2" name="Google Shape;1641;p44">
              <a:extLst>
                <a:ext uri="{FF2B5EF4-FFF2-40B4-BE49-F238E27FC236}">
                  <a16:creationId xmlns:a16="http://schemas.microsoft.com/office/drawing/2014/main" id="{0B8E1569-206D-41F3-BE0A-F1B9D0F9B0EC}"/>
                </a:ext>
              </a:extLst>
            </p:cNvPr>
            <p:cNvSpPr/>
            <p:nvPr/>
          </p:nvSpPr>
          <p:spPr>
            <a:xfrm>
              <a:off x="1144744" y="2621087"/>
              <a:ext cx="377281" cy="159998"/>
            </a:xfrm>
            <a:custGeom>
              <a:avLst/>
              <a:gdLst/>
              <a:ahLst/>
              <a:cxnLst/>
              <a:rect l="l" t="t" r="r" b="b"/>
              <a:pathLst>
                <a:path w="21036" h="8921" extrusionOk="0">
                  <a:moveTo>
                    <a:pt x="400" y="1"/>
                  </a:moveTo>
                  <a:lnTo>
                    <a:pt x="134" y="1199"/>
                  </a:lnTo>
                  <a:lnTo>
                    <a:pt x="1" y="2264"/>
                  </a:lnTo>
                  <a:lnTo>
                    <a:pt x="1" y="3329"/>
                  </a:lnTo>
                  <a:lnTo>
                    <a:pt x="1" y="4261"/>
                  </a:lnTo>
                  <a:lnTo>
                    <a:pt x="267" y="5193"/>
                  </a:lnTo>
                  <a:lnTo>
                    <a:pt x="533" y="5992"/>
                  </a:lnTo>
                  <a:lnTo>
                    <a:pt x="933" y="6658"/>
                  </a:lnTo>
                  <a:lnTo>
                    <a:pt x="1465" y="7323"/>
                  </a:lnTo>
                  <a:lnTo>
                    <a:pt x="2264" y="7989"/>
                  </a:lnTo>
                  <a:lnTo>
                    <a:pt x="3329" y="8521"/>
                  </a:lnTo>
                  <a:lnTo>
                    <a:pt x="4394" y="8788"/>
                  </a:lnTo>
                  <a:lnTo>
                    <a:pt x="5592" y="8921"/>
                  </a:lnTo>
                  <a:lnTo>
                    <a:pt x="7190" y="8788"/>
                  </a:lnTo>
                  <a:lnTo>
                    <a:pt x="8787" y="8388"/>
                  </a:lnTo>
                  <a:lnTo>
                    <a:pt x="10518" y="7856"/>
                  </a:lnTo>
                  <a:lnTo>
                    <a:pt x="12249" y="6924"/>
                  </a:lnTo>
                  <a:lnTo>
                    <a:pt x="14113" y="5992"/>
                  </a:lnTo>
                  <a:lnTo>
                    <a:pt x="15977" y="4794"/>
                  </a:lnTo>
                  <a:lnTo>
                    <a:pt x="17707" y="3329"/>
                  </a:lnTo>
                  <a:lnTo>
                    <a:pt x="19438" y="1732"/>
                  </a:lnTo>
                  <a:lnTo>
                    <a:pt x="21036" y="1"/>
                  </a:lnTo>
                  <a:close/>
                </a:path>
              </a:pathLst>
            </a:custGeom>
            <a:solidFill>
              <a:srgbClr val="2B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3" name="Google Shape;1642;p44">
              <a:extLst>
                <a:ext uri="{FF2B5EF4-FFF2-40B4-BE49-F238E27FC236}">
                  <a16:creationId xmlns:a16="http://schemas.microsoft.com/office/drawing/2014/main" id="{E8E6D8C6-A506-4316-8D18-F620DEF0DAB5}"/>
                </a:ext>
              </a:extLst>
            </p:cNvPr>
            <p:cNvSpPr/>
            <p:nvPr/>
          </p:nvSpPr>
          <p:spPr>
            <a:xfrm>
              <a:off x="1144744" y="2621087"/>
              <a:ext cx="377281" cy="159998"/>
            </a:xfrm>
            <a:custGeom>
              <a:avLst/>
              <a:gdLst/>
              <a:ahLst/>
              <a:cxnLst/>
              <a:rect l="l" t="t" r="r" b="b"/>
              <a:pathLst>
                <a:path w="21036" h="8921" fill="none" extrusionOk="0">
                  <a:moveTo>
                    <a:pt x="21036" y="1"/>
                  </a:moveTo>
                  <a:lnTo>
                    <a:pt x="400" y="1"/>
                  </a:lnTo>
                  <a:lnTo>
                    <a:pt x="400" y="1"/>
                  </a:lnTo>
                  <a:lnTo>
                    <a:pt x="134" y="1199"/>
                  </a:lnTo>
                  <a:lnTo>
                    <a:pt x="1" y="2264"/>
                  </a:lnTo>
                  <a:lnTo>
                    <a:pt x="1" y="3329"/>
                  </a:lnTo>
                  <a:lnTo>
                    <a:pt x="1" y="4261"/>
                  </a:lnTo>
                  <a:lnTo>
                    <a:pt x="267" y="5193"/>
                  </a:lnTo>
                  <a:lnTo>
                    <a:pt x="533" y="5992"/>
                  </a:lnTo>
                  <a:lnTo>
                    <a:pt x="933" y="6658"/>
                  </a:lnTo>
                  <a:lnTo>
                    <a:pt x="1465" y="7323"/>
                  </a:lnTo>
                  <a:lnTo>
                    <a:pt x="1465" y="7323"/>
                  </a:lnTo>
                  <a:lnTo>
                    <a:pt x="2264" y="7989"/>
                  </a:lnTo>
                  <a:lnTo>
                    <a:pt x="3329" y="8521"/>
                  </a:lnTo>
                  <a:lnTo>
                    <a:pt x="4394" y="8788"/>
                  </a:lnTo>
                  <a:lnTo>
                    <a:pt x="5592" y="8921"/>
                  </a:lnTo>
                  <a:lnTo>
                    <a:pt x="5592" y="8921"/>
                  </a:lnTo>
                  <a:lnTo>
                    <a:pt x="7190" y="8788"/>
                  </a:lnTo>
                  <a:lnTo>
                    <a:pt x="8787" y="8388"/>
                  </a:lnTo>
                  <a:lnTo>
                    <a:pt x="10518" y="7856"/>
                  </a:lnTo>
                  <a:lnTo>
                    <a:pt x="12249" y="6924"/>
                  </a:lnTo>
                  <a:lnTo>
                    <a:pt x="14113" y="5992"/>
                  </a:lnTo>
                  <a:lnTo>
                    <a:pt x="15977" y="4794"/>
                  </a:lnTo>
                  <a:lnTo>
                    <a:pt x="17707" y="3329"/>
                  </a:lnTo>
                  <a:lnTo>
                    <a:pt x="19438" y="1732"/>
                  </a:lnTo>
                  <a:lnTo>
                    <a:pt x="19438" y="1732"/>
                  </a:lnTo>
                  <a:lnTo>
                    <a:pt x="2103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4" name="Google Shape;1643;p44">
              <a:extLst>
                <a:ext uri="{FF2B5EF4-FFF2-40B4-BE49-F238E27FC236}">
                  <a16:creationId xmlns:a16="http://schemas.microsoft.com/office/drawing/2014/main" id="{DCFDBCFE-CA04-4504-93D4-513CAFEAC8A2}"/>
                </a:ext>
              </a:extLst>
            </p:cNvPr>
            <p:cNvSpPr/>
            <p:nvPr/>
          </p:nvSpPr>
          <p:spPr>
            <a:xfrm>
              <a:off x="827187" y="1155027"/>
              <a:ext cx="245943" cy="446528"/>
            </a:xfrm>
            <a:custGeom>
              <a:avLst/>
              <a:gdLst/>
              <a:ahLst/>
              <a:cxnLst/>
              <a:rect l="l" t="t" r="r" b="b"/>
              <a:pathLst>
                <a:path w="13713" h="24897" extrusionOk="0">
                  <a:moveTo>
                    <a:pt x="6923" y="1"/>
                  </a:moveTo>
                  <a:lnTo>
                    <a:pt x="5725" y="2264"/>
                  </a:lnTo>
                  <a:lnTo>
                    <a:pt x="3462" y="7589"/>
                  </a:lnTo>
                  <a:lnTo>
                    <a:pt x="2130" y="10651"/>
                  </a:lnTo>
                  <a:lnTo>
                    <a:pt x="1065" y="13580"/>
                  </a:lnTo>
                  <a:lnTo>
                    <a:pt x="267" y="16110"/>
                  </a:lnTo>
                  <a:lnTo>
                    <a:pt x="0" y="17175"/>
                  </a:lnTo>
                  <a:lnTo>
                    <a:pt x="0" y="17974"/>
                  </a:lnTo>
                  <a:lnTo>
                    <a:pt x="133" y="19305"/>
                  </a:lnTo>
                  <a:lnTo>
                    <a:pt x="533" y="20636"/>
                  </a:lnTo>
                  <a:lnTo>
                    <a:pt x="1198" y="21834"/>
                  </a:lnTo>
                  <a:lnTo>
                    <a:pt x="1997" y="22766"/>
                  </a:lnTo>
                  <a:lnTo>
                    <a:pt x="3062" y="23698"/>
                  </a:lnTo>
                  <a:lnTo>
                    <a:pt x="4127" y="24364"/>
                  </a:lnTo>
                  <a:lnTo>
                    <a:pt x="5459" y="24763"/>
                  </a:lnTo>
                  <a:lnTo>
                    <a:pt x="6923" y="24896"/>
                  </a:lnTo>
                  <a:lnTo>
                    <a:pt x="8254" y="24763"/>
                  </a:lnTo>
                  <a:lnTo>
                    <a:pt x="9586" y="24364"/>
                  </a:lnTo>
                  <a:lnTo>
                    <a:pt x="10784" y="23698"/>
                  </a:lnTo>
                  <a:lnTo>
                    <a:pt x="11716" y="22766"/>
                  </a:lnTo>
                  <a:lnTo>
                    <a:pt x="12648" y="21834"/>
                  </a:lnTo>
                  <a:lnTo>
                    <a:pt x="13180" y="20636"/>
                  </a:lnTo>
                  <a:lnTo>
                    <a:pt x="13580" y="19305"/>
                  </a:lnTo>
                  <a:lnTo>
                    <a:pt x="13713" y="17974"/>
                  </a:lnTo>
                  <a:lnTo>
                    <a:pt x="13713" y="17175"/>
                  </a:lnTo>
                  <a:lnTo>
                    <a:pt x="13447" y="16110"/>
                  </a:lnTo>
                  <a:lnTo>
                    <a:pt x="12648" y="13580"/>
                  </a:lnTo>
                  <a:lnTo>
                    <a:pt x="11583" y="10651"/>
                  </a:lnTo>
                  <a:lnTo>
                    <a:pt x="10251" y="7589"/>
                  </a:lnTo>
                  <a:lnTo>
                    <a:pt x="7988" y="2264"/>
                  </a:lnTo>
                  <a:lnTo>
                    <a:pt x="6923" y="1"/>
                  </a:lnTo>
                  <a:close/>
                </a:path>
              </a:pathLst>
            </a:custGeom>
            <a:solidFill>
              <a:srgbClr val="5AAD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5" name="Google Shape;1644;p44">
              <a:extLst>
                <a:ext uri="{FF2B5EF4-FFF2-40B4-BE49-F238E27FC236}">
                  <a16:creationId xmlns:a16="http://schemas.microsoft.com/office/drawing/2014/main" id="{21B9DA4F-D9E5-451F-830C-BCF9B317841B}"/>
                </a:ext>
              </a:extLst>
            </p:cNvPr>
            <p:cNvSpPr/>
            <p:nvPr/>
          </p:nvSpPr>
          <p:spPr>
            <a:xfrm>
              <a:off x="827187" y="1155027"/>
              <a:ext cx="245943" cy="446528"/>
            </a:xfrm>
            <a:custGeom>
              <a:avLst/>
              <a:gdLst/>
              <a:ahLst/>
              <a:cxnLst/>
              <a:rect l="l" t="t" r="r" b="b"/>
              <a:pathLst>
                <a:path w="13713" h="24897" fill="none" extrusionOk="0">
                  <a:moveTo>
                    <a:pt x="13713" y="17974"/>
                  </a:moveTo>
                  <a:lnTo>
                    <a:pt x="13713" y="17974"/>
                  </a:lnTo>
                  <a:lnTo>
                    <a:pt x="13580" y="19305"/>
                  </a:lnTo>
                  <a:lnTo>
                    <a:pt x="13180" y="20636"/>
                  </a:lnTo>
                  <a:lnTo>
                    <a:pt x="12648" y="21834"/>
                  </a:lnTo>
                  <a:lnTo>
                    <a:pt x="11716" y="22766"/>
                  </a:lnTo>
                  <a:lnTo>
                    <a:pt x="10784" y="23698"/>
                  </a:lnTo>
                  <a:lnTo>
                    <a:pt x="9586" y="24364"/>
                  </a:lnTo>
                  <a:lnTo>
                    <a:pt x="8254" y="24763"/>
                  </a:lnTo>
                  <a:lnTo>
                    <a:pt x="6923" y="24896"/>
                  </a:lnTo>
                  <a:lnTo>
                    <a:pt x="6923" y="24896"/>
                  </a:lnTo>
                  <a:lnTo>
                    <a:pt x="5459" y="24763"/>
                  </a:lnTo>
                  <a:lnTo>
                    <a:pt x="4127" y="24364"/>
                  </a:lnTo>
                  <a:lnTo>
                    <a:pt x="3062" y="23698"/>
                  </a:lnTo>
                  <a:lnTo>
                    <a:pt x="1997" y="22766"/>
                  </a:lnTo>
                  <a:lnTo>
                    <a:pt x="1198" y="21834"/>
                  </a:lnTo>
                  <a:lnTo>
                    <a:pt x="533" y="20636"/>
                  </a:lnTo>
                  <a:lnTo>
                    <a:pt x="133" y="19305"/>
                  </a:lnTo>
                  <a:lnTo>
                    <a:pt x="0" y="17974"/>
                  </a:lnTo>
                  <a:lnTo>
                    <a:pt x="0" y="17974"/>
                  </a:lnTo>
                  <a:lnTo>
                    <a:pt x="0" y="17175"/>
                  </a:lnTo>
                  <a:lnTo>
                    <a:pt x="267" y="16110"/>
                  </a:lnTo>
                  <a:lnTo>
                    <a:pt x="1065" y="13580"/>
                  </a:lnTo>
                  <a:lnTo>
                    <a:pt x="2130" y="10651"/>
                  </a:lnTo>
                  <a:lnTo>
                    <a:pt x="3462" y="7589"/>
                  </a:lnTo>
                  <a:lnTo>
                    <a:pt x="5725" y="2264"/>
                  </a:lnTo>
                  <a:lnTo>
                    <a:pt x="6923" y="1"/>
                  </a:lnTo>
                  <a:lnTo>
                    <a:pt x="6923" y="1"/>
                  </a:lnTo>
                  <a:lnTo>
                    <a:pt x="7988" y="2264"/>
                  </a:lnTo>
                  <a:lnTo>
                    <a:pt x="10251" y="7589"/>
                  </a:lnTo>
                  <a:lnTo>
                    <a:pt x="11583" y="10651"/>
                  </a:lnTo>
                  <a:lnTo>
                    <a:pt x="12648" y="13580"/>
                  </a:lnTo>
                  <a:lnTo>
                    <a:pt x="13447" y="16110"/>
                  </a:lnTo>
                  <a:lnTo>
                    <a:pt x="13713" y="17175"/>
                  </a:lnTo>
                  <a:lnTo>
                    <a:pt x="13713" y="1797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6" name="Google Shape;1645;p44">
              <a:extLst>
                <a:ext uri="{FF2B5EF4-FFF2-40B4-BE49-F238E27FC236}">
                  <a16:creationId xmlns:a16="http://schemas.microsoft.com/office/drawing/2014/main" id="{46770501-6800-4F30-A019-107F48B0749A}"/>
                </a:ext>
              </a:extLst>
            </p:cNvPr>
            <p:cNvSpPr/>
            <p:nvPr/>
          </p:nvSpPr>
          <p:spPr>
            <a:xfrm>
              <a:off x="946563" y="1166971"/>
              <a:ext cx="126567" cy="434583"/>
            </a:xfrm>
            <a:custGeom>
              <a:avLst/>
              <a:gdLst/>
              <a:ahLst/>
              <a:cxnLst/>
              <a:rect l="l" t="t" r="r" b="b"/>
              <a:pathLst>
                <a:path w="7057" h="24231" extrusionOk="0">
                  <a:moveTo>
                    <a:pt x="134" y="24230"/>
                  </a:moveTo>
                  <a:lnTo>
                    <a:pt x="134" y="24230"/>
                  </a:lnTo>
                  <a:lnTo>
                    <a:pt x="267" y="24230"/>
                  </a:lnTo>
                  <a:lnTo>
                    <a:pt x="267" y="24230"/>
                  </a:lnTo>
                  <a:lnTo>
                    <a:pt x="134" y="24230"/>
                  </a:lnTo>
                  <a:close/>
                  <a:moveTo>
                    <a:pt x="134" y="24230"/>
                  </a:moveTo>
                  <a:lnTo>
                    <a:pt x="134" y="24230"/>
                  </a:lnTo>
                  <a:lnTo>
                    <a:pt x="134" y="24230"/>
                  </a:lnTo>
                  <a:lnTo>
                    <a:pt x="134" y="24230"/>
                  </a:lnTo>
                  <a:lnTo>
                    <a:pt x="134" y="24230"/>
                  </a:lnTo>
                  <a:close/>
                  <a:moveTo>
                    <a:pt x="134" y="24230"/>
                  </a:moveTo>
                  <a:lnTo>
                    <a:pt x="134" y="24230"/>
                  </a:lnTo>
                  <a:lnTo>
                    <a:pt x="134" y="24230"/>
                  </a:lnTo>
                  <a:lnTo>
                    <a:pt x="134" y="24230"/>
                  </a:lnTo>
                  <a:lnTo>
                    <a:pt x="134" y="24230"/>
                  </a:lnTo>
                  <a:close/>
                  <a:moveTo>
                    <a:pt x="134" y="24230"/>
                  </a:moveTo>
                  <a:lnTo>
                    <a:pt x="134" y="24230"/>
                  </a:lnTo>
                  <a:lnTo>
                    <a:pt x="134" y="24230"/>
                  </a:lnTo>
                  <a:lnTo>
                    <a:pt x="134" y="24230"/>
                  </a:lnTo>
                  <a:lnTo>
                    <a:pt x="134" y="24230"/>
                  </a:lnTo>
                  <a:close/>
                  <a:moveTo>
                    <a:pt x="134" y="24230"/>
                  </a:moveTo>
                  <a:lnTo>
                    <a:pt x="134" y="24230"/>
                  </a:lnTo>
                  <a:lnTo>
                    <a:pt x="134" y="24230"/>
                  </a:lnTo>
                  <a:lnTo>
                    <a:pt x="134" y="24230"/>
                  </a:lnTo>
                  <a:lnTo>
                    <a:pt x="134" y="24230"/>
                  </a:lnTo>
                  <a:close/>
                  <a:moveTo>
                    <a:pt x="134" y="24230"/>
                  </a:moveTo>
                  <a:lnTo>
                    <a:pt x="134" y="24230"/>
                  </a:lnTo>
                  <a:lnTo>
                    <a:pt x="134" y="24230"/>
                  </a:lnTo>
                  <a:lnTo>
                    <a:pt x="134" y="24230"/>
                  </a:lnTo>
                  <a:lnTo>
                    <a:pt x="134" y="24230"/>
                  </a:lnTo>
                  <a:close/>
                  <a:moveTo>
                    <a:pt x="1" y="24230"/>
                  </a:moveTo>
                  <a:lnTo>
                    <a:pt x="1" y="24230"/>
                  </a:lnTo>
                  <a:lnTo>
                    <a:pt x="134" y="24230"/>
                  </a:lnTo>
                  <a:lnTo>
                    <a:pt x="134" y="24230"/>
                  </a:lnTo>
                  <a:lnTo>
                    <a:pt x="1" y="24230"/>
                  </a:lnTo>
                  <a:close/>
                  <a:moveTo>
                    <a:pt x="1" y="24230"/>
                  </a:moveTo>
                  <a:lnTo>
                    <a:pt x="1" y="24230"/>
                  </a:lnTo>
                  <a:lnTo>
                    <a:pt x="1" y="24230"/>
                  </a:lnTo>
                  <a:lnTo>
                    <a:pt x="1" y="24230"/>
                  </a:lnTo>
                  <a:lnTo>
                    <a:pt x="1" y="24230"/>
                  </a:lnTo>
                  <a:close/>
                  <a:moveTo>
                    <a:pt x="1" y="24230"/>
                  </a:moveTo>
                  <a:lnTo>
                    <a:pt x="1" y="24230"/>
                  </a:lnTo>
                  <a:lnTo>
                    <a:pt x="1" y="24230"/>
                  </a:lnTo>
                  <a:lnTo>
                    <a:pt x="1" y="24230"/>
                  </a:lnTo>
                  <a:lnTo>
                    <a:pt x="1" y="24230"/>
                  </a:lnTo>
                  <a:close/>
                  <a:moveTo>
                    <a:pt x="7057" y="17308"/>
                  </a:moveTo>
                  <a:lnTo>
                    <a:pt x="7057" y="17308"/>
                  </a:lnTo>
                  <a:lnTo>
                    <a:pt x="7057" y="17308"/>
                  </a:lnTo>
                  <a:lnTo>
                    <a:pt x="7057" y="17308"/>
                  </a:lnTo>
                  <a:lnTo>
                    <a:pt x="7057" y="17308"/>
                  </a:lnTo>
                  <a:lnTo>
                    <a:pt x="7057" y="17308"/>
                  </a:lnTo>
                  <a:close/>
                  <a:moveTo>
                    <a:pt x="7057" y="17308"/>
                  </a:moveTo>
                  <a:lnTo>
                    <a:pt x="7057" y="17308"/>
                  </a:lnTo>
                  <a:lnTo>
                    <a:pt x="7057" y="17308"/>
                  </a:lnTo>
                  <a:lnTo>
                    <a:pt x="7057" y="17308"/>
                  </a:lnTo>
                  <a:lnTo>
                    <a:pt x="7057" y="17308"/>
                  </a:lnTo>
                  <a:close/>
                  <a:moveTo>
                    <a:pt x="7057" y="17308"/>
                  </a:moveTo>
                  <a:lnTo>
                    <a:pt x="7057" y="17308"/>
                  </a:lnTo>
                  <a:lnTo>
                    <a:pt x="7057" y="17308"/>
                  </a:lnTo>
                  <a:lnTo>
                    <a:pt x="7057" y="17308"/>
                  </a:lnTo>
                  <a:lnTo>
                    <a:pt x="7057" y="17308"/>
                  </a:lnTo>
                  <a:close/>
                  <a:moveTo>
                    <a:pt x="7057" y="17308"/>
                  </a:moveTo>
                  <a:lnTo>
                    <a:pt x="7057" y="17308"/>
                  </a:lnTo>
                  <a:lnTo>
                    <a:pt x="7057" y="17308"/>
                  </a:lnTo>
                  <a:lnTo>
                    <a:pt x="7057" y="17308"/>
                  </a:lnTo>
                  <a:lnTo>
                    <a:pt x="7057" y="17308"/>
                  </a:lnTo>
                  <a:close/>
                  <a:moveTo>
                    <a:pt x="7057" y="17174"/>
                  </a:moveTo>
                  <a:lnTo>
                    <a:pt x="7057" y="17174"/>
                  </a:lnTo>
                  <a:lnTo>
                    <a:pt x="7057" y="17308"/>
                  </a:lnTo>
                  <a:lnTo>
                    <a:pt x="7057" y="17308"/>
                  </a:lnTo>
                  <a:lnTo>
                    <a:pt x="7057" y="17174"/>
                  </a:lnTo>
                  <a:close/>
                  <a:moveTo>
                    <a:pt x="7057" y="17174"/>
                  </a:move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close/>
                  <a:moveTo>
                    <a:pt x="7057" y="17174"/>
                  </a:move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close/>
                  <a:moveTo>
                    <a:pt x="7057" y="17174"/>
                  </a:move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close/>
                  <a:moveTo>
                    <a:pt x="7057" y="17174"/>
                  </a:move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close/>
                  <a:moveTo>
                    <a:pt x="7057" y="17174"/>
                  </a:move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close/>
                  <a:moveTo>
                    <a:pt x="7057" y="17174"/>
                  </a:move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close/>
                  <a:moveTo>
                    <a:pt x="7057" y="17174"/>
                  </a:move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lnTo>
                    <a:pt x="7057" y="17174"/>
                  </a:lnTo>
                  <a:close/>
                  <a:moveTo>
                    <a:pt x="7057" y="17041"/>
                  </a:moveTo>
                  <a:lnTo>
                    <a:pt x="7057" y="17041"/>
                  </a:lnTo>
                  <a:lnTo>
                    <a:pt x="7057" y="17174"/>
                  </a:lnTo>
                  <a:lnTo>
                    <a:pt x="7057" y="17174"/>
                  </a:lnTo>
                  <a:lnTo>
                    <a:pt x="7057" y="17041"/>
                  </a:lnTo>
                  <a:close/>
                  <a:moveTo>
                    <a:pt x="7057" y="17041"/>
                  </a:move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close/>
                  <a:moveTo>
                    <a:pt x="7057" y="17041"/>
                  </a:move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close/>
                  <a:moveTo>
                    <a:pt x="7057" y="17041"/>
                  </a:move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close/>
                  <a:moveTo>
                    <a:pt x="7057" y="17041"/>
                  </a:move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close/>
                  <a:moveTo>
                    <a:pt x="7057" y="17041"/>
                  </a:move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close/>
                  <a:moveTo>
                    <a:pt x="7057" y="17041"/>
                  </a:move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lnTo>
                    <a:pt x="7057" y="17041"/>
                  </a:lnTo>
                  <a:close/>
                  <a:moveTo>
                    <a:pt x="533" y="0"/>
                  </a:moveTo>
                  <a:lnTo>
                    <a:pt x="533" y="0"/>
                  </a:lnTo>
                  <a:lnTo>
                    <a:pt x="533" y="0"/>
                  </a:lnTo>
                  <a:lnTo>
                    <a:pt x="1998" y="3329"/>
                  </a:lnTo>
                  <a:lnTo>
                    <a:pt x="4128" y="8122"/>
                  </a:lnTo>
                  <a:lnTo>
                    <a:pt x="5193" y="10784"/>
                  </a:lnTo>
                  <a:lnTo>
                    <a:pt x="6125" y="13181"/>
                  </a:lnTo>
                  <a:lnTo>
                    <a:pt x="6791" y="15311"/>
                  </a:lnTo>
                  <a:lnTo>
                    <a:pt x="7057" y="17041"/>
                  </a:lnTo>
                  <a:lnTo>
                    <a:pt x="7057" y="17041"/>
                  </a:lnTo>
                  <a:lnTo>
                    <a:pt x="6791" y="15311"/>
                  </a:lnTo>
                  <a:lnTo>
                    <a:pt x="6125" y="13181"/>
                  </a:lnTo>
                  <a:lnTo>
                    <a:pt x="5193" y="10784"/>
                  </a:lnTo>
                  <a:lnTo>
                    <a:pt x="4128" y="8122"/>
                  </a:lnTo>
                  <a:lnTo>
                    <a:pt x="1998" y="3329"/>
                  </a:lnTo>
                  <a:lnTo>
                    <a:pt x="533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7" name="Google Shape;1646;p44">
              <a:extLst>
                <a:ext uri="{FF2B5EF4-FFF2-40B4-BE49-F238E27FC236}">
                  <a16:creationId xmlns:a16="http://schemas.microsoft.com/office/drawing/2014/main" id="{387049DB-FB43-4781-BBBA-881471E69826}"/>
                </a:ext>
              </a:extLst>
            </p:cNvPr>
            <p:cNvSpPr/>
            <p:nvPr/>
          </p:nvSpPr>
          <p:spPr>
            <a:xfrm>
              <a:off x="948948" y="1601537"/>
              <a:ext cx="2421" cy="18"/>
            </a:xfrm>
            <a:custGeom>
              <a:avLst/>
              <a:gdLst/>
              <a:ahLst/>
              <a:cxnLst/>
              <a:rect l="l" t="t" r="r" b="b"/>
              <a:pathLst>
                <a:path w="135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" name="Google Shape;1647;p44">
              <a:extLst>
                <a:ext uri="{FF2B5EF4-FFF2-40B4-BE49-F238E27FC236}">
                  <a16:creationId xmlns:a16="http://schemas.microsoft.com/office/drawing/2014/main" id="{C02E500B-A0EC-4596-8F64-C2C6D827853E}"/>
                </a:ext>
              </a:extLst>
            </p:cNvPr>
            <p:cNvSpPr/>
            <p:nvPr/>
          </p:nvSpPr>
          <p:spPr>
            <a:xfrm>
              <a:off x="948948" y="160153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9" name="Google Shape;1648;p44">
              <a:extLst>
                <a:ext uri="{FF2B5EF4-FFF2-40B4-BE49-F238E27FC236}">
                  <a16:creationId xmlns:a16="http://schemas.microsoft.com/office/drawing/2014/main" id="{E24C73FE-E68B-4EC5-B144-73E37A40282C}"/>
                </a:ext>
              </a:extLst>
            </p:cNvPr>
            <p:cNvSpPr/>
            <p:nvPr/>
          </p:nvSpPr>
          <p:spPr>
            <a:xfrm>
              <a:off x="948948" y="160153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0" name="Google Shape;1649;p44">
              <a:extLst>
                <a:ext uri="{FF2B5EF4-FFF2-40B4-BE49-F238E27FC236}">
                  <a16:creationId xmlns:a16="http://schemas.microsoft.com/office/drawing/2014/main" id="{C5F6F91B-E449-4A0E-AD4D-D4C3A05BC05A}"/>
                </a:ext>
              </a:extLst>
            </p:cNvPr>
            <p:cNvSpPr/>
            <p:nvPr/>
          </p:nvSpPr>
          <p:spPr>
            <a:xfrm>
              <a:off x="948948" y="160153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1650;p44">
              <a:extLst>
                <a:ext uri="{FF2B5EF4-FFF2-40B4-BE49-F238E27FC236}">
                  <a16:creationId xmlns:a16="http://schemas.microsoft.com/office/drawing/2014/main" id="{326C79D5-A9B9-49B4-8BA3-743AE2F0BA66}"/>
                </a:ext>
              </a:extLst>
            </p:cNvPr>
            <p:cNvSpPr/>
            <p:nvPr/>
          </p:nvSpPr>
          <p:spPr>
            <a:xfrm>
              <a:off x="948948" y="160153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2" name="Google Shape;1651;p44">
              <a:extLst>
                <a:ext uri="{FF2B5EF4-FFF2-40B4-BE49-F238E27FC236}">
                  <a16:creationId xmlns:a16="http://schemas.microsoft.com/office/drawing/2014/main" id="{52AEDD91-3D67-4CD6-8212-3EAD17324BE3}"/>
                </a:ext>
              </a:extLst>
            </p:cNvPr>
            <p:cNvSpPr/>
            <p:nvPr/>
          </p:nvSpPr>
          <p:spPr>
            <a:xfrm>
              <a:off x="948948" y="160153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3" name="Google Shape;1652;p44">
              <a:extLst>
                <a:ext uri="{FF2B5EF4-FFF2-40B4-BE49-F238E27FC236}">
                  <a16:creationId xmlns:a16="http://schemas.microsoft.com/office/drawing/2014/main" id="{EB595CBB-6331-47C5-8576-52FECAC27416}"/>
                </a:ext>
              </a:extLst>
            </p:cNvPr>
            <p:cNvSpPr/>
            <p:nvPr/>
          </p:nvSpPr>
          <p:spPr>
            <a:xfrm>
              <a:off x="946563" y="1601537"/>
              <a:ext cx="2403" cy="18"/>
            </a:xfrm>
            <a:custGeom>
              <a:avLst/>
              <a:gdLst/>
              <a:ahLst/>
              <a:cxnLst/>
              <a:rect l="l" t="t" r="r" b="b"/>
              <a:pathLst>
                <a:path w="134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4" name="Google Shape;1653;p44">
              <a:extLst>
                <a:ext uri="{FF2B5EF4-FFF2-40B4-BE49-F238E27FC236}">
                  <a16:creationId xmlns:a16="http://schemas.microsoft.com/office/drawing/2014/main" id="{FFCFAD17-6284-4F8C-9ECD-F05ADFB1CE77}"/>
                </a:ext>
              </a:extLst>
            </p:cNvPr>
            <p:cNvSpPr/>
            <p:nvPr/>
          </p:nvSpPr>
          <p:spPr>
            <a:xfrm>
              <a:off x="946563" y="160153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1654;p44">
              <a:extLst>
                <a:ext uri="{FF2B5EF4-FFF2-40B4-BE49-F238E27FC236}">
                  <a16:creationId xmlns:a16="http://schemas.microsoft.com/office/drawing/2014/main" id="{5AE64066-F3BE-44A0-835F-8FFBA3113DC4}"/>
                </a:ext>
              </a:extLst>
            </p:cNvPr>
            <p:cNvSpPr/>
            <p:nvPr/>
          </p:nvSpPr>
          <p:spPr>
            <a:xfrm>
              <a:off x="946563" y="160153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1655;p44">
              <a:extLst>
                <a:ext uri="{FF2B5EF4-FFF2-40B4-BE49-F238E27FC236}">
                  <a16:creationId xmlns:a16="http://schemas.microsoft.com/office/drawing/2014/main" id="{DFF1602B-4FCB-4D89-8D6E-7651B2DD02AE}"/>
                </a:ext>
              </a:extLst>
            </p:cNvPr>
            <p:cNvSpPr/>
            <p:nvPr/>
          </p:nvSpPr>
          <p:spPr>
            <a:xfrm>
              <a:off x="1073112" y="147737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1656;p44">
              <a:extLst>
                <a:ext uri="{FF2B5EF4-FFF2-40B4-BE49-F238E27FC236}">
                  <a16:creationId xmlns:a16="http://schemas.microsoft.com/office/drawing/2014/main" id="{72BDF90B-C377-4B06-AB5D-AAEA7931A9F2}"/>
                </a:ext>
              </a:extLst>
            </p:cNvPr>
            <p:cNvSpPr/>
            <p:nvPr/>
          </p:nvSpPr>
          <p:spPr>
            <a:xfrm>
              <a:off x="1073112" y="147737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Google Shape;1657;p44">
              <a:extLst>
                <a:ext uri="{FF2B5EF4-FFF2-40B4-BE49-F238E27FC236}">
                  <a16:creationId xmlns:a16="http://schemas.microsoft.com/office/drawing/2014/main" id="{BEA47275-D77D-41B1-BFF1-411C9C716DF7}"/>
                </a:ext>
              </a:extLst>
            </p:cNvPr>
            <p:cNvSpPr/>
            <p:nvPr/>
          </p:nvSpPr>
          <p:spPr>
            <a:xfrm>
              <a:off x="1073112" y="147737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Google Shape;1658;p44">
              <a:extLst>
                <a:ext uri="{FF2B5EF4-FFF2-40B4-BE49-F238E27FC236}">
                  <a16:creationId xmlns:a16="http://schemas.microsoft.com/office/drawing/2014/main" id="{AA8822D8-9545-4A0B-8A87-03C68CDE8798}"/>
                </a:ext>
              </a:extLst>
            </p:cNvPr>
            <p:cNvSpPr/>
            <p:nvPr/>
          </p:nvSpPr>
          <p:spPr>
            <a:xfrm>
              <a:off x="1073112" y="147737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0" name="Google Shape;1659;p44">
              <a:extLst>
                <a:ext uri="{FF2B5EF4-FFF2-40B4-BE49-F238E27FC236}">
                  <a16:creationId xmlns:a16="http://schemas.microsoft.com/office/drawing/2014/main" id="{FE743303-C6C1-4574-8806-296C713CC0EB}"/>
                </a:ext>
              </a:extLst>
            </p:cNvPr>
            <p:cNvSpPr/>
            <p:nvPr/>
          </p:nvSpPr>
          <p:spPr>
            <a:xfrm>
              <a:off x="1073112" y="1474987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134"/>
                  </a:lnTo>
                  <a:lnTo>
                    <a:pt x="1" y="134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1" name="Google Shape;1660;p44">
              <a:extLst>
                <a:ext uri="{FF2B5EF4-FFF2-40B4-BE49-F238E27FC236}">
                  <a16:creationId xmlns:a16="http://schemas.microsoft.com/office/drawing/2014/main" id="{6D6D9020-2317-45AE-AD34-147F4EE74219}"/>
                </a:ext>
              </a:extLst>
            </p:cNvPr>
            <p:cNvSpPr/>
            <p:nvPr/>
          </p:nvSpPr>
          <p:spPr>
            <a:xfrm>
              <a:off x="1073112" y="147498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2" name="Google Shape;1661;p44">
              <a:extLst>
                <a:ext uri="{FF2B5EF4-FFF2-40B4-BE49-F238E27FC236}">
                  <a16:creationId xmlns:a16="http://schemas.microsoft.com/office/drawing/2014/main" id="{61A64941-6663-480D-96EC-879E5C3CCCCB}"/>
                </a:ext>
              </a:extLst>
            </p:cNvPr>
            <p:cNvSpPr/>
            <p:nvPr/>
          </p:nvSpPr>
          <p:spPr>
            <a:xfrm>
              <a:off x="1073112" y="147498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3" name="Google Shape;1662;p44">
              <a:extLst>
                <a:ext uri="{FF2B5EF4-FFF2-40B4-BE49-F238E27FC236}">
                  <a16:creationId xmlns:a16="http://schemas.microsoft.com/office/drawing/2014/main" id="{009B7C44-986C-47F3-90F2-F310ED9F6BEE}"/>
                </a:ext>
              </a:extLst>
            </p:cNvPr>
            <p:cNvSpPr/>
            <p:nvPr/>
          </p:nvSpPr>
          <p:spPr>
            <a:xfrm>
              <a:off x="1073112" y="147498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4" name="Google Shape;1663;p44">
              <a:extLst>
                <a:ext uri="{FF2B5EF4-FFF2-40B4-BE49-F238E27FC236}">
                  <a16:creationId xmlns:a16="http://schemas.microsoft.com/office/drawing/2014/main" id="{9948B913-B314-46C0-8B8C-D2579020F7DD}"/>
                </a:ext>
              </a:extLst>
            </p:cNvPr>
            <p:cNvSpPr/>
            <p:nvPr/>
          </p:nvSpPr>
          <p:spPr>
            <a:xfrm>
              <a:off x="1073112" y="147498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5" name="Google Shape;1664;p44">
              <a:extLst>
                <a:ext uri="{FF2B5EF4-FFF2-40B4-BE49-F238E27FC236}">
                  <a16:creationId xmlns:a16="http://schemas.microsoft.com/office/drawing/2014/main" id="{655710D1-A3F2-4672-9039-B71B35C6D5D9}"/>
                </a:ext>
              </a:extLst>
            </p:cNvPr>
            <p:cNvSpPr/>
            <p:nvPr/>
          </p:nvSpPr>
          <p:spPr>
            <a:xfrm>
              <a:off x="1073112" y="147498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6" name="Google Shape;1665;p44">
              <a:extLst>
                <a:ext uri="{FF2B5EF4-FFF2-40B4-BE49-F238E27FC236}">
                  <a16:creationId xmlns:a16="http://schemas.microsoft.com/office/drawing/2014/main" id="{4E7AA5CE-4AA3-4121-9340-B2B85F70679A}"/>
                </a:ext>
              </a:extLst>
            </p:cNvPr>
            <p:cNvSpPr/>
            <p:nvPr/>
          </p:nvSpPr>
          <p:spPr>
            <a:xfrm>
              <a:off x="1073112" y="147498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7" name="Google Shape;1666;p44">
              <a:extLst>
                <a:ext uri="{FF2B5EF4-FFF2-40B4-BE49-F238E27FC236}">
                  <a16:creationId xmlns:a16="http://schemas.microsoft.com/office/drawing/2014/main" id="{B3A49032-9C10-4C5A-8CB2-F38476B855C3}"/>
                </a:ext>
              </a:extLst>
            </p:cNvPr>
            <p:cNvSpPr/>
            <p:nvPr/>
          </p:nvSpPr>
          <p:spPr>
            <a:xfrm>
              <a:off x="1073112" y="1474987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8" name="Google Shape;1667;p44">
              <a:extLst>
                <a:ext uri="{FF2B5EF4-FFF2-40B4-BE49-F238E27FC236}">
                  <a16:creationId xmlns:a16="http://schemas.microsoft.com/office/drawing/2014/main" id="{80920E4C-4609-4A84-9AF8-1CFB654B6A49}"/>
                </a:ext>
              </a:extLst>
            </p:cNvPr>
            <p:cNvSpPr/>
            <p:nvPr/>
          </p:nvSpPr>
          <p:spPr>
            <a:xfrm>
              <a:off x="1073112" y="1472602"/>
              <a:ext cx="18" cy="2403"/>
            </a:xfrm>
            <a:custGeom>
              <a:avLst/>
              <a:gdLst/>
              <a:ahLst/>
              <a:cxnLst/>
              <a:rect l="l" t="t" r="r" b="b"/>
              <a:pathLst>
                <a:path w="1" h="134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133"/>
                  </a:lnTo>
                  <a:lnTo>
                    <a:pt x="1" y="133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9" name="Google Shape;1668;p44">
              <a:extLst>
                <a:ext uri="{FF2B5EF4-FFF2-40B4-BE49-F238E27FC236}">
                  <a16:creationId xmlns:a16="http://schemas.microsoft.com/office/drawing/2014/main" id="{10F94215-847B-40AD-97D9-437945E44AEC}"/>
                </a:ext>
              </a:extLst>
            </p:cNvPr>
            <p:cNvSpPr/>
            <p:nvPr/>
          </p:nvSpPr>
          <p:spPr>
            <a:xfrm>
              <a:off x="1073112" y="147260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0" name="Google Shape;1669;p44">
              <a:extLst>
                <a:ext uri="{FF2B5EF4-FFF2-40B4-BE49-F238E27FC236}">
                  <a16:creationId xmlns:a16="http://schemas.microsoft.com/office/drawing/2014/main" id="{E3FA15BA-FBCE-4308-9639-BDD3C53BC700}"/>
                </a:ext>
              </a:extLst>
            </p:cNvPr>
            <p:cNvSpPr/>
            <p:nvPr/>
          </p:nvSpPr>
          <p:spPr>
            <a:xfrm>
              <a:off x="1073112" y="147260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1" name="Google Shape;1670;p44">
              <a:extLst>
                <a:ext uri="{FF2B5EF4-FFF2-40B4-BE49-F238E27FC236}">
                  <a16:creationId xmlns:a16="http://schemas.microsoft.com/office/drawing/2014/main" id="{971EE009-A69D-484C-A3F6-3EFD4299A399}"/>
                </a:ext>
              </a:extLst>
            </p:cNvPr>
            <p:cNvSpPr/>
            <p:nvPr/>
          </p:nvSpPr>
          <p:spPr>
            <a:xfrm>
              <a:off x="1073112" y="147260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2" name="Google Shape;1671;p44">
              <a:extLst>
                <a:ext uri="{FF2B5EF4-FFF2-40B4-BE49-F238E27FC236}">
                  <a16:creationId xmlns:a16="http://schemas.microsoft.com/office/drawing/2014/main" id="{3F7F4AD6-1E70-4ABB-A1F1-EB27FB480C60}"/>
                </a:ext>
              </a:extLst>
            </p:cNvPr>
            <p:cNvSpPr/>
            <p:nvPr/>
          </p:nvSpPr>
          <p:spPr>
            <a:xfrm>
              <a:off x="1073112" y="147260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3" name="Google Shape;1672;p44">
              <a:extLst>
                <a:ext uri="{FF2B5EF4-FFF2-40B4-BE49-F238E27FC236}">
                  <a16:creationId xmlns:a16="http://schemas.microsoft.com/office/drawing/2014/main" id="{A7E0BFF8-2235-432A-A3EA-9C23BA844E3B}"/>
                </a:ext>
              </a:extLst>
            </p:cNvPr>
            <p:cNvSpPr/>
            <p:nvPr/>
          </p:nvSpPr>
          <p:spPr>
            <a:xfrm>
              <a:off x="1073112" y="147260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4" name="Google Shape;1673;p44">
              <a:extLst>
                <a:ext uri="{FF2B5EF4-FFF2-40B4-BE49-F238E27FC236}">
                  <a16:creationId xmlns:a16="http://schemas.microsoft.com/office/drawing/2014/main" id="{1096455E-A124-4FE3-89E6-02A285081F13}"/>
                </a:ext>
              </a:extLst>
            </p:cNvPr>
            <p:cNvSpPr/>
            <p:nvPr/>
          </p:nvSpPr>
          <p:spPr>
            <a:xfrm>
              <a:off x="1073112" y="1472602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5" name="Google Shape;1674;p44">
              <a:extLst>
                <a:ext uri="{FF2B5EF4-FFF2-40B4-BE49-F238E27FC236}">
                  <a16:creationId xmlns:a16="http://schemas.microsoft.com/office/drawing/2014/main" id="{EA61E4F0-979D-4FA7-9684-B77C94E56B07}"/>
                </a:ext>
              </a:extLst>
            </p:cNvPr>
            <p:cNvSpPr/>
            <p:nvPr/>
          </p:nvSpPr>
          <p:spPr>
            <a:xfrm>
              <a:off x="956122" y="1166971"/>
              <a:ext cx="117008" cy="305648"/>
            </a:xfrm>
            <a:custGeom>
              <a:avLst/>
              <a:gdLst/>
              <a:ahLst/>
              <a:cxnLst/>
              <a:rect l="l" t="t" r="r" b="b"/>
              <a:pathLst>
                <a:path w="6524" h="1704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465" y="3329"/>
                  </a:lnTo>
                  <a:lnTo>
                    <a:pt x="3595" y="8122"/>
                  </a:lnTo>
                  <a:lnTo>
                    <a:pt x="4660" y="10784"/>
                  </a:lnTo>
                  <a:lnTo>
                    <a:pt x="5592" y="13181"/>
                  </a:lnTo>
                  <a:lnTo>
                    <a:pt x="6258" y="15311"/>
                  </a:lnTo>
                  <a:lnTo>
                    <a:pt x="6524" y="17041"/>
                  </a:lnTo>
                  <a:lnTo>
                    <a:pt x="6524" y="17041"/>
                  </a:lnTo>
                  <a:lnTo>
                    <a:pt x="6258" y="15311"/>
                  </a:lnTo>
                  <a:lnTo>
                    <a:pt x="5592" y="13181"/>
                  </a:lnTo>
                  <a:lnTo>
                    <a:pt x="4660" y="10784"/>
                  </a:lnTo>
                  <a:lnTo>
                    <a:pt x="3595" y="8122"/>
                  </a:lnTo>
                  <a:lnTo>
                    <a:pt x="1465" y="332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6" name="Google Shape;1675;p44">
              <a:extLst>
                <a:ext uri="{FF2B5EF4-FFF2-40B4-BE49-F238E27FC236}">
                  <a16:creationId xmlns:a16="http://schemas.microsoft.com/office/drawing/2014/main" id="{CFB6F85D-C0D5-4735-9A12-8F1AE5830C7E}"/>
                </a:ext>
              </a:extLst>
            </p:cNvPr>
            <p:cNvSpPr/>
            <p:nvPr/>
          </p:nvSpPr>
          <p:spPr>
            <a:xfrm>
              <a:off x="839114" y="1166971"/>
              <a:ext cx="234016" cy="434583"/>
            </a:xfrm>
            <a:custGeom>
              <a:avLst/>
              <a:gdLst/>
              <a:ahLst/>
              <a:cxnLst/>
              <a:rect l="l" t="t" r="r" b="b"/>
              <a:pathLst>
                <a:path w="13048" h="24231" extrusionOk="0">
                  <a:moveTo>
                    <a:pt x="6524" y="0"/>
                  </a:moveTo>
                  <a:lnTo>
                    <a:pt x="7456" y="3728"/>
                  </a:lnTo>
                  <a:lnTo>
                    <a:pt x="8521" y="8388"/>
                  </a:lnTo>
                  <a:lnTo>
                    <a:pt x="8921" y="10651"/>
                  </a:lnTo>
                  <a:lnTo>
                    <a:pt x="9187" y="12781"/>
                  </a:lnTo>
                  <a:lnTo>
                    <a:pt x="9453" y="14512"/>
                  </a:lnTo>
                  <a:lnTo>
                    <a:pt x="9320" y="15843"/>
                  </a:lnTo>
                  <a:lnTo>
                    <a:pt x="9054" y="17041"/>
                  </a:lnTo>
                  <a:lnTo>
                    <a:pt x="8654" y="18106"/>
                  </a:lnTo>
                  <a:lnTo>
                    <a:pt x="7989" y="19038"/>
                  </a:lnTo>
                  <a:lnTo>
                    <a:pt x="7323" y="19970"/>
                  </a:lnTo>
                  <a:lnTo>
                    <a:pt x="6391" y="20636"/>
                  </a:lnTo>
                  <a:lnTo>
                    <a:pt x="5459" y="21035"/>
                  </a:lnTo>
                  <a:lnTo>
                    <a:pt x="4527" y="21435"/>
                  </a:lnTo>
                  <a:lnTo>
                    <a:pt x="3462" y="21568"/>
                  </a:lnTo>
                  <a:lnTo>
                    <a:pt x="2664" y="21435"/>
                  </a:lnTo>
                  <a:lnTo>
                    <a:pt x="1865" y="21302"/>
                  </a:lnTo>
                  <a:lnTo>
                    <a:pt x="1199" y="21035"/>
                  </a:lnTo>
                  <a:lnTo>
                    <a:pt x="533" y="20636"/>
                  </a:lnTo>
                  <a:lnTo>
                    <a:pt x="1" y="20103"/>
                  </a:lnTo>
                  <a:lnTo>
                    <a:pt x="400" y="21035"/>
                  </a:lnTo>
                  <a:lnTo>
                    <a:pt x="933" y="21701"/>
                  </a:lnTo>
                  <a:lnTo>
                    <a:pt x="1599" y="22367"/>
                  </a:lnTo>
                  <a:lnTo>
                    <a:pt x="2397" y="23032"/>
                  </a:lnTo>
                  <a:lnTo>
                    <a:pt x="3196" y="23432"/>
                  </a:lnTo>
                  <a:lnTo>
                    <a:pt x="3995" y="23831"/>
                  </a:lnTo>
                  <a:lnTo>
                    <a:pt x="5060" y="24097"/>
                  </a:lnTo>
                  <a:lnTo>
                    <a:pt x="5992" y="24230"/>
                  </a:lnTo>
                  <a:lnTo>
                    <a:pt x="6258" y="24230"/>
                  </a:lnTo>
                  <a:lnTo>
                    <a:pt x="7589" y="24097"/>
                  </a:lnTo>
                  <a:lnTo>
                    <a:pt x="8921" y="23698"/>
                  </a:lnTo>
                  <a:lnTo>
                    <a:pt x="10119" y="23032"/>
                  </a:lnTo>
                  <a:lnTo>
                    <a:pt x="11051" y="22100"/>
                  </a:lnTo>
                  <a:lnTo>
                    <a:pt x="11983" y="21168"/>
                  </a:lnTo>
                  <a:lnTo>
                    <a:pt x="12515" y="19970"/>
                  </a:lnTo>
                  <a:lnTo>
                    <a:pt x="12915" y="18639"/>
                  </a:lnTo>
                  <a:lnTo>
                    <a:pt x="13048" y="17308"/>
                  </a:lnTo>
                  <a:lnTo>
                    <a:pt x="13048" y="17174"/>
                  </a:lnTo>
                  <a:lnTo>
                    <a:pt x="13048" y="17041"/>
                  </a:lnTo>
                  <a:lnTo>
                    <a:pt x="12782" y="15311"/>
                  </a:lnTo>
                  <a:lnTo>
                    <a:pt x="12116" y="13181"/>
                  </a:lnTo>
                  <a:lnTo>
                    <a:pt x="11184" y="10784"/>
                  </a:lnTo>
                  <a:lnTo>
                    <a:pt x="10119" y="8122"/>
                  </a:lnTo>
                  <a:lnTo>
                    <a:pt x="7989" y="3329"/>
                  </a:lnTo>
                  <a:lnTo>
                    <a:pt x="6524" y="0"/>
                  </a:lnTo>
                  <a:close/>
                </a:path>
              </a:pathLst>
            </a:custGeom>
            <a:solidFill>
              <a:srgbClr val="2B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7" name="Google Shape;1676;p44">
              <a:extLst>
                <a:ext uri="{FF2B5EF4-FFF2-40B4-BE49-F238E27FC236}">
                  <a16:creationId xmlns:a16="http://schemas.microsoft.com/office/drawing/2014/main" id="{482425CD-C802-4749-9B6D-68C1FC34F88E}"/>
                </a:ext>
              </a:extLst>
            </p:cNvPr>
            <p:cNvSpPr/>
            <p:nvPr/>
          </p:nvSpPr>
          <p:spPr>
            <a:xfrm>
              <a:off x="860618" y="1379483"/>
              <a:ext cx="69247" cy="107467"/>
            </a:xfrm>
            <a:custGeom>
              <a:avLst/>
              <a:gdLst/>
              <a:ahLst/>
              <a:cxnLst/>
              <a:rect l="l" t="t" r="r" b="b"/>
              <a:pathLst>
                <a:path w="3861" h="5992" extrusionOk="0">
                  <a:moveTo>
                    <a:pt x="1864" y="0"/>
                  </a:moveTo>
                  <a:lnTo>
                    <a:pt x="1598" y="133"/>
                  </a:lnTo>
                  <a:lnTo>
                    <a:pt x="932" y="666"/>
                  </a:lnTo>
                  <a:lnTo>
                    <a:pt x="400" y="1465"/>
                  </a:lnTo>
                  <a:lnTo>
                    <a:pt x="0" y="2530"/>
                  </a:lnTo>
                  <a:lnTo>
                    <a:pt x="0" y="3728"/>
                  </a:lnTo>
                  <a:lnTo>
                    <a:pt x="133" y="4793"/>
                  </a:lnTo>
                  <a:lnTo>
                    <a:pt x="400" y="5192"/>
                  </a:lnTo>
                  <a:lnTo>
                    <a:pt x="533" y="5459"/>
                  </a:lnTo>
                  <a:lnTo>
                    <a:pt x="932" y="5725"/>
                  </a:lnTo>
                  <a:lnTo>
                    <a:pt x="1331" y="5858"/>
                  </a:lnTo>
                  <a:lnTo>
                    <a:pt x="1465" y="5991"/>
                  </a:lnTo>
                  <a:lnTo>
                    <a:pt x="1864" y="5858"/>
                  </a:lnTo>
                  <a:lnTo>
                    <a:pt x="2263" y="5725"/>
                  </a:lnTo>
                  <a:lnTo>
                    <a:pt x="2929" y="5192"/>
                  </a:lnTo>
                  <a:lnTo>
                    <a:pt x="3462" y="4394"/>
                  </a:lnTo>
                  <a:lnTo>
                    <a:pt x="3728" y="3329"/>
                  </a:lnTo>
                  <a:lnTo>
                    <a:pt x="3861" y="2130"/>
                  </a:lnTo>
                  <a:lnTo>
                    <a:pt x="3728" y="1198"/>
                  </a:lnTo>
                  <a:lnTo>
                    <a:pt x="3462" y="799"/>
                  </a:lnTo>
                  <a:lnTo>
                    <a:pt x="3195" y="400"/>
                  </a:lnTo>
                  <a:lnTo>
                    <a:pt x="2929" y="133"/>
                  </a:lnTo>
                  <a:lnTo>
                    <a:pt x="2530" y="0"/>
                  </a:lnTo>
                  <a:close/>
                </a:path>
              </a:pathLst>
            </a:custGeom>
            <a:solidFill>
              <a:srgbClr val="86C4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8" name="Google Shape;1677;p44">
              <a:extLst>
                <a:ext uri="{FF2B5EF4-FFF2-40B4-BE49-F238E27FC236}">
                  <a16:creationId xmlns:a16="http://schemas.microsoft.com/office/drawing/2014/main" id="{155F1A0D-DDB2-4E42-A899-FDAC0DE42C4C}"/>
                </a:ext>
              </a:extLst>
            </p:cNvPr>
            <p:cNvSpPr/>
            <p:nvPr/>
          </p:nvSpPr>
          <p:spPr>
            <a:xfrm>
              <a:off x="860618" y="1379483"/>
              <a:ext cx="69247" cy="107467"/>
            </a:xfrm>
            <a:custGeom>
              <a:avLst/>
              <a:gdLst/>
              <a:ahLst/>
              <a:cxnLst/>
              <a:rect l="l" t="t" r="r" b="b"/>
              <a:pathLst>
                <a:path w="3861" h="5992" fill="none" extrusionOk="0">
                  <a:moveTo>
                    <a:pt x="2263" y="0"/>
                  </a:moveTo>
                  <a:lnTo>
                    <a:pt x="2263" y="0"/>
                  </a:lnTo>
                  <a:lnTo>
                    <a:pt x="1864" y="0"/>
                  </a:lnTo>
                  <a:lnTo>
                    <a:pt x="1598" y="133"/>
                  </a:lnTo>
                  <a:lnTo>
                    <a:pt x="932" y="666"/>
                  </a:lnTo>
                  <a:lnTo>
                    <a:pt x="400" y="1465"/>
                  </a:lnTo>
                  <a:lnTo>
                    <a:pt x="0" y="2530"/>
                  </a:lnTo>
                  <a:lnTo>
                    <a:pt x="0" y="2530"/>
                  </a:lnTo>
                  <a:lnTo>
                    <a:pt x="0" y="3728"/>
                  </a:lnTo>
                  <a:lnTo>
                    <a:pt x="133" y="4793"/>
                  </a:lnTo>
                  <a:lnTo>
                    <a:pt x="400" y="5192"/>
                  </a:lnTo>
                  <a:lnTo>
                    <a:pt x="533" y="5459"/>
                  </a:lnTo>
                  <a:lnTo>
                    <a:pt x="932" y="5725"/>
                  </a:lnTo>
                  <a:lnTo>
                    <a:pt x="1331" y="5858"/>
                  </a:lnTo>
                  <a:lnTo>
                    <a:pt x="1331" y="5858"/>
                  </a:lnTo>
                  <a:lnTo>
                    <a:pt x="1465" y="5991"/>
                  </a:lnTo>
                  <a:lnTo>
                    <a:pt x="1465" y="5991"/>
                  </a:lnTo>
                  <a:lnTo>
                    <a:pt x="1864" y="5858"/>
                  </a:lnTo>
                  <a:lnTo>
                    <a:pt x="2263" y="5725"/>
                  </a:lnTo>
                  <a:lnTo>
                    <a:pt x="2929" y="5192"/>
                  </a:lnTo>
                  <a:lnTo>
                    <a:pt x="3462" y="4394"/>
                  </a:lnTo>
                  <a:lnTo>
                    <a:pt x="3728" y="3329"/>
                  </a:lnTo>
                  <a:lnTo>
                    <a:pt x="3728" y="3329"/>
                  </a:lnTo>
                  <a:lnTo>
                    <a:pt x="3861" y="2130"/>
                  </a:lnTo>
                  <a:lnTo>
                    <a:pt x="3728" y="1198"/>
                  </a:lnTo>
                  <a:lnTo>
                    <a:pt x="3462" y="799"/>
                  </a:lnTo>
                  <a:lnTo>
                    <a:pt x="3195" y="400"/>
                  </a:lnTo>
                  <a:lnTo>
                    <a:pt x="2929" y="133"/>
                  </a:lnTo>
                  <a:lnTo>
                    <a:pt x="2530" y="0"/>
                  </a:lnTo>
                  <a:lnTo>
                    <a:pt x="2530" y="0"/>
                  </a:lnTo>
                  <a:lnTo>
                    <a:pt x="226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01" name="CuadroTexto 300">
            <a:extLst>
              <a:ext uri="{FF2B5EF4-FFF2-40B4-BE49-F238E27FC236}">
                <a16:creationId xmlns:a16="http://schemas.microsoft.com/office/drawing/2014/main" id="{075B1F26-218D-455D-827C-1CF04185ADE3}"/>
              </a:ext>
            </a:extLst>
          </p:cNvPr>
          <p:cNvSpPr txBox="1"/>
          <p:nvPr/>
        </p:nvSpPr>
        <p:spPr>
          <a:xfrm>
            <a:off x="2036643" y="6226517"/>
            <a:ext cx="16193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400" b="1" dirty="0">
                <a:solidFill>
                  <a:srgbClr val="2B8B87"/>
                </a:solidFill>
                <a:latin typeface="Arial Narrow" panose="020B0606020202030204" pitchFamily="34" charset="0"/>
              </a:rPr>
              <a:t>P</a:t>
            </a:r>
            <a:r>
              <a:rPr kumimoji="0" lang="es-MX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B8B87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revención</a:t>
            </a:r>
            <a:endParaRPr lang="es-MX" dirty="0">
              <a:solidFill>
                <a:srgbClr val="2B8B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433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716FE889-5636-4639-B6D2-3420928BF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grpSp>
        <p:nvGrpSpPr>
          <p:cNvPr id="65" name="Grupo 64">
            <a:extLst>
              <a:ext uri="{FF2B5EF4-FFF2-40B4-BE49-F238E27FC236}">
                <a16:creationId xmlns:a16="http://schemas.microsoft.com/office/drawing/2014/main" id="{75B967F3-96EE-4CB9-9A9D-C2F57E8C6F9B}"/>
              </a:ext>
            </a:extLst>
          </p:cNvPr>
          <p:cNvGrpSpPr/>
          <p:nvPr/>
        </p:nvGrpSpPr>
        <p:grpSpPr>
          <a:xfrm>
            <a:off x="4857065" y="1804186"/>
            <a:ext cx="6311760" cy="4422443"/>
            <a:chOff x="4857065" y="1804186"/>
            <a:chExt cx="6311760" cy="4422443"/>
          </a:xfrm>
        </p:grpSpPr>
        <p:sp>
          <p:nvSpPr>
            <p:cNvPr id="4" name="Google Shape;1824;p29">
              <a:extLst>
                <a:ext uri="{FF2B5EF4-FFF2-40B4-BE49-F238E27FC236}">
                  <a16:creationId xmlns:a16="http://schemas.microsoft.com/office/drawing/2014/main" id="{4DBC4A57-0323-46A4-AD7C-DBA50E5D7F99}"/>
                </a:ext>
              </a:extLst>
            </p:cNvPr>
            <p:cNvSpPr/>
            <p:nvPr/>
          </p:nvSpPr>
          <p:spPr>
            <a:xfrm>
              <a:off x="4857172" y="1804187"/>
              <a:ext cx="3067612" cy="999905"/>
            </a:xfrm>
            <a:custGeom>
              <a:avLst/>
              <a:gdLst/>
              <a:ahLst/>
              <a:cxnLst/>
              <a:rect l="l" t="t" r="r" b="b"/>
              <a:pathLst>
                <a:path w="123564" h="36517" extrusionOk="0">
                  <a:moveTo>
                    <a:pt x="17658" y="0"/>
                  </a:moveTo>
                  <a:cubicBezTo>
                    <a:pt x="7906" y="0"/>
                    <a:pt x="1" y="7906"/>
                    <a:pt x="1" y="17657"/>
                  </a:cubicBezTo>
                  <a:lnTo>
                    <a:pt x="1" y="18848"/>
                  </a:lnTo>
                  <a:cubicBezTo>
                    <a:pt x="1" y="28611"/>
                    <a:pt x="7906" y="36517"/>
                    <a:pt x="17658" y="36517"/>
                  </a:cubicBezTo>
                  <a:lnTo>
                    <a:pt x="105907" y="36517"/>
                  </a:lnTo>
                  <a:cubicBezTo>
                    <a:pt x="115658" y="36517"/>
                    <a:pt x="123564" y="28611"/>
                    <a:pt x="123564" y="18848"/>
                  </a:cubicBezTo>
                  <a:lnTo>
                    <a:pt x="123564" y="17657"/>
                  </a:lnTo>
                  <a:cubicBezTo>
                    <a:pt x="123564" y="7906"/>
                    <a:pt x="115658" y="0"/>
                    <a:pt x="10590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" name="Google Shape;1825;p29">
              <a:extLst>
                <a:ext uri="{FF2B5EF4-FFF2-40B4-BE49-F238E27FC236}">
                  <a16:creationId xmlns:a16="http://schemas.microsoft.com/office/drawing/2014/main" id="{8CB4C175-342F-4483-B280-74CC5A61F1D7}"/>
                </a:ext>
              </a:extLst>
            </p:cNvPr>
            <p:cNvSpPr/>
            <p:nvPr/>
          </p:nvSpPr>
          <p:spPr>
            <a:xfrm>
              <a:off x="4905062" y="1884717"/>
              <a:ext cx="807396" cy="838844"/>
            </a:xfrm>
            <a:custGeom>
              <a:avLst/>
              <a:gdLst/>
              <a:ahLst/>
              <a:cxnLst/>
              <a:rect l="l" t="t" r="r" b="b"/>
              <a:pathLst>
                <a:path w="30636" h="30635" extrusionOk="0">
                  <a:moveTo>
                    <a:pt x="15324" y="0"/>
                  </a:moveTo>
                  <a:cubicBezTo>
                    <a:pt x="6858" y="0"/>
                    <a:pt x="0" y="6858"/>
                    <a:pt x="0" y="15311"/>
                  </a:cubicBezTo>
                  <a:cubicBezTo>
                    <a:pt x="0" y="23777"/>
                    <a:pt x="6858" y="30635"/>
                    <a:pt x="15324" y="30635"/>
                  </a:cubicBezTo>
                  <a:cubicBezTo>
                    <a:pt x="23777" y="30635"/>
                    <a:pt x="30635" y="23777"/>
                    <a:pt x="30635" y="15311"/>
                  </a:cubicBezTo>
                  <a:cubicBezTo>
                    <a:pt x="30635" y="6858"/>
                    <a:pt x="23777" y="0"/>
                    <a:pt x="153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 sz="3000">
                <a:solidFill>
                  <a:srgbClr val="434343"/>
                </a:solidFill>
              </a:endParaRPr>
            </a:p>
          </p:txBody>
        </p:sp>
        <p:sp>
          <p:nvSpPr>
            <p:cNvPr id="6" name="Google Shape;1826;p29">
              <a:extLst>
                <a:ext uri="{FF2B5EF4-FFF2-40B4-BE49-F238E27FC236}">
                  <a16:creationId xmlns:a16="http://schemas.microsoft.com/office/drawing/2014/main" id="{CEE71E3C-024A-4EE0-ABDE-3278F20F6CB2}"/>
                </a:ext>
              </a:extLst>
            </p:cNvPr>
            <p:cNvSpPr/>
            <p:nvPr/>
          </p:nvSpPr>
          <p:spPr>
            <a:xfrm>
              <a:off x="8101064" y="1804187"/>
              <a:ext cx="3067612" cy="999905"/>
            </a:xfrm>
            <a:custGeom>
              <a:avLst/>
              <a:gdLst/>
              <a:ahLst/>
              <a:cxnLst/>
              <a:rect l="l" t="t" r="r" b="b"/>
              <a:pathLst>
                <a:path w="123564" h="36517" extrusionOk="0">
                  <a:moveTo>
                    <a:pt x="17658" y="0"/>
                  </a:moveTo>
                  <a:cubicBezTo>
                    <a:pt x="7906" y="0"/>
                    <a:pt x="1" y="7906"/>
                    <a:pt x="1" y="17657"/>
                  </a:cubicBezTo>
                  <a:lnTo>
                    <a:pt x="1" y="18848"/>
                  </a:lnTo>
                  <a:cubicBezTo>
                    <a:pt x="1" y="28611"/>
                    <a:pt x="7906" y="36517"/>
                    <a:pt x="17658" y="36517"/>
                  </a:cubicBezTo>
                  <a:lnTo>
                    <a:pt x="105907" y="36517"/>
                  </a:lnTo>
                  <a:cubicBezTo>
                    <a:pt x="115658" y="36517"/>
                    <a:pt x="123564" y="28611"/>
                    <a:pt x="123564" y="18848"/>
                  </a:cubicBezTo>
                  <a:lnTo>
                    <a:pt x="123564" y="17657"/>
                  </a:lnTo>
                  <a:cubicBezTo>
                    <a:pt x="123564" y="7906"/>
                    <a:pt x="115658" y="0"/>
                    <a:pt x="10590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834;p29">
              <a:extLst>
                <a:ext uri="{FF2B5EF4-FFF2-40B4-BE49-F238E27FC236}">
                  <a16:creationId xmlns:a16="http://schemas.microsoft.com/office/drawing/2014/main" id="{9C3BAEFA-CABD-46C1-A65D-73655A3A8FD6}"/>
                </a:ext>
              </a:extLst>
            </p:cNvPr>
            <p:cNvSpPr/>
            <p:nvPr/>
          </p:nvSpPr>
          <p:spPr>
            <a:xfrm>
              <a:off x="4857172" y="2945128"/>
              <a:ext cx="3067612" cy="999576"/>
            </a:xfrm>
            <a:custGeom>
              <a:avLst/>
              <a:gdLst/>
              <a:ahLst/>
              <a:cxnLst/>
              <a:rect l="l" t="t" r="r" b="b"/>
              <a:pathLst>
                <a:path w="123564" h="36505" extrusionOk="0">
                  <a:moveTo>
                    <a:pt x="17658" y="0"/>
                  </a:moveTo>
                  <a:cubicBezTo>
                    <a:pt x="7906" y="0"/>
                    <a:pt x="1" y="7906"/>
                    <a:pt x="1" y="17657"/>
                  </a:cubicBezTo>
                  <a:lnTo>
                    <a:pt x="1" y="18848"/>
                  </a:lnTo>
                  <a:cubicBezTo>
                    <a:pt x="1" y="28611"/>
                    <a:pt x="7906" y="36505"/>
                    <a:pt x="17658" y="36505"/>
                  </a:cubicBezTo>
                  <a:lnTo>
                    <a:pt x="105907" y="36505"/>
                  </a:lnTo>
                  <a:cubicBezTo>
                    <a:pt x="115658" y="36505"/>
                    <a:pt x="123564" y="28611"/>
                    <a:pt x="123564" y="18848"/>
                  </a:cubicBezTo>
                  <a:lnTo>
                    <a:pt x="123564" y="17657"/>
                  </a:lnTo>
                  <a:cubicBezTo>
                    <a:pt x="123564" y="7906"/>
                    <a:pt x="115658" y="0"/>
                    <a:pt x="10590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836;p29">
              <a:extLst>
                <a:ext uri="{FF2B5EF4-FFF2-40B4-BE49-F238E27FC236}">
                  <a16:creationId xmlns:a16="http://schemas.microsoft.com/office/drawing/2014/main" id="{52FF7D20-002A-4728-9BF6-8694C6271A4B}"/>
                </a:ext>
              </a:extLst>
            </p:cNvPr>
            <p:cNvSpPr/>
            <p:nvPr/>
          </p:nvSpPr>
          <p:spPr>
            <a:xfrm>
              <a:off x="8101064" y="2945128"/>
              <a:ext cx="3067612" cy="999576"/>
            </a:xfrm>
            <a:custGeom>
              <a:avLst/>
              <a:gdLst/>
              <a:ahLst/>
              <a:cxnLst/>
              <a:rect l="l" t="t" r="r" b="b"/>
              <a:pathLst>
                <a:path w="123564" h="36505" extrusionOk="0">
                  <a:moveTo>
                    <a:pt x="17658" y="0"/>
                  </a:moveTo>
                  <a:cubicBezTo>
                    <a:pt x="7906" y="0"/>
                    <a:pt x="1" y="7906"/>
                    <a:pt x="1" y="17657"/>
                  </a:cubicBezTo>
                  <a:lnTo>
                    <a:pt x="1" y="18848"/>
                  </a:lnTo>
                  <a:cubicBezTo>
                    <a:pt x="1" y="28611"/>
                    <a:pt x="7906" y="36505"/>
                    <a:pt x="17658" y="36505"/>
                  </a:cubicBezTo>
                  <a:lnTo>
                    <a:pt x="105907" y="36505"/>
                  </a:lnTo>
                  <a:cubicBezTo>
                    <a:pt x="115658" y="36505"/>
                    <a:pt x="123564" y="28611"/>
                    <a:pt x="123564" y="18848"/>
                  </a:cubicBezTo>
                  <a:lnTo>
                    <a:pt x="123564" y="17657"/>
                  </a:lnTo>
                  <a:cubicBezTo>
                    <a:pt x="123564" y="7906"/>
                    <a:pt x="115658" y="0"/>
                    <a:pt x="10590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837;p29">
              <a:extLst>
                <a:ext uri="{FF2B5EF4-FFF2-40B4-BE49-F238E27FC236}">
                  <a16:creationId xmlns:a16="http://schemas.microsoft.com/office/drawing/2014/main" id="{B326048B-CD79-45DB-888F-013B7A545B0A}"/>
                </a:ext>
              </a:extLst>
            </p:cNvPr>
            <p:cNvSpPr/>
            <p:nvPr/>
          </p:nvSpPr>
          <p:spPr>
            <a:xfrm>
              <a:off x="4905062" y="3025495"/>
              <a:ext cx="807396" cy="838844"/>
            </a:xfrm>
            <a:custGeom>
              <a:avLst/>
              <a:gdLst/>
              <a:ahLst/>
              <a:cxnLst/>
              <a:rect l="l" t="t" r="r" b="b"/>
              <a:pathLst>
                <a:path w="30636" h="30635" extrusionOk="0">
                  <a:moveTo>
                    <a:pt x="15324" y="0"/>
                  </a:moveTo>
                  <a:cubicBezTo>
                    <a:pt x="6858" y="0"/>
                    <a:pt x="0" y="6858"/>
                    <a:pt x="0" y="15312"/>
                  </a:cubicBezTo>
                  <a:cubicBezTo>
                    <a:pt x="0" y="23777"/>
                    <a:pt x="6858" y="30635"/>
                    <a:pt x="15324" y="30635"/>
                  </a:cubicBezTo>
                  <a:cubicBezTo>
                    <a:pt x="23777" y="30635"/>
                    <a:pt x="30635" y="23777"/>
                    <a:pt x="30635" y="15312"/>
                  </a:cubicBezTo>
                  <a:cubicBezTo>
                    <a:pt x="30635" y="6858"/>
                    <a:pt x="23777" y="0"/>
                    <a:pt x="153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/>
            </a:p>
          </p:txBody>
        </p:sp>
        <p:sp>
          <p:nvSpPr>
            <p:cNvPr id="24" name="Google Shape;1844;p29">
              <a:extLst>
                <a:ext uri="{FF2B5EF4-FFF2-40B4-BE49-F238E27FC236}">
                  <a16:creationId xmlns:a16="http://schemas.microsoft.com/office/drawing/2014/main" id="{294F8E3E-5306-4835-8F23-8AD06F16F5DB}"/>
                </a:ext>
              </a:extLst>
            </p:cNvPr>
            <p:cNvSpPr/>
            <p:nvPr/>
          </p:nvSpPr>
          <p:spPr>
            <a:xfrm>
              <a:off x="4857065" y="5226723"/>
              <a:ext cx="3067910" cy="999905"/>
            </a:xfrm>
            <a:custGeom>
              <a:avLst/>
              <a:gdLst/>
              <a:ahLst/>
              <a:cxnLst/>
              <a:rect l="l" t="t" r="r" b="b"/>
              <a:pathLst>
                <a:path w="123576" h="36517" extrusionOk="0">
                  <a:moveTo>
                    <a:pt x="17657" y="0"/>
                  </a:moveTo>
                  <a:cubicBezTo>
                    <a:pt x="7906" y="0"/>
                    <a:pt x="0" y="7906"/>
                    <a:pt x="0" y="17657"/>
                  </a:cubicBezTo>
                  <a:lnTo>
                    <a:pt x="0" y="18848"/>
                  </a:lnTo>
                  <a:cubicBezTo>
                    <a:pt x="0" y="28611"/>
                    <a:pt x="7906" y="36517"/>
                    <a:pt x="17657" y="36517"/>
                  </a:cubicBezTo>
                  <a:lnTo>
                    <a:pt x="105918" y="36517"/>
                  </a:lnTo>
                  <a:cubicBezTo>
                    <a:pt x="115669" y="36517"/>
                    <a:pt x="123575" y="28611"/>
                    <a:pt x="123575" y="18848"/>
                  </a:cubicBezTo>
                  <a:lnTo>
                    <a:pt x="123575" y="17657"/>
                  </a:lnTo>
                  <a:cubicBezTo>
                    <a:pt x="123575" y="7906"/>
                    <a:pt x="115669" y="0"/>
                    <a:pt x="10591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845;p29">
              <a:extLst>
                <a:ext uri="{FF2B5EF4-FFF2-40B4-BE49-F238E27FC236}">
                  <a16:creationId xmlns:a16="http://schemas.microsoft.com/office/drawing/2014/main" id="{EA97C26E-7667-4303-A8D0-B865831FBD96}"/>
                </a:ext>
              </a:extLst>
            </p:cNvPr>
            <p:cNvSpPr/>
            <p:nvPr/>
          </p:nvSpPr>
          <p:spPr>
            <a:xfrm>
              <a:off x="8100915" y="5226723"/>
              <a:ext cx="3067910" cy="999905"/>
            </a:xfrm>
            <a:custGeom>
              <a:avLst/>
              <a:gdLst/>
              <a:ahLst/>
              <a:cxnLst/>
              <a:rect l="l" t="t" r="r" b="b"/>
              <a:pathLst>
                <a:path w="123576" h="36517" extrusionOk="0">
                  <a:moveTo>
                    <a:pt x="17657" y="0"/>
                  </a:moveTo>
                  <a:cubicBezTo>
                    <a:pt x="7906" y="0"/>
                    <a:pt x="0" y="7906"/>
                    <a:pt x="0" y="17657"/>
                  </a:cubicBezTo>
                  <a:lnTo>
                    <a:pt x="0" y="18848"/>
                  </a:lnTo>
                  <a:cubicBezTo>
                    <a:pt x="0" y="28611"/>
                    <a:pt x="7906" y="36517"/>
                    <a:pt x="17657" y="36517"/>
                  </a:cubicBezTo>
                  <a:lnTo>
                    <a:pt x="105918" y="36517"/>
                  </a:lnTo>
                  <a:cubicBezTo>
                    <a:pt x="115669" y="36517"/>
                    <a:pt x="123575" y="28611"/>
                    <a:pt x="123575" y="18848"/>
                  </a:cubicBezTo>
                  <a:lnTo>
                    <a:pt x="123575" y="17657"/>
                  </a:lnTo>
                  <a:cubicBezTo>
                    <a:pt x="123575" y="7906"/>
                    <a:pt x="115669" y="0"/>
                    <a:pt x="10591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847;p29">
              <a:extLst>
                <a:ext uri="{FF2B5EF4-FFF2-40B4-BE49-F238E27FC236}">
                  <a16:creationId xmlns:a16="http://schemas.microsoft.com/office/drawing/2014/main" id="{50FC8133-E46C-4F55-8AC1-6B693799E7EC}"/>
                </a:ext>
              </a:extLst>
            </p:cNvPr>
            <p:cNvSpPr/>
            <p:nvPr/>
          </p:nvSpPr>
          <p:spPr>
            <a:xfrm>
              <a:off x="4905228" y="5307255"/>
              <a:ext cx="832352" cy="838844"/>
            </a:xfrm>
            <a:custGeom>
              <a:avLst/>
              <a:gdLst/>
              <a:ahLst/>
              <a:cxnLst/>
              <a:rect l="l" t="t" r="r" b="b"/>
              <a:pathLst>
                <a:path w="30636" h="30635" extrusionOk="0">
                  <a:moveTo>
                    <a:pt x="15312" y="0"/>
                  </a:moveTo>
                  <a:cubicBezTo>
                    <a:pt x="6859" y="0"/>
                    <a:pt x="1" y="6858"/>
                    <a:pt x="1" y="15311"/>
                  </a:cubicBezTo>
                  <a:cubicBezTo>
                    <a:pt x="1" y="23777"/>
                    <a:pt x="6859" y="30635"/>
                    <a:pt x="15312" y="30635"/>
                  </a:cubicBezTo>
                  <a:cubicBezTo>
                    <a:pt x="23778" y="30635"/>
                    <a:pt x="30636" y="23777"/>
                    <a:pt x="30636" y="15311"/>
                  </a:cubicBezTo>
                  <a:cubicBezTo>
                    <a:pt x="30636" y="6858"/>
                    <a:pt x="23778" y="0"/>
                    <a:pt x="153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/>
            </a:p>
          </p:txBody>
        </p:sp>
        <p:sp>
          <p:nvSpPr>
            <p:cNvPr id="33" name="Google Shape;1854;p29">
              <a:extLst>
                <a:ext uri="{FF2B5EF4-FFF2-40B4-BE49-F238E27FC236}">
                  <a16:creationId xmlns:a16="http://schemas.microsoft.com/office/drawing/2014/main" id="{3906BB28-4AA0-405B-AA40-94AA2378C7E4}"/>
                </a:ext>
              </a:extLst>
            </p:cNvPr>
            <p:cNvSpPr txBox="1"/>
            <p:nvPr/>
          </p:nvSpPr>
          <p:spPr>
            <a:xfrm>
              <a:off x="5712459" y="3244625"/>
              <a:ext cx="2064295" cy="4002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rgbClr val="FFFFFF"/>
                  </a:solidFill>
                  <a:latin typeface="Arial Narrow" panose="020B0606020202030204" pitchFamily="34" charset="0"/>
                  <a:sym typeface="Fira Sans Extra Condensed Medium"/>
                </a:rPr>
                <a:t>ACCIONES POLÍTICAS</a:t>
              </a:r>
              <a:endParaRPr sz="1600" b="1" dirty="0">
                <a:solidFill>
                  <a:srgbClr val="FFFFFF"/>
                </a:solidFill>
                <a:latin typeface="Arial Narrow" panose="020B0606020202030204" pitchFamily="34" charset="0"/>
                <a:sym typeface="Fira Sans Extra Condensed Medium"/>
              </a:endParaRPr>
            </a:p>
          </p:txBody>
        </p:sp>
        <p:sp>
          <p:nvSpPr>
            <p:cNvPr id="34" name="Google Shape;1855;p29">
              <a:extLst>
                <a:ext uri="{FF2B5EF4-FFF2-40B4-BE49-F238E27FC236}">
                  <a16:creationId xmlns:a16="http://schemas.microsoft.com/office/drawing/2014/main" id="{AE78A2A7-F20E-42D5-BF09-E9BD068B63DE}"/>
                </a:ext>
              </a:extLst>
            </p:cNvPr>
            <p:cNvSpPr txBox="1"/>
            <p:nvPr/>
          </p:nvSpPr>
          <p:spPr>
            <a:xfrm>
              <a:off x="8248002" y="3173852"/>
              <a:ext cx="2773771" cy="5693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100"/>
              </a:pPr>
              <a:r>
                <a:rPr lang="en" sz="1200" b="1" dirty="0">
                  <a:solidFill>
                    <a:srgbClr val="002060"/>
                  </a:solidFill>
                  <a:latin typeface="Arial Narrow" panose="020B0606020202030204" pitchFamily="34" charset="0"/>
                  <a:sym typeface="Fira Sans"/>
                </a:rPr>
                <a:t>Las decisiones del poder legislativo para: </a:t>
              </a:r>
            </a:p>
            <a:p>
              <a:pPr marL="228600" indent="-228600">
                <a:buClr>
                  <a:srgbClr val="000000"/>
                </a:buClr>
                <a:buSzPts val="1100"/>
                <a:buAutoNum type="alphaLcParenR"/>
              </a:pPr>
              <a:r>
                <a:rPr lang="en" sz="1200" b="1" dirty="0">
                  <a:solidFill>
                    <a:srgbClr val="002060"/>
                  </a:solidFill>
                  <a:latin typeface="Arial Narrow" panose="020B0606020202030204" pitchFamily="34" charset="0"/>
                  <a:sym typeface="Fira Sans"/>
                </a:rPr>
                <a:t>Emitir una norma</a:t>
              </a:r>
            </a:p>
            <a:p>
              <a:pPr marL="228600" indent="-228600">
                <a:buClr>
                  <a:srgbClr val="000000"/>
                </a:buClr>
                <a:buSzPts val="1100"/>
                <a:buAutoNum type="alphaLcParenR"/>
              </a:pPr>
              <a:r>
                <a:rPr lang="es-MX" sz="1200" b="1" dirty="0">
                  <a:solidFill>
                    <a:srgbClr val="002060"/>
                  </a:solidFill>
                  <a:latin typeface="Arial Narrow" panose="020B0606020202030204" pitchFamily="34" charset="0"/>
                  <a:sym typeface="Fira Sans"/>
                </a:rPr>
                <a:t>Crear al organismo</a:t>
              </a:r>
            </a:p>
            <a:p>
              <a:pPr marL="228600" indent="-228600">
                <a:buClr>
                  <a:srgbClr val="000000"/>
                </a:buClr>
                <a:buSzPts val="1100"/>
                <a:buAutoNum type="alphaLcParenR"/>
              </a:pPr>
              <a:r>
                <a:rPr lang="es-MX" sz="1200" b="1" dirty="0">
                  <a:solidFill>
                    <a:srgbClr val="002060"/>
                  </a:solidFill>
                  <a:latin typeface="Arial Narrow" panose="020B0606020202030204" pitchFamily="34" charset="0"/>
                  <a:sym typeface="Fira Sans"/>
                </a:rPr>
                <a:t>Respaldar la existencia de la autoridad de tutela.</a:t>
              </a:r>
              <a:endParaRPr sz="1200" b="1" dirty="0">
                <a:solidFill>
                  <a:srgbClr val="002060"/>
                </a:solidFill>
                <a:latin typeface="Arial Narrow" panose="020B0606020202030204" pitchFamily="34" charset="0"/>
                <a:sym typeface="Fira Sans"/>
              </a:endParaRPr>
            </a:p>
          </p:txBody>
        </p:sp>
        <p:sp>
          <p:nvSpPr>
            <p:cNvPr id="35" name="Google Shape;1856;p29">
              <a:extLst>
                <a:ext uri="{FF2B5EF4-FFF2-40B4-BE49-F238E27FC236}">
                  <a16:creationId xmlns:a16="http://schemas.microsoft.com/office/drawing/2014/main" id="{52141190-4070-4F48-A3B9-E3E729918ACE}"/>
                </a:ext>
              </a:extLst>
            </p:cNvPr>
            <p:cNvSpPr txBox="1"/>
            <p:nvPr/>
          </p:nvSpPr>
          <p:spPr>
            <a:xfrm>
              <a:off x="5712458" y="5526334"/>
              <a:ext cx="2064295" cy="4002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rgbClr val="FFFFFF"/>
                  </a:solidFill>
                  <a:latin typeface="Arial Narrow" panose="020B0606020202030204" pitchFamily="34" charset="0"/>
                  <a:sym typeface="Fira Sans Extra Condensed Medium"/>
                </a:rPr>
                <a:t>ACCIONES CULTURALES</a:t>
              </a:r>
              <a:endParaRPr sz="1600" b="1" dirty="0">
                <a:solidFill>
                  <a:srgbClr val="FFFFFF"/>
                </a:solidFill>
                <a:latin typeface="Arial Narrow" panose="020B0606020202030204" pitchFamily="34" charset="0"/>
                <a:sym typeface="Fira Sans Extra Condensed Medium"/>
              </a:endParaRPr>
            </a:p>
          </p:txBody>
        </p:sp>
        <p:sp>
          <p:nvSpPr>
            <p:cNvPr id="36" name="Google Shape;1857;p29">
              <a:extLst>
                <a:ext uri="{FF2B5EF4-FFF2-40B4-BE49-F238E27FC236}">
                  <a16:creationId xmlns:a16="http://schemas.microsoft.com/office/drawing/2014/main" id="{39820A47-0902-4253-9A92-3E2437F3E7DA}"/>
                </a:ext>
              </a:extLst>
            </p:cNvPr>
            <p:cNvSpPr txBox="1"/>
            <p:nvPr/>
          </p:nvSpPr>
          <p:spPr>
            <a:xfrm>
              <a:off x="8248002" y="5238153"/>
              <a:ext cx="2773771" cy="9884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100"/>
              </a:pPr>
              <a:r>
                <a:rPr lang="en" sz="1200" b="1" dirty="0">
                  <a:solidFill>
                    <a:srgbClr val="002060"/>
                  </a:solidFill>
                  <a:latin typeface="Arial Narrow" panose="020B0606020202030204" pitchFamily="34" charset="0"/>
                  <a:sym typeface="Fira Sans"/>
                </a:rPr>
                <a:t>La existencia y eficacia de esa norma jurídica válida consolida condiciones de regularidad y consistencia del comportamiento de los agentes gubernamentales con la norma. </a:t>
              </a:r>
              <a:endParaRPr sz="1200" b="1" dirty="0">
                <a:solidFill>
                  <a:srgbClr val="002060"/>
                </a:solidFill>
                <a:latin typeface="Arial Narrow" panose="020B0606020202030204" pitchFamily="34" charset="0"/>
                <a:sym typeface="Fira Sans"/>
              </a:endParaRPr>
            </a:p>
          </p:txBody>
        </p:sp>
        <p:sp>
          <p:nvSpPr>
            <p:cNvPr id="37" name="Google Shape;1858;p29">
              <a:extLst>
                <a:ext uri="{FF2B5EF4-FFF2-40B4-BE49-F238E27FC236}">
                  <a16:creationId xmlns:a16="http://schemas.microsoft.com/office/drawing/2014/main" id="{BB172688-0201-4C59-943F-0CB2B52C5E5A}"/>
                </a:ext>
              </a:extLst>
            </p:cNvPr>
            <p:cNvSpPr txBox="1"/>
            <p:nvPr/>
          </p:nvSpPr>
          <p:spPr>
            <a:xfrm>
              <a:off x="5712459" y="2107133"/>
              <a:ext cx="2064295" cy="4002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rgbClr val="FFFFFF"/>
                  </a:solidFill>
                  <a:latin typeface="Arial Narrow" panose="020B0606020202030204" pitchFamily="34" charset="0"/>
                  <a:ea typeface="Fira Sans Extra Condensed Medium"/>
                  <a:cs typeface="Fira Sans Extra Condensed Medium"/>
                  <a:sym typeface="Fira Sans Extra Condensed Medium"/>
                </a:rPr>
                <a:t>ACCIONES JURÍDICAS</a:t>
              </a:r>
              <a:endParaRPr sz="1600" b="1" dirty="0">
                <a:solidFill>
                  <a:srgbClr val="FFFFFF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38" name="Google Shape;1859;p29">
              <a:extLst>
                <a:ext uri="{FF2B5EF4-FFF2-40B4-BE49-F238E27FC236}">
                  <a16:creationId xmlns:a16="http://schemas.microsoft.com/office/drawing/2014/main" id="{CE43E0D4-7A7D-473D-93BC-23BE280E5AE2}"/>
                </a:ext>
              </a:extLst>
            </p:cNvPr>
            <p:cNvSpPr txBox="1"/>
            <p:nvPr/>
          </p:nvSpPr>
          <p:spPr>
            <a:xfrm>
              <a:off x="8248002" y="1804186"/>
              <a:ext cx="2773771" cy="9998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s-MX" sz="1300" b="1" dirty="0">
                  <a:solidFill>
                    <a:srgbClr val="FFFF00"/>
                  </a:solidFill>
                  <a:latin typeface="Arial Narrow" panose="020B0606020202030204" pitchFamily="34" charset="0"/>
                  <a:ea typeface="Fira Sans"/>
                  <a:cs typeface="Fira Sans"/>
                  <a:sym typeface="Fira Sans"/>
                </a:rPr>
                <a:t>La</a:t>
              </a:r>
              <a:r>
                <a:rPr lang="en" sz="1300" b="1" dirty="0">
                  <a:solidFill>
                    <a:srgbClr val="FFFF00"/>
                  </a:solidFill>
                  <a:latin typeface="Arial Narrow" panose="020B0606020202030204" pitchFamily="34" charset="0"/>
                  <a:ea typeface="Fira Sans"/>
                  <a:cs typeface="Fira Sans"/>
                  <a:sym typeface="Fira Sans"/>
                </a:rPr>
                <a:t> existencia y eficacia de una norma jurídica válida que regula los recursos procesales para conseguir la sanción o indemnización</a:t>
              </a:r>
              <a:endParaRPr sz="1300" b="1" dirty="0">
                <a:solidFill>
                  <a:srgbClr val="FFFF00"/>
                </a:solidFill>
                <a:latin typeface="Arial Narrow" panose="020B0606020202030204" pitchFamily="34" charset="0"/>
                <a:ea typeface="Fira Sans"/>
                <a:cs typeface="Fira Sans"/>
                <a:sym typeface="Fira Sans"/>
              </a:endParaRPr>
            </a:p>
          </p:txBody>
        </p:sp>
        <p:sp>
          <p:nvSpPr>
            <p:cNvPr id="40" name="Google Shape;1861;p29">
              <a:extLst>
                <a:ext uri="{FF2B5EF4-FFF2-40B4-BE49-F238E27FC236}">
                  <a16:creationId xmlns:a16="http://schemas.microsoft.com/office/drawing/2014/main" id="{B609B793-424E-4B51-A806-00EB205AA112}"/>
                </a:ext>
              </a:extLst>
            </p:cNvPr>
            <p:cNvSpPr/>
            <p:nvPr/>
          </p:nvSpPr>
          <p:spPr>
            <a:xfrm>
              <a:off x="5159453" y="3327319"/>
              <a:ext cx="223365" cy="237968"/>
            </a:xfrm>
            <a:custGeom>
              <a:avLst/>
              <a:gdLst/>
              <a:ahLst/>
              <a:cxnLst/>
              <a:rect l="l" t="t" r="r" b="b"/>
              <a:pathLst>
                <a:path w="6459" h="6239" extrusionOk="0">
                  <a:moveTo>
                    <a:pt x="3403" y="2079"/>
                  </a:moveTo>
                  <a:cubicBezTo>
                    <a:pt x="3781" y="2079"/>
                    <a:pt x="4096" y="2394"/>
                    <a:pt x="4096" y="2773"/>
                  </a:cubicBezTo>
                  <a:cubicBezTo>
                    <a:pt x="4096" y="3182"/>
                    <a:pt x="3781" y="3497"/>
                    <a:pt x="3403" y="3497"/>
                  </a:cubicBezTo>
                  <a:cubicBezTo>
                    <a:pt x="2993" y="3434"/>
                    <a:pt x="2678" y="3119"/>
                    <a:pt x="2678" y="2773"/>
                  </a:cubicBezTo>
                  <a:cubicBezTo>
                    <a:pt x="2678" y="2394"/>
                    <a:pt x="2993" y="2079"/>
                    <a:pt x="3403" y="2079"/>
                  </a:cubicBezTo>
                  <a:close/>
                  <a:moveTo>
                    <a:pt x="3371" y="693"/>
                  </a:moveTo>
                  <a:cubicBezTo>
                    <a:pt x="4694" y="693"/>
                    <a:pt x="5765" y="1796"/>
                    <a:pt x="5765" y="3119"/>
                  </a:cubicBezTo>
                  <a:cubicBezTo>
                    <a:pt x="5765" y="3686"/>
                    <a:pt x="5545" y="4222"/>
                    <a:pt x="5198" y="4663"/>
                  </a:cubicBezTo>
                  <a:cubicBezTo>
                    <a:pt x="5072" y="4442"/>
                    <a:pt x="4915" y="4190"/>
                    <a:pt x="4694" y="4001"/>
                  </a:cubicBezTo>
                  <a:cubicBezTo>
                    <a:pt x="4568" y="3907"/>
                    <a:pt x="4442" y="3812"/>
                    <a:pt x="4348" y="3749"/>
                  </a:cubicBezTo>
                  <a:cubicBezTo>
                    <a:pt x="4568" y="3529"/>
                    <a:pt x="4726" y="3182"/>
                    <a:pt x="4726" y="2804"/>
                  </a:cubicBezTo>
                  <a:cubicBezTo>
                    <a:pt x="4726" y="2079"/>
                    <a:pt x="4096" y="1449"/>
                    <a:pt x="3340" y="1449"/>
                  </a:cubicBezTo>
                  <a:cubicBezTo>
                    <a:pt x="2615" y="1449"/>
                    <a:pt x="1985" y="2079"/>
                    <a:pt x="1985" y="2804"/>
                  </a:cubicBezTo>
                  <a:cubicBezTo>
                    <a:pt x="1985" y="3182"/>
                    <a:pt x="2142" y="3529"/>
                    <a:pt x="2363" y="3749"/>
                  </a:cubicBezTo>
                  <a:lnTo>
                    <a:pt x="2016" y="4001"/>
                  </a:lnTo>
                  <a:cubicBezTo>
                    <a:pt x="1827" y="4190"/>
                    <a:pt x="1607" y="4442"/>
                    <a:pt x="1512" y="4663"/>
                  </a:cubicBezTo>
                  <a:cubicBezTo>
                    <a:pt x="1040" y="4064"/>
                    <a:pt x="882" y="3434"/>
                    <a:pt x="945" y="2773"/>
                  </a:cubicBezTo>
                  <a:cubicBezTo>
                    <a:pt x="1103" y="1670"/>
                    <a:pt x="2111" y="693"/>
                    <a:pt x="3371" y="693"/>
                  </a:cubicBezTo>
                  <a:close/>
                  <a:moveTo>
                    <a:pt x="3371" y="4159"/>
                  </a:moveTo>
                  <a:cubicBezTo>
                    <a:pt x="4001" y="4159"/>
                    <a:pt x="4505" y="4600"/>
                    <a:pt x="4694" y="5135"/>
                  </a:cubicBezTo>
                  <a:cubicBezTo>
                    <a:pt x="4316" y="5387"/>
                    <a:pt x="3875" y="5545"/>
                    <a:pt x="3371" y="5545"/>
                  </a:cubicBezTo>
                  <a:cubicBezTo>
                    <a:pt x="2898" y="5545"/>
                    <a:pt x="2426" y="5387"/>
                    <a:pt x="2016" y="5135"/>
                  </a:cubicBezTo>
                  <a:cubicBezTo>
                    <a:pt x="2174" y="4537"/>
                    <a:pt x="2741" y="4159"/>
                    <a:pt x="3371" y="4159"/>
                  </a:cubicBezTo>
                  <a:close/>
                  <a:moveTo>
                    <a:pt x="3308" y="0"/>
                  </a:moveTo>
                  <a:cubicBezTo>
                    <a:pt x="1701" y="0"/>
                    <a:pt x="441" y="1229"/>
                    <a:pt x="252" y="2710"/>
                  </a:cubicBezTo>
                  <a:cubicBezTo>
                    <a:pt x="0" y="4600"/>
                    <a:pt x="1512" y="6238"/>
                    <a:pt x="3371" y="6238"/>
                  </a:cubicBezTo>
                  <a:cubicBezTo>
                    <a:pt x="5104" y="6238"/>
                    <a:pt x="6459" y="4820"/>
                    <a:pt x="6459" y="3119"/>
                  </a:cubicBezTo>
                  <a:cubicBezTo>
                    <a:pt x="6459" y="1386"/>
                    <a:pt x="5041" y="0"/>
                    <a:pt x="33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862;p29">
              <a:extLst>
                <a:ext uri="{FF2B5EF4-FFF2-40B4-BE49-F238E27FC236}">
                  <a16:creationId xmlns:a16="http://schemas.microsoft.com/office/drawing/2014/main" id="{6CE86A5A-F071-4AC6-8662-DED69FC717CA}"/>
                </a:ext>
              </a:extLst>
            </p:cNvPr>
            <p:cNvSpPr/>
            <p:nvPr/>
          </p:nvSpPr>
          <p:spPr>
            <a:xfrm>
              <a:off x="5071200" y="3217966"/>
              <a:ext cx="411836" cy="454234"/>
            </a:xfrm>
            <a:custGeom>
              <a:avLst/>
              <a:gdLst/>
              <a:ahLst/>
              <a:cxnLst/>
              <a:rect l="l" t="t" r="r" b="b"/>
              <a:pathLst>
                <a:path w="11909" h="11909" extrusionOk="0">
                  <a:moveTo>
                    <a:pt x="6270" y="1512"/>
                  </a:moveTo>
                  <a:cubicBezTo>
                    <a:pt x="8475" y="1670"/>
                    <a:pt x="10239" y="3434"/>
                    <a:pt x="10397" y="5640"/>
                  </a:cubicBezTo>
                  <a:lnTo>
                    <a:pt x="10082" y="5640"/>
                  </a:lnTo>
                  <a:cubicBezTo>
                    <a:pt x="9893" y="5640"/>
                    <a:pt x="9735" y="5797"/>
                    <a:pt x="9735" y="5986"/>
                  </a:cubicBezTo>
                  <a:cubicBezTo>
                    <a:pt x="9735" y="6207"/>
                    <a:pt x="9893" y="6364"/>
                    <a:pt x="10082" y="6364"/>
                  </a:cubicBezTo>
                  <a:lnTo>
                    <a:pt x="10397" y="6364"/>
                  </a:lnTo>
                  <a:cubicBezTo>
                    <a:pt x="10239" y="8569"/>
                    <a:pt x="8475" y="10334"/>
                    <a:pt x="6270" y="10491"/>
                  </a:cubicBezTo>
                  <a:lnTo>
                    <a:pt x="6270" y="10176"/>
                  </a:lnTo>
                  <a:cubicBezTo>
                    <a:pt x="6270" y="9987"/>
                    <a:pt x="6112" y="9830"/>
                    <a:pt x="5923" y="9830"/>
                  </a:cubicBezTo>
                  <a:cubicBezTo>
                    <a:pt x="5703" y="9830"/>
                    <a:pt x="5545" y="9987"/>
                    <a:pt x="5545" y="10176"/>
                  </a:cubicBezTo>
                  <a:lnTo>
                    <a:pt x="5545" y="10491"/>
                  </a:lnTo>
                  <a:cubicBezTo>
                    <a:pt x="3340" y="10334"/>
                    <a:pt x="1575" y="8569"/>
                    <a:pt x="1418" y="6364"/>
                  </a:cubicBezTo>
                  <a:lnTo>
                    <a:pt x="1733" y="6364"/>
                  </a:lnTo>
                  <a:cubicBezTo>
                    <a:pt x="1922" y="6364"/>
                    <a:pt x="2079" y="6207"/>
                    <a:pt x="2079" y="5986"/>
                  </a:cubicBezTo>
                  <a:cubicBezTo>
                    <a:pt x="2142" y="5797"/>
                    <a:pt x="1985" y="5640"/>
                    <a:pt x="1764" y="5640"/>
                  </a:cubicBezTo>
                  <a:lnTo>
                    <a:pt x="1418" y="5640"/>
                  </a:lnTo>
                  <a:cubicBezTo>
                    <a:pt x="1575" y="3434"/>
                    <a:pt x="3340" y="1670"/>
                    <a:pt x="5545" y="1512"/>
                  </a:cubicBezTo>
                  <a:lnTo>
                    <a:pt x="5545" y="1827"/>
                  </a:lnTo>
                  <a:cubicBezTo>
                    <a:pt x="5545" y="2016"/>
                    <a:pt x="5703" y="2174"/>
                    <a:pt x="5923" y="2174"/>
                  </a:cubicBezTo>
                  <a:cubicBezTo>
                    <a:pt x="6112" y="2174"/>
                    <a:pt x="6270" y="2016"/>
                    <a:pt x="6270" y="1827"/>
                  </a:cubicBezTo>
                  <a:lnTo>
                    <a:pt x="6270" y="1512"/>
                  </a:lnTo>
                  <a:close/>
                  <a:moveTo>
                    <a:pt x="5955" y="0"/>
                  </a:moveTo>
                  <a:cubicBezTo>
                    <a:pt x="5766" y="0"/>
                    <a:pt x="5608" y="158"/>
                    <a:pt x="5608" y="347"/>
                  </a:cubicBezTo>
                  <a:lnTo>
                    <a:pt x="5608" y="756"/>
                  </a:lnTo>
                  <a:cubicBezTo>
                    <a:pt x="2993" y="914"/>
                    <a:pt x="914" y="2993"/>
                    <a:pt x="756" y="5608"/>
                  </a:cubicBezTo>
                  <a:lnTo>
                    <a:pt x="347" y="5608"/>
                  </a:lnTo>
                  <a:cubicBezTo>
                    <a:pt x="158" y="5608"/>
                    <a:pt x="0" y="5766"/>
                    <a:pt x="0" y="5955"/>
                  </a:cubicBezTo>
                  <a:cubicBezTo>
                    <a:pt x="0" y="6144"/>
                    <a:pt x="158" y="6301"/>
                    <a:pt x="347" y="6301"/>
                  </a:cubicBezTo>
                  <a:lnTo>
                    <a:pt x="756" y="6301"/>
                  </a:lnTo>
                  <a:cubicBezTo>
                    <a:pt x="914" y="8916"/>
                    <a:pt x="2993" y="10995"/>
                    <a:pt x="5608" y="11153"/>
                  </a:cubicBezTo>
                  <a:lnTo>
                    <a:pt x="5608" y="11562"/>
                  </a:lnTo>
                  <a:cubicBezTo>
                    <a:pt x="5608" y="11751"/>
                    <a:pt x="5766" y="11909"/>
                    <a:pt x="5955" y="11909"/>
                  </a:cubicBezTo>
                  <a:cubicBezTo>
                    <a:pt x="6144" y="11909"/>
                    <a:pt x="6301" y="11751"/>
                    <a:pt x="6301" y="11562"/>
                  </a:cubicBezTo>
                  <a:lnTo>
                    <a:pt x="6301" y="11153"/>
                  </a:lnTo>
                  <a:cubicBezTo>
                    <a:pt x="8916" y="10995"/>
                    <a:pt x="10995" y="8916"/>
                    <a:pt x="11153" y="6301"/>
                  </a:cubicBezTo>
                  <a:lnTo>
                    <a:pt x="11531" y="6301"/>
                  </a:lnTo>
                  <a:cubicBezTo>
                    <a:pt x="11751" y="6301"/>
                    <a:pt x="11909" y="6144"/>
                    <a:pt x="11909" y="5955"/>
                  </a:cubicBezTo>
                  <a:cubicBezTo>
                    <a:pt x="11909" y="5766"/>
                    <a:pt x="11751" y="5608"/>
                    <a:pt x="11531" y="5608"/>
                  </a:cubicBezTo>
                  <a:lnTo>
                    <a:pt x="11153" y="5608"/>
                  </a:lnTo>
                  <a:cubicBezTo>
                    <a:pt x="10995" y="2993"/>
                    <a:pt x="8916" y="914"/>
                    <a:pt x="6301" y="756"/>
                  </a:cubicBezTo>
                  <a:lnTo>
                    <a:pt x="6301" y="347"/>
                  </a:lnTo>
                  <a:cubicBezTo>
                    <a:pt x="6301" y="158"/>
                    <a:pt x="6144" y="0"/>
                    <a:pt x="59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864;p29">
              <a:extLst>
                <a:ext uri="{FF2B5EF4-FFF2-40B4-BE49-F238E27FC236}">
                  <a16:creationId xmlns:a16="http://schemas.microsoft.com/office/drawing/2014/main" id="{82349B2D-A0B1-4D23-B309-724C657DA202}"/>
                </a:ext>
              </a:extLst>
            </p:cNvPr>
            <p:cNvSpPr/>
            <p:nvPr/>
          </p:nvSpPr>
          <p:spPr>
            <a:xfrm>
              <a:off x="5073277" y="2077214"/>
              <a:ext cx="409692" cy="450686"/>
            </a:xfrm>
            <a:custGeom>
              <a:avLst/>
              <a:gdLst/>
              <a:ahLst/>
              <a:cxnLst/>
              <a:rect l="l" t="t" r="r" b="b"/>
              <a:pathLst>
                <a:path w="11847" h="11816" extrusionOk="0">
                  <a:moveTo>
                    <a:pt x="3151" y="694"/>
                  </a:moveTo>
                  <a:cubicBezTo>
                    <a:pt x="3718" y="694"/>
                    <a:pt x="4159" y="1166"/>
                    <a:pt x="4159" y="1734"/>
                  </a:cubicBezTo>
                  <a:cubicBezTo>
                    <a:pt x="4159" y="2301"/>
                    <a:pt x="3686" y="2742"/>
                    <a:pt x="3151" y="2742"/>
                  </a:cubicBezTo>
                  <a:cubicBezTo>
                    <a:pt x="2584" y="2742"/>
                    <a:pt x="2111" y="2269"/>
                    <a:pt x="2111" y="1734"/>
                  </a:cubicBezTo>
                  <a:cubicBezTo>
                    <a:pt x="2080" y="1166"/>
                    <a:pt x="2552" y="694"/>
                    <a:pt x="3151" y="694"/>
                  </a:cubicBezTo>
                  <a:close/>
                  <a:moveTo>
                    <a:pt x="8727" y="694"/>
                  </a:moveTo>
                  <a:cubicBezTo>
                    <a:pt x="9326" y="694"/>
                    <a:pt x="9767" y="1166"/>
                    <a:pt x="9767" y="1734"/>
                  </a:cubicBezTo>
                  <a:cubicBezTo>
                    <a:pt x="9767" y="2301"/>
                    <a:pt x="9294" y="2742"/>
                    <a:pt x="8727" y="2742"/>
                  </a:cubicBezTo>
                  <a:cubicBezTo>
                    <a:pt x="8128" y="2742"/>
                    <a:pt x="7719" y="2269"/>
                    <a:pt x="7719" y="1734"/>
                  </a:cubicBezTo>
                  <a:cubicBezTo>
                    <a:pt x="7656" y="1166"/>
                    <a:pt x="8128" y="694"/>
                    <a:pt x="8727" y="694"/>
                  </a:cubicBezTo>
                  <a:close/>
                  <a:moveTo>
                    <a:pt x="5923" y="4852"/>
                  </a:moveTo>
                  <a:cubicBezTo>
                    <a:pt x="6522" y="4852"/>
                    <a:pt x="6994" y="5325"/>
                    <a:pt x="6994" y="5861"/>
                  </a:cubicBezTo>
                  <a:cubicBezTo>
                    <a:pt x="6994" y="6396"/>
                    <a:pt x="6522" y="6869"/>
                    <a:pt x="5923" y="6869"/>
                  </a:cubicBezTo>
                  <a:cubicBezTo>
                    <a:pt x="5356" y="6869"/>
                    <a:pt x="4883" y="6428"/>
                    <a:pt x="4883" y="5861"/>
                  </a:cubicBezTo>
                  <a:cubicBezTo>
                    <a:pt x="4883" y="5294"/>
                    <a:pt x="5356" y="4852"/>
                    <a:pt x="5923" y="4852"/>
                  </a:cubicBezTo>
                  <a:close/>
                  <a:moveTo>
                    <a:pt x="3151" y="3466"/>
                  </a:moveTo>
                  <a:cubicBezTo>
                    <a:pt x="3875" y="3466"/>
                    <a:pt x="4600" y="3813"/>
                    <a:pt x="5072" y="4380"/>
                  </a:cubicBezTo>
                  <a:cubicBezTo>
                    <a:pt x="4537" y="4695"/>
                    <a:pt x="4159" y="5231"/>
                    <a:pt x="4159" y="5861"/>
                  </a:cubicBezTo>
                  <a:cubicBezTo>
                    <a:pt x="4159" y="6239"/>
                    <a:pt x="4285" y="6617"/>
                    <a:pt x="4505" y="6900"/>
                  </a:cubicBezTo>
                  <a:lnTo>
                    <a:pt x="693" y="6900"/>
                  </a:lnTo>
                  <a:lnTo>
                    <a:pt x="693" y="5892"/>
                  </a:lnTo>
                  <a:cubicBezTo>
                    <a:pt x="693" y="4569"/>
                    <a:pt x="1796" y="3466"/>
                    <a:pt x="3151" y="3466"/>
                  </a:cubicBezTo>
                  <a:close/>
                  <a:moveTo>
                    <a:pt x="8696" y="3498"/>
                  </a:moveTo>
                  <a:cubicBezTo>
                    <a:pt x="10019" y="3498"/>
                    <a:pt x="11121" y="4600"/>
                    <a:pt x="11121" y="5955"/>
                  </a:cubicBezTo>
                  <a:lnTo>
                    <a:pt x="11121" y="6932"/>
                  </a:lnTo>
                  <a:lnTo>
                    <a:pt x="7309" y="6932"/>
                  </a:lnTo>
                  <a:cubicBezTo>
                    <a:pt x="7561" y="6617"/>
                    <a:pt x="7656" y="6270"/>
                    <a:pt x="7656" y="5892"/>
                  </a:cubicBezTo>
                  <a:cubicBezTo>
                    <a:pt x="7656" y="5262"/>
                    <a:pt x="7309" y="4726"/>
                    <a:pt x="6774" y="4411"/>
                  </a:cubicBezTo>
                  <a:cubicBezTo>
                    <a:pt x="7215" y="3813"/>
                    <a:pt x="7939" y="3498"/>
                    <a:pt x="8696" y="3498"/>
                  </a:cubicBezTo>
                  <a:close/>
                  <a:moveTo>
                    <a:pt x="5923" y="7625"/>
                  </a:moveTo>
                  <a:cubicBezTo>
                    <a:pt x="6207" y="7625"/>
                    <a:pt x="6490" y="7656"/>
                    <a:pt x="6711" y="7751"/>
                  </a:cubicBezTo>
                  <a:lnTo>
                    <a:pt x="5923" y="8791"/>
                  </a:lnTo>
                  <a:lnTo>
                    <a:pt x="5135" y="7751"/>
                  </a:lnTo>
                  <a:cubicBezTo>
                    <a:pt x="5388" y="7688"/>
                    <a:pt x="5671" y="7625"/>
                    <a:pt x="5923" y="7625"/>
                  </a:cubicBezTo>
                  <a:close/>
                  <a:moveTo>
                    <a:pt x="4505" y="8066"/>
                  </a:moveTo>
                  <a:lnTo>
                    <a:pt x="5577" y="9484"/>
                  </a:lnTo>
                  <a:lnTo>
                    <a:pt x="5577" y="11153"/>
                  </a:lnTo>
                  <a:lnTo>
                    <a:pt x="3497" y="11153"/>
                  </a:lnTo>
                  <a:lnTo>
                    <a:pt x="3497" y="10019"/>
                  </a:lnTo>
                  <a:cubicBezTo>
                    <a:pt x="3497" y="9200"/>
                    <a:pt x="3875" y="8507"/>
                    <a:pt x="4505" y="8066"/>
                  </a:cubicBezTo>
                  <a:close/>
                  <a:moveTo>
                    <a:pt x="7341" y="8066"/>
                  </a:moveTo>
                  <a:cubicBezTo>
                    <a:pt x="7939" y="8507"/>
                    <a:pt x="8381" y="9263"/>
                    <a:pt x="8381" y="10051"/>
                  </a:cubicBezTo>
                  <a:lnTo>
                    <a:pt x="8381" y="11153"/>
                  </a:lnTo>
                  <a:lnTo>
                    <a:pt x="6301" y="11153"/>
                  </a:lnTo>
                  <a:lnTo>
                    <a:pt x="6301" y="9484"/>
                  </a:lnTo>
                  <a:lnTo>
                    <a:pt x="7341" y="8066"/>
                  </a:lnTo>
                  <a:close/>
                  <a:moveTo>
                    <a:pt x="3088" y="1"/>
                  </a:moveTo>
                  <a:cubicBezTo>
                    <a:pt x="2143" y="1"/>
                    <a:pt x="1355" y="788"/>
                    <a:pt x="1355" y="1734"/>
                  </a:cubicBezTo>
                  <a:cubicBezTo>
                    <a:pt x="1355" y="2238"/>
                    <a:pt x="1575" y="2679"/>
                    <a:pt x="1922" y="2994"/>
                  </a:cubicBezTo>
                  <a:cubicBezTo>
                    <a:pt x="788" y="3466"/>
                    <a:pt x="0" y="4569"/>
                    <a:pt x="0" y="5861"/>
                  </a:cubicBezTo>
                  <a:lnTo>
                    <a:pt x="0" y="7247"/>
                  </a:lnTo>
                  <a:cubicBezTo>
                    <a:pt x="0" y="7436"/>
                    <a:pt x="158" y="7593"/>
                    <a:pt x="347" y="7593"/>
                  </a:cubicBezTo>
                  <a:lnTo>
                    <a:pt x="3938" y="7593"/>
                  </a:lnTo>
                  <a:cubicBezTo>
                    <a:pt x="3214" y="8192"/>
                    <a:pt x="2741" y="9043"/>
                    <a:pt x="2741" y="10019"/>
                  </a:cubicBezTo>
                  <a:lnTo>
                    <a:pt x="2741" y="11437"/>
                  </a:lnTo>
                  <a:cubicBezTo>
                    <a:pt x="2741" y="11658"/>
                    <a:pt x="2899" y="11815"/>
                    <a:pt x="3088" y="11815"/>
                  </a:cubicBezTo>
                  <a:lnTo>
                    <a:pt x="8696" y="11815"/>
                  </a:lnTo>
                  <a:cubicBezTo>
                    <a:pt x="8885" y="11815"/>
                    <a:pt x="9042" y="11658"/>
                    <a:pt x="9042" y="11437"/>
                  </a:cubicBezTo>
                  <a:lnTo>
                    <a:pt x="9042" y="10019"/>
                  </a:lnTo>
                  <a:cubicBezTo>
                    <a:pt x="9042" y="9043"/>
                    <a:pt x="8570" y="8192"/>
                    <a:pt x="7876" y="7593"/>
                  </a:cubicBezTo>
                  <a:lnTo>
                    <a:pt x="11436" y="7593"/>
                  </a:lnTo>
                  <a:cubicBezTo>
                    <a:pt x="11657" y="7593"/>
                    <a:pt x="11815" y="7436"/>
                    <a:pt x="11815" y="7247"/>
                  </a:cubicBezTo>
                  <a:lnTo>
                    <a:pt x="11815" y="5861"/>
                  </a:lnTo>
                  <a:cubicBezTo>
                    <a:pt x="11846" y="4600"/>
                    <a:pt x="11027" y="3466"/>
                    <a:pt x="9861" y="2994"/>
                  </a:cubicBezTo>
                  <a:cubicBezTo>
                    <a:pt x="10239" y="2679"/>
                    <a:pt x="10428" y="2206"/>
                    <a:pt x="10428" y="1734"/>
                  </a:cubicBezTo>
                  <a:cubicBezTo>
                    <a:pt x="10428" y="788"/>
                    <a:pt x="9641" y="1"/>
                    <a:pt x="8696" y="1"/>
                  </a:cubicBezTo>
                  <a:cubicBezTo>
                    <a:pt x="7750" y="1"/>
                    <a:pt x="6963" y="788"/>
                    <a:pt x="6963" y="1734"/>
                  </a:cubicBezTo>
                  <a:cubicBezTo>
                    <a:pt x="6963" y="2238"/>
                    <a:pt x="7152" y="2679"/>
                    <a:pt x="7498" y="2994"/>
                  </a:cubicBezTo>
                  <a:cubicBezTo>
                    <a:pt x="6931" y="3214"/>
                    <a:pt x="6396" y="3624"/>
                    <a:pt x="6049" y="4159"/>
                  </a:cubicBezTo>
                  <a:lnTo>
                    <a:pt x="5734" y="4159"/>
                  </a:lnTo>
                  <a:cubicBezTo>
                    <a:pt x="5388" y="3655"/>
                    <a:pt x="4883" y="3214"/>
                    <a:pt x="4285" y="2994"/>
                  </a:cubicBezTo>
                  <a:cubicBezTo>
                    <a:pt x="4631" y="2679"/>
                    <a:pt x="4820" y="2238"/>
                    <a:pt x="4820" y="1734"/>
                  </a:cubicBezTo>
                  <a:cubicBezTo>
                    <a:pt x="4820" y="788"/>
                    <a:pt x="4033" y="1"/>
                    <a:pt x="30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865;p29">
              <a:extLst>
                <a:ext uri="{FF2B5EF4-FFF2-40B4-BE49-F238E27FC236}">
                  <a16:creationId xmlns:a16="http://schemas.microsoft.com/office/drawing/2014/main" id="{797483DD-9DA0-491E-8EB7-DBBE6909E9B6}"/>
                </a:ext>
              </a:extLst>
            </p:cNvPr>
            <p:cNvSpPr/>
            <p:nvPr/>
          </p:nvSpPr>
          <p:spPr>
            <a:xfrm>
              <a:off x="5385967" y="2262279"/>
              <a:ext cx="49037" cy="26471"/>
            </a:xfrm>
            <a:custGeom>
              <a:avLst/>
              <a:gdLst/>
              <a:ahLst/>
              <a:cxnLst/>
              <a:rect l="l" t="t" r="r" b="b"/>
              <a:pathLst>
                <a:path w="1418" h="694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36"/>
                    <a:pt x="158" y="694"/>
                    <a:pt x="347" y="694"/>
                  </a:cubicBezTo>
                  <a:lnTo>
                    <a:pt x="1071" y="694"/>
                  </a:lnTo>
                  <a:cubicBezTo>
                    <a:pt x="1260" y="694"/>
                    <a:pt x="1418" y="536"/>
                    <a:pt x="1418" y="347"/>
                  </a:cubicBezTo>
                  <a:cubicBezTo>
                    <a:pt x="1418" y="158"/>
                    <a:pt x="1260" y="0"/>
                    <a:pt x="10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866;p29">
              <a:extLst>
                <a:ext uri="{FF2B5EF4-FFF2-40B4-BE49-F238E27FC236}">
                  <a16:creationId xmlns:a16="http://schemas.microsoft.com/office/drawing/2014/main" id="{AB054FFC-C170-4DA7-B916-1D29FA0EAF77}"/>
                </a:ext>
              </a:extLst>
            </p:cNvPr>
            <p:cNvSpPr/>
            <p:nvPr/>
          </p:nvSpPr>
          <p:spPr>
            <a:xfrm>
              <a:off x="5120101" y="2262279"/>
              <a:ext cx="49072" cy="26471"/>
            </a:xfrm>
            <a:custGeom>
              <a:avLst/>
              <a:gdLst/>
              <a:ahLst/>
              <a:cxnLst/>
              <a:rect l="l" t="t" r="r" b="b"/>
              <a:pathLst>
                <a:path w="1419" h="694" extrusionOk="0">
                  <a:moveTo>
                    <a:pt x="379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36"/>
                    <a:pt x="158" y="694"/>
                    <a:pt x="379" y="694"/>
                  </a:cubicBezTo>
                  <a:lnTo>
                    <a:pt x="1072" y="694"/>
                  </a:lnTo>
                  <a:cubicBezTo>
                    <a:pt x="1261" y="694"/>
                    <a:pt x="1419" y="536"/>
                    <a:pt x="1419" y="347"/>
                  </a:cubicBezTo>
                  <a:cubicBezTo>
                    <a:pt x="1419" y="158"/>
                    <a:pt x="1261" y="0"/>
                    <a:pt x="10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868;p29">
              <a:extLst>
                <a:ext uri="{FF2B5EF4-FFF2-40B4-BE49-F238E27FC236}">
                  <a16:creationId xmlns:a16="http://schemas.microsoft.com/office/drawing/2014/main" id="{EA7CF4DC-EB40-4545-B1BB-2B248A7576C0}"/>
                </a:ext>
              </a:extLst>
            </p:cNvPr>
            <p:cNvSpPr/>
            <p:nvPr/>
          </p:nvSpPr>
          <p:spPr>
            <a:xfrm>
              <a:off x="4857065" y="4085768"/>
              <a:ext cx="3067910" cy="999905"/>
            </a:xfrm>
            <a:custGeom>
              <a:avLst/>
              <a:gdLst/>
              <a:ahLst/>
              <a:cxnLst/>
              <a:rect l="l" t="t" r="r" b="b"/>
              <a:pathLst>
                <a:path w="123576" h="36517" extrusionOk="0">
                  <a:moveTo>
                    <a:pt x="17657" y="0"/>
                  </a:moveTo>
                  <a:cubicBezTo>
                    <a:pt x="7906" y="0"/>
                    <a:pt x="0" y="7906"/>
                    <a:pt x="0" y="17657"/>
                  </a:cubicBezTo>
                  <a:lnTo>
                    <a:pt x="0" y="18848"/>
                  </a:lnTo>
                  <a:cubicBezTo>
                    <a:pt x="0" y="28611"/>
                    <a:pt x="7906" y="36517"/>
                    <a:pt x="17657" y="36517"/>
                  </a:cubicBezTo>
                  <a:lnTo>
                    <a:pt x="105918" y="36517"/>
                  </a:lnTo>
                  <a:cubicBezTo>
                    <a:pt x="115669" y="36517"/>
                    <a:pt x="123575" y="28611"/>
                    <a:pt x="123575" y="18848"/>
                  </a:cubicBezTo>
                  <a:lnTo>
                    <a:pt x="123575" y="17657"/>
                  </a:lnTo>
                  <a:cubicBezTo>
                    <a:pt x="123575" y="7906"/>
                    <a:pt x="115669" y="0"/>
                    <a:pt x="10591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869;p29">
              <a:extLst>
                <a:ext uri="{FF2B5EF4-FFF2-40B4-BE49-F238E27FC236}">
                  <a16:creationId xmlns:a16="http://schemas.microsoft.com/office/drawing/2014/main" id="{EF3F6BAB-B892-4BC7-9593-067939AC53DB}"/>
                </a:ext>
              </a:extLst>
            </p:cNvPr>
            <p:cNvSpPr/>
            <p:nvPr/>
          </p:nvSpPr>
          <p:spPr>
            <a:xfrm>
              <a:off x="8100915" y="4085768"/>
              <a:ext cx="3067910" cy="999905"/>
            </a:xfrm>
            <a:custGeom>
              <a:avLst/>
              <a:gdLst/>
              <a:ahLst/>
              <a:cxnLst/>
              <a:rect l="l" t="t" r="r" b="b"/>
              <a:pathLst>
                <a:path w="123576" h="36517" extrusionOk="0">
                  <a:moveTo>
                    <a:pt x="17657" y="0"/>
                  </a:moveTo>
                  <a:cubicBezTo>
                    <a:pt x="7906" y="0"/>
                    <a:pt x="0" y="7906"/>
                    <a:pt x="0" y="17657"/>
                  </a:cubicBezTo>
                  <a:lnTo>
                    <a:pt x="0" y="18848"/>
                  </a:lnTo>
                  <a:cubicBezTo>
                    <a:pt x="0" y="28611"/>
                    <a:pt x="7906" y="36517"/>
                    <a:pt x="17657" y="36517"/>
                  </a:cubicBezTo>
                  <a:lnTo>
                    <a:pt x="105918" y="36517"/>
                  </a:lnTo>
                  <a:cubicBezTo>
                    <a:pt x="115669" y="36517"/>
                    <a:pt x="123575" y="28611"/>
                    <a:pt x="123575" y="18848"/>
                  </a:cubicBezTo>
                  <a:lnTo>
                    <a:pt x="123575" y="17657"/>
                  </a:lnTo>
                  <a:cubicBezTo>
                    <a:pt x="123575" y="7906"/>
                    <a:pt x="115669" y="0"/>
                    <a:pt x="10591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871;p29">
              <a:extLst>
                <a:ext uri="{FF2B5EF4-FFF2-40B4-BE49-F238E27FC236}">
                  <a16:creationId xmlns:a16="http://schemas.microsoft.com/office/drawing/2014/main" id="{9A4AE85D-B45B-404E-AE94-B6FA4B99D653}"/>
                </a:ext>
              </a:extLst>
            </p:cNvPr>
            <p:cNvSpPr/>
            <p:nvPr/>
          </p:nvSpPr>
          <p:spPr>
            <a:xfrm>
              <a:off x="4905228" y="4166300"/>
              <a:ext cx="832352" cy="838844"/>
            </a:xfrm>
            <a:custGeom>
              <a:avLst/>
              <a:gdLst/>
              <a:ahLst/>
              <a:cxnLst/>
              <a:rect l="l" t="t" r="r" b="b"/>
              <a:pathLst>
                <a:path w="30636" h="30635" extrusionOk="0">
                  <a:moveTo>
                    <a:pt x="15312" y="0"/>
                  </a:moveTo>
                  <a:cubicBezTo>
                    <a:pt x="6859" y="0"/>
                    <a:pt x="1" y="6858"/>
                    <a:pt x="1" y="15311"/>
                  </a:cubicBezTo>
                  <a:cubicBezTo>
                    <a:pt x="1" y="23777"/>
                    <a:pt x="6859" y="30635"/>
                    <a:pt x="15312" y="30635"/>
                  </a:cubicBezTo>
                  <a:cubicBezTo>
                    <a:pt x="23778" y="30635"/>
                    <a:pt x="30636" y="23777"/>
                    <a:pt x="30636" y="15311"/>
                  </a:cubicBezTo>
                  <a:cubicBezTo>
                    <a:pt x="30636" y="6858"/>
                    <a:pt x="23778" y="0"/>
                    <a:pt x="153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/>
            </a:p>
          </p:txBody>
        </p:sp>
        <p:sp>
          <p:nvSpPr>
            <p:cNvPr id="56" name="Google Shape;1877;p29">
              <a:extLst>
                <a:ext uri="{FF2B5EF4-FFF2-40B4-BE49-F238E27FC236}">
                  <a16:creationId xmlns:a16="http://schemas.microsoft.com/office/drawing/2014/main" id="{D68C004B-D308-41A8-BD23-1C55B86BE965}"/>
                </a:ext>
              </a:extLst>
            </p:cNvPr>
            <p:cNvSpPr txBox="1"/>
            <p:nvPr/>
          </p:nvSpPr>
          <p:spPr>
            <a:xfrm>
              <a:off x="5712458" y="4385379"/>
              <a:ext cx="2064295" cy="4002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1600" b="1" dirty="0">
                  <a:solidFill>
                    <a:schemeClr val="accent5"/>
                  </a:solidFill>
                  <a:latin typeface="Arial Narrow" panose="020B0606020202030204" pitchFamily="34" charset="0"/>
                  <a:sym typeface="Fira Sans Extra Condensed Medium"/>
                </a:rPr>
                <a:t>ACCIONES ADMINISTRATIVAS</a:t>
              </a:r>
              <a:endParaRPr sz="1600" b="1" dirty="0">
                <a:solidFill>
                  <a:schemeClr val="accent5"/>
                </a:solidFill>
                <a:latin typeface="Arial Narrow" panose="020B0606020202030204" pitchFamily="34" charset="0"/>
                <a:sym typeface="Fira Sans Extra Condensed Medium"/>
              </a:endParaRPr>
            </a:p>
          </p:txBody>
        </p:sp>
        <p:sp>
          <p:nvSpPr>
            <p:cNvPr id="57" name="Google Shape;1878;p29">
              <a:extLst>
                <a:ext uri="{FF2B5EF4-FFF2-40B4-BE49-F238E27FC236}">
                  <a16:creationId xmlns:a16="http://schemas.microsoft.com/office/drawing/2014/main" id="{4989DC06-2F62-4109-9FA5-3859E6B2AB16}"/>
                </a:ext>
              </a:extLst>
            </p:cNvPr>
            <p:cNvSpPr txBox="1"/>
            <p:nvPr/>
          </p:nvSpPr>
          <p:spPr>
            <a:xfrm>
              <a:off x="8248002" y="4300931"/>
              <a:ext cx="2773771" cy="5693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 b="1" dirty="0">
                  <a:solidFill>
                    <a:srgbClr val="FFFF00"/>
                  </a:solidFill>
                  <a:latin typeface="Arial Narrow" panose="020B0606020202030204" pitchFamily="34" charset="0"/>
                  <a:sym typeface="Fira Sans"/>
                </a:rPr>
                <a:t>El ejercicio de las funciones de garantía (personal calificado, presupuesto, etc.)</a:t>
              </a:r>
              <a:endParaRPr sz="1300" b="1" dirty="0">
                <a:solidFill>
                  <a:srgbClr val="FFFF00"/>
                </a:solidFill>
                <a:latin typeface="Arial Narrow" panose="020B0606020202030204" pitchFamily="34" charset="0"/>
                <a:sym typeface="Fira Sans"/>
              </a:endParaRPr>
            </a:p>
          </p:txBody>
        </p:sp>
        <p:sp>
          <p:nvSpPr>
            <p:cNvPr id="59" name="Google Shape;1880;p29">
              <a:extLst>
                <a:ext uri="{FF2B5EF4-FFF2-40B4-BE49-F238E27FC236}">
                  <a16:creationId xmlns:a16="http://schemas.microsoft.com/office/drawing/2014/main" id="{F75B1FEB-5586-40AC-8CAF-8C73E3B7A375}"/>
                </a:ext>
              </a:extLst>
            </p:cNvPr>
            <p:cNvSpPr/>
            <p:nvPr/>
          </p:nvSpPr>
          <p:spPr>
            <a:xfrm>
              <a:off x="5070419" y="4522089"/>
              <a:ext cx="220114" cy="292015"/>
            </a:xfrm>
            <a:custGeom>
              <a:avLst/>
              <a:gdLst/>
              <a:ahLst/>
              <a:cxnLst/>
              <a:rect l="l" t="t" r="r" b="b"/>
              <a:pathLst>
                <a:path w="6365" h="7656" extrusionOk="0">
                  <a:moveTo>
                    <a:pt x="3214" y="630"/>
                  </a:moveTo>
                  <a:cubicBezTo>
                    <a:pt x="3813" y="630"/>
                    <a:pt x="4286" y="1103"/>
                    <a:pt x="4286" y="1670"/>
                  </a:cubicBezTo>
                  <a:cubicBezTo>
                    <a:pt x="4286" y="2206"/>
                    <a:pt x="3813" y="2678"/>
                    <a:pt x="3214" y="2678"/>
                  </a:cubicBezTo>
                  <a:cubicBezTo>
                    <a:pt x="2647" y="2678"/>
                    <a:pt x="2175" y="2206"/>
                    <a:pt x="2175" y="1670"/>
                  </a:cubicBezTo>
                  <a:cubicBezTo>
                    <a:pt x="2175" y="1166"/>
                    <a:pt x="2647" y="630"/>
                    <a:pt x="3214" y="630"/>
                  </a:cubicBezTo>
                  <a:close/>
                  <a:moveTo>
                    <a:pt x="3183" y="3403"/>
                  </a:moveTo>
                  <a:cubicBezTo>
                    <a:pt x="4538" y="3403"/>
                    <a:pt x="5609" y="4506"/>
                    <a:pt x="5609" y="5829"/>
                  </a:cubicBezTo>
                  <a:lnTo>
                    <a:pt x="5609" y="6931"/>
                  </a:lnTo>
                  <a:lnTo>
                    <a:pt x="757" y="6931"/>
                  </a:lnTo>
                  <a:lnTo>
                    <a:pt x="757" y="5829"/>
                  </a:lnTo>
                  <a:cubicBezTo>
                    <a:pt x="757" y="4506"/>
                    <a:pt x="1860" y="3403"/>
                    <a:pt x="3183" y="3403"/>
                  </a:cubicBezTo>
                  <a:close/>
                  <a:moveTo>
                    <a:pt x="3183" y="0"/>
                  </a:moveTo>
                  <a:cubicBezTo>
                    <a:pt x="2238" y="0"/>
                    <a:pt x="1419" y="788"/>
                    <a:pt x="1419" y="1733"/>
                  </a:cubicBezTo>
                  <a:cubicBezTo>
                    <a:pt x="1419" y="2206"/>
                    <a:pt x="1608" y="2678"/>
                    <a:pt x="1954" y="2993"/>
                  </a:cubicBezTo>
                  <a:cubicBezTo>
                    <a:pt x="820" y="3466"/>
                    <a:pt x="1" y="4569"/>
                    <a:pt x="1" y="5892"/>
                  </a:cubicBezTo>
                  <a:lnTo>
                    <a:pt x="1" y="7309"/>
                  </a:lnTo>
                  <a:cubicBezTo>
                    <a:pt x="64" y="7498"/>
                    <a:pt x="222" y="7656"/>
                    <a:pt x="442" y="7656"/>
                  </a:cubicBezTo>
                  <a:lnTo>
                    <a:pt x="6018" y="7656"/>
                  </a:lnTo>
                  <a:cubicBezTo>
                    <a:pt x="6207" y="7656"/>
                    <a:pt x="6365" y="7498"/>
                    <a:pt x="6365" y="7309"/>
                  </a:cubicBezTo>
                  <a:lnTo>
                    <a:pt x="6365" y="5892"/>
                  </a:lnTo>
                  <a:cubicBezTo>
                    <a:pt x="6365" y="4569"/>
                    <a:pt x="5546" y="3466"/>
                    <a:pt x="4412" y="2993"/>
                  </a:cubicBezTo>
                  <a:cubicBezTo>
                    <a:pt x="4758" y="2647"/>
                    <a:pt x="4947" y="2206"/>
                    <a:pt x="4947" y="1733"/>
                  </a:cubicBezTo>
                  <a:cubicBezTo>
                    <a:pt x="4947" y="788"/>
                    <a:pt x="4160" y="0"/>
                    <a:pt x="3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881;p29">
              <a:extLst>
                <a:ext uri="{FF2B5EF4-FFF2-40B4-BE49-F238E27FC236}">
                  <a16:creationId xmlns:a16="http://schemas.microsoft.com/office/drawing/2014/main" id="{27119B30-7F71-4FC3-970E-F0A375767365}"/>
                </a:ext>
              </a:extLst>
            </p:cNvPr>
            <p:cNvSpPr/>
            <p:nvPr/>
          </p:nvSpPr>
          <p:spPr>
            <a:xfrm>
              <a:off x="5265461" y="4362274"/>
              <a:ext cx="217935" cy="237968"/>
            </a:xfrm>
            <a:custGeom>
              <a:avLst/>
              <a:gdLst/>
              <a:ahLst/>
              <a:cxnLst/>
              <a:rect l="l" t="t" r="r" b="b"/>
              <a:pathLst>
                <a:path w="6302" h="6239" extrusionOk="0">
                  <a:moveTo>
                    <a:pt x="3182" y="662"/>
                  </a:moveTo>
                  <a:cubicBezTo>
                    <a:pt x="4506" y="662"/>
                    <a:pt x="5608" y="1764"/>
                    <a:pt x="5608" y="3088"/>
                  </a:cubicBezTo>
                  <a:cubicBezTo>
                    <a:pt x="5577" y="4442"/>
                    <a:pt x="4474" y="5545"/>
                    <a:pt x="3151" y="5545"/>
                  </a:cubicBezTo>
                  <a:cubicBezTo>
                    <a:pt x="2710" y="5545"/>
                    <a:pt x="2300" y="5419"/>
                    <a:pt x="1954" y="5230"/>
                  </a:cubicBezTo>
                  <a:cubicBezTo>
                    <a:pt x="1891" y="5198"/>
                    <a:pt x="1796" y="5198"/>
                    <a:pt x="1733" y="5198"/>
                  </a:cubicBezTo>
                  <a:lnTo>
                    <a:pt x="946" y="5388"/>
                  </a:lnTo>
                  <a:lnTo>
                    <a:pt x="1166" y="4663"/>
                  </a:lnTo>
                  <a:cubicBezTo>
                    <a:pt x="1198" y="4568"/>
                    <a:pt x="1166" y="4474"/>
                    <a:pt x="1135" y="4411"/>
                  </a:cubicBezTo>
                  <a:cubicBezTo>
                    <a:pt x="883" y="4001"/>
                    <a:pt x="725" y="3560"/>
                    <a:pt x="725" y="3088"/>
                  </a:cubicBezTo>
                  <a:cubicBezTo>
                    <a:pt x="725" y="1764"/>
                    <a:pt x="1828" y="662"/>
                    <a:pt x="3182" y="662"/>
                  </a:cubicBezTo>
                  <a:close/>
                  <a:moveTo>
                    <a:pt x="3151" y="0"/>
                  </a:moveTo>
                  <a:cubicBezTo>
                    <a:pt x="1418" y="0"/>
                    <a:pt x="32" y="1418"/>
                    <a:pt x="32" y="3088"/>
                  </a:cubicBezTo>
                  <a:cubicBezTo>
                    <a:pt x="32" y="3655"/>
                    <a:pt x="158" y="4159"/>
                    <a:pt x="410" y="4631"/>
                  </a:cubicBezTo>
                  <a:lnTo>
                    <a:pt x="32" y="5766"/>
                  </a:lnTo>
                  <a:cubicBezTo>
                    <a:pt x="0" y="5892"/>
                    <a:pt x="32" y="6018"/>
                    <a:pt x="95" y="6144"/>
                  </a:cubicBezTo>
                  <a:cubicBezTo>
                    <a:pt x="189" y="6207"/>
                    <a:pt x="315" y="6238"/>
                    <a:pt x="473" y="6238"/>
                  </a:cubicBezTo>
                  <a:lnTo>
                    <a:pt x="1765" y="5923"/>
                  </a:lnTo>
                  <a:cubicBezTo>
                    <a:pt x="2206" y="6175"/>
                    <a:pt x="2678" y="6238"/>
                    <a:pt x="3182" y="6238"/>
                  </a:cubicBezTo>
                  <a:cubicBezTo>
                    <a:pt x="4915" y="6238"/>
                    <a:pt x="6301" y="4820"/>
                    <a:pt x="6301" y="3151"/>
                  </a:cubicBezTo>
                  <a:cubicBezTo>
                    <a:pt x="6238" y="1418"/>
                    <a:pt x="4884" y="0"/>
                    <a:pt x="31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882;p29">
              <a:extLst>
                <a:ext uri="{FF2B5EF4-FFF2-40B4-BE49-F238E27FC236}">
                  <a16:creationId xmlns:a16="http://schemas.microsoft.com/office/drawing/2014/main" id="{182A6158-6CD8-40B3-8ABC-7D1B40F9147B}"/>
                </a:ext>
              </a:extLst>
            </p:cNvPr>
            <p:cNvSpPr/>
            <p:nvPr/>
          </p:nvSpPr>
          <p:spPr>
            <a:xfrm>
              <a:off x="5361322" y="4428336"/>
              <a:ext cx="25106" cy="26509"/>
            </a:xfrm>
            <a:custGeom>
              <a:avLst/>
              <a:gdLst/>
              <a:ahLst/>
              <a:cxnLst/>
              <a:rect l="l" t="t" r="r" b="b"/>
              <a:pathLst>
                <a:path w="726" h="695" extrusionOk="0">
                  <a:moveTo>
                    <a:pt x="379" y="1"/>
                  </a:moveTo>
                  <a:cubicBezTo>
                    <a:pt x="158" y="1"/>
                    <a:pt x="1" y="158"/>
                    <a:pt x="1" y="348"/>
                  </a:cubicBezTo>
                  <a:cubicBezTo>
                    <a:pt x="1" y="537"/>
                    <a:pt x="158" y="694"/>
                    <a:pt x="379" y="694"/>
                  </a:cubicBezTo>
                  <a:cubicBezTo>
                    <a:pt x="568" y="694"/>
                    <a:pt x="725" y="537"/>
                    <a:pt x="725" y="348"/>
                  </a:cubicBezTo>
                  <a:cubicBezTo>
                    <a:pt x="725" y="158"/>
                    <a:pt x="568" y="1"/>
                    <a:pt x="3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883;p29">
              <a:extLst>
                <a:ext uri="{FF2B5EF4-FFF2-40B4-BE49-F238E27FC236}">
                  <a16:creationId xmlns:a16="http://schemas.microsoft.com/office/drawing/2014/main" id="{560BB55D-B48B-4B9B-80C3-525287694447}"/>
                </a:ext>
              </a:extLst>
            </p:cNvPr>
            <p:cNvSpPr/>
            <p:nvPr/>
          </p:nvSpPr>
          <p:spPr>
            <a:xfrm>
              <a:off x="5361322" y="4468004"/>
              <a:ext cx="25106" cy="80556"/>
            </a:xfrm>
            <a:custGeom>
              <a:avLst/>
              <a:gdLst/>
              <a:ahLst/>
              <a:cxnLst/>
              <a:rect l="l" t="t" r="r" b="b"/>
              <a:pathLst>
                <a:path w="726" h="2112" extrusionOk="0">
                  <a:moveTo>
                    <a:pt x="379" y="1"/>
                  </a:moveTo>
                  <a:cubicBezTo>
                    <a:pt x="158" y="1"/>
                    <a:pt x="1" y="158"/>
                    <a:pt x="1" y="379"/>
                  </a:cubicBezTo>
                  <a:lnTo>
                    <a:pt x="1" y="1733"/>
                  </a:lnTo>
                  <a:cubicBezTo>
                    <a:pt x="1" y="1954"/>
                    <a:pt x="158" y="2111"/>
                    <a:pt x="379" y="2111"/>
                  </a:cubicBezTo>
                  <a:cubicBezTo>
                    <a:pt x="568" y="2111"/>
                    <a:pt x="725" y="1954"/>
                    <a:pt x="725" y="1733"/>
                  </a:cubicBezTo>
                  <a:lnTo>
                    <a:pt x="725" y="379"/>
                  </a:lnTo>
                  <a:cubicBezTo>
                    <a:pt x="725" y="158"/>
                    <a:pt x="568" y="1"/>
                    <a:pt x="3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884;p29">
              <a:extLst>
                <a:ext uri="{FF2B5EF4-FFF2-40B4-BE49-F238E27FC236}">
                  <a16:creationId xmlns:a16="http://schemas.microsoft.com/office/drawing/2014/main" id="{40BEB34C-4F82-4837-9853-C23D316438C0}"/>
                </a:ext>
              </a:extLst>
            </p:cNvPr>
            <p:cNvSpPr/>
            <p:nvPr/>
          </p:nvSpPr>
          <p:spPr>
            <a:xfrm>
              <a:off x="5126831" y="5526334"/>
              <a:ext cx="409687" cy="449511"/>
            </a:xfrm>
            <a:custGeom>
              <a:avLst/>
              <a:gdLst/>
              <a:ahLst/>
              <a:cxnLst/>
              <a:rect l="l" t="t" r="r" b="b"/>
              <a:pathLst>
                <a:path w="11909" h="11847" extrusionOk="0">
                  <a:moveTo>
                    <a:pt x="3560" y="2647"/>
                  </a:moveTo>
                  <a:lnTo>
                    <a:pt x="3560" y="3561"/>
                  </a:lnTo>
                  <a:lnTo>
                    <a:pt x="2615" y="3561"/>
                  </a:lnTo>
                  <a:lnTo>
                    <a:pt x="3560" y="2647"/>
                  </a:lnTo>
                  <a:close/>
                  <a:moveTo>
                    <a:pt x="6616" y="4222"/>
                  </a:moveTo>
                  <a:cubicBezTo>
                    <a:pt x="7971" y="4285"/>
                    <a:pt x="9074" y="5325"/>
                    <a:pt x="9074" y="6680"/>
                  </a:cubicBezTo>
                  <a:cubicBezTo>
                    <a:pt x="9074" y="8003"/>
                    <a:pt x="7971" y="9106"/>
                    <a:pt x="6616" y="9106"/>
                  </a:cubicBezTo>
                  <a:cubicBezTo>
                    <a:pt x="5293" y="9106"/>
                    <a:pt x="4190" y="8003"/>
                    <a:pt x="4190" y="6680"/>
                  </a:cubicBezTo>
                  <a:cubicBezTo>
                    <a:pt x="4190" y="5325"/>
                    <a:pt x="5293" y="4222"/>
                    <a:pt x="6616" y="4222"/>
                  </a:cubicBezTo>
                  <a:close/>
                  <a:moveTo>
                    <a:pt x="7687" y="757"/>
                  </a:moveTo>
                  <a:lnTo>
                    <a:pt x="7687" y="1513"/>
                  </a:lnTo>
                  <a:lnTo>
                    <a:pt x="3875" y="1513"/>
                  </a:lnTo>
                  <a:cubicBezTo>
                    <a:pt x="3781" y="1513"/>
                    <a:pt x="3655" y="1544"/>
                    <a:pt x="3623" y="1639"/>
                  </a:cubicBezTo>
                  <a:lnTo>
                    <a:pt x="1512" y="3718"/>
                  </a:lnTo>
                  <a:cubicBezTo>
                    <a:pt x="1418" y="3813"/>
                    <a:pt x="1386" y="3876"/>
                    <a:pt x="1386" y="3939"/>
                  </a:cubicBezTo>
                  <a:lnTo>
                    <a:pt x="1386" y="9862"/>
                  </a:lnTo>
                  <a:lnTo>
                    <a:pt x="662" y="9862"/>
                  </a:lnTo>
                  <a:lnTo>
                    <a:pt x="662" y="757"/>
                  </a:lnTo>
                  <a:close/>
                  <a:moveTo>
                    <a:pt x="8380" y="2175"/>
                  </a:moveTo>
                  <a:lnTo>
                    <a:pt x="8380" y="4128"/>
                  </a:lnTo>
                  <a:cubicBezTo>
                    <a:pt x="7876" y="3813"/>
                    <a:pt x="7278" y="3592"/>
                    <a:pt x="6648" y="3592"/>
                  </a:cubicBezTo>
                  <a:cubicBezTo>
                    <a:pt x="4915" y="3592"/>
                    <a:pt x="3560" y="5010"/>
                    <a:pt x="3560" y="6711"/>
                  </a:cubicBezTo>
                  <a:cubicBezTo>
                    <a:pt x="3560" y="8444"/>
                    <a:pt x="4946" y="9830"/>
                    <a:pt x="6648" y="9830"/>
                  </a:cubicBezTo>
                  <a:cubicBezTo>
                    <a:pt x="7120" y="9830"/>
                    <a:pt x="7593" y="9704"/>
                    <a:pt x="8002" y="9515"/>
                  </a:cubicBezTo>
                  <a:lnTo>
                    <a:pt x="8380" y="9893"/>
                  </a:lnTo>
                  <a:lnTo>
                    <a:pt x="8380" y="10492"/>
                  </a:lnTo>
                  <a:lnTo>
                    <a:pt x="2079" y="10492"/>
                  </a:lnTo>
                  <a:lnTo>
                    <a:pt x="2079" y="4285"/>
                  </a:lnTo>
                  <a:lnTo>
                    <a:pt x="3875" y="4285"/>
                  </a:lnTo>
                  <a:cubicBezTo>
                    <a:pt x="4064" y="4285"/>
                    <a:pt x="4222" y="4128"/>
                    <a:pt x="4222" y="3907"/>
                  </a:cubicBezTo>
                  <a:lnTo>
                    <a:pt x="4222" y="2175"/>
                  </a:lnTo>
                  <a:close/>
                  <a:moveTo>
                    <a:pt x="9074" y="8633"/>
                  </a:moveTo>
                  <a:lnTo>
                    <a:pt x="11027" y="10618"/>
                  </a:lnTo>
                  <a:cubicBezTo>
                    <a:pt x="11153" y="10744"/>
                    <a:pt x="11153" y="10964"/>
                    <a:pt x="11027" y="11090"/>
                  </a:cubicBezTo>
                  <a:cubicBezTo>
                    <a:pt x="10964" y="11153"/>
                    <a:pt x="10877" y="11185"/>
                    <a:pt x="10791" y="11185"/>
                  </a:cubicBezTo>
                  <a:cubicBezTo>
                    <a:pt x="10704" y="11185"/>
                    <a:pt x="10617" y="11153"/>
                    <a:pt x="10554" y="11090"/>
                  </a:cubicBezTo>
                  <a:lnTo>
                    <a:pt x="8601" y="9106"/>
                  </a:lnTo>
                  <a:cubicBezTo>
                    <a:pt x="8790" y="9011"/>
                    <a:pt x="8948" y="8791"/>
                    <a:pt x="9074" y="8633"/>
                  </a:cubicBezTo>
                  <a:close/>
                  <a:moveTo>
                    <a:pt x="347" y="1"/>
                  </a:moveTo>
                  <a:cubicBezTo>
                    <a:pt x="158" y="1"/>
                    <a:pt x="0" y="190"/>
                    <a:pt x="0" y="379"/>
                  </a:cubicBezTo>
                  <a:lnTo>
                    <a:pt x="0" y="10145"/>
                  </a:lnTo>
                  <a:cubicBezTo>
                    <a:pt x="0" y="10334"/>
                    <a:pt x="158" y="10492"/>
                    <a:pt x="347" y="10492"/>
                  </a:cubicBezTo>
                  <a:lnTo>
                    <a:pt x="1386" y="10492"/>
                  </a:lnTo>
                  <a:lnTo>
                    <a:pt x="1386" y="10838"/>
                  </a:lnTo>
                  <a:cubicBezTo>
                    <a:pt x="1386" y="11059"/>
                    <a:pt x="1544" y="11216"/>
                    <a:pt x="1733" y="11216"/>
                  </a:cubicBezTo>
                  <a:lnTo>
                    <a:pt x="8695" y="11216"/>
                  </a:lnTo>
                  <a:cubicBezTo>
                    <a:pt x="8916" y="11216"/>
                    <a:pt x="9074" y="11059"/>
                    <a:pt x="9074" y="10838"/>
                  </a:cubicBezTo>
                  <a:lnTo>
                    <a:pt x="9074" y="10586"/>
                  </a:lnTo>
                  <a:lnTo>
                    <a:pt x="10050" y="11563"/>
                  </a:lnTo>
                  <a:cubicBezTo>
                    <a:pt x="10239" y="11752"/>
                    <a:pt x="10507" y="11847"/>
                    <a:pt x="10775" y="11847"/>
                  </a:cubicBezTo>
                  <a:cubicBezTo>
                    <a:pt x="11043" y="11847"/>
                    <a:pt x="11310" y="11752"/>
                    <a:pt x="11499" y="11563"/>
                  </a:cubicBezTo>
                  <a:cubicBezTo>
                    <a:pt x="11909" y="11153"/>
                    <a:pt x="11909" y="10492"/>
                    <a:pt x="11499" y="10114"/>
                  </a:cubicBezTo>
                  <a:lnTo>
                    <a:pt x="9420" y="8003"/>
                  </a:lnTo>
                  <a:cubicBezTo>
                    <a:pt x="9609" y="7625"/>
                    <a:pt x="9735" y="7152"/>
                    <a:pt x="9735" y="6680"/>
                  </a:cubicBezTo>
                  <a:cubicBezTo>
                    <a:pt x="9735" y="5924"/>
                    <a:pt x="9452" y="5262"/>
                    <a:pt x="9011" y="4695"/>
                  </a:cubicBezTo>
                  <a:lnTo>
                    <a:pt x="9011" y="1828"/>
                  </a:lnTo>
                  <a:cubicBezTo>
                    <a:pt x="9011" y="1639"/>
                    <a:pt x="8853" y="1481"/>
                    <a:pt x="8664" y="1481"/>
                  </a:cubicBezTo>
                  <a:lnTo>
                    <a:pt x="8317" y="1481"/>
                  </a:lnTo>
                  <a:lnTo>
                    <a:pt x="8317" y="379"/>
                  </a:lnTo>
                  <a:cubicBezTo>
                    <a:pt x="8317" y="190"/>
                    <a:pt x="8160" y="1"/>
                    <a:pt x="79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1624;p40">
            <a:extLst>
              <a:ext uri="{FF2B5EF4-FFF2-40B4-BE49-F238E27FC236}">
                <a16:creationId xmlns:a16="http://schemas.microsoft.com/office/drawing/2014/main" id="{BF7FD5C6-B22C-4DD9-B012-0D461E0905D0}"/>
              </a:ext>
            </a:extLst>
          </p:cNvPr>
          <p:cNvSpPr txBox="1"/>
          <p:nvPr/>
        </p:nvSpPr>
        <p:spPr>
          <a:xfrm>
            <a:off x="484427" y="3173852"/>
            <a:ext cx="1371600" cy="806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s-MX" sz="13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Todas las medidas jurídicas, políticas, administrativas y culturales</a:t>
            </a:r>
            <a:endParaRPr sz="1300" b="1" kern="0" dirty="0">
              <a:solidFill>
                <a:srgbClr val="000000"/>
              </a:solidFill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  <a:p>
            <a:pPr algn="ctr">
              <a:buClr>
                <a:srgbClr val="000000"/>
              </a:buClr>
              <a:buFont typeface="Arial"/>
              <a:buNone/>
            </a:pPr>
            <a:endParaRPr sz="1200" kern="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67" name="Google Shape;1689;p40">
            <a:extLst>
              <a:ext uri="{FF2B5EF4-FFF2-40B4-BE49-F238E27FC236}">
                <a16:creationId xmlns:a16="http://schemas.microsoft.com/office/drawing/2014/main" id="{34ADF9BA-0A80-44BD-9FF1-EB542FD33BB8}"/>
              </a:ext>
            </a:extLst>
          </p:cNvPr>
          <p:cNvGrpSpPr/>
          <p:nvPr/>
        </p:nvGrpSpPr>
        <p:grpSpPr>
          <a:xfrm>
            <a:off x="429825" y="1950341"/>
            <a:ext cx="1480804" cy="978121"/>
            <a:chOff x="429768" y="1725247"/>
            <a:chExt cx="1480804" cy="978121"/>
          </a:xfrm>
        </p:grpSpPr>
        <p:grpSp>
          <p:nvGrpSpPr>
            <p:cNvPr id="68" name="Google Shape;1690;p40">
              <a:extLst>
                <a:ext uri="{FF2B5EF4-FFF2-40B4-BE49-F238E27FC236}">
                  <a16:creationId xmlns:a16="http://schemas.microsoft.com/office/drawing/2014/main" id="{3DFD067B-B1B5-4B0F-BC1F-4A5BF0BBF8A7}"/>
                </a:ext>
              </a:extLst>
            </p:cNvPr>
            <p:cNvGrpSpPr/>
            <p:nvPr/>
          </p:nvGrpSpPr>
          <p:grpSpPr>
            <a:xfrm>
              <a:off x="429768" y="1725247"/>
              <a:ext cx="1480721" cy="978121"/>
              <a:chOff x="436696" y="1725247"/>
              <a:chExt cx="1480721" cy="978121"/>
            </a:xfrm>
          </p:grpSpPr>
          <p:sp>
            <p:nvSpPr>
              <p:cNvPr id="73" name="Google Shape;1691;p40">
                <a:extLst>
                  <a:ext uri="{FF2B5EF4-FFF2-40B4-BE49-F238E27FC236}">
                    <a16:creationId xmlns:a16="http://schemas.microsoft.com/office/drawing/2014/main" id="{6A42E9A4-CAD6-4899-9D07-B8960BB3E4AB}"/>
                  </a:ext>
                </a:extLst>
              </p:cNvPr>
              <p:cNvSpPr/>
              <p:nvPr/>
            </p:nvSpPr>
            <p:spPr>
              <a:xfrm>
                <a:off x="436696" y="1725247"/>
                <a:ext cx="1480721" cy="633727"/>
              </a:xfrm>
              <a:custGeom>
                <a:avLst/>
                <a:gdLst/>
                <a:ahLst/>
                <a:cxnLst/>
                <a:rect l="l" t="t" r="r" b="b"/>
                <a:pathLst>
                  <a:path w="14879" h="6368" extrusionOk="0">
                    <a:moveTo>
                      <a:pt x="744" y="1"/>
                    </a:moveTo>
                    <a:cubicBezTo>
                      <a:pt x="331" y="1"/>
                      <a:pt x="0" y="331"/>
                      <a:pt x="0" y="745"/>
                    </a:cubicBezTo>
                    <a:lnTo>
                      <a:pt x="0" y="5623"/>
                    </a:lnTo>
                    <a:cubicBezTo>
                      <a:pt x="0" y="6031"/>
                      <a:pt x="331" y="6368"/>
                      <a:pt x="744" y="6368"/>
                    </a:cubicBezTo>
                    <a:lnTo>
                      <a:pt x="14134" y="6368"/>
                    </a:lnTo>
                    <a:cubicBezTo>
                      <a:pt x="14542" y="6368"/>
                      <a:pt x="14878" y="6031"/>
                      <a:pt x="14878" y="5623"/>
                    </a:cubicBezTo>
                    <a:lnTo>
                      <a:pt x="14878" y="745"/>
                    </a:lnTo>
                    <a:cubicBezTo>
                      <a:pt x="14878" y="331"/>
                      <a:pt x="14542" y="1"/>
                      <a:pt x="14134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4" name="Google Shape;1692;p40">
                <a:extLst>
                  <a:ext uri="{FF2B5EF4-FFF2-40B4-BE49-F238E27FC236}">
                    <a16:creationId xmlns:a16="http://schemas.microsoft.com/office/drawing/2014/main" id="{B3216A5B-5B55-4504-9C90-10EA9B402E83}"/>
                  </a:ext>
                </a:extLst>
              </p:cNvPr>
              <p:cNvSpPr/>
              <p:nvPr/>
            </p:nvSpPr>
            <p:spPr>
              <a:xfrm>
                <a:off x="494864" y="1862779"/>
                <a:ext cx="1364385" cy="633727"/>
              </a:xfrm>
              <a:custGeom>
                <a:avLst/>
                <a:gdLst/>
                <a:ahLst/>
                <a:cxnLst/>
                <a:rect l="l" t="t" r="r" b="b"/>
                <a:pathLst>
                  <a:path w="13710" h="6368" extrusionOk="0">
                    <a:moveTo>
                      <a:pt x="745" y="1"/>
                    </a:moveTo>
                    <a:cubicBezTo>
                      <a:pt x="332" y="1"/>
                      <a:pt x="1" y="331"/>
                      <a:pt x="1" y="745"/>
                    </a:cubicBezTo>
                    <a:lnTo>
                      <a:pt x="1" y="5623"/>
                    </a:lnTo>
                    <a:cubicBezTo>
                      <a:pt x="1" y="6037"/>
                      <a:pt x="332" y="6368"/>
                      <a:pt x="745" y="6368"/>
                    </a:cubicBezTo>
                    <a:lnTo>
                      <a:pt x="12965" y="6368"/>
                    </a:lnTo>
                    <a:cubicBezTo>
                      <a:pt x="13373" y="6368"/>
                      <a:pt x="13709" y="6037"/>
                      <a:pt x="13709" y="5623"/>
                    </a:cubicBezTo>
                    <a:lnTo>
                      <a:pt x="13709" y="745"/>
                    </a:lnTo>
                    <a:cubicBezTo>
                      <a:pt x="13709" y="331"/>
                      <a:pt x="13373" y="1"/>
                      <a:pt x="12965" y="1"/>
                    </a:cubicBezTo>
                    <a:close/>
                  </a:path>
                </a:pathLst>
              </a:custGeom>
              <a:solidFill>
                <a:srgbClr val="FCFBFB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5" name="Google Shape;1693;p40">
                <a:extLst>
                  <a:ext uri="{FF2B5EF4-FFF2-40B4-BE49-F238E27FC236}">
                    <a16:creationId xmlns:a16="http://schemas.microsoft.com/office/drawing/2014/main" id="{56C396BA-44AD-4A8C-914F-24F4E8AAFEBD}"/>
                  </a:ext>
                </a:extLst>
              </p:cNvPr>
              <p:cNvSpPr/>
              <p:nvPr/>
            </p:nvSpPr>
            <p:spPr>
              <a:xfrm>
                <a:off x="821381" y="1824565"/>
                <a:ext cx="711351" cy="76529"/>
              </a:xfrm>
              <a:custGeom>
                <a:avLst/>
                <a:gdLst/>
                <a:ahLst/>
                <a:cxnLst/>
                <a:rect l="l" t="t" r="r" b="b"/>
                <a:pathLst>
                  <a:path w="7148" h="769" extrusionOk="0">
                    <a:moveTo>
                      <a:pt x="202" y="1"/>
                    </a:moveTo>
                    <a:cubicBezTo>
                      <a:pt x="95" y="1"/>
                      <a:pt x="1" y="89"/>
                      <a:pt x="1" y="202"/>
                    </a:cubicBezTo>
                    <a:lnTo>
                      <a:pt x="1" y="568"/>
                    </a:lnTo>
                    <a:cubicBezTo>
                      <a:pt x="1" y="680"/>
                      <a:pt x="95" y="769"/>
                      <a:pt x="202" y="769"/>
                    </a:cubicBezTo>
                    <a:lnTo>
                      <a:pt x="6947" y="769"/>
                    </a:lnTo>
                    <a:cubicBezTo>
                      <a:pt x="7059" y="769"/>
                      <a:pt x="7148" y="680"/>
                      <a:pt x="7148" y="568"/>
                    </a:cubicBezTo>
                    <a:lnTo>
                      <a:pt x="7148" y="202"/>
                    </a:lnTo>
                    <a:cubicBezTo>
                      <a:pt x="7148" y="89"/>
                      <a:pt x="7059" y="1"/>
                      <a:pt x="6947" y="1"/>
                    </a:cubicBezTo>
                    <a:close/>
                  </a:path>
                </a:pathLst>
              </a:custGeom>
              <a:solidFill>
                <a:srgbClr val="E0DF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" name="Google Shape;1694;p40">
                <a:extLst>
                  <a:ext uri="{FF2B5EF4-FFF2-40B4-BE49-F238E27FC236}">
                    <a16:creationId xmlns:a16="http://schemas.microsoft.com/office/drawing/2014/main" id="{6AAA7997-8CAF-44BF-AD0C-6D667169C949}"/>
                  </a:ext>
                </a:extLst>
              </p:cNvPr>
              <p:cNvSpPr/>
              <p:nvPr/>
            </p:nvSpPr>
            <p:spPr>
              <a:xfrm>
                <a:off x="1002453" y="2354061"/>
                <a:ext cx="349207" cy="349306"/>
              </a:xfrm>
              <a:custGeom>
                <a:avLst/>
                <a:gdLst/>
                <a:ahLst/>
                <a:cxnLst/>
                <a:rect l="l" t="t" r="r" b="b"/>
                <a:pathLst>
                  <a:path w="3509" h="3510" extrusionOk="0">
                    <a:moveTo>
                      <a:pt x="1754" y="1"/>
                    </a:moveTo>
                    <a:cubicBezTo>
                      <a:pt x="786" y="1"/>
                      <a:pt x="0" y="787"/>
                      <a:pt x="0" y="1755"/>
                    </a:cubicBezTo>
                    <a:cubicBezTo>
                      <a:pt x="0" y="2724"/>
                      <a:pt x="786" y="3509"/>
                      <a:pt x="1754" y="3509"/>
                    </a:cubicBezTo>
                    <a:cubicBezTo>
                      <a:pt x="2723" y="3509"/>
                      <a:pt x="3508" y="2724"/>
                      <a:pt x="3508" y="1755"/>
                    </a:cubicBezTo>
                    <a:cubicBezTo>
                      <a:pt x="3508" y="787"/>
                      <a:pt x="2723" y="1"/>
                      <a:pt x="1754" y="1"/>
                    </a:cubicBezTo>
                    <a:close/>
                  </a:path>
                </a:pathLst>
              </a:custGeom>
              <a:solidFill>
                <a:srgbClr val="4D9078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9" name="Google Shape;1695;p40">
              <a:extLst>
                <a:ext uri="{FF2B5EF4-FFF2-40B4-BE49-F238E27FC236}">
                  <a16:creationId xmlns:a16="http://schemas.microsoft.com/office/drawing/2014/main" id="{2547FB75-7487-4280-AFF1-50F772D11D08}"/>
                </a:ext>
              </a:extLst>
            </p:cNvPr>
            <p:cNvGrpSpPr/>
            <p:nvPr/>
          </p:nvGrpSpPr>
          <p:grpSpPr>
            <a:xfrm>
              <a:off x="1054321" y="2414016"/>
              <a:ext cx="231707" cy="231118"/>
              <a:chOff x="-46799010" y="3951744"/>
              <a:chExt cx="299325" cy="298525"/>
            </a:xfrm>
          </p:grpSpPr>
          <p:sp>
            <p:nvSpPr>
              <p:cNvPr id="71" name="Google Shape;1696;p40">
                <a:extLst>
                  <a:ext uri="{FF2B5EF4-FFF2-40B4-BE49-F238E27FC236}">
                    <a16:creationId xmlns:a16="http://schemas.microsoft.com/office/drawing/2014/main" id="{DCC19B10-101F-4303-8F73-17F9663EB891}"/>
                  </a:ext>
                </a:extLst>
              </p:cNvPr>
              <p:cNvSpPr/>
              <p:nvPr/>
            </p:nvSpPr>
            <p:spPr>
              <a:xfrm>
                <a:off x="-46676135" y="4074619"/>
                <a:ext cx="53575" cy="52775"/>
              </a:xfrm>
              <a:custGeom>
                <a:avLst/>
                <a:gdLst/>
                <a:ahLst/>
                <a:cxnLst/>
                <a:rect l="l" t="t" r="r" b="b"/>
                <a:pathLst>
                  <a:path w="2143" h="2111" extrusionOk="0">
                    <a:moveTo>
                      <a:pt x="1071" y="0"/>
                    </a:moveTo>
                    <a:cubicBezTo>
                      <a:pt x="473" y="0"/>
                      <a:pt x="0" y="473"/>
                      <a:pt x="0" y="1071"/>
                    </a:cubicBezTo>
                    <a:cubicBezTo>
                      <a:pt x="0" y="1638"/>
                      <a:pt x="473" y="2111"/>
                      <a:pt x="1071" y="2111"/>
                    </a:cubicBezTo>
                    <a:cubicBezTo>
                      <a:pt x="1670" y="2111"/>
                      <a:pt x="2143" y="1638"/>
                      <a:pt x="2143" y="1071"/>
                    </a:cubicBezTo>
                    <a:cubicBezTo>
                      <a:pt x="2079" y="473"/>
                      <a:pt x="1607" y="0"/>
                      <a:pt x="107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2" name="Google Shape;1697;p40">
                <a:extLst>
                  <a:ext uri="{FF2B5EF4-FFF2-40B4-BE49-F238E27FC236}">
                    <a16:creationId xmlns:a16="http://schemas.microsoft.com/office/drawing/2014/main" id="{1B49F5A2-6099-455E-B654-BB4DE16A97B4}"/>
                  </a:ext>
                </a:extLst>
              </p:cNvPr>
              <p:cNvSpPr/>
              <p:nvPr/>
            </p:nvSpPr>
            <p:spPr>
              <a:xfrm>
                <a:off x="-46799010" y="3951744"/>
                <a:ext cx="299325" cy="298525"/>
              </a:xfrm>
              <a:custGeom>
                <a:avLst/>
                <a:gdLst/>
                <a:ahLst/>
                <a:cxnLst/>
                <a:rect l="l" t="t" r="r" b="b"/>
                <a:pathLst>
                  <a:path w="11973" h="11941" extrusionOk="0">
                    <a:moveTo>
                      <a:pt x="6301" y="1418"/>
                    </a:moveTo>
                    <a:cubicBezTo>
                      <a:pt x="8538" y="1607"/>
                      <a:pt x="10366" y="3371"/>
                      <a:pt x="10523" y="5608"/>
                    </a:cubicBezTo>
                    <a:lnTo>
                      <a:pt x="9798" y="5608"/>
                    </a:lnTo>
                    <a:cubicBezTo>
                      <a:pt x="9641" y="3781"/>
                      <a:pt x="8160" y="2300"/>
                      <a:pt x="6301" y="2111"/>
                    </a:cubicBezTo>
                    <a:lnTo>
                      <a:pt x="6301" y="1418"/>
                    </a:lnTo>
                    <a:close/>
                    <a:moveTo>
                      <a:pt x="5640" y="1450"/>
                    </a:moveTo>
                    <a:lnTo>
                      <a:pt x="5640" y="2143"/>
                    </a:lnTo>
                    <a:cubicBezTo>
                      <a:pt x="3781" y="2300"/>
                      <a:pt x="2332" y="3812"/>
                      <a:pt x="2111" y="5671"/>
                    </a:cubicBezTo>
                    <a:lnTo>
                      <a:pt x="1418" y="5671"/>
                    </a:lnTo>
                    <a:cubicBezTo>
                      <a:pt x="1576" y="3371"/>
                      <a:pt x="3371" y="1607"/>
                      <a:pt x="5640" y="1450"/>
                    </a:cubicBezTo>
                    <a:close/>
                    <a:moveTo>
                      <a:pt x="6333" y="2899"/>
                    </a:moveTo>
                    <a:cubicBezTo>
                      <a:pt x="7782" y="3056"/>
                      <a:pt x="8948" y="4190"/>
                      <a:pt x="9105" y="5671"/>
                    </a:cubicBezTo>
                    <a:lnTo>
                      <a:pt x="8790" y="5671"/>
                    </a:lnTo>
                    <a:cubicBezTo>
                      <a:pt x="8570" y="5671"/>
                      <a:pt x="8412" y="5829"/>
                      <a:pt x="8412" y="6018"/>
                    </a:cubicBezTo>
                    <a:cubicBezTo>
                      <a:pt x="8412" y="6175"/>
                      <a:pt x="8570" y="6333"/>
                      <a:pt x="8790" y="6333"/>
                    </a:cubicBezTo>
                    <a:lnTo>
                      <a:pt x="9105" y="6333"/>
                    </a:lnTo>
                    <a:cubicBezTo>
                      <a:pt x="8948" y="7782"/>
                      <a:pt x="7782" y="8916"/>
                      <a:pt x="6333" y="9137"/>
                    </a:cubicBezTo>
                    <a:lnTo>
                      <a:pt x="6333" y="8822"/>
                    </a:lnTo>
                    <a:cubicBezTo>
                      <a:pt x="6333" y="8601"/>
                      <a:pt x="6175" y="8444"/>
                      <a:pt x="5986" y="8444"/>
                    </a:cubicBezTo>
                    <a:cubicBezTo>
                      <a:pt x="5797" y="8444"/>
                      <a:pt x="5640" y="8601"/>
                      <a:pt x="5640" y="8822"/>
                    </a:cubicBezTo>
                    <a:lnTo>
                      <a:pt x="5640" y="9137"/>
                    </a:lnTo>
                    <a:cubicBezTo>
                      <a:pt x="4191" y="8979"/>
                      <a:pt x="3025" y="7814"/>
                      <a:pt x="2867" y="6364"/>
                    </a:cubicBezTo>
                    <a:lnTo>
                      <a:pt x="3182" y="6364"/>
                    </a:lnTo>
                    <a:cubicBezTo>
                      <a:pt x="3403" y="6364"/>
                      <a:pt x="3560" y="6207"/>
                      <a:pt x="3560" y="6018"/>
                    </a:cubicBezTo>
                    <a:cubicBezTo>
                      <a:pt x="3560" y="5829"/>
                      <a:pt x="3403" y="5671"/>
                      <a:pt x="3182" y="5671"/>
                    </a:cubicBezTo>
                    <a:lnTo>
                      <a:pt x="2867" y="5671"/>
                    </a:lnTo>
                    <a:cubicBezTo>
                      <a:pt x="3025" y="4190"/>
                      <a:pt x="4191" y="3056"/>
                      <a:pt x="5640" y="2899"/>
                    </a:cubicBezTo>
                    <a:lnTo>
                      <a:pt x="5640" y="3214"/>
                    </a:lnTo>
                    <a:cubicBezTo>
                      <a:pt x="5640" y="3403"/>
                      <a:pt x="5797" y="3560"/>
                      <a:pt x="5986" y="3560"/>
                    </a:cubicBezTo>
                    <a:cubicBezTo>
                      <a:pt x="6175" y="3560"/>
                      <a:pt x="6333" y="3403"/>
                      <a:pt x="6333" y="3214"/>
                    </a:cubicBezTo>
                    <a:lnTo>
                      <a:pt x="6333" y="2899"/>
                    </a:lnTo>
                    <a:close/>
                    <a:moveTo>
                      <a:pt x="2111" y="6333"/>
                    </a:moveTo>
                    <a:cubicBezTo>
                      <a:pt x="2269" y="8192"/>
                      <a:pt x="3781" y="9641"/>
                      <a:pt x="5640" y="9830"/>
                    </a:cubicBezTo>
                    <a:lnTo>
                      <a:pt x="5640" y="10554"/>
                    </a:lnTo>
                    <a:cubicBezTo>
                      <a:pt x="3371" y="10334"/>
                      <a:pt x="1576" y="8570"/>
                      <a:pt x="1418" y="6333"/>
                    </a:cubicBezTo>
                    <a:close/>
                    <a:moveTo>
                      <a:pt x="10523" y="6333"/>
                    </a:moveTo>
                    <a:cubicBezTo>
                      <a:pt x="10366" y="8570"/>
                      <a:pt x="8538" y="10334"/>
                      <a:pt x="6301" y="10554"/>
                    </a:cubicBezTo>
                    <a:lnTo>
                      <a:pt x="6301" y="9830"/>
                    </a:lnTo>
                    <a:cubicBezTo>
                      <a:pt x="8160" y="9672"/>
                      <a:pt x="9609" y="8192"/>
                      <a:pt x="9798" y="6333"/>
                    </a:cubicBezTo>
                    <a:close/>
                    <a:moveTo>
                      <a:pt x="5986" y="0"/>
                    </a:moveTo>
                    <a:cubicBezTo>
                      <a:pt x="5797" y="0"/>
                      <a:pt x="5640" y="158"/>
                      <a:pt x="5640" y="347"/>
                    </a:cubicBezTo>
                    <a:lnTo>
                      <a:pt x="5640" y="725"/>
                    </a:lnTo>
                    <a:cubicBezTo>
                      <a:pt x="2993" y="882"/>
                      <a:pt x="914" y="3025"/>
                      <a:pt x="757" y="5608"/>
                    </a:cubicBezTo>
                    <a:lnTo>
                      <a:pt x="347" y="5608"/>
                    </a:lnTo>
                    <a:cubicBezTo>
                      <a:pt x="158" y="5608"/>
                      <a:pt x="0" y="5766"/>
                      <a:pt x="0" y="5986"/>
                    </a:cubicBezTo>
                    <a:cubicBezTo>
                      <a:pt x="0" y="6175"/>
                      <a:pt x="158" y="6333"/>
                      <a:pt x="347" y="6333"/>
                    </a:cubicBezTo>
                    <a:lnTo>
                      <a:pt x="757" y="6333"/>
                    </a:lnTo>
                    <a:cubicBezTo>
                      <a:pt x="914" y="8979"/>
                      <a:pt x="3025" y="11059"/>
                      <a:pt x="5640" y="11216"/>
                    </a:cubicBezTo>
                    <a:lnTo>
                      <a:pt x="5640" y="11594"/>
                    </a:lnTo>
                    <a:cubicBezTo>
                      <a:pt x="5640" y="11783"/>
                      <a:pt x="5797" y="11941"/>
                      <a:pt x="5986" y="11941"/>
                    </a:cubicBezTo>
                    <a:cubicBezTo>
                      <a:pt x="6175" y="11941"/>
                      <a:pt x="6333" y="11783"/>
                      <a:pt x="6333" y="11594"/>
                    </a:cubicBezTo>
                    <a:lnTo>
                      <a:pt x="6333" y="11216"/>
                    </a:lnTo>
                    <a:cubicBezTo>
                      <a:pt x="8979" y="11059"/>
                      <a:pt x="11059" y="8916"/>
                      <a:pt x="11216" y="6333"/>
                    </a:cubicBezTo>
                    <a:lnTo>
                      <a:pt x="11626" y="6333"/>
                    </a:lnTo>
                    <a:cubicBezTo>
                      <a:pt x="11815" y="6333"/>
                      <a:pt x="11972" y="6175"/>
                      <a:pt x="11972" y="5986"/>
                    </a:cubicBezTo>
                    <a:cubicBezTo>
                      <a:pt x="11972" y="5766"/>
                      <a:pt x="11815" y="5608"/>
                      <a:pt x="11626" y="5608"/>
                    </a:cubicBezTo>
                    <a:lnTo>
                      <a:pt x="11216" y="5608"/>
                    </a:lnTo>
                    <a:cubicBezTo>
                      <a:pt x="11059" y="2993"/>
                      <a:pt x="8948" y="882"/>
                      <a:pt x="6333" y="725"/>
                    </a:cubicBezTo>
                    <a:lnTo>
                      <a:pt x="6333" y="347"/>
                    </a:lnTo>
                    <a:cubicBezTo>
                      <a:pt x="6333" y="158"/>
                      <a:pt x="6175" y="0"/>
                      <a:pt x="598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0" name="Google Shape;1698;p40">
              <a:extLst>
                <a:ext uri="{FF2B5EF4-FFF2-40B4-BE49-F238E27FC236}">
                  <a16:creationId xmlns:a16="http://schemas.microsoft.com/office/drawing/2014/main" id="{5C1F8BC6-B13E-4E95-9852-12D9F5DB4E1F}"/>
                </a:ext>
              </a:extLst>
            </p:cNvPr>
            <p:cNvSpPr txBox="1"/>
            <p:nvPr/>
          </p:nvSpPr>
          <p:spPr>
            <a:xfrm>
              <a:off x="429772" y="1890975"/>
              <a:ext cx="1480800" cy="58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4D9078"/>
                  </a:solidFill>
                  <a:effectLst/>
                  <a:uLnTx/>
                  <a:uFillTx/>
                  <a:latin typeface="Arial Narrow" panose="020B0606020202030204" pitchFamily="34" charset="0"/>
                  <a:ea typeface="Fira Sans Extra Condensed"/>
                  <a:cs typeface="Fira Sans Extra Condensed"/>
                  <a:sym typeface="Fira Sans Extra Condensed"/>
                </a:rPr>
                <a:t>MEDIDAS</a:t>
              </a:r>
              <a:endPara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4D9078"/>
                </a:solidFill>
                <a:effectLst/>
                <a:uLnTx/>
                <a:uFillTx/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sp>
        <p:nvSpPr>
          <p:cNvPr id="77" name="Google Shape;1625;p40">
            <a:extLst>
              <a:ext uri="{FF2B5EF4-FFF2-40B4-BE49-F238E27FC236}">
                <a16:creationId xmlns:a16="http://schemas.microsoft.com/office/drawing/2014/main" id="{1E907F8F-69B7-4788-AD11-4ED5004EFCF3}"/>
              </a:ext>
            </a:extLst>
          </p:cNvPr>
          <p:cNvSpPr txBox="1"/>
          <p:nvPr/>
        </p:nvSpPr>
        <p:spPr>
          <a:xfrm>
            <a:off x="2655287" y="3196693"/>
            <a:ext cx="1371600" cy="4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s-MX" sz="13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rPr>
              <a:t>Salvaguardar</a:t>
            </a:r>
            <a:r>
              <a:rPr lang="en" sz="13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rPr>
              <a:t> los derechos</a:t>
            </a:r>
            <a:endParaRPr sz="1300" b="1" kern="0" dirty="0">
              <a:solidFill>
                <a:srgbClr val="00000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grpSp>
        <p:nvGrpSpPr>
          <p:cNvPr id="78" name="Google Shape;1633;p40">
            <a:extLst>
              <a:ext uri="{FF2B5EF4-FFF2-40B4-BE49-F238E27FC236}">
                <a16:creationId xmlns:a16="http://schemas.microsoft.com/office/drawing/2014/main" id="{83A04904-947A-4C16-A818-A0BACD0E54F0}"/>
              </a:ext>
            </a:extLst>
          </p:cNvPr>
          <p:cNvGrpSpPr/>
          <p:nvPr/>
        </p:nvGrpSpPr>
        <p:grpSpPr>
          <a:xfrm>
            <a:off x="2591237" y="1967007"/>
            <a:ext cx="1499700" cy="978121"/>
            <a:chOff x="2112031" y="1719072"/>
            <a:chExt cx="1499700" cy="978121"/>
          </a:xfrm>
        </p:grpSpPr>
        <p:sp>
          <p:nvSpPr>
            <p:cNvPr id="79" name="Google Shape;1634;p40">
              <a:extLst>
                <a:ext uri="{FF2B5EF4-FFF2-40B4-BE49-F238E27FC236}">
                  <a16:creationId xmlns:a16="http://schemas.microsoft.com/office/drawing/2014/main" id="{F51852DF-FBAB-45B9-A8DC-4525872C5AE9}"/>
                </a:ext>
              </a:extLst>
            </p:cNvPr>
            <p:cNvSpPr/>
            <p:nvPr/>
          </p:nvSpPr>
          <p:spPr>
            <a:xfrm>
              <a:off x="2121521" y="1719072"/>
              <a:ext cx="1480721" cy="633727"/>
            </a:xfrm>
            <a:custGeom>
              <a:avLst/>
              <a:gdLst/>
              <a:ahLst/>
              <a:cxnLst/>
              <a:rect l="l" t="t" r="r" b="b"/>
              <a:pathLst>
                <a:path w="14879" h="6368" extrusionOk="0">
                  <a:moveTo>
                    <a:pt x="744" y="1"/>
                  </a:moveTo>
                  <a:cubicBezTo>
                    <a:pt x="331" y="1"/>
                    <a:pt x="0" y="331"/>
                    <a:pt x="0" y="745"/>
                  </a:cubicBezTo>
                  <a:lnTo>
                    <a:pt x="0" y="5623"/>
                  </a:lnTo>
                  <a:cubicBezTo>
                    <a:pt x="0" y="6031"/>
                    <a:pt x="331" y="6368"/>
                    <a:pt x="744" y="6368"/>
                  </a:cubicBezTo>
                  <a:lnTo>
                    <a:pt x="14134" y="6368"/>
                  </a:lnTo>
                  <a:cubicBezTo>
                    <a:pt x="14542" y="6368"/>
                    <a:pt x="14878" y="6031"/>
                    <a:pt x="14878" y="5623"/>
                  </a:cubicBezTo>
                  <a:lnTo>
                    <a:pt x="14878" y="745"/>
                  </a:lnTo>
                  <a:cubicBezTo>
                    <a:pt x="14878" y="331"/>
                    <a:pt x="14542" y="1"/>
                    <a:pt x="14134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1635;p40">
              <a:extLst>
                <a:ext uri="{FF2B5EF4-FFF2-40B4-BE49-F238E27FC236}">
                  <a16:creationId xmlns:a16="http://schemas.microsoft.com/office/drawing/2014/main" id="{F2B65166-160F-415C-9872-A86B759D0022}"/>
                </a:ext>
              </a:extLst>
            </p:cNvPr>
            <p:cNvSpPr/>
            <p:nvPr/>
          </p:nvSpPr>
          <p:spPr>
            <a:xfrm>
              <a:off x="2179689" y="1856604"/>
              <a:ext cx="1364385" cy="633727"/>
            </a:xfrm>
            <a:custGeom>
              <a:avLst/>
              <a:gdLst/>
              <a:ahLst/>
              <a:cxnLst/>
              <a:rect l="l" t="t" r="r" b="b"/>
              <a:pathLst>
                <a:path w="13710" h="6368" extrusionOk="0">
                  <a:moveTo>
                    <a:pt x="745" y="1"/>
                  </a:moveTo>
                  <a:cubicBezTo>
                    <a:pt x="332" y="1"/>
                    <a:pt x="1" y="331"/>
                    <a:pt x="1" y="745"/>
                  </a:cubicBezTo>
                  <a:lnTo>
                    <a:pt x="1" y="5623"/>
                  </a:lnTo>
                  <a:cubicBezTo>
                    <a:pt x="1" y="6037"/>
                    <a:pt x="332" y="6368"/>
                    <a:pt x="745" y="6368"/>
                  </a:cubicBezTo>
                  <a:lnTo>
                    <a:pt x="12965" y="6368"/>
                  </a:lnTo>
                  <a:cubicBezTo>
                    <a:pt x="13373" y="6368"/>
                    <a:pt x="13709" y="6037"/>
                    <a:pt x="13709" y="5623"/>
                  </a:cubicBezTo>
                  <a:lnTo>
                    <a:pt x="13709" y="745"/>
                  </a:lnTo>
                  <a:cubicBezTo>
                    <a:pt x="13709" y="331"/>
                    <a:pt x="13373" y="1"/>
                    <a:pt x="12965" y="1"/>
                  </a:cubicBezTo>
                  <a:close/>
                </a:path>
              </a:pathLst>
            </a:custGeom>
            <a:solidFill>
              <a:srgbClr val="FCFBF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1636;p40">
              <a:extLst>
                <a:ext uri="{FF2B5EF4-FFF2-40B4-BE49-F238E27FC236}">
                  <a16:creationId xmlns:a16="http://schemas.microsoft.com/office/drawing/2014/main" id="{BE463543-DD5D-4565-84EF-3E778079EF53}"/>
                </a:ext>
              </a:extLst>
            </p:cNvPr>
            <p:cNvSpPr/>
            <p:nvPr/>
          </p:nvSpPr>
          <p:spPr>
            <a:xfrm>
              <a:off x="2506206" y="1818390"/>
              <a:ext cx="711351" cy="76529"/>
            </a:xfrm>
            <a:custGeom>
              <a:avLst/>
              <a:gdLst/>
              <a:ahLst/>
              <a:cxnLst/>
              <a:rect l="l" t="t" r="r" b="b"/>
              <a:pathLst>
                <a:path w="7148" h="769" extrusionOk="0">
                  <a:moveTo>
                    <a:pt x="202" y="1"/>
                  </a:moveTo>
                  <a:cubicBezTo>
                    <a:pt x="95" y="1"/>
                    <a:pt x="1" y="89"/>
                    <a:pt x="1" y="202"/>
                  </a:cubicBezTo>
                  <a:lnTo>
                    <a:pt x="1" y="568"/>
                  </a:lnTo>
                  <a:cubicBezTo>
                    <a:pt x="1" y="680"/>
                    <a:pt x="95" y="769"/>
                    <a:pt x="202" y="769"/>
                  </a:cubicBezTo>
                  <a:lnTo>
                    <a:pt x="6947" y="769"/>
                  </a:lnTo>
                  <a:cubicBezTo>
                    <a:pt x="7059" y="769"/>
                    <a:pt x="7148" y="680"/>
                    <a:pt x="7148" y="568"/>
                  </a:cubicBezTo>
                  <a:lnTo>
                    <a:pt x="7148" y="202"/>
                  </a:lnTo>
                  <a:cubicBezTo>
                    <a:pt x="7148" y="89"/>
                    <a:pt x="7059" y="1"/>
                    <a:pt x="6947" y="1"/>
                  </a:cubicBezTo>
                  <a:close/>
                </a:path>
              </a:pathLst>
            </a:custGeom>
            <a:solidFill>
              <a:srgbClr val="E0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1637;p40">
              <a:extLst>
                <a:ext uri="{FF2B5EF4-FFF2-40B4-BE49-F238E27FC236}">
                  <a16:creationId xmlns:a16="http://schemas.microsoft.com/office/drawing/2014/main" id="{FB6DC1FD-E560-4746-BA5F-2DF3C29D64E6}"/>
                </a:ext>
              </a:extLst>
            </p:cNvPr>
            <p:cNvSpPr/>
            <p:nvPr/>
          </p:nvSpPr>
          <p:spPr>
            <a:xfrm>
              <a:off x="2687278" y="2347886"/>
              <a:ext cx="349207" cy="349306"/>
            </a:xfrm>
            <a:custGeom>
              <a:avLst/>
              <a:gdLst/>
              <a:ahLst/>
              <a:cxnLst/>
              <a:rect l="l" t="t" r="r" b="b"/>
              <a:pathLst>
                <a:path w="3509" h="3510" extrusionOk="0">
                  <a:moveTo>
                    <a:pt x="1754" y="1"/>
                  </a:moveTo>
                  <a:cubicBezTo>
                    <a:pt x="786" y="1"/>
                    <a:pt x="0" y="787"/>
                    <a:pt x="0" y="1755"/>
                  </a:cubicBezTo>
                  <a:cubicBezTo>
                    <a:pt x="0" y="2724"/>
                    <a:pt x="786" y="3509"/>
                    <a:pt x="1754" y="3509"/>
                  </a:cubicBezTo>
                  <a:cubicBezTo>
                    <a:pt x="2723" y="3509"/>
                    <a:pt x="3508" y="2724"/>
                    <a:pt x="3508" y="1755"/>
                  </a:cubicBezTo>
                  <a:cubicBezTo>
                    <a:pt x="3508" y="787"/>
                    <a:pt x="2723" y="1"/>
                    <a:pt x="1754" y="1"/>
                  </a:cubicBezTo>
                  <a:close/>
                </a:path>
              </a:pathLst>
            </a:custGeom>
            <a:solidFill>
              <a:srgbClr val="B4436C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1638;p40">
              <a:extLst>
                <a:ext uri="{FF2B5EF4-FFF2-40B4-BE49-F238E27FC236}">
                  <a16:creationId xmlns:a16="http://schemas.microsoft.com/office/drawing/2014/main" id="{CA79BB37-4EE1-4EFC-A205-22886072F3F9}"/>
                </a:ext>
              </a:extLst>
            </p:cNvPr>
            <p:cNvSpPr txBox="1"/>
            <p:nvPr/>
          </p:nvSpPr>
          <p:spPr>
            <a:xfrm>
              <a:off x="2112031" y="1890987"/>
              <a:ext cx="1499700" cy="58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en" sz="1600" b="1" kern="0" dirty="0">
                  <a:solidFill>
                    <a:srgbClr val="B4436C"/>
                  </a:solidFill>
                  <a:latin typeface="Arial Narrow" panose="020B0606020202030204" pitchFamily="34" charset="0"/>
                  <a:ea typeface="Fira Sans Extra Condensed"/>
                  <a:cs typeface="Fira Sans Extra Condensed"/>
                  <a:sym typeface="Fira Sans Extra Condensed"/>
                </a:rPr>
                <a:t>SU OBJETIVO</a:t>
              </a:r>
              <a:endPara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B4436C"/>
                </a:solidFill>
                <a:effectLst/>
                <a:uLnTx/>
                <a:uFillTx/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84" name="Google Shape;1639;p40">
              <a:extLst>
                <a:ext uri="{FF2B5EF4-FFF2-40B4-BE49-F238E27FC236}">
                  <a16:creationId xmlns:a16="http://schemas.microsoft.com/office/drawing/2014/main" id="{C987E1B3-1409-4819-A3F9-CF6D89C0C35F}"/>
                </a:ext>
              </a:extLst>
            </p:cNvPr>
            <p:cNvSpPr/>
            <p:nvPr/>
          </p:nvSpPr>
          <p:spPr>
            <a:xfrm>
              <a:off x="2508399" y="1815133"/>
              <a:ext cx="710754" cy="77126"/>
            </a:xfrm>
            <a:custGeom>
              <a:avLst/>
              <a:gdLst/>
              <a:ahLst/>
              <a:cxnLst/>
              <a:rect l="l" t="t" r="r" b="b"/>
              <a:pathLst>
                <a:path w="7142" h="775" extrusionOk="0">
                  <a:moveTo>
                    <a:pt x="202" y="1"/>
                  </a:moveTo>
                  <a:cubicBezTo>
                    <a:pt x="89" y="1"/>
                    <a:pt x="1" y="95"/>
                    <a:pt x="1" y="208"/>
                  </a:cubicBezTo>
                  <a:lnTo>
                    <a:pt x="1" y="574"/>
                  </a:lnTo>
                  <a:cubicBezTo>
                    <a:pt x="1" y="686"/>
                    <a:pt x="89" y="775"/>
                    <a:pt x="202" y="775"/>
                  </a:cubicBezTo>
                  <a:lnTo>
                    <a:pt x="6941" y="775"/>
                  </a:lnTo>
                  <a:cubicBezTo>
                    <a:pt x="7053" y="775"/>
                    <a:pt x="7141" y="686"/>
                    <a:pt x="7141" y="574"/>
                  </a:cubicBezTo>
                  <a:lnTo>
                    <a:pt x="7141" y="208"/>
                  </a:lnTo>
                  <a:cubicBezTo>
                    <a:pt x="7141" y="95"/>
                    <a:pt x="7053" y="1"/>
                    <a:pt x="6941" y="1"/>
                  </a:cubicBezTo>
                  <a:close/>
                </a:path>
              </a:pathLst>
            </a:custGeom>
            <a:solidFill>
              <a:srgbClr val="E0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85" name="Google Shape;1640;p40">
              <a:extLst>
                <a:ext uri="{FF2B5EF4-FFF2-40B4-BE49-F238E27FC236}">
                  <a16:creationId xmlns:a16="http://schemas.microsoft.com/office/drawing/2014/main" id="{7E4BED14-1066-44DD-8444-6F620D1E10F5}"/>
                </a:ext>
              </a:extLst>
            </p:cNvPr>
            <p:cNvGrpSpPr/>
            <p:nvPr/>
          </p:nvGrpSpPr>
          <p:grpSpPr>
            <a:xfrm>
              <a:off x="2766228" y="2423160"/>
              <a:ext cx="195095" cy="195125"/>
              <a:chOff x="-44502875" y="3579121"/>
              <a:chExt cx="300100" cy="300100"/>
            </a:xfrm>
          </p:grpSpPr>
          <p:sp>
            <p:nvSpPr>
              <p:cNvPr id="86" name="Google Shape;1641;p40">
                <a:extLst>
                  <a:ext uri="{FF2B5EF4-FFF2-40B4-BE49-F238E27FC236}">
                    <a16:creationId xmlns:a16="http://schemas.microsoft.com/office/drawing/2014/main" id="{8A732458-6A93-40FA-82D2-4FDFFD55FC5F}"/>
                  </a:ext>
                </a:extLst>
              </p:cNvPr>
              <p:cNvSpPr/>
              <p:nvPr/>
            </p:nvSpPr>
            <p:spPr>
              <a:xfrm>
                <a:off x="-44466650" y="3579121"/>
                <a:ext cx="53600" cy="18925"/>
              </a:xfrm>
              <a:custGeom>
                <a:avLst/>
                <a:gdLst/>
                <a:ahLst/>
                <a:cxnLst/>
                <a:rect l="l" t="t" r="r" b="b"/>
                <a:pathLst>
                  <a:path w="2144" h="757" extrusionOk="0">
                    <a:moveTo>
                      <a:pt x="348" y="1"/>
                    </a:moveTo>
                    <a:cubicBezTo>
                      <a:pt x="158" y="1"/>
                      <a:pt x="1" y="158"/>
                      <a:pt x="1" y="347"/>
                    </a:cubicBezTo>
                    <a:lnTo>
                      <a:pt x="1" y="757"/>
                    </a:lnTo>
                    <a:lnTo>
                      <a:pt x="2143" y="757"/>
                    </a:lnTo>
                    <a:lnTo>
                      <a:pt x="2143" y="347"/>
                    </a:lnTo>
                    <a:cubicBezTo>
                      <a:pt x="2143" y="158"/>
                      <a:pt x="1986" y="1"/>
                      <a:pt x="176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7" name="Google Shape;1642;p40">
                <a:extLst>
                  <a:ext uri="{FF2B5EF4-FFF2-40B4-BE49-F238E27FC236}">
                    <a16:creationId xmlns:a16="http://schemas.microsoft.com/office/drawing/2014/main" id="{D40E3DE3-33BE-402E-B158-CD6B5C681784}"/>
                  </a:ext>
                </a:extLst>
              </p:cNvPr>
              <p:cNvSpPr/>
              <p:nvPr/>
            </p:nvSpPr>
            <p:spPr>
              <a:xfrm>
                <a:off x="-44502875" y="3597246"/>
                <a:ext cx="283575" cy="281975"/>
              </a:xfrm>
              <a:custGeom>
                <a:avLst/>
                <a:gdLst/>
                <a:ahLst/>
                <a:cxnLst/>
                <a:rect l="l" t="t" r="r" b="b"/>
                <a:pathLst>
                  <a:path w="11343" h="11279" extrusionOk="0">
                    <a:moveTo>
                      <a:pt x="10945" y="0"/>
                    </a:moveTo>
                    <a:cubicBezTo>
                      <a:pt x="10854" y="0"/>
                      <a:pt x="10760" y="32"/>
                      <a:pt x="10681" y="95"/>
                    </a:cubicBezTo>
                    <a:lnTo>
                      <a:pt x="10082" y="693"/>
                    </a:lnTo>
                    <a:lnTo>
                      <a:pt x="347" y="693"/>
                    </a:lnTo>
                    <a:cubicBezTo>
                      <a:pt x="158" y="693"/>
                      <a:pt x="1" y="851"/>
                      <a:pt x="1" y="1040"/>
                    </a:cubicBezTo>
                    <a:lnTo>
                      <a:pt x="1" y="2458"/>
                    </a:lnTo>
                    <a:cubicBezTo>
                      <a:pt x="1" y="2647"/>
                      <a:pt x="158" y="2804"/>
                      <a:pt x="347" y="2804"/>
                    </a:cubicBezTo>
                    <a:lnTo>
                      <a:pt x="7940" y="2804"/>
                    </a:lnTo>
                    <a:lnTo>
                      <a:pt x="3561" y="7215"/>
                    </a:lnTo>
                    <a:lnTo>
                      <a:pt x="3561" y="3529"/>
                    </a:lnTo>
                    <a:lnTo>
                      <a:pt x="1418" y="3529"/>
                    </a:lnTo>
                    <a:lnTo>
                      <a:pt x="1418" y="9357"/>
                    </a:lnTo>
                    <a:lnTo>
                      <a:pt x="820" y="9956"/>
                    </a:lnTo>
                    <a:cubicBezTo>
                      <a:pt x="725" y="10050"/>
                      <a:pt x="725" y="10302"/>
                      <a:pt x="820" y="10460"/>
                    </a:cubicBezTo>
                    <a:cubicBezTo>
                      <a:pt x="914" y="10523"/>
                      <a:pt x="977" y="10586"/>
                      <a:pt x="1072" y="10586"/>
                    </a:cubicBezTo>
                    <a:cubicBezTo>
                      <a:pt x="1135" y="10586"/>
                      <a:pt x="1261" y="10523"/>
                      <a:pt x="1292" y="10460"/>
                    </a:cubicBezTo>
                    <a:lnTo>
                      <a:pt x="1891" y="9861"/>
                    </a:lnTo>
                    <a:lnTo>
                      <a:pt x="7719" y="9861"/>
                    </a:lnTo>
                    <a:lnTo>
                      <a:pt x="7719" y="7750"/>
                    </a:lnTo>
                    <a:lnTo>
                      <a:pt x="4033" y="7750"/>
                    </a:lnTo>
                    <a:lnTo>
                      <a:pt x="8444" y="3340"/>
                    </a:lnTo>
                    <a:lnTo>
                      <a:pt x="8444" y="10932"/>
                    </a:lnTo>
                    <a:cubicBezTo>
                      <a:pt x="8444" y="11121"/>
                      <a:pt x="8602" y="11279"/>
                      <a:pt x="8791" y="11279"/>
                    </a:cubicBezTo>
                    <a:lnTo>
                      <a:pt x="10208" y="11279"/>
                    </a:lnTo>
                    <a:cubicBezTo>
                      <a:pt x="10397" y="11279"/>
                      <a:pt x="10555" y="11121"/>
                      <a:pt x="10555" y="10932"/>
                    </a:cubicBezTo>
                    <a:lnTo>
                      <a:pt x="10555" y="1197"/>
                    </a:lnTo>
                    <a:lnTo>
                      <a:pt x="11153" y="599"/>
                    </a:lnTo>
                    <a:cubicBezTo>
                      <a:pt x="11343" y="441"/>
                      <a:pt x="11343" y="252"/>
                      <a:pt x="11185" y="95"/>
                    </a:cubicBezTo>
                    <a:cubicBezTo>
                      <a:pt x="11122" y="32"/>
                      <a:pt x="11035" y="0"/>
                      <a:pt x="109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8" name="Google Shape;1643;p40">
                <a:extLst>
                  <a:ext uri="{FF2B5EF4-FFF2-40B4-BE49-F238E27FC236}">
                    <a16:creationId xmlns:a16="http://schemas.microsoft.com/office/drawing/2014/main" id="{6130F371-B986-463E-9B6C-21DA359BB580}"/>
                  </a:ext>
                </a:extLst>
              </p:cNvPr>
              <p:cNvSpPr/>
              <p:nvPr/>
            </p:nvSpPr>
            <p:spPr>
              <a:xfrm>
                <a:off x="-44221675" y="3790996"/>
                <a:ext cx="18900" cy="52800"/>
              </a:xfrm>
              <a:custGeom>
                <a:avLst/>
                <a:gdLst/>
                <a:ahLst/>
                <a:cxnLst/>
                <a:rect l="l" t="t" r="r" b="b"/>
                <a:pathLst>
                  <a:path w="756" h="2112" extrusionOk="0">
                    <a:moveTo>
                      <a:pt x="0" y="0"/>
                    </a:moveTo>
                    <a:lnTo>
                      <a:pt x="0" y="2111"/>
                    </a:lnTo>
                    <a:lnTo>
                      <a:pt x="410" y="2111"/>
                    </a:lnTo>
                    <a:cubicBezTo>
                      <a:pt x="599" y="2111"/>
                      <a:pt x="756" y="1954"/>
                      <a:pt x="756" y="1765"/>
                    </a:cubicBezTo>
                    <a:lnTo>
                      <a:pt x="756" y="347"/>
                    </a:lnTo>
                    <a:cubicBezTo>
                      <a:pt x="756" y="158"/>
                      <a:pt x="599" y="0"/>
                      <a:pt x="41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9" name="Google Shape;1626;p40">
            <a:extLst>
              <a:ext uri="{FF2B5EF4-FFF2-40B4-BE49-F238E27FC236}">
                <a16:creationId xmlns:a16="http://schemas.microsoft.com/office/drawing/2014/main" id="{CE346A74-AE98-403B-A91A-310FB5300F42}"/>
              </a:ext>
            </a:extLst>
          </p:cNvPr>
          <p:cNvSpPr txBox="1"/>
          <p:nvPr/>
        </p:nvSpPr>
        <p:spPr>
          <a:xfrm>
            <a:off x="445237" y="5554728"/>
            <a:ext cx="1371600" cy="819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s-MX" sz="13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rPr>
              <a:t>Asegurando</a:t>
            </a:r>
            <a:r>
              <a:rPr lang="en" sz="13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rPr>
              <a:t> que las violaciones sean tratadas como hechos ilícitos</a:t>
            </a:r>
            <a:endParaRPr sz="1300" b="1" kern="0" dirty="0">
              <a:solidFill>
                <a:srgbClr val="00000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90" name="Google Shape;1627;p40">
            <a:extLst>
              <a:ext uri="{FF2B5EF4-FFF2-40B4-BE49-F238E27FC236}">
                <a16:creationId xmlns:a16="http://schemas.microsoft.com/office/drawing/2014/main" id="{13CBCC5C-BFE8-48DB-8C9F-89CDF8E45B34}"/>
              </a:ext>
            </a:extLst>
          </p:cNvPr>
          <p:cNvSpPr txBox="1"/>
          <p:nvPr/>
        </p:nvSpPr>
        <p:spPr>
          <a:xfrm>
            <a:off x="2591237" y="5554728"/>
            <a:ext cx="1371600" cy="4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82563" lvl="0" indent="-182563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s-MX" sz="13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rPr>
              <a:t>Sanciones</a:t>
            </a:r>
            <a:endParaRPr lang="en" sz="1300" b="1" kern="0" dirty="0">
              <a:solidFill>
                <a:srgbClr val="000000"/>
              </a:solidFill>
              <a:latin typeface="Arial Narrow" panose="020B0606020202030204" pitchFamily="34" charset="0"/>
              <a:ea typeface="Roboto"/>
              <a:sym typeface="Roboto"/>
            </a:endParaRPr>
          </a:p>
          <a:p>
            <a:pPr marL="182563" lvl="0" indent="-182563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" sz="13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rPr>
              <a:t>Indemnizaciones</a:t>
            </a:r>
            <a:endParaRPr sz="1300" b="1" kern="0" dirty="0">
              <a:solidFill>
                <a:srgbClr val="00000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grpSp>
        <p:nvGrpSpPr>
          <p:cNvPr id="91" name="Google Shape;1650;p40">
            <a:extLst>
              <a:ext uri="{FF2B5EF4-FFF2-40B4-BE49-F238E27FC236}">
                <a16:creationId xmlns:a16="http://schemas.microsoft.com/office/drawing/2014/main" id="{05049033-0085-4881-8904-3F436DA6AB25}"/>
              </a:ext>
            </a:extLst>
          </p:cNvPr>
          <p:cNvGrpSpPr/>
          <p:nvPr/>
        </p:nvGrpSpPr>
        <p:grpSpPr>
          <a:xfrm>
            <a:off x="2527187" y="4325042"/>
            <a:ext cx="1499700" cy="978121"/>
            <a:chOff x="7232904" y="1719072"/>
            <a:chExt cx="1499700" cy="978121"/>
          </a:xfrm>
        </p:grpSpPr>
        <p:grpSp>
          <p:nvGrpSpPr>
            <p:cNvPr id="92" name="Google Shape;1651;p40">
              <a:extLst>
                <a:ext uri="{FF2B5EF4-FFF2-40B4-BE49-F238E27FC236}">
                  <a16:creationId xmlns:a16="http://schemas.microsoft.com/office/drawing/2014/main" id="{CF444AA1-BF65-4716-939E-050E34DC62B5}"/>
                </a:ext>
              </a:extLst>
            </p:cNvPr>
            <p:cNvGrpSpPr/>
            <p:nvPr/>
          </p:nvGrpSpPr>
          <p:grpSpPr>
            <a:xfrm>
              <a:off x="7242394" y="1719072"/>
              <a:ext cx="1480721" cy="978121"/>
              <a:chOff x="7223221" y="1682035"/>
              <a:chExt cx="1480721" cy="978121"/>
            </a:xfrm>
          </p:grpSpPr>
          <p:sp>
            <p:nvSpPr>
              <p:cNvPr id="94" name="Google Shape;1652;p40">
                <a:extLst>
                  <a:ext uri="{FF2B5EF4-FFF2-40B4-BE49-F238E27FC236}">
                    <a16:creationId xmlns:a16="http://schemas.microsoft.com/office/drawing/2014/main" id="{6CD0AE1B-1AA8-4ADE-B4F6-EECB812FB206}"/>
                  </a:ext>
                </a:extLst>
              </p:cNvPr>
              <p:cNvSpPr/>
              <p:nvPr/>
            </p:nvSpPr>
            <p:spPr>
              <a:xfrm>
                <a:off x="7223221" y="1682035"/>
                <a:ext cx="1480721" cy="633727"/>
              </a:xfrm>
              <a:custGeom>
                <a:avLst/>
                <a:gdLst/>
                <a:ahLst/>
                <a:cxnLst/>
                <a:rect l="l" t="t" r="r" b="b"/>
                <a:pathLst>
                  <a:path w="14879" h="6368" extrusionOk="0">
                    <a:moveTo>
                      <a:pt x="744" y="1"/>
                    </a:moveTo>
                    <a:cubicBezTo>
                      <a:pt x="331" y="1"/>
                      <a:pt x="0" y="331"/>
                      <a:pt x="0" y="745"/>
                    </a:cubicBezTo>
                    <a:lnTo>
                      <a:pt x="0" y="5623"/>
                    </a:lnTo>
                    <a:cubicBezTo>
                      <a:pt x="0" y="6031"/>
                      <a:pt x="331" y="6368"/>
                      <a:pt x="744" y="6368"/>
                    </a:cubicBezTo>
                    <a:lnTo>
                      <a:pt x="14134" y="6368"/>
                    </a:lnTo>
                    <a:cubicBezTo>
                      <a:pt x="14542" y="6368"/>
                      <a:pt x="14878" y="6031"/>
                      <a:pt x="14878" y="5623"/>
                    </a:cubicBezTo>
                    <a:lnTo>
                      <a:pt x="14878" y="745"/>
                    </a:lnTo>
                    <a:cubicBezTo>
                      <a:pt x="14878" y="331"/>
                      <a:pt x="14542" y="1"/>
                      <a:pt x="14134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95" name="Google Shape;1653;p40">
                <a:extLst>
                  <a:ext uri="{FF2B5EF4-FFF2-40B4-BE49-F238E27FC236}">
                    <a16:creationId xmlns:a16="http://schemas.microsoft.com/office/drawing/2014/main" id="{C778F991-19CF-46DF-B00F-2D1ED9160D46}"/>
                  </a:ext>
                </a:extLst>
              </p:cNvPr>
              <p:cNvSpPr/>
              <p:nvPr/>
            </p:nvSpPr>
            <p:spPr>
              <a:xfrm>
                <a:off x="7281389" y="1819567"/>
                <a:ext cx="1364385" cy="633727"/>
              </a:xfrm>
              <a:custGeom>
                <a:avLst/>
                <a:gdLst/>
                <a:ahLst/>
                <a:cxnLst/>
                <a:rect l="l" t="t" r="r" b="b"/>
                <a:pathLst>
                  <a:path w="13710" h="6368" extrusionOk="0">
                    <a:moveTo>
                      <a:pt x="745" y="1"/>
                    </a:moveTo>
                    <a:cubicBezTo>
                      <a:pt x="332" y="1"/>
                      <a:pt x="1" y="331"/>
                      <a:pt x="1" y="745"/>
                    </a:cubicBezTo>
                    <a:lnTo>
                      <a:pt x="1" y="5623"/>
                    </a:lnTo>
                    <a:cubicBezTo>
                      <a:pt x="1" y="6037"/>
                      <a:pt x="332" y="6368"/>
                      <a:pt x="745" y="6368"/>
                    </a:cubicBezTo>
                    <a:lnTo>
                      <a:pt x="12965" y="6368"/>
                    </a:lnTo>
                    <a:cubicBezTo>
                      <a:pt x="13373" y="6368"/>
                      <a:pt x="13709" y="6037"/>
                      <a:pt x="13709" y="5623"/>
                    </a:cubicBezTo>
                    <a:lnTo>
                      <a:pt x="13709" y="745"/>
                    </a:lnTo>
                    <a:cubicBezTo>
                      <a:pt x="13709" y="331"/>
                      <a:pt x="13373" y="1"/>
                      <a:pt x="12965" y="1"/>
                    </a:cubicBezTo>
                    <a:close/>
                  </a:path>
                </a:pathLst>
              </a:custGeom>
              <a:solidFill>
                <a:srgbClr val="FCFBFB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1654;p40">
                <a:extLst>
                  <a:ext uri="{FF2B5EF4-FFF2-40B4-BE49-F238E27FC236}">
                    <a16:creationId xmlns:a16="http://schemas.microsoft.com/office/drawing/2014/main" id="{521438DF-16C6-48A9-893F-46178BFF07DB}"/>
                  </a:ext>
                </a:extLst>
              </p:cNvPr>
              <p:cNvSpPr/>
              <p:nvPr/>
            </p:nvSpPr>
            <p:spPr>
              <a:xfrm>
                <a:off x="7607906" y="1781353"/>
                <a:ext cx="711351" cy="76529"/>
              </a:xfrm>
              <a:custGeom>
                <a:avLst/>
                <a:gdLst/>
                <a:ahLst/>
                <a:cxnLst/>
                <a:rect l="l" t="t" r="r" b="b"/>
                <a:pathLst>
                  <a:path w="7148" h="769" extrusionOk="0">
                    <a:moveTo>
                      <a:pt x="202" y="1"/>
                    </a:moveTo>
                    <a:cubicBezTo>
                      <a:pt x="95" y="1"/>
                      <a:pt x="1" y="89"/>
                      <a:pt x="1" y="202"/>
                    </a:cubicBezTo>
                    <a:lnTo>
                      <a:pt x="1" y="568"/>
                    </a:lnTo>
                    <a:cubicBezTo>
                      <a:pt x="1" y="680"/>
                      <a:pt x="95" y="769"/>
                      <a:pt x="202" y="769"/>
                    </a:cubicBezTo>
                    <a:lnTo>
                      <a:pt x="6947" y="769"/>
                    </a:lnTo>
                    <a:cubicBezTo>
                      <a:pt x="7059" y="769"/>
                      <a:pt x="7148" y="680"/>
                      <a:pt x="7148" y="568"/>
                    </a:cubicBezTo>
                    <a:lnTo>
                      <a:pt x="7148" y="202"/>
                    </a:lnTo>
                    <a:cubicBezTo>
                      <a:pt x="7148" y="89"/>
                      <a:pt x="7059" y="1"/>
                      <a:pt x="6947" y="1"/>
                    </a:cubicBezTo>
                    <a:close/>
                  </a:path>
                </a:pathLst>
              </a:custGeom>
              <a:solidFill>
                <a:srgbClr val="E0DF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1655;p40">
                <a:extLst>
                  <a:ext uri="{FF2B5EF4-FFF2-40B4-BE49-F238E27FC236}">
                    <a16:creationId xmlns:a16="http://schemas.microsoft.com/office/drawing/2014/main" id="{635700D3-1F00-49DE-9877-6551D28E1149}"/>
                  </a:ext>
                </a:extLst>
              </p:cNvPr>
              <p:cNvSpPr/>
              <p:nvPr/>
            </p:nvSpPr>
            <p:spPr>
              <a:xfrm>
                <a:off x="7788978" y="2310850"/>
                <a:ext cx="349207" cy="349306"/>
              </a:xfrm>
              <a:custGeom>
                <a:avLst/>
                <a:gdLst/>
                <a:ahLst/>
                <a:cxnLst/>
                <a:rect l="l" t="t" r="r" b="b"/>
                <a:pathLst>
                  <a:path w="3509" h="3510" extrusionOk="0">
                    <a:moveTo>
                      <a:pt x="1754" y="1"/>
                    </a:moveTo>
                    <a:cubicBezTo>
                      <a:pt x="786" y="1"/>
                      <a:pt x="0" y="787"/>
                      <a:pt x="0" y="1755"/>
                    </a:cubicBezTo>
                    <a:cubicBezTo>
                      <a:pt x="0" y="2724"/>
                      <a:pt x="786" y="3509"/>
                      <a:pt x="1754" y="3509"/>
                    </a:cubicBezTo>
                    <a:cubicBezTo>
                      <a:pt x="2723" y="3509"/>
                      <a:pt x="3508" y="2724"/>
                      <a:pt x="3508" y="1755"/>
                    </a:cubicBezTo>
                    <a:cubicBezTo>
                      <a:pt x="3508" y="787"/>
                      <a:pt x="2723" y="1"/>
                      <a:pt x="175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8" name="Google Shape;1656;p40">
                <a:extLst>
                  <a:ext uri="{FF2B5EF4-FFF2-40B4-BE49-F238E27FC236}">
                    <a16:creationId xmlns:a16="http://schemas.microsoft.com/office/drawing/2014/main" id="{9246A707-5E30-4B4C-956A-B1F311CC20F0}"/>
                  </a:ext>
                </a:extLst>
              </p:cNvPr>
              <p:cNvGrpSpPr/>
              <p:nvPr/>
            </p:nvGrpSpPr>
            <p:grpSpPr>
              <a:xfrm>
                <a:off x="7847118" y="2377440"/>
                <a:ext cx="232927" cy="217705"/>
                <a:chOff x="-49397175" y="3192625"/>
                <a:chExt cx="300900" cy="281200"/>
              </a:xfrm>
            </p:grpSpPr>
            <p:sp>
              <p:nvSpPr>
                <p:cNvPr id="99" name="Google Shape;1657;p40">
                  <a:extLst>
                    <a:ext uri="{FF2B5EF4-FFF2-40B4-BE49-F238E27FC236}">
                      <a16:creationId xmlns:a16="http://schemas.microsoft.com/office/drawing/2014/main" id="{03AE4080-8987-4ADE-BA9F-D055F68E1F8D}"/>
                    </a:ext>
                  </a:extLst>
                </p:cNvPr>
                <p:cNvSpPr/>
                <p:nvPr/>
              </p:nvSpPr>
              <p:spPr>
                <a:xfrm>
                  <a:off x="-49325500" y="3297975"/>
                  <a:ext cx="64625" cy="5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5" h="2340" extrusionOk="0">
                      <a:moveTo>
                        <a:pt x="1045" y="1"/>
                      </a:moveTo>
                      <a:cubicBezTo>
                        <a:pt x="692" y="1"/>
                        <a:pt x="336" y="54"/>
                        <a:pt x="1" y="165"/>
                      </a:cubicBezTo>
                      <a:cubicBezTo>
                        <a:pt x="158" y="1079"/>
                        <a:pt x="694" y="1867"/>
                        <a:pt x="1482" y="2339"/>
                      </a:cubicBezTo>
                      <a:cubicBezTo>
                        <a:pt x="1639" y="1583"/>
                        <a:pt x="2017" y="890"/>
                        <a:pt x="2584" y="354"/>
                      </a:cubicBezTo>
                      <a:cubicBezTo>
                        <a:pt x="2126" y="126"/>
                        <a:pt x="1588" y="1"/>
                        <a:pt x="1045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" name="Google Shape;1658;p40">
                  <a:extLst>
                    <a:ext uri="{FF2B5EF4-FFF2-40B4-BE49-F238E27FC236}">
                      <a16:creationId xmlns:a16="http://schemas.microsoft.com/office/drawing/2014/main" id="{B8156D33-7A54-433B-B481-B7BCF58F8ADB}"/>
                    </a:ext>
                  </a:extLst>
                </p:cNvPr>
                <p:cNvSpPr/>
                <p:nvPr/>
              </p:nvSpPr>
              <p:spPr>
                <a:xfrm>
                  <a:off x="-49345975" y="3192625"/>
                  <a:ext cx="199300" cy="103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72" h="4159" extrusionOk="0">
                      <a:moveTo>
                        <a:pt x="3970" y="0"/>
                      </a:moveTo>
                      <a:cubicBezTo>
                        <a:pt x="1670" y="0"/>
                        <a:pt x="1" y="2048"/>
                        <a:pt x="127" y="3907"/>
                      </a:cubicBezTo>
                      <a:cubicBezTo>
                        <a:pt x="743" y="3639"/>
                        <a:pt x="1342" y="3513"/>
                        <a:pt x="1908" y="3513"/>
                      </a:cubicBezTo>
                      <a:cubicBezTo>
                        <a:pt x="2671" y="3513"/>
                        <a:pt x="3373" y="3743"/>
                        <a:pt x="3970" y="4159"/>
                      </a:cubicBezTo>
                      <a:cubicBezTo>
                        <a:pt x="4586" y="3743"/>
                        <a:pt x="5274" y="3513"/>
                        <a:pt x="6036" y="3513"/>
                      </a:cubicBezTo>
                      <a:cubicBezTo>
                        <a:pt x="6599" y="3513"/>
                        <a:pt x="7202" y="3639"/>
                        <a:pt x="7845" y="3907"/>
                      </a:cubicBezTo>
                      <a:cubicBezTo>
                        <a:pt x="7971" y="2048"/>
                        <a:pt x="6302" y="0"/>
                        <a:pt x="397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" name="Google Shape;1659;p40">
                  <a:extLst>
                    <a:ext uri="{FF2B5EF4-FFF2-40B4-BE49-F238E27FC236}">
                      <a16:creationId xmlns:a16="http://schemas.microsoft.com/office/drawing/2014/main" id="{F5C48259-A8AC-4D67-BEA8-12A0C567FF1A}"/>
                    </a:ext>
                  </a:extLst>
                </p:cNvPr>
                <p:cNvSpPr/>
                <p:nvPr/>
              </p:nvSpPr>
              <p:spPr>
                <a:xfrm>
                  <a:off x="-49272725" y="3381650"/>
                  <a:ext cx="52800" cy="5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2" h="2143" extrusionOk="0">
                      <a:moveTo>
                        <a:pt x="2112" y="0"/>
                      </a:moveTo>
                      <a:cubicBezTo>
                        <a:pt x="1765" y="111"/>
                        <a:pt x="1403" y="166"/>
                        <a:pt x="1044" y="166"/>
                      </a:cubicBezTo>
                      <a:cubicBezTo>
                        <a:pt x="686" y="166"/>
                        <a:pt x="331" y="111"/>
                        <a:pt x="1" y="0"/>
                      </a:cubicBezTo>
                      <a:lnTo>
                        <a:pt x="1" y="0"/>
                      </a:lnTo>
                      <a:cubicBezTo>
                        <a:pt x="32" y="851"/>
                        <a:pt x="442" y="1576"/>
                        <a:pt x="1040" y="2143"/>
                      </a:cubicBezTo>
                      <a:cubicBezTo>
                        <a:pt x="1702" y="1576"/>
                        <a:pt x="2049" y="788"/>
                        <a:pt x="2112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" name="Google Shape;1660;p40">
                  <a:extLst>
                    <a:ext uri="{FF2B5EF4-FFF2-40B4-BE49-F238E27FC236}">
                      <a16:creationId xmlns:a16="http://schemas.microsoft.com/office/drawing/2014/main" id="{CFBBAD89-5A6C-42C2-8540-48C76BAF913D}"/>
                    </a:ext>
                  </a:extLst>
                </p:cNvPr>
                <p:cNvSpPr/>
                <p:nvPr/>
              </p:nvSpPr>
              <p:spPr>
                <a:xfrm>
                  <a:off x="-49231775" y="3298075"/>
                  <a:ext cx="63050" cy="58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2" h="2336" extrusionOk="0">
                      <a:moveTo>
                        <a:pt x="1547" y="0"/>
                      </a:moveTo>
                      <a:cubicBezTo>
                        <a:pt x="1009" y="0"/>
                        <a:pt x="469" y="141"/>
                        <a:pt x="1" y="414"/>
                      </a:cubicBezTo>
                      <a:cubicBezTo>
                        <a:pt x="568" y="918"/>
                        <a:pt x="915" y="1611"/>
                        <a:pt x="1072" y="2335"/>
                      </a:cubicBezTo>
                      <a:cubicBezTo>
                        <a:pt x="1860" y="1863"/>
                        <a:pt x="2364" y="1075"/>
                        <a:pt x="2521" y="161"/>
                      </a:cubicBezTo>
                      <a:cubicBezTo>
                        <a:pt x="2209" y="53"/>
                        <a:pt x="1879" y="0"/>
                        <a:pt x="1547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" name="Google Shape;1661;p40">
                  <a:extLst>
                    <a:ext uri="{FF2B5EF4-FFF2-40B4-BE49-F238E27FC236}">
                      <a16:creationId xmlns:a16="http://schemas.microsoft.com/office/drawing/2014/main" id="{22B97EDA-FE3C-45DA-A62A-5CF960FC12E7}"/>
                    </a:ext>
                  </a:extLst>
                </p:cNvPr>
                <p:cNvSpPr/>
                <p:nvPr/>
              </p:nvSpPr>
              <p:spPr>
                <a:xfrm>
                  <a:off x="-49271925" y="3317850"/>
                  <a:ext cx="48850" cy="4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4" h="1994" extrusionOk="0">
                      <a:moveTo>
                        <a:pt x="977" y="1"/>
                      </a:moveTo>
                      <a:cubicBezTo>
                        <a:pt x="441" y="505"/>
                        <a:pt x="158" y="1040"/>
                        <a:pt x="0" y="1828"/>
                      </a:cubicBezTo>
                      <a:cubicBezTo>
                        <a:pt x="347" y="1938"/>
                        <a:pt x="670" y="1993"/>
                        <a:pt x="989" y="1993"/>
                      </a:cubicBezTo>
                      <a:cubicBezTo>
                        <a:pt x="1308" y="1993"/>
                        <a:pt x="1623" y="1938"/>
                        <a:pt x="1953" y="1828"/>
                      </a:cubicBezTo>
                      <a:cubicBezTo>
                        <a:pt x="1859" y="1103"/>
                        <a:pt x="1607" y="568"/>
                        <a:pt x="97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" name="Google Shape;1662;p40">
                  <a:extLst>
                    <a:ext uri="{FF2B5EF4-FFF2-40B4-BE49-F238E27FC236}">
                      <a16:creationId xmlns:a16="http://schemas.microsoft.com/office/drawing/2014/main" id="{184A70E5-9F9B-40F8-AD24-4C115A75E56E}"/>
                    </a:ext>
                  </a:extLst>
                </p:cNvPr>
                <p:cNvSpPr/>
                <p:nvPr/>
              </p:nvSpPr>
              <p:spPr>
                <a:xfrm>
                  <a:off x="-49245950" y="3291075"/>
                  <a:ext cx="149675" cy="182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87" h="7310" extrusionOk="0">
                      <a:moveTo>
                        <a:pt x="3844" y="0"/>
                      </a:moveTo>
                      <a:cubicBezTo>
                        <a:pt x="3718" y="1670"/>
                        <a:pt x="2899" y="2773"/>
                        <a:pt x="1734" y="3371"/>
                      </a:cubicBezTo>
                      <a:cubicBezTo>
                        <a:pt x="1765" y="4537"/>
                        <a:pt x="1261" y="5734"/>
                        <a:pt x="1" y="6679"/>
                      </a:cubicBezTo>
                      <a:cubicBezTo>
                        <a:pt x="631" y="7057"/>
                        <a:pt x="1324" y="7310"/>
                        <a:pt x="2080" y="7310"/>
                      </a:cubicBezTo>
                      <a:cubicBezTo>
                        <a:pt x="4191" y="7310"/>
                        <a:pt x="5987" y="5577"/>
                        <a:pt x="5987" y="3434"/>
                      </a:cubicBezTo>
                      <a:cubicBezTo>
                        <a:pt x="5955" y="1985"/>
                        <a:pt x="5105" y="630"/>
                        <a:pt x="384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" name="Google Shape;1663;p40">
                  <a:extLst>
                    <a:ext uri="{FF2B5EF4-FFF2-40B4-BE49-F238E27FC236}">
                      <a16:creationId xmlns:a16="http://schemas.microsoft.com/office/drawing/2014/main" id="{9DB52E81-1798-4E3C-8EAE-03D403243524}"/>
                    </a:ext>
                  </a:extLst>
                </p:cNvPr>
                <p:cNvSpPr/>
                <p:nvPr/>
              </p:nvSpPr>
              <p:spPr>
                <a:xfrm>
                  <a:off x="-49397175" y="3291075"/>
                  <a:ext cx="149675" cy="182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87" h="7310" extrusionOk="0">
                      <a:moveTo>
                        <a:pt x="2143" y="0"/>
                      </a:moveTo>
                      <a:cubicBezTo>
                        <a:pt x="852" y="694"/>
                        <a:pt x="1" y="1985"/>
                        <a:pt x="1" y="3434"/>
                      </a:cubicBezTo>
                      <a:cubicBezTo>
                        <a:pt x="1" y="5577"/>
                        <a:pt x="1797" y="7310"/>
                        <a:pt x="3908" y="7310"/>
                      </a:cubicBezTo>
                      <a:cubicBezTo>
                        <a:pt x="4664" y="7310"/>
                        <a:pt x="5357" y="7057"/>
                        <a:pt x="5987" y="6679"/>
                      </a:cubicBezTo>
                      <a:cubicBezTo>
                        <a:pt x="4727" y="5734"/>
                        <a:pt x="4223" y="4537"/>
                        <a:pt x="4254" y="3371"/>
                      </a:cubicBezTo>
                      <a:cubicBezTo>
                        <a:pt x="3088" y="2773"/>
                        <a:pt x="2301" y="1670"/>
                        <a:pt x="214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93" name="Google Shape;1664;p40">
              <a:extLst>
                <a:ext uri="{FF2B5EF4-FFF2-40B4-BE49-F238E27FC236}">
                  <a16:creationId xmlns:a16="http://schemas.microsoft.com/office/drawing/2014/main" id="{914F9D34-A8E7-4DEE-99EE-B5C550754B3A}"/>
                </a:ext>
              </a:extLst>
            </p:cNvPr>
            <p:cNvSpPr txBox="1"/>
            <p:nvPr/>
          </p:nvSpPr>
          <p:spPr>
            <a:xfrm>
              <a:off x="7232904" y="1890987"/>
              <a:ext cx="1499700" cy="58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00" b="1" dirty="0">
                  <a:solidFill>
                    <a:schemeClr val="accent5">
                      <a:lumMod val="75000"/>
                    </a:schemeClr>
                  </a:solidFill>
                  <a:latin typeface="Arial Narrow" panose="020B0606020202030204" pitchFamily="34" charset="0"/>
                  <a:ea typeface="Fira Sans Extra Condensed"/>
                  <a:cs typeface="Fira Sans Extra Condensed"/>
                  <a:sym typeface="Fira Sans Extra Condensed"/>
                </a:rPr>
                <a:t>CONSECUENCIAS</a:t>
              </a:r>
              <a:endParaRPr sz="1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grpSp>
        <p:nvGrpSpPr>
          <p:cNvPr id="106" name="Google Shape;1665;p40">
            <a:extLst>
              <a:ext uri="{FF2B5EF4-FFF2-40B4-BE49-F238E27FC236}">
                <a16:creationId xmlns:a16="http://schemas.microsoft.com/office/drawing/2014/main" id="{CA3774D3-34FF-4AE0-B61E-F6D9C15BAD77}"/>
              </a:ext>
            </a:extLst>
          </p:cNvPr>
          <p:cNvGrpSpPr/>
          <p:nvPr/>
        </p:nvGrpSpPr>
        <p:grpSpPr>
          <a:xfrm>
            <a:off x="372231" y="4325043"/>
            <a:ext cx="1517610" cy="978121"/>
            <a:chOff x="5504894" y="1719072"/>
            <a:chExt cx="1517610" cy="978121"/>
          </a:xfrm>
        </p:grpSpPr>
        <p:grpSp>
          <p:nvGrpSpPr>
            <p:cNvPr id="107" name="Google Shape;1666;p40">
              <a:extLst>
                <a:ext uri="{FF2B5EF4-FFF2-40B4-BE49-F238E27FC236}">
                  <a16:creationId xmlns:a16="http://schemas.microsoft.com/office/drawing/2014/main" id="{E2CEFA5F-3F36-46D9-84C7-4E205D159DE5}"/>
                </a:ext>
              </a:extLst>
            </p:cNvPr>
            <p:cNvGrpSpPr/>
            <p:nvPr/>
          </p:nvGrpSpPr>
          <p:grpSpPr>
            <a:xfrm>
              <a:off x="5541783" y="1719072"/>
              <a:ext cx="1480721" cy="978121"/>
              <a:chOff x="5498021" y="1719072"/>
              <a:chExt cx="1480721" cy="978121"/>
            </a:xfrm>
          </p:grpSpPr>
          <p:sp>
            <p:nvSpPr>
              <p:cNvPr id="113" name="Google Shape;1667;p40">
                <a:extLst>
                  <a:ext uri="{FF2B5EF4-FFF2-40B4-BE49-F238E27FC236}">
                    <a16:creationId xmlns:a16="http://schemas.microsoft.com/office/drawing/2014/main" id="{8DBED1C0-28B4-4C76-8521-1C07AF40E3F5}"/>
                  </a:ext>
                </a:extLst>
              </p:cNvPr>
              <p:cNvSpPr/>
              <p:nvPr/>
            </p:nvSpPr>
            <p:spPr>
              <a:xfrm>
                <a:off x="5498021" y="1719072"/>
                <a:ext cx="1480721" cy="633727"/>
              </a:xfrm>
              <a:custGeom>
                <a:avLst/>
                <a:gdLst/>
                <a:ahLst/>
                <a:cxnLst/>
                <a:rect l="l" t="t" r="r" b="b"/>
                <a:pathLst>
                  <a:path w="14879" h="6368" extrusionOk="0">
                    <a:moveTo>
                      <a:pt x="744" y="1"/>
                    </a:moveTo>
                    <a:cubicBezTo>
                      <a:pt x="331" y="1"/>
                      <a:pt x="0" y="331"/>
                      <a:pt x="0" y="745"/>
                    </a:cubicBezTo>
                    <a:lnTo>
                      <a:pt x="0" y="5623"/>
                    </a:lnTo>
                    <a:cubicBezTo>
                      <a:pt x="0" y="6031"/>
                      <a:pt x="331" y="6368"/>
                      <a:pt x="744" y="6368"/>
                    </a:cubicBezTo>
                    <a:lnTo>
                      <a:pt x="14134" y="6368"/>
                    </a:lnTo>
                    <a:cubicBezTo>
                      <a:pt x="14542" y="6368"/>
                      <a:pt x="14878" y="6031"/>
                      <a:pt x="14878" y="5623"/>
                    </a:cubicBezTo>
                    <a:lnTo>
                      <a:pt x="14878" y="745"/>
                    </a:lnTo>
                    <a:cubicBezTo>
                      <a:pt x="14878" y="331"/>
                      <a:pt x="14542" y="1"/>
                      <a:pt x="14134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4" name="Google Shape;1668;p40">
                <a:extLst>
                  <a:ext uri="{FF2B5EF4-FFF2-40B4-BE49-F238E27FC236}">
                    <a16:creationId xmlns:a16="http://schemas.microsoft.com/office/drawing/2014/main" id="{EA4A636E-13B4-4D71-B656-B62D712A4A0C}"/>
                  </a:ext>
                </a:extLst>
              </p:cNvPr>
              <p:cNvSpPr/>
              <p:nvPr/>
            </p:nvSpPr>
            <p:spPr>
              <a:xfrm>
                <a:off x="5556189" y="1856604"/>
                <a:ext cx="1364385" cy="633727"/>
              </a:xfrm>
              <a:custGeom>
                <a:avLst/>
                <a:gdLst/>
                <a:ahLst/>
                <a:cxnLst/>
                <a:rect l="l" t="t" r="r" b="b"/>
                <a:pathLst>
                  <a:path w="13710" h="6368" extrusionOk="0">
                    <a:moveTo>
                      <a:pt x="745" y="1"/>
                    </a:moveTo>
                    <a:cubicBezTo>
                      <a:pt x="332" y="1"/>
                      <a:pt x="1" y="331"/>
                      <a:pt x="1" y="745"/>
                    </a:cubicBezTo>
                    <a:lnTo>
                      <a:pt x="1" y="5623"/>
                    </a:lnTo>
                    <a:cubicBezTo>
                      <a:pt x="1" y="6037"/>
                      <a:pt x="332" y="6368"/>
                      <a:pt x="745" y="6368"/>
                    </a:cubicBezTo>
                    <a:lnTo>
                      <a:pt x="12965" y="6368"/>
                    </a:lnTo>
                    <a:cubicBezTo>
                      <a:pt x="13373" y="6368"/>
                      <a:pt x="13709" y="6037"/>
                      <a:pt x="13709" y="5623"/>
                    </a:cubicBezTo>
                    <a:lnTo>
                      <a:pt x="13709" y="745"/>
                    </a:lnTo>
                    <a:cubicBezTo>
                      <a:pt x="13709" y="331"/>
                      <a:pt x="13373" y="1"/>
                      <a:pt x="12965" y="1"/>
                    </a:cubicBezTo>
                    <a:close/>
                  </a:path>
                </a:pathLst>
              </a:custGeom>
              <a:solidFill>
                <a:srgbClr val="FCFBFB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669;p40">
                <a:extLst>
                  <a:ext uri="{FF2B5EF4-FFF2-40B4-BE49-F238E27FC236}">
                    <a16:creationId xmlns:a16="http://schemas.microsoft.com/office/drawing/2014/main" id="{BF8BC6B3-DEC5-461B-BC51-B1E2241C265B}"/>
                  </a:ext>
                </a:extLst>
              </p:cNvPr>
              <p:cNvSpPr/>
              <p:nvPr/>
            </p:nvSpPr>
            <p:spPr>
              <a:xfrm>
                <a:off x="5882706" y="1818390"/>
                <a:ext cx="711351" cy="76529"/>
              </a:xfrm>
              <a:custGeom>
                <a:avLst/>
                <a:gdLst/>
                <a:ahLst/>
                <a:cxnLst/>
                <a:rect l="l" t="t" r="r" b="b"/>
                <a:pathLst>
                  <a:path w="7148" h="769" extrusionOk="0">
                    <a:moveTo>
                      <a:pt x="202" y="1"/>
                    </a:moveTo>
                    <a:cubicBezTo>
                      <a:pt x="95" y="1"/>
                      <a:pt x="1" y="89"/>
                      <a:pt x="1" y="202"/>
                    </a:cubicBezTo>
                    <a:lnTo>
                      <a:pt x="1" y="568"/>
                    </a:lnTo>
                    <a:cubicBezTo>
                      <a:pt x="1" y="680"/>
                      <a:pt x="95" y="769"/>
                      <a:pt x="202" y="769"/>
                    </a:cubicBezTo>
                    <a:lnTo>
                      <a:pt x="6947" y="769"/>
                    </a:lnTo>
                    <a:cubicBezTo>
                      <a:pt x="7059" y="769"/>
                      <a:pt x="7148" y="680"/>
                      <a:pt x="7148" y="568"/>
                    </a:cubicBezTo>
                    <a:lnTo>
                      <a:pt x="7148" y="202"/>
                    </a:lnTo>
                    <a:cubicBezTo>
                      <a:pt x="7148" y="89"/>
                      <a:pt x="7059" y="1"/>
                      <a:pt x="6947" y="1"/>
                    </a:cubicBezTo>
                    <a:close/>
                  </a:path>
                </a:pathLst>
              </a:custGeom>
              <a:solidFill>
                <a:srgbClr val="E0DF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670;p40">
                <a:extLst>
                  <a:ext uri="{FF2B5EF4-FFF2-40B4-BE49-F238E27FC236}">
                    <a16:creationId xmlns:a16="http://schemas.microsoft.com/office/drawing/2014/main" id="{132762AC-52AC-4F9F-9657-57BB1AC7BECF}"/>
                  </a:ext>
                </a:extLst>
              </p:cNvPr>
              <p:cNvSpPr/>
              <p:nvPr/>
            </p:nvSpPr>
            <p:spPr>
              <a:xfrm>
                <a:off x="6063778" y="2347886"/>
                <a:ext cx="349207" cy="349306"/>
              </a:xfrm>
              <a:custGeom>
                <a:avLst/>
                <a:gdLst/>
                <a:ahLst/>
                <a:cxnLst/>
                <a:rect l="l" t="t" r="r" b="b"/>
                <a:pathLst>
                  <a:path w="3509" h="3510" extrusionOk="0">
                    <a:moveTo>
                      <a:pt x="1754" y="1"/>
                    </a:moveTo>
                    <a:cubicBezTo>
                      <a:pt x="786" y="1"/>
                      <a:pt x="0" y="787"/>
                      <a:pt x="0" y="1755"/>
                    </a:cubicBezTo>
                    <a:cubicBezTo>
                      <a:pt x="0" y="2724"/>
                      <a:pt x="786" y="3509"/>
                      <a:pt x="1754" y="3509"/>
                    </a:cubicBezTo>
                    <a:cubicBezTo>
                      <a:pt x="2723" y="3509"/>
                      <a:pt x="3508" y="2724"/>
                      <a:pt x="3508" y="1755"/>
                    </a:cubicBezTo>
                    <a:cubicBezTo>
                      <a:pt x="3508" y="787"/>
                      <a:pt x="2723" y="1"/>
                      <a:pt x="17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8" name="Google Shape;1671;p40">
              <a:extLst>
                <a:ext uri="{FF2B5EF4-FFF2-40B4-BE49-F238E27FC236}">
                  <a16:creationId xmlns:a16="http://schemas.microsoft.com/office/drawing/2014/main" id="{DDCA42CE-ADD2-4317-8CE3-A8BD65B3ECE6}"/>
                </a:ext>
              </a:extLst>
            </p:cNvPr>
            <p:cNvGrpSpPr/>
            <p:nvPr/>
          </p:nvGrpSpPr>
          <p:grpSpPr>
            <a:xfrm>
              <a:off x="6184599" y="2404872"/>
              <a:ext cx="195112" cy="231854"/>
              <a:chOff x="-48444957" y="3370620"/>
              <a:chExt cx="252050" cy="299475"/>
            </a:xfrm>
          </p:grpSpPr>
          <p:sp>
            <p:nvSpPr>
              <p:cNvPr id="110" name="Google Shape;1672;p40">
                <a:extLst>
                  <a:ext uri="{FF2B5EF4-FFF2-40B4-BE49-F238E27FC236}">
                    <a16:creationId xmlns:a16="http://schemas.microsoft.com/office/drawing/2014/main" id="{B3386ACE-A69B-4DB9-BD6D-7F5241CDC2B1}"/>
                  </a:ext>
                </a:extLst>
              </p:cNvPr>
              <p:cNvSpPr/>
              <p:nvPr/>
            </p:nvSpPr>
            <p:spPr>
              <a:xfrm>
                <a:off x="-48444957" y="3370620"/>
                <a:ext cx="252050" cy="299475"/>
              </a:xfrm>
              <a:custGeom>
                <a:avLst/>
                <a:gdLst/>
                <a:ahLst/>
                <a:cxnLst/>
                <a:rect l="l" t="t" r="r" b="b"/>
                <a:pathLst>
                  <a:path w="10082" h="11979" extrusionOk="0">
                    <a:moveTo>
                      <a:pt x="5230" y="1393"/>
                    </a:moveTo>
                    <a:cubicBezTo>
                      <a:pt x="5419" y="1393"/>
                      <a:pt x="5577" y="1551"/>
                      <a:pt x="5577" y="1740"/>
                    </a:cubicBezTo>
                    <a:lnTo>
                      <a:pt x="5577" y="1960"/>
                    </a:lnTo>
                    <a:cubicBezTo>
                      <a:pt x="5703" y="2023"/>
                      <a:pt x="5829" y="2086"/>
                      <a:pt x="5923" y="2181"/>
                    </a:cubicBezTo>
                    <a:lnTo>
                      <a:pt x="6144" y="2055"/>
                    </a:lnTo>
                    <a:cubicBezTo>
                      <a:pt x="6194" y="2025"/>
                      <a:pt x="6251" y="2011"/>
                      <a:pt x="6308" y="2011"/>
                    </a:cubicBezTo>
                    <a:cubicBezTo>
                      <a:pt x="6430" y="2011"/>
                      <a:pt x="6552" y="2074"/>
                      <a:pt x="6616" y="2181"/>
                    </a:cubicBezTo>
                    <a:lnTo>
                      <a:pt x="7309" y="3410"/>
                    </a:lnTo>
                    <a:cubicBezTo>
                      <a:pt x="7467" y="3725"/>
                      <a:pt x="7246" y="3819"/>
                      <a:pt x="6963" y="3977"/>
                    </a:cubicBezTo>
                    <a:lnTo>
                      <a:pt x="6963" y="4386"/>
                    </a:lnTo>
                    <a:cubicBezTo>
                      <a:pt x="7246" y="4544"/>
                      <a:pt x="7467" y="4670"/>
                      <a:pt x="7309" y="4985"/>
                    </a:cubicBezTo>
                    <a:lnTo>
                      <a:pt x="6616" y="6182"/>
                    </a:lnTo>
                    <a:cubicBezTo>
                      <a:pt x="6531" y="6289"/>
                      <a:pt x="6417" y="6366"/>
                      <a:pt x="6303" y="6366"/>
                    </a:cubicBezTo>
                    <a:cubicBezTo>
                      <a:pt x="6249" y="6366"/>
                      <a:pt x="6195" y="6349"/>
                      <a:pt x="6144" y="6308"/>
                    </a:cubicBezTo>
                    <a:lnTo>
                      <a:pt x="5923" y="6182"/>
                    </a:lnTo>
                    <a:cubicBezTo>
                      <a:pt x="5829" y="6277"/>
                      <a:pt x="5703" y="6340"/>
                      <a:pt x="5577" y="6403"/>
                    </a:cubicBezTo>
                    <a:lnTo>
                      <a:pt x="5577" y="6623"/>
                    </a:lnTo>
                    <a:cubicBezTo>
                      <a:pt x="5577" y="6812"/>
                      <a:pt x="5419" y="6970"/>
                      <a:pt x="5230" y="6970"/>
                    </a:cubicBezTo>
                    <a:lnTo>
                      <a:pt x="3812" y="6970"/>
                    </a:lnTo>
                    <a:cubicBezTo>
                      <a:pt x="3623" y="6970"/>
                      <a:pt x="3466" y="6812"/>
                      <a:pt x="3466" y="6623"/>
                    </a:cubicBezTo>
                    <a:lnTo>
                      <a:pt x="3466" y="6403"/>
                    </a:lnTo>
                    <a:cubicBezTo>
                      <a:pt x="3340" y="6340"/>
                      <a:pt x="3214" y="6277"/>
                      <a:pt x="3119" y="6182"/>
                    </a:cubicBezTo>
                    <a:lnTo>
                      <a:pt x="2899" y="6308"/>
                    </a:lnTo>
                    <a:cubicBezTo>
                      <a:pt x="2848" y="6338"/>
                      <a:pt x="2791" y="6352"/>
                      <a:pt x="2734" y="6352"/>
                    </a:cubicBezTo>
                    <a:cubicBezTo>
                      <a:pt x="2613" y="6352"/>
                      <a:pt x="2490" y="6289"/>
                      <a:pt x="2426" y="6182"/>
                    </a:cubicBezTo>
                    <a:lnTo>
                      <a:pt x="1733" y="4985"/>
                    </a:lnTo>
                    <a:cubicBezTo>
                      <a:pt x="1638" y="4827"/>
                      <a:pt x="1670" y="4575"/>
                      <a:pt x="1859" y="4512"/>
                    </a:cubicBezTo>
                    <a:lnTo>
                      <a:pt x="2048" y="4386"/>
                    </a:lnTo>
                    <a:lnTo>
                      <a:pt x="2048" y="3977"/>
                    </a:lnTo>
                    <a:lnTo>
                      <a:pt x="1859" y="3882"/>
                    </a:lnTo>
                    <a:cubicBezTo>
                      <a:pt x="1702" y="3788"/>
                      <a:pt x="1607" y="3536"/>
                      <a:pt x="1733" y="3410"/>
                    </a:cubicBezTo>
                    <a:lnTo>
                      <a:pt x="2426" y="2181"/>
                    </a:lnTo>
                    <a:cubicBezTo>
                      <a:pt x="2490" y="2074"/>
                      <a:pt x="2612" y="1997"/>
                      <a:pt x="2733" y="1997"/>
                    </a:cubicBezTo>
                    <a:cubicBezTo>
                      <a:pt x="2790" y="1997"/>
                      <a:pt x="2848" y="2014"/>
                      <a:pt x="2899" y="2055"/>
                    </a:cubicBezTo>
                    <a:lnTo>
                      <a:pt x="3119" y="2181"/>
                    </a:lnTo>
                    <a:cubicBezTo>
                      <a:pt x="3214" y="2086"/>
                      <a:pt x="3340" y="2023"/>
                      <a:pt x="3466" y="1960"/>
                    </a:cubicBezTo>
                    <a:lnTo>
                      <a:pt x="3466" y="1740"/>
                    </a:lnTo>
                    <a:cubicBezTo>
                      <a:pt x="3466" y="1551"/>
                      <a:pt x="3623" y="1393"/>
                      <a:pt x="3812" y="1393"/>
                    </a:cubicBezTo>
                    <a:close/>
                    <a:moveTo>
                      <a:pt x="4547" y="0"/>
                    </a:moveTo>
                    <a:cubicBezTo>
                      <a:pt x="3499" y="0"/>
                      <a:pt x="2484" y="337"/>
                      <a:pt x="1670" y="984"/>
                    </a:cubicBezTo>
                    <a:cubicBezTo>
                      <a:pt x="630" y="1866"/>
                      <a:pt x="0" y="3158"/>
                      <a:pt x="0" y="4544"/>
                    </a:cubicBezTo>
                    <a:cubicBezTo>
                      <a:pt x="0" y="5804"/>
                      <a:pt x="504" y="6970"/>
                      <a:pt x="1418" y="7852"/>
                    </a:cubicBezTo>
                    <a:lnTo>
                      <a:pt x="1418" y="11632"/>
                    </a:lnTo>
                    <a:cubicBezTo>
                      <a:pt x="1418" y="11821"/>
                      <a:pt x="1575" y="11979"/>
                      <a:pt x="1765" y="11979"/>
                    </a:cubicBezTo>
                    <a:lnTo>
                      <a:pt x="5986" y="11979"/>
                    </a:lnTo>
                    <a:cubicBezTo>
                      <a:pt x="6175" y="11979"/>
                      <a:pt x="6333" y="11821"/>
                      <a:pt x="6333" y="11632"/>
                    </a:cubicBezTo>
                    <a:lnTo>
                      <a:pt x="6333" y="10530"/>
                    </a:lnTo>
                    <a:lnTo>
                      <a:pt x="8097" y="10530"/>
                    </a:lnTo>
                    <a:cubicBezTo>
                      <a:pt x="8286" y="10530"/>
                      <a:pt x="8444" y="10372"/>
                      <a:pt x="8444" y="10183"/>
                    </a:cubicBezTo>
                    <a:lnTo>
                      <a:pt x="8444" y="8387"/>
                    </a:lnTo>
                    <a:lnTo>
                      <a:pt x="9042" y="8387"/>
                    </a:lnTo>
                    <a:cubicBezTo>
                      <a:pt x="9389" y="8387"/>
                      <a:pt x="9767" y="8198"/>
                      <a:pt x="9956" y="7883"/>
                    </a:cubicBezTo>
                    <a:cubicBezTo>
                      <a:pt x="10082" y="7568"/>
                      <a:pt x="10082" y="7190"/>
                      <a:pt x="9924" y="6875"/>
                    </a:cubicBezTo>
                    <a:lnTo>
                      <a:pt x="9042" y="5237"/>
                    </a:lnTo>
                    <a:cubicBezTo>
                      <a:pt x="9137" y="4701"/>
                      <a:pt x="9137" y="4134"/>
                      <a:pt x="9011" y="3599"/>
                    </a:cubicBezTo>
                    <a:cubicBezTo>
                      <a:pt x="8664" y="1866"/>
                      <a:pt x="7246" y="480"/>
                      <a:pt x="5545" y="102"/>
                    </a:cubicBezTo>
                    <a:cubicBezTo>
                      <a:pt x="5213" y="34"/>
                      <a:pt x="4878" y="0"/>
                      <a:pt x="454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673;p40">
                <a:extLst>
                  <a:ext uri="{FF2B5EF4-FFF2-40B4-BE49-F238E27FC236}">
                    <a16:creationId xmlns:a16="http://schemas.microsoft.com/office/drawing/2014/main" id="{AAEF0493-E703-447A-A5CF-C3265B49E0B4}"/>
                  </a:ext>
                </a:extLst>
              </p:cNvPr>
              <p:cNvSpPr/>
              <p:nvPr/>
            </p:nvSpPr>
            <p:spPr>
              <a:xfrm>
                <a:off x="-48381957" y="3423545"/>
                <a:ext cx="100050" cy="103225"/>
              </a:xfrm>
              <a:custGeom>
                <a:avLst/>
                <a:gdLst/>
                <a:ahLst/>
                <a:cxnLst/>
                <a:rect l="l" t="t" r="r" b="b"/>
                <a:pathLst>
                  <a:path w="4002" h="4129" extrusionOk="0">
                    <a:moveTo>
                      <a:pt x="1985" y="1009"/>
                    </a:moveTo>
                    <a:cubicBezTo>
                      <a:pt x="2584" y="1009"/>
                      <a:pt x="3057" y="1482"/>
                      <a:pt x="3057" y="2080"/>
                    </a:cubicBezTo>
                    <a:cubicBezTo>
                      <a:pt x="3057" y="2647"/>
                      <a:pt x="2584" y="3120"/>
                      <a:pt x="1985" y="3120"/>
                    </a:cubicBezTo>
                    <a:cubicBezTo>
                      <a:pt x="1418" y="3120"/>
                      <a:pt x="946" y="2647"/>
                      <a:pt x="946" y="2080"/>
                    </a:cubicBezTo>
                    <a:cubicBezTo>
                      <a:pt x="946" y="1482"/>
                      <a:pt x="1418" y="1009"/>
                      <a:pt x="1985" y="1009"/>
                    </a:cubicBezTo>
                    <a:close/>
                    <a:moveTo>
                      <a:pt x="1639" y="1"/>
                    </a:moveTo>
                    <a:lnTo>
                      <a:pt x="1639" y="127"/>
                    </a:lnTo>
                    <a:cubicBezTo>
                      <a:pt x="1639" y="284"/>
                      <a:pt x="1576" y="410"/>
                      <a:pt x="1418" y="442"/>
                    </a:cubicBezTo>
                    <a:cubicBezTo>
                      <a:pt x="1198" y="537"/>
                      <a:pt x="1009" y="631"/>
                      <a:pt x="851" y="757"/>
                    </a:cubicBezTo>
                    <a:cubicBezTo>
                      <a:pt x="770" y="818"/>
                      <a:pt x="689" y="853"/>
                      <a:pt x="607" y="853"/>
                    </a:cubicBezTo>
                    <a:cubicBezTo>
                      <a:pt x="562" y="853"/>
                      <a:pt x="518" y="842"/>
                      <a:pt x="473" y="820"/>
                    </a:cubicBezTo>
                    <a:lnTo>
                      <a:pt x="347" y="726"/>
                    </a:lnTo>
                    <a:lnTo>
                      <a:pt x="1" y="1324"/>
                    </a:lnTo>
                    <a:lnTo>
                      <a:pt x="127" y="1387"/>
                    </a:lnTo>
                    <a:cubicBezTo>
                      <a:pt x="221" y="1482"/>
                      <a:pt x="316" y="1639"/>
                      <a:pt x="253" y="1765"/>
                    </a:cubicBezTo>
                    <a:cubicBezTo>
                      <a:pt x="221" y="1986"/>
                      <a:pt x="221" y="2143"/>
                      <a:pt x="253" y="2395"/>
                    </a:cubicBezTo>
                    <a:cubicBezTo>
                      <a:pt x="316" y="2553"/>
                      <a:pt x="221" y="2647"/>
                      <a:pt x="127" y="2742"/>
                    </a:cubicBezTo>
                    <a:lnTo>
                      <a:pt x="1" y="2805"/>
                    </a:lnTo>
                    <a:lnTo>
                      <a:pt x="347" y="3403"/>
                    </a:lnTo>
                    <a:lnTo>
                      <a:pt x="473" y="3340"/>
                    </a:lnTo>
                    <a:cubicBezTo>
                      <a:pt x="532" y="3297"/>
                      <a:pt x="590" y="3273"/>
                      <a:pt x="649" y="3273"/>
                    </a:cubicBezTo>
                    <a:cubicBezTo>
                      <a:pt x="716" y="3273"/>
                      <a:pt x="784" y="3304"/>
                      <a:pt x="851" y="3372"/>
                    </a:cubicBezTo>
                    <a:cubicBezTo>
                      <a:pt x="1009" y="3529"/>
                      <a:pt x="1198" y="3592"/>
                      <a:pt x="1418" y="3687"/>
                    </a:cubicBezTo>
                    <a:cubicBezTo>
                      <a:pt x="1576" y="3718"/>
                      <a:pt x="1639" y="3876"/>
                      <a:pt x="1639" y="4002"/>
                    </a:cubicBezTo>
                    <a:lnTo>
                      <a:pt x="1639" y="4128"/>
                    </a:lnTo>
                    <a:lnTo>
                      <a:pt x="2364" y="4128"/>
                    </a:lnTo>
                    <a:lnTo>
                      <a:pt x="2364" y="4002"/>
                    </a:lnTo>
                    <a:cubicBezTo>
                      <a:pt x="2364" y="3845"/>
                      <a:pt x="2427" y="3718"/>
                      <a:pt x="2584" y="3687"/>
                    </a:cubicBezTo>
                    <a:cubicBezTo>
                      <a:pt x="2805" y="3592"/>
                      <a:pt x="2994" y="3498"/>
                      <a:pt x="3151" y="3372"/>
                    </a:cubicBezTo>
                    <a:cubicBezTo>
                      <a:pt x="3224" y="3317"/>
                      <a:pt x="3298" y="3283"/>
                      <a:pt x="3371" y="3283"/>
                    </a:cubicBezTo>
                    <a:cubicBezTo>
                      <a:pt x="3424" y="3283"/>
                      <a:pt x="3476" y="3301"/>
                      <a:pt x="3529" y="3340"/>
                    </a:cubicBezTo>
                    <a:lnTo>
                      <a:pt x="3655" y="3403"/>
                    </a:lnTo>
                    <a:lnTo>
                      <a:pt x="4002" y="2805"/>
                    </a:lnTo>
                    <a:lnTo>
                      <a:pt x="3876" y="2742"/>
                    </a:lnTo>
                    <a:cubicBezTo>
                      <a:pt x="3781" y="2647"/>
                      <a:pt x="3687" y="2490"/>
                      <a:pt x="3750" y="2395"/>
                    </a:cubicBezTo>
                    <a:cubicBezTo>
                      <a:pt x="3781" y="2143"/>
                      <a:pt x="3781" y="1986"/>
                      <a:pt x="3750" y="1765"/>
                    </a:cubicBezTo>
                    <a:cubicBezTo>
                      <a:pt x="3687" y="1608"/>
                      <a:pt x="3781" y="1482"/>
                      <a:pt x="3876" y="1387"/>
                    </a:cubicBezTo>
                    <a:lnTo>
                      <a:pt x="4002" y="1324"/>
                    </a:lnTo>
                    <a:lnTo>
                      <a:pt x="3655" y="726"/>
                    </a:lnTo>
                    <a:lnTo>
                      <a:pt x="3529" y="820"/>
                    </a:lnTo>
                    <a:cubicBezTo>
                      <a:pt x="3477" y="846"/>
                      <a:pt x="3425" y="861"/>
                      <a:pt x="3373" y="861"/>
                    </a:cubicBezTo>
                    <a:cubicBezTo>
                      <a:pt x="3299" y="861"/>
                      <a:pt x="3225" y="831"/>
                      <a:pt x="3151" y="757"/>
                    </a:cubicBezTo>
                    <a:cubicBezTo>
                      <a:pt x="2994" y="600"/>
                      <a:pt x="2805" y="537"/>
                      <a:pt x="2584" y="442"/>
                    </a:cubicBezTo>
                    <a:cubicBezTo>
                      <a:pt x="2427" y="410"/>
                      <a:pt x="2364" y="253"/>
                      <a:pt x="2364" y="127"/>
                    </a:cubicBezTo>
                    <a:lnTo>
                      <a:pt x="236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674;p40">
                <a:extLst>
                  <a:ext uri="{FF2B5EF4-FFF2-40B4-BE49-F238E27FC236}">
                    <a16:creationId xmlns:a16="http://schemas.microsoft.com/office/drawing/2014/main" id="{9B182C6F-6CED-43E7-A7DF-FAFC1AE4D25B}"/>
                  </a:ext>
                </a:extLst>
              </p:cNvPr>
              <p:cNvSpPr/>
              <p:nvPr/>
            </p:nvSpPr>
            <p:spPr>
              <a:xfrm>
                <a:off x="-48341007" y="3466095"/>
                <a:ext cx="18150" cy="18125"/>
              </a:xfrm>
              <a:custGeom>
                <a:avLst/>
                <a:gdLst/>
                <a:ahLst/>
                <a:cxnLst/>
                <a:rect l="l" t="t" r="r" b="b"/>
                <a:pathLst>
                  <a:path w="726" h="725" extrusionOk="0">
                    <a:moveTo>
                      <a:pt x="347" y="0"/>
                    </a:moveTo>
                    <a:cubicBezTo>
                      <a:pt x="158" y="0"/>
                      <a:pt x="1" y="158"/>
                      <a:pt x="1" y="378"/>
                    </a:cubicBezTo>
                    <a:cubicBezTo>
                      <a:pt x="1" y="567"/>
                      <a:pt x="158" y="725"/>
                      <a:pt x="347" y="725"/>
                    </a:cubicBezTo>
                    <a:cubicBezTo>
                      <a:pt x="568" y="725"/>
                      <a:pt x="726" y="567"/>
                      <a:pt x="726" y="378"/>
                    </a:cubicBezTo>
                    <a:cubicBezTo>
                      <a:pt x="726" y="158"/>
                      <a:pt x="568" y="0"/>
                      <a:pt x="34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9" name="Google Shape;1675;p40">
              <a:extLst>
                <a:ext uri="{FF2B5EF4-FFF2-40B4-BE49-F238E27FC236}">
                  <a16:creationId xmlns:a16="http://schemas.microsoft.com/office/drawing/2014/main" id="{4EB72765-C034-46A1-B915-18C8D248FF0F}"/>
                </a:ext>
              </a:extLst>
            </p:cNvPr>
            <p:cNvSpPr txBox="1"/>
            <p:nvPr/>
          </p:nvSpPr>
          <p:spPr>
            <a:xfrm>
              <a:off x="5504894" y="1890987"/>
              <a:ext cx="1499700" cy="58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accent4">
                      <a:lumMod val="75000"/>
                    </a:schemeClr>
                  </a:solidFill>
                  <a:latin typeface="Arial Narrow" panose="020B0606020202030204" pitchFamily="34" charset="0"/>
                  <a:ea typeface="Fira Sans Extra Condensed"/>
                  <a:cs typeface="Fira Sans Extra Condensed"/>
                  <a:sym typeface="Fira Sans Extra Condensed"/>
                </a:rPr>
                <a:t>¿CÓMO?</a:t>
              </a:r>
              <a:endParaRPr sz="16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3497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1DC4B828-F864-49EB-A604-1E956DC65FF4}"/>
              </a:ext>
            </a:extLst>
          </p:cNvPr>
          <p:cNvGrpSpPr/>
          <p:nvPr/>
        </p:nvGrpSpPr>
        <p:grpSpPr>
          <a:xfrm>
            <a:off x="576993" y="1368171"/>
            <a:ext cx="10700607" cy="5332395"/>
            <a:chOff x="1108217" y="1558077"/>
            <a:chExt cx="10038360" cy="4811906"/>
          </a:xfrm>
        </p:grpSpPr>
        <p:grpSp>
          <p:nvGrpSpPr>
            <p:cNvPr id="251" name="Google Shape;251;p22"/>
            <p:cNvGrpSpPr/>
            <p:nvPr/>
          </p:nvGrpSpPr>
          <p:grpSpPr>
            <a:xfrm>
              <a:off x="1109562" y="1558077"/>
              <a:ext cx="10037015" cy="1220033"/>
              <a:chOff x="832172" y="1168557"/>
              <a:chExt cx="7527761" cy="915025"/>
            </a:xfrm>
          </p:grpSpPr>
          <p:sp>
            <p:nvSpPr>
              <p:cNvPr id="252" name="Google Shape;252;p22"/>
              <p:cNvSpPr txBox="1"/>
              <p:nvPr/>
            </p:nvSpPr>
            <p:spPr>
              <a:xfrm>
                <a:off x="3012950" y="1384350"/>
                <a:ext cx="1580400" cy="517500"/>
              </a:xfrm>
              <a:prstGeom prst="rect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 defTabSz="1219170">
                  <a:buClr>
                    <a:srgbClr val="000000"/>
                  </a:buClr>
                </a:pPr>
                <a:r>
                  <a:rPr lang="en-GB" sz="2400" b="1" kern="0" dirty="0">
                    <a:solidFill>
                      <a:srgbClr val="C00000"/>
                    </a:solidFill>
                    <a:latin typeface="Arial Narrow" panose="020B0606020202030204" pitchFamily="34" charset="0"/>
                    <a:ea typeface="Squada One"/>
                    <a:cs typeface="Squada One"/>
                    <a:sym typeface="Squada One"/>
                  </a:rPr>
                  <a:t>INVESTIGAR</a:t>
                </a:r>
                <a:endParaRPr sz="2400" b="1" kern="0" dirty="0">
                  <a:solidFill>
                    <a:srgbClr val="C00000"/>
                  </a:solidFill>
                  <a:latin typeface="Arial Narrow" panose="020B0606020202030204" pitchFamily="34" charset="0"/>
                  <a:ea typeface="Squada One"/>
                  <a:cs typeface="Squada One"/>
                  <a:sym typeface="Squada One"/>
                </a:endParaRPr>
              </a:p>
            </p:txBody>
          </p:sp>
          <p:sp>
            <p:nvSpPr>
              <p:cNvPr id="253" name="Google Shape;253;p22"/>
              <p:cNvSpPr txBox="1"/>
              <p:nvPr/>
            </p:nvSpPr>
            <p:spPr>
              <a:xfrm>
                <a:off x="4979833" y="1384350"/>
                <a:ext cx="3380100" cy="517500"/>
              </a:xfrm>
              <a:prstGeom prst="rect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rgbClr val="FFFFFF">
                      <a:alpha val="39215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r" defTabSz="1219170">
                  <a:buClr>
                    <a:srgbClr val="000000"/>
                  </a:buClr>
                </a:pPr>
                <a:r>
                  <a:rPr lang="es-MX" sz="1500" b="1" kern="0" dirty="0">
                    <a:solidFill>
                      <a:srgbClr val="C00000"/>
                    </a:solidFill>
                    <a:latin typeface="Arial Narrow" panose="020B0606020202030204" pitchFamily="34" charset="0"/>
                    <a:ea typeface="Roboto Condensed"/>
                    <a:cs typeface="Roboto Condensed"/>
                    <a:sym typeface="Roboto Condensed"/>
                  </a:rPr>
                  <a:t>Realizar las pesquisas para individualizar la violación al derecho, describir las circunstancias, individualizar a los responsables y presentarlos ante la autoridad </a:t>
                </a:r>
                <a:endParaRPr sz="1500" b="1" kern="0" dirty="0">
                  <a:solidFill>
                    <a:srgbClr val="C00000"/>
                  </a:solidFill>
                  <a:latin typeface="Arial Narrow" panose="020B0606020202030204" pitchFamily="34" charset="0"/>
                  <a:ea typeface="Roboto Condensed"/>
                  <a:cs typeface="Roboto Condensed"/>
                  <a:sym typeface="Roboto Condensed"/>
                </a:endParaRPr>
              </a:p>
            </p:txBody>
          </p:sp>
          <p:cxnSp>
            <p:nvCxnSpPr>
              <p:cNvPr id="254" name="Google Shape;254;p22"/>
              <p:cNvCxnSpPr>
                <a:stCxn id="252" idx="3"/>
                <a:endCxn id="253" idx="1"/>
              </p:cNvCxnSpPr>
              <p:nvPr/>
            </p:nvCxnSpPr>
            <p:spPr>
              <a:xfrm>
                <a:off x="4593350" y="1643100"/>
                <a:ext cx="3864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55" name="Google Shape;255;p22"/>
              <p:cNvSpPr/>
              <p:nvPr/>
            </p:nvSpPr>
            <p:spPr>
              <a:xfrm rot="16200000">
                <a:off x="785084" y="1215645"/>
                <a:ext cx="915025" cy="820850"/>
              </a:xfrm>
              <a:prstGeom prst="flowChartPreparation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rgbClr val="FFFFFF">
                      <a:alpha val="39215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cxnSp>
            <p:nvCxnSpPr>
              <p:cNvPr id="256" name="Google Shape;256;p22"/>
              <p:cNvCxnSpPr>
                <a:stCxn id="255" idx="2"/>
                <a:endCxn id="252" idx="1"/>
              </p:cNvCxnSpPr>
              <p:nvPr/>
            </p:nvCxnSpPr>
            <p:spPr>
              <a:xfrm>
                <a:off x="1653022" y="1626070"/>
                <a:ext cx="1359928" cy="1703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60" name="Google Shape;260;p22"/>
            <p:cNvGrpSpPr/>
            <p:nvPr/>
          </p:nvGrpSpPr>
          <p:grpSpPr>
            <a:xfrm>
              <a:off x="2204084" y="4257650"/>
              <a:ext cx="8942493" cy="1220033"/>
              <a:chOff x="1653063" y="3193237"/>
              <a:chExt cx="6706870" cy="915025"/>
            </a:xfrm>
          </p:grpSpPr>
          <p:sp>
            <p:nvSpPr>
              <p:cNvPr id="261" name="Google Shape;261;p22"/>
              <p:cNvSpPr txBox="1"/>
              <p:nvPr/>
            </p:nvSpPr>
            <p:spPr>
              <a:xfrm>
                <a:off x="3012950" y="3392003"/>
                <a:ext cx="1580400" cy="517500"/>
              </a:xfrm>
              <a:prstGeom prst="rect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 defTabSz="1219170">
                  <a:buClr>
                    <a:srgbClr val="000000"/>
                  </a:buClr>
                </a:pPr>
                <a:r>
                  <a:rPr lang="en-GB" sz="24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sym typeface="Squada One"/>
                  </a:rPr>
                  <a:t>COIDH CASO GÓMEZ VIRULA</a:t>
                </a:r>
              </a:p>
            </p:txBody>
          </p:sp>
          <p:sp>
            <p:nvSpPr>
              <p:cNvPr id="262" name="Google Shape;262;p22"/>
              <p:cNvSpPr txBox="1"/>
              <p:nvPr/>
            </p:nvSpPr>
            <p:spPr>
              <a:xfrm>
                <a:off x="4979833" y="3392001"/>
                <a:ext cx="3380100" cy="517500"/>
              </a:xfrm>
              <a:prstGeom prst="rect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rgbClr val="FFFFFF">
                      <a:alpha val="39215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r" defTabSz="1219170">
                  <a:buClr>
                    <a:srgbClr val="000000"/>
                  </a:buClr>
                </a:pPr>
                <a:r>
                  <a:rPr lang="es-MX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Debe ser seria, objetiva y efectiva, para determinar la verdad, persecusión, captura y eventual enjuiciamiento y castigo de los responsables, sean quienes sean</a:t>
                </a:r>
              </a:p>
            </p:txBody>
          </p:sp>
          <p:cxnSp>
            <p:nvCxnSpPr>
              <p:cNvPr id="263" name="Google Shape;263;p22"/>
              <p:cNvCxnSpPr>
                <a:stCxn id="261" idx="3"/>
                <a:endCxn id="262" idx="1"/>
              </p:cNvCxnSpPr>
              <p:nvPr/>
            </p:nvCxnSpPr>
            <p:spPr>
              <a:xfrm>
                <a:off x="4593350" y="3650753"/>
                <a:ext cx="3864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64" name="Google Shape;264;p22"/>
              <p:cNvSpPr/>
              <p:nvPr/>
            </p:nvSpPr>
            <p:spPr>
              <a:xfrm rot="-5400000">
                <a:off x="1605975" y="3240325"/>
                <a:ext cx="915025" cy="820850"/>
              </a:xfrm>
              <a:prstGeom prst="flowChartPreparation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rgbClr val="FFFFFF">
                      <a:alpha val="39215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cxnSp>
            <p:nvCxnSpPr>
              <p:cNvPr id="265" name="Google Shape;265;p22"/>
              <p:cNvCxnSpPr>
                <a:stCxn id="264" idx="2"/>
                <a:endCxn id="261" idx="1"/>
              </p:cNvCxnSpPr>
              <p:nvPr/>
            </p:nvCxnSpPr>
            <p:spPr>
              <a:xfrm>
                <a:off x="2473913" y="3650750"/>
                <a:ext cx="5391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69" name="Google Shape;269;p22"/>
            <p:cNvGrpSpPr/>
            <p:nvPr/>
          </p:nvGrpSpPr>
          <p:grpSpPr>
            <a:xfrm>
              <a:off x="1108217" y="3365384"/>
              <a:ext cx="10038360" cy="1220033"/>
              <a:chOff x="831163" y="2524037"/>
              <a:chExt cx="7528770" cy="915025"/>
            </a:xfrm>
          </p:grpSpPr>
          <p:sp>
            <p:nvSpPr>
              <p:cNvPr id="270" name="Google Shape;270;p22"/>
              <p:cNvSpPr txBox="1"/>
              <p:nvPr/>
            </p:nvSpPr>
            <p:spPr>
              <a:xfrm>
                <a:off x="3012950" y="2722788"/>
                <a:ext cx="1580400" cy="517500"/>
              </a:xfrm>
              <a:prstGeom prst="rect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 defTabSz="1219170">
                  <a:buClr>
                    <a:srgbClr val="000000"/>
                  </a:buClr>
                </a:pPr>
                <a:r>
                  <a:rPr lang="en-GB" sz="24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sym typeface="Squada One"/>
                  </a:rPr>
                  <a:t>COIDH CASO NOGUERA</a:t>
                </a:r>
                <a:endParaRPr sz="2400" b="1" kern="0" dirty="0">
                  <a:solidFill>
                    <a:srgbClr val="FFFF00"/>
                  </a:solidFill>
                  <a:latin typeface="Arial Narrow" panose="020B0606020202030204" pitchFamily="34" charset="0"/>
                  <a:sym typeface="Squada One"/>
                </a:endParaRPr>
              </a:p>
            </p:txBody>
          </p:sp>
          <p:sp>
            <p:nvSpPr>
              <p:cNvPr id="271" name="Google Shape;271;p22"/>
              <p:cNvSpPr txBox="1"/>
              <p:nvPr/>
            </p:nvSpPr>
            <p:spPr>
              <a:xfrm>
                <a:off x="4979833" y="2722787"/>
                <a:ext cx="3380100" cy="517500"/>
              </a:xfrm>
              <a:prstGeom prst="rect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rgbClr val="FFFFFF">
                      <a:alpha val="39215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r" defTabSz="1219170">
                  <a:buClr>
                    <a:srgbClr val="000000"/>
                  </a:buClr>
                </a:pP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Pero no se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puede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pretender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su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cumplimiento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“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como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una simple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formalidad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condenada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de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antemano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a ser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infructuosa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, o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como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una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mera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gestion de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intereses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</a:t>
                </a:r>
                <a:r>
                  <a:rPr lang="en-GB" sz="15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particulares</a:t>
                </a:r>
                <a:r>
                  <a:rPr lang="en-GB" sz="15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” </a:t>
                </a:r>
                <a:endParaRPr sz="1500" b="1" kern="0" dirty="0">
                  <a:solidFill>
                    <a:srgbClr val="FFFF00"/>
                  </a:solidFill>
                  <a:latin typeface="Arial Narrow" panose="020B0606020202030204" pitchFamily="34" charset="0"/>
                  <a:ea typeface="Roboto Condensed"/>
                  <a:sym typeface="Roboto Condensed"/>
                </a:endParaRPr>
              </a:p>
            </p:txBody>
          </p:sp>
          <p:cxnSp>
            <p:nvCxnSpPr>
              <p:cNvPr id="272" name="Google Shape;272;p22"/>
              <p:cNvCxnSpPr>
                <a:cxnSpLocks/>
                <a:stCxn id="270" idx="3"/>
                <a:endCxn id="271" idx="1"/>
              </p:cNvCxnSpPr>
              <p:nvPr/>
            </p:nvCxnSpPr>
            <p:spPr>
              <a:xfrm>
                <a:off x="4593350" y="2981538"/>
                <a:ext cx="3864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73" name="Google Shape;273;p22"/>
              <p:cNvSpPr/>
              <p:nvPr/>
            </p:nvSpPr>
            <p:spPr>
              <a:xfrm rot="-5400000">
                <a:off x="784075" y="2571125"/>
                <a:ext cx="915025" cy="820850"/>
              </a:xfrm>
              <a:prstGeom prst="flowChartPreparation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rgbClr val="FFFFFF">
                      <a:alpha val="39215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cxnSp>
            <p:nvCxnSpPr>
              <p:cNvPr id="274" name="Google Shape;274;p22"/>
              <p:cNvCxnSpPr>
                <a:stCxn id="273" idx="2"/>
                <a:endCxn id="270" idx="1"/>
              </p:cNvCxnSpPr>
              <p:nvPr/>
            </p:nvCxnSpPr>
            <p:spPr>
              <a:xfrm>
                <a:off x="1652013" y="2981550"/>
                <a:ext cx="13608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81" name="Google Shape;281;p22"/>
            <p:cNvGrpSpPr/>
            <p:nvPr/>
          </p:nvGrpSpPr>
          <p:grpSpPr>
            <a:xfrm>
              <a:off x="1108217" y="5149950"/>
              <a:ext cx="10038360" cy="1220033"/>
              <a:chOff x="831163" y="3862462"/>
              <a:chExt cx="7528770" cy="915025"/>
            </a:xfrm>
          </p:grpSpPr>
          <p:cxnSp>
            <p:nvCxnSpPr>
              <p:cNvPr id="282" name="Google Shape;282;p22"/>
              <p:cNvCxnSpPr>
                <a:stCxn id="283" idx="3"/>
                <a:endCxn id="284" idx="1"/>
              </p:cNvCxnSpPr>
              <p:nvPr/>
            </p:nvCxnSpPr>
            <p:spPr>
              <a:xfrm>
                <a:off x="4593350" y="4319950"/>
                <a:ext cx="3864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5" name="Google Shape;285;p22"/>
              <p:cNvCxnSpPr>
                <a:stCxn id="286" idx="2"/>
                <a:endCxn id="283" idx="1"/>
              </p:cNvCxnSpPr>
              <p:nvPr/>
            </p:nvCxnSpPr>
            <p:spPr>
              <a:xfrm>
                <a:off x="1652013" y="4319975"/>
                <a:ext cx="13608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83" name="Google Shape;283;p22"/>
              <p:cNvSpPr txBox="1"/>
              <p:nvPr/>
            </p:nvSpPr>
            <p:spPr>
              <a:xfrm>
                <a:off x="3012950" y="4061200"/>
                <a:ext cx="1580400" cy="517500"/>
              </a:xfrm>
              <a:prstGeom prst="rect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 defTabSz="1219170">
                  <a:buClr>
                    <a:srgbClr val="000000"/>
                  </a:buClr>
                </a:pPr>
                <a:r>
                  <a:rPr lang="en-GB" sz="24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sym typeface="Squada One"/>
                  </a:rPr>
                  <a:t>COIDH CASO ISAZA URIBE</a:t>
                </a:r>
              </a:p>
            </p:txBody>
          </p:sp>
          <p:sp>
            <p:nvSpPr>
              <p:cNvPr id="284" name="Google Shape;284;p22"/>
              <p:cNvSpPr txBox="1"/>
              <p:nvPr/>
            </p:nvSpPr>
            <p:spPr>
              <a:xfrm>
                <a:off x="4979833" y="4061197"/>
                <a:ext cx="3380100" cy="517500"/>
              </a:xfrm>
              <a:prstGeom prst="rect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rgbClr val="FFFFFF">
                      <a:alpha val="39215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r" defTabSz="1219170">
                  <a:buClr>
                    <a:srgbClr val="000000"/>
                  </a:buClr>
                </a:pPr>
                <a:r>
                  <a:rPr lang="en-GB" sz="16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La </a:t>
                </a:r>
                <a:r>
                  <a:rPr lang="en-GB" sz="16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obligación</a:t>
                </a:r>
                <a:r>
                  <a:rPr lang="en-GB" sz="16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de </a:t>
                </a:r>
                <a:r>
                  <a:rPr lang="en-GB" sz="16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investigar</a:t>
                </a:r>
                <a:r>
                  <a:rPr lang="en-GB" sz="1600" b="1" kern="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es una forma de </a:t>
                </a:r>
                <a:r>
                  <a:rPr lang="en-GB" sz="1600" b="1" kern="0" dirty="0" err="1">
                    <a:solidFill>
                      <a:srgbClr val="FFFF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reparación</a:t>
                </a:r>
                <a:endParaRPr sz="1600" b="1" kern="0" dirty="0">
                  <a:solidFill>
                    <a:srgbClr val="FFFF00"/>
                  </a:solidFill>
                  <a:latin typeface="Arial Narrow" panose="020B0606020202030204" pitchFamily="34" charset="0"/>
                  <a:ea typeface="Roboto Condensed"/>
                  <a:sym typeface="Roboto Condensed"/>
                </a:endParaRPr>
              </a:p>
            </p:txBody>
          </p:sp>
          <p:sp>
            <p:nvSpPr>
              <p:cNvPr id="286" name="Google Shape;286;p22"/>
              <p:cNvSpPr/>
              <p:nvPr/>
            </p:nvSpPr>
            <p:spPr>
              <a:xfrm rot="-5400000">
                <a:off x="784075" y="3909550"/>
                <a:ext cx="915025" cy="820850"/>
              </a:xfrm>
              <a:prstGeom prst="flowChartPreparation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rgbClr val="FFFFFF">
                      <a:alpha val="39215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2" name="Google Shape;292;p22"/>
            <p:cNvGrpSpPr/>
            <p:nvPr/>
          </p:nvGrpSpPr>
          <p:grpSpPr>
            <a:xfrm>
              <a:off x="2204084" y="2473084"/>
              <a:ext cx="8942493" cy="1220033"/>
              <a:chOff x="1653063" y="1854812"/>
              <a:chExt cx="6706870" cy="915025"/>
            </a:xfrm>
          </p:grpSpPr>
          <p:sp>
            <p:nvSpPr>
              <p:cNvPr id="293" name="Google Shape;293;p22"/>
              <p:cNvSpPr txBox="1"/>
              <p:nvPr/>
            </p:nvSpPr>
            <p:spPr>
              <a:xfrm>
                <a:off x="3012950" y="2053590"/>
                <a:ext cx="1580400" cy="517500"/>
              </a:xfrm>
              <a:prstGeom prst="rect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 defTabSz="1219170">
                  <a:buClr>
                    <a:srgbClr val="000000"/>
                  </a:buClr>
                </a:pPr>
                <a:r>
                  <a:rPr lang="en-GB" sz="2400" b="1" kern="0" dirty="0">
                    <a:solidFill>
                      <a:srgbClr val="C00000"/>
                    </a:solidFill>
                    <a:latin typeface="Arial Narrow" panose="020B0606020202030204" pitchFamily="34" charset="0"/>
                    <a:sym typeface="Squada One"/>
                  </a:rPr>
                  <a:t>OBLIGACIÓN</a:t>
                </a:r>
                <a:endParaRPr sz="2400" b="1" kern="0" dirty="0">
                  <a:solidFill>
                    <a:srgbClr val="C00000"/>
                  </a:solidFill>
                  <a:latin typeface="Arial Narrow" panose="020B0606020202030204" pitchFamily="34" charset="0"/>
                  <a:sym typeface="Squada One"/>
                </a:endParaRPr>
              </a:p>
            </p:txBody>
          </p:sp>
          <p:sp>
            <p:nvSpPr>
              <p:cNvPr id="294" name="Google Shape;294;p22"/>
              <p:cNvSpPr txBox="1"/>
              <p:nvPr/>
            </p:nvSpPr>
            <p:spPr>
              <a:xfrm>
                <a:off x="4979833" y="2053590"/>
                <a:ext cx="3380100" cy="517500"/>
              </a:xfrm>
              <a:prstGeom prst="rect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rgbClr val="FFFFFF">
                      <a:alpha val="39215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r" defTabSz="1219170">
                  <a:buClr>
                    <a:srgbClr val="000000"/>
                  </a:buClr>
                </a:pPr>
                <a:r>
                  <a:rPr lang="en-GB" sz="1600" b="1" kern="0" dirty="0">
                    <a:solidFill>
                      <a:srgbClr val="C000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Es una </a:t>
                </a:r>
                <a:r>
                  <a:rPr lang="en-GB" sz="1600" b="1" kern="0" dirty="0" err="1">
                    <a:solidFill>
                      <a:srgbClr val="C000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obligación</a:t>
                </a:r>
                <a:r>
                  <a:rPr lang="en-GB" sz="1600" b="1" kern="0" dirty="0">
                    <a:solidFill>
                      <a:srgbClr val="C000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 de </a:t>
                </a:r>
                <a:r>
                  <a:rPr lang="en-GB" sz="1600" b="1" kern="0" dirty="0" err="1">
                    <a:solidFill>
                      <a:srgbClr val="C000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medios</a:t>
                </a:r>
                <a:r>
                  <a:rPr lang="en-GB" sz="1600" b="1" kern="0" dirty="0">
                    <a:solidFill>
                      <a:srgbClr val="C00000"/>
                    </a:solidFill>
                    <a:latin typeface="Arial Narrow" panose="020B0606020202030204" pitchFamily="34" charset="0"/>
                    <a:ea typeface="Roboto Condensed"/>
                    <a:sym typeface="Roboto Condensed"/>
                  </a:rPr>
                  <a:t>, no de fines</a:t>
                </a:r>
                <a:endParaRPr sz="1600" b="1" kern="0" dirty="0">
                  <a:solidFill>
                    <a:srgbClr val="C00000"/>
                  </a:solidFill>
                  <a:latin typeface="Arial Narrow" panose="020B0606020202030204" pitchFamily="34" charset="0"/>
                  <a:ea typeface="Roboto Condensed"/>
                  <a:sym typeface="Roboto Condensed"/>
                </a:endParaRPr>
              </a:p>
            </p:txBody>
          </p:sp>
          <p:cxnSp>
            <p:nvCxnSpPr>
              <p:cNvPr id="295" name="Google Shape;295;p22"/>
              <p:cNvCxnSpPr>
                <a:stCxn id="293" idx="3"/>
                <a:endCxn id="294" idx="1"/>
              </p:cNvCxnSpPr>
              <p:nvPr/>
            </p:nvCxnSpPr>
            <p:spPr>
              <a:xfrm>
                <a:off x="4593350" y="2312340"/>
                <a:ext cx="3864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96" name="Google Shape;296;p22"/>
              <p:cNvSpPr/>
              <p:nvPr/>
            </p:nvSpPr>
            <p:spPr>
              <a:xfrm rot="-5400000">
                <a:off x="1605975" y="1901900"/>
                <a:ext cx="915025" cy="820850"/>
              </a:xfrm>
              <a:prstGeom prst="flowChartPreparation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100000">
                    <a:srgbClr val="FFFFFF">
                      <a:alpha val="39215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cxnSp>
            <p:nvCxnSpPr>
              <p:cNvPr id="297" name="Google Shape;297;p22"/>
              <p:cNvCxnSpPr>
                <a:cxnSpLocks/>
                <a:stCxn id="296" idx="2"/>
                <a:endCxn id="293" idx="1"/>
              </p:cNvCxnSpPr>
              <p:nvPr/>
            </p:nvCxnSpPr>
            <p:spPr>
              <a:xfrm>
                <a:off x="2473913" y="2312325"/>
                <a:ext cx="5391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pic>
        <p:nvPicPr>
          <p:cNvPr id="54" name="Imagen 53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8E1C8CF0-5D2A-430B-8CC8-25D91BC16C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425" y="-92451"/>
            <a:ext cx="8601075" cy="1227699"/>
          </a:xfrm>
          <a:prstGeom prst="rect">
            <a:avLst/>
          </a:prstGeom>
        </p:spPr>
      </p:pic>
      <p:sp>
        <p:nvSpPr>
          <p:cNvPr id="57" name="CuadroTexto 56">
            <a:extLst>
              <a:ext uri="{FF2B5EF4-FFF2-40B4-BE49-F238E27FC236}">
                <a16:creationId xmlns:a16="http://schemas.microsoft.com/office/drawing/2014/main" id="{9F782EA4-9AF8-4646-BBE8-11E9D007D108}"/>
              </a:ext>
            </a:extLst>
          </p:cNvPr>
          <p:cNvSpPr txBox="1"/>
          <p:nvPr/>
        </p:nvSpPr>
        <p:spPr>
          <a:xfrm>
            <a:off x="1883312" y="949236"/>
            <a:ext cx="84211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El deber de investigar</a:t>
            </a:r>
          </a:p>
        </p:txBody>
      </p:sp>
      <p:grpSp>
        <p:nvGrpSpPr>
          <p:cNvPr id="82" name="Google Shape;13917;p95">
            <a:extLst>
              <a:ext uri="{FF2B5EF4-FFF2-40B4-BE49-F238E27FC236}">
                <a16:creationId xmlns:a16="http://schemas.microsoft.com/office/drawing/2014/main" id="{BB0A29F3-154F-4068-ACFC-B70CA8341327}"/>
              </a:ext>
            </a:extLst>
          </p:cNvPr>
          <p:cNvGrpSpPr/>
          <p:nvPr/>
        </p:nvGrpSpPr>
        <p:grpSpPr>
          <a:xfrm>
            <a:off x="882277" y="1768147"/>
            <a:ext cx="624677" cy="552049"/>
            <a:chOff x="3065430" y="1990066"/>
            <a:chExt cx="378190" cy="302044"/>
          </a:xfrm>
        </p:grpSpPr>
        <p:sp>
          <p:nvSpPr>
            <p:cNvPr id="83" name="Google Shape;13918;p95">
              <a:extLst>
                <a:ext uri="{FF2B5EF4-FFF2-40B4-BE49-F238E27FC236}">
                  <a16:creationId xmlns:a16="http://schemas.microsoft.com/office/drawing/2014/main" id="{E8A32653-7D75-49B1-94D8-16F7147CEC82}"/>
                </a:ext>
              </a:extLst>
            </p:cNvPr>
            <p:cNvSpPr/>
            <p:nvPr/>
          </p:nvSpPr>
          <p:spPr>
            <a:xfrm>
              <a:off x="3216282" y="2149742"/>
              <a:ext cx="67714" cy="67741"/>
            </a:xfrm>
            <a:custGeom>
              <a:avLst/>
              <a:gdLst/>
              <a:ahLst/>
              <a:cxnLst/>
              <a:rect l="l" t="t" r="r" b="b"/>
              <a:pathLst>
                <a:path w="2586" h="2587" extrusionOk="0">
                  <a:moveTo>
                    <a:pt x="1946" y="1"/>
                  </a:moveTo>
                  <a:lnTo>
                    <a:pt x="0" y="1947"/>
                  </a:lnTo>
                  <a:lnTo>
                    <a:pt x="639" y="2586"/>
                  </a:lnTo>
                  <a:lnTo>
                    <a:pt x="2585" y="640"/>
                  </a:lnTo>
                  <a:lnTo>
                    <a:pt x="1946" y="1"/>
                  </a:ln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" name="Google Shape;13919;p95">
              <a:extLst>
                <a:ext uri="{FF2B5EF4-FFF2-40B4-BE49-F238E27FC236}">
                  <a16:creationId xmlns:a16="http://schemas.microsoft.com/office/drawing/2014/main" id="{39D6E635-70EE-4813-9C3B-B13A705437C2}"/>
                </a:ext>
              </a:extLst>
            </p:cNvPr>
            <p:cNvSpPr/>
            <p:nvPr/>
          </p:nvSpPr>
          <p:spPr>
            <a:xfrm>
              <a:off x="3216282" y="2180483"/>
              <a:ext cx="36973" cy="36999"/>
            </a:xfrm>
            <a:custGeom>
              <a:avLst/>
              <a:gdLst/>
              <a:ahLst/>
              <a:cxnLst/>
              <a:rect l="l" t="t" r="r" b="b"/>
              <a:pathLst>
                <a:path w="1412" h="1413" extrusionOk="0">
                  <a:moveTo>
                    <a:pt x="773" y="0"/>
                  </a:moveTo>
                  <a:lnTo>
                    <a:pt x="0" y="773"/>
                  </a:lnTo>
                  <a:lnTo>
                    <a:pt x="639" y="1412"/>
                  </a:lnTo>
                  <a:lnTo>
                    <a:pt x="1412" y="639"/>
                  </a:lnTo>
                  <a:lnTo>
                    <a:pt x="773" y="0"/>
                  </a:ln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" name="Google Shape;13920;p95">
              <a:extLst>
                <a:ext uri="{FF2B5EF4-FFF2-40B4-BE49-F238E27FC236}">
                  <a16:creationId xmlns:a16="http://schemas.microsoft.com/office/drawing/2014/main" id="{706B36D1-72FF-47A1-A52B-D1BD1E04CBCE}"/>
                </a:ext>
              </a:extLst>
            </p:cNvPr>
            <p:cNvSpPr/>
            <p:nvPr/>
          </p:nvSpPr>
          <p:spPr>
            <a:xfrm>
              <a:off x="3141079" y="2188103"/>
              <a:ext cx="104949" cy="104007"/>
            </a:xfrm>
            <a:custGeom>
              <a:avLst/>
              <a:gdLst/>
              <a:ahLst/>
              <a:cxnLst/>
              <a:rect l="l" t="t" r="r" b="b"/>
              <a:pathLst>
                <a:path w="4008" h="3972" extrusionOk="0">
                  <a:moveTo>
                    <a:pt x="3020" y="0"/>
                  </a:moveTo>
                  <a:cubicBezTo>
                    <a:pt x="2963" y="0"/>
                    <a:pt x="2905" y="24"/>
                    <a:pt x="2863" y="72"/>
                  </a:cubicBezTo>
                  <a:lnTo>
                    <a:pt x="86" y="2848"/>
                  </a:lnTo>
                  <a:cubicBezTo>
                    <a:pt x="1" y="2934"/>
                    <a:pt x="1" y="3067"/>
                    <a:pt x="86" y="3153"/>
                  </a:cubicBezTo>
                  <a:lnTo>
                    <a:pt x="831" y="3907"/>
                  </a:lnTo>
                  <a:cubicBezTo>
                    <a:pt x="873" y="3950"/>
                    <a:pt x="931" y="3971"/>
                    <a:pt x="988" y="3971"/>
                  </a:cubicBezTo>
                  <a:cubicBezTo>
                    <a:pt x="1045" y="3971"/>
                    <a:pt x="1102" y="3950"/>
                    <a:pt x="1145" y="3907"/>
                  </a:cubicBezTo>
                  <a:lnTo>
                    <a:pt x="3921" y="1121"/>
                  </a:lnTo>
                  <a:cubicBezTo>
                    <a:pt x="4007" y="1035"/>
                    <a:pt x="4007" y="902"/>
                    <a:pt x="3921" y="816"/>
                  </a:cubicBezTo>
                  <a:lnTo>
                    <a:pt x="3177" y="72"/>
                  </a:lnTo>
                  <a:cubicBezTo>
                    <a:pt x="3134" y="24"/>
                    <a:pt x="3077" y="0"/>
                    <a:pt x="3020" y="0"/>
                  </a:cubicBezTo>
                  <a:close/>
                </a:path>
              </a:pathLst>
            </a:custGeom>
            <a:solidFill>
              <a:srgbClr val="6A7F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" name="Google Shape;13921;p95">
              <a:extLst>
                <a:ext uri="{FF2B5EF4-FFF2-40B4-BE49-F238E27FC236}">
                  <a16:creationId xmlns:a16="http://schemas.microsoft.com/office/drawing/2014/main" id="{3332C0FF-311D-4DC9-8E7E-B4B7D16589F6}"/>
                </a:ext>
              </a:extLst>
            </p:cNvPr>
            <p:cNvSpPr/>
            <p:nvPr/>
          </p:nvSpPr>
          <p:spPr>
            <a:xfrm>
              <a:off x="3235999" y="1990118"/>
              <a:ext cx="207621" cy="207621"/>
            </a:xfrm>
            <a:custGeom>
              <a:avLst/>
              <a:gdLst/>
              <a:ahLst/>
              <a:cxnLst/>
              <a:rect l="l" t="t" r="r" b="b"/>
              <a:pathLst>
                <a:path w="7929" h="7929" extrusionOk="0">
                  <a:moveTo>
                    <a:pt x="3969" y="1"/>
                  </a:moveTo>
                  <a:cubicBezTo>
                    <a:pt x="1775" y="1"/>
                    <a:pt x="1" y="1775"/>
                    <a:pt x="1" y="3960"/>
                  </a:cubicBezTo>
                  <a:cubicBezTo>
                    <a:pt x="1" y="6154"/>
                    <a:pt x="1775" y="7928"/>
                    <a:pt x="3969" y="7928"/>
                  </a:cubicBezTo>
                  <a:cubicBezTo>
                    <a:pt x="6154" y="7928"/>
                    <a:pt x="7928" y="6154"/>
                    <a:pt x="7928" y="3960"/>
                  </a:cubicBezTo>
                  <a:cubicBezTo>
                    <a:pt x="7928" y="1775"/>
                    <a:pt x="6154" y="1"/>
                    <a:pt x="3969" y="1"/>
                  </a:cubicBezTo>
                  <a:close/>
                </a:path>
              </a:pathLst>
            </a:custGeom>
            <a:solidFill>
              <a:srgbClr val="95A6B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" name="Google Shape;13922;p95">
              <a:extLst>
                <a:ext uri="{FF2B5EF4-FFF2-40B4-BE49-F238E27FC236}">
                  <a16:creationId xmlns:a16="http://schemas.microsoft.com/office/drawing/2014/main" id="{B38C3556-A951-461F-84CA-393A8D5E3251}"/>
                </a:ext>
              </a:extLst>
            </p:cNvPr>
            <p:cNvSpPr/>
            <p:nvPr/>
          </p:nvSpPr>
          <p:spPr>
            <a:xfrm>
              <a:off x="3226023" y="1990066"/>
              <a:ext cx="192119" cy="181933"/>
            </a:xfrm>
            <a:custGeom>
              <a:avLst/>
              <a:gdLst/>
              <a:ahLst/>
              <a:cxnLst/>
              <a:rect l="l" t="t" r="r" b="b"/>
              <a:pathLst>
                <a:path w="7337" h="6948" extrusionOk="0">
                  <a:moveTo>
                    <a:pt x="4347" y="0"/>
                  </a:moveTo>
                  <a:cubicBezTo>
                    <a:pt x="3332" y="0"/>
                    <a:pt x="2318" y="389"/>
                    <a:pt x="1546" y="1167"/>
                  </a:cubicBezTo>
                  <a:cubicBezTo>
                    <a:pt x="0" y="2712"/>
                    <a:pt x="0" y="5221"/>
                    <a:pt x="1546" y="6767"/>
                  </a:cubicBezTo>
                  <a:cubicBezTo>
                    <a:pt x="1612" y="6833"/>
                    <a:pt x="1679" y="6891"/>
                    <a:pt x="1746" y="6948"/>
                  </a:cubicBezTo>
                  <a:cubicBezTo>
                    <a:pt x="372" y="5383"/>
                    <a:pt x="458" y="3017"/>
                    <a:pt x="1927" y="1548"/>
                  </a:cubicBezTo>
                  <a:cubicBezTo>
                    <a:pt x="2701" y="774"/>
                    <a:pt x="3716" y="384"/>
                    <a:pt x="4733" y="384"/>
                  </a:cubicBezTo>
                  <a:cubicBezTo>
                    <a:pt x="5659" y="384"/>
                    <a:pt x="6586" y="707"/>
                    <a:pt x="7336" y="1357"/>
                  </a:cubicBezTo>
                  <a:cubicBezTo>
                    <a:pt x="7279" y="1291"/>
                    <a:pt x="7212" y="1224"/>
                    <a:pt x="7155" y="1167"/>
                  </a:cubicBezTo>
                  <a:cubicBezTo>
                    <a:pt x="6378" y="389"/>
                    <a:pt x="5362" y="0"/>
                    <a:pt x="4347" y="0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" name="Google Shape;13923;p95">
              <a:extLst>
                <a:ext uri="{FF2B5EF4-FFF2-40B4-BE49-F238E27FC236}">
                  <a16:creationId xmlns:a16="http://schemas.microsoft.com/office/drawing/2014/main" id="{8EA44E34-4BB2-4714-9C91-45B493048FEC}"/>
                </a:ext>
              </a:extLst>
            </p:cNvPr>
            <p:cNvSpPr/>
            <p:nvPr/>
          </p:nvSpPr>
          <p:spPr>
            <a:xfrm>
              <a:off x="3252234" y="2013816"/>
              <a:ext cx="167401" cy="159938"/>
            </a:xfrm>
            <a:custGeom>
              <a:avLst/>
              <a:gdLst/>
              <a:ahLst/>
              <a:cxnLst/>
              <a:rect l="l" t="t" r="r" b="b"/>
              <a:pathLst>
                <a:path w="6393" h="6108" extrusionOk="0">
                  <a:moveTo>
                    <a:pt x="3325" y="1"/>
                  </a:moveTo>
                  <a:cubicBezTo>
                    <a:pt x="2577" y="1"/>
                    <a:pt x="1814" y="278"/>
                    <a:pt x="1193" y="899"/>
                  </a:cubicBezTo>
                  <a:cubicBezTo>
                    <a:pt x="1" y="2091"/>
                    <a:pt x="1" y="4018"/>
                    <a:pt x="1193" y="5211"/>
                  </a:cubicBezTo>
                  <a:cubicBezTo>
                    <a:pt x="1813" y="5830"/>
                    <a:pt x="2574" y="6107"/>
                    <a:pt x="3321" y="6107"/>
                  </a:cubicBezTo>
                  <a:cubicBezTo>
                    <a:pt x="4888" y="6107"/>
                    <a:pt x="6393" y="4889"/>
                    <a:pt x="6393" y="3055"/>
                  </a:cubicBezTo>
                  <a:cubicBezTo>
                    <a:pt x="6393" y="1216"/>
                    <a:pt x="4891" y="1"/>
                    <a:pt x="3325" y="1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" name="Google Shape;13924;p95">
              <a:extLst>
                <a:ext uri="{FF2B5EF4-FFF2-40B4-BE49-F238E27FC236}">
                  <a16:creationId xmlns:a16="http://schemas.microsoft.com/office/drawing/2014/main" id="{303A1AAC-FCD5-4719-A60D-DC6E58AED852}"/>
                </a:ext>
              </a:extLst>
            </p:cNvPr>
            <p:cNvSpPr/>
            <p:nvPr/>
          </p:nvSpPr>
          <p:spPr>
            <a:xfrm>
              <a:off x="3275722" y="2029605"/>
              <a:ext cx="153654" cy="144175"/>
            </a:xfrm>
            <a:custGeom>
              <a:avLst/>
              <a:gdLst/>
              <a:ahLst/>
              <a:cxnLst/>
              <a:rect l="l" t="t" r="r" b="b"/>
              <a:pathLst>
                <a:path w="5868" h="5506" extrusionOk="0">
                  <a:moveTo>
                    <a:pt x="4255" y="0"/>
                  </a:moveTo>
                  <a:lnTo>
                    <a:pt x="4255" y="0"/>
                  </a:lnTo>
                  <a:cubicBezTo>
                    <a:pt x="5143" y="1212"/>
                    <a:pt x="5019" y="2891"/>
                    <a:pt x="3960" y="3959"/>
                  </a:cubicBezTo>
                  <a:cubicBezTo>
                    <a:pt x="3367" y="4547"/>
                    <a:pt x="2586" y="4849"/>
                    <a:pt x="1802" y="4849"/>
                  </a:cubicBezTo>
                  <a:cubicBezTo>
                    <a:pt x="1172" y="4849"/>
                    <a:pt x="540" y="4654"/>
                    <a:pt x="1" y="4255"/>
                  </a:cubicBezTo>
                  <a:lnTo>
                    <a:pt x="1" y="4255"/>
                  </a:lnTo>
                  <a:cubicBezTo>
                    <a:pt x="600" y="5078"/>
                    <a:pt x="1524" y="5505"/>
                    <a:pt x="2458" y="5505"/>
                  </a:cubicBezTo>
                  <a:cubicBezTo>
                    <a:pt x="3159" y="5505"/>
                    <a:pt x="3865" y="5265"/>
                    <a:pt x="4446" y="4770"/>
                  </a:cubicBezTo>
                  <a:cubicBezTo>
                    <a:pt x="5791" y="3606"/>
                    <a:pt x="5868" y="1546"/>
                    <a:pt x="4608" y="296"/>
                  </a:cubicBezTo>
                  <a:cubicBezTo>
                    <a:pt x="4494" y="191"/>
                    <a:pt x="4379" y="86"/>
                    <a:pt x="4255" y="0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" name="Google Shape;13925;p95">
              <a:extLst>
                <a:ext uri="{FF2B5EF4-FFF2-40B4-BE49-F238E27FC236}">
                  <a16:creationId xmlns:a16="http://schemas.microsoft.com/office/drawing/2014/main" id="{95119952-A5DC-4DBC-96E1-4B2CF11D1ACF}"/>
                </a:ext>
              </a:extLst>
            </p:cNvPr>
            <p:cNvSpPr/>
            <p:nvPr/>
          </p:nvSpPr>
          <p:spPr>
            <a:xfrm>
              <a:off x="3065430" y="1990066"/>
              <a:ext cx="177587" cy="149464"/>
            </a:xfrm>
            <a:custGeom>
              <a:avLst/>
              <a:gdLst/>
              <a:ahLst/>
              <a:cxnLst/>
              <a:rect l="l" t="t" r="r" b="b"/>
              <a:pathLst>
                <a:path w="6782" h="5708" extrusionOk="0">
                  <a:moveTo>
                    <a:pt x="3369" y="1"/>
                  </a:moveTo>
                  <a:cubicBezTo>
                    <a:pt x="1279" y="1"/>
                    <a:pt x="1" y="2352"/>
                    <a:pt x="1182" y="4114"/>
                  </a:cubicBezTo>
                  <a:cubicBezTo>
                    <a:pt x="1674" y="4860"/>
                    <a:pt x="2504" y="5285"/>
                    <a:pt x="3371" y="5285"/>
                  </a:cubicBezTo>
                  <a:cubicBezTo>
                    <a:pt x="3614" y="5285"/>
                    <a:pt x="3859" y="5252"/>
                    <a:pt x="4101" y="5183"/>
                  </a:cubicBezTo>
                  <a:lnTo>
                    <a:pt x="5189" y="5689"/>
                  </a:lnTo>
                  <a:cubicBezTo>
                    <a:pt x="5217" y="5702"/>
                    <a:pt x="5247" y="5708"/>
                    <a:pt x="5276" y="5708"/>
                  </a:cubicBezTo>
                  <a:cubicBezTo>
                    <a:pt x="5393" y="5708"/>
                    <a:pt x="5502" y="5609"/>
                    <a:pt x="5494" y="5479"/>
                  </a:cubicBezTo>
                  <a:lnTo>
                    <a:pt x="5446" y="4286"/>
                  </a:lnTo>
                  <a:cubicBezTo>
                    <a:pt x="6782" y="2588"/>
                    <a:pt x="5637" y="89"/>
                    <a:pt x="3481" y="3"/>
                  </a:cubicBezTo>
                  <a:cubicBezTo>
                    <a:pt x="3443" y="1"/>
                    <a:pt x="3406" y="1"/>
                    <a:pt x="3369" y="1"/>
                  </a:cubicBezTo>
                  <a:close/>
                </a:path>
              </a:pathLst>
            </a:custGeom>
            <a:solidFill>
              <a:srgbClr val="6A7F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" name="Google Shape;13926;p95">
              <a:extLst>
                <a:ext uri="{FF2B5EF4-FFF2-40B4-BE49-F238E27FC236}">
                  <a16:creationId xmlns:a16="http://schemas.microsoft.com/office/drawing/2014/main" id="{9DBC862B-19A6-40C7-8F49-1F8F612BDF4B}"/>
                </a:ext>
              </a:extLst>
            </p:cNvPr>
            <p:cNvSpPr/>
            <p:nvPr/>
          </p:nvSpPr>
          <p:spPr>
            <a:xfrm>
              <a:off x="3137832" y="2038089"/>
              <a:ext cx="20503" cy="52972"/>
            </a:xfrm>
            <a:custGeom>
              <a:avLst/>
              <a:gdLst/>
              <a:ahLst/>
              <a:cxnLst/>
              <a:rect l="l" t="t" r="r" b="b"/>
              <a:pathLst>
                <a:path w="783" h="2023" extrusionOk="0">
                  <a:moveTo>
                    <a:pt x="249" y="0"/>
                  </a:moveTo>
                  <a:cubicBezTo>
                    <a:pt x="1" y="19"/>
                    <a:pt x="1" y="401"/>
                    <a:pt x="249" y="420"/>
                  </a:cubicBezTo>
                  <a:lnTo>
                    <a:pt x="373" y="420"/>
                  </a:lnTo>
                  <a:lnTo>
                    <a:pt x="373" y="1823"/>
                  </a:lnTo>
                  <a:cubicBezTo>
                    <a:pt x="373" y="1937"/>
                    <a:pt x="468" y="2023"/>
                    <a:pt x="582" y="2023"/>
                  </a:cubicBezTo>
                  <a:cubicBezTo>
                    <a:pt x="687" y="2023"/>
                    <a:pt x="783" y="1927"/>
                    <a:pt x="783" y="1823"/>
                  </a:cubicBezTo>
                  <a:lnTo>
                    <a:pt x="783" y="210"/>
                  </a:lnTo>
                  <a:cubicBezTo>
                    <a:pt x="783" y="96"/>
                    <a:pt x="687" y="0"/>
                    <a:pt x="573" y="0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" name="Google Shape;13927;p95">
              <a:extLst>
                <a:ext uri="{FF2B5EF4-FFF2-40B4-BE49-F238E27FC236}">
                  <a16:creationId xmlns:a16="http://schemas.microsoft.com/office/drawing/2014/main" id="{6052D7D5-0172-4E0B-84BD-7556BC562F8D}"/>
                </a:ext>
              </a:extLst>
            </p:cNvPr>
            <p:cNvSpPr/>
            <p:nvPr/>
          </p:nvSpPr>
          <p:spPr>
            <a:xfrm>
              <a:off x="3137334" y="2082525"/>
              <a:ext cx="32338" cy="10814"/>
            </a:xfrm>
            <a:custGeom>
              <a:avLst/>
              <a:gdLst/>
              <a:ahLst/>
              <a:cxnLst/>
              <a:rect l="l" t="t" r="r" b="b"/>
              <a:pathLst>
                <a:path w="1235" h="413" extrusionOk="0">
                  <a:moveTo>
                    <a:pt x="971" y="0"/>
                  </a:moveTo>
                  <a:cubicBezTo>
                    <a:pt x="963" y="0"/>
                    <a:pt x="954" y="1"/>
                    <a:pt x="945" y="2"/>
                  </a:cubicBezTo>
                  <a:lnTo>
                    <a:pt x="258" y="2"/>
                  </a:lnTo>
                  <a:cubicBezTo>
                    <a:pt x="0" y="21"/>
                    <a:pt x="0" y="393"/>
                    <a:pt x="258" y="412"/>
                  </a:cubicBezTo>
                  <a:lnTo>
                    <a:pt x="945" y="412"/>
                  </a:lnTo>
                  <a:cubicBezTo>
                    <a:pt x="951" y="412"/>
                    <a:pt x="957" y="412"/>
                    <a:pt x="963" y="412"/>
                  </a:cubicBezTo>
                  <a:cubicBezTo>
                    <a:pt x="1232" y="412"/>
                    <a:pt x="1235" y="0"/>
                    <a:pt x="971" y="0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" name="Google Shape;13928;p95">
              <a:extLst>
                <a:ext uri="{FF2B5EF4-FFF2-40B4-BE49-F238E27FC236}">
                  <a16:creationId xmlns:a16="http://schemas.microsoft.com/office/drawing/2014/main" id="{C0AA6158-CCC8-4D92-B769-C90B1F0D9839}"/>
                </a:ext>
              </a:extLst>
            </p:cNvPr>
            <p:cNvSpPr/>
            <p:nvPr/>
          </p:nvSpPr>
          <p:spPr>
            <a:xfrm>
              <a:off x="3139822" y="2021488"/>
              <a:ext cx="18513" cy="15868"/>
            </a:xfrm>
            <a:custGeom>
              <a:avLst/>
              <a:gdLst/>
              <a:ahLst/>
              <a:cxnLst/>
              <a:rect l="l" t="t" r="r" b="b"/>
              <a:pathLst>
                <a:path w="707" h="606" extrusionOk="0">
                  <a:moveTo>
                    <a:pt x="404" y="1"/>
                  </a:moveTo>
                  <a:cubicBezTo>
                    <a:pt x="330" y="1"/>
                    <a:pt x="254" y="29"/>
                    <a:pt x="192" y="91"/>
                  </a:cubicBezTo>
                  <a:cubicBezTo>
                    <a:pt x="1" y="281"/>
                    <a:pt x="134" y="606"/>
                    <a:pt x="402" y="606"/>
                  </a:cubicBezTo>
                  <a:cubicBezTo>
                    <a:pt x="573" y="606"/>
                    <a:pt x="707" y="472"/>
                    <a:pt x="707" y="301"/>
                  </a:cubicBezTo>
                  <a:cubicBezTo>
                    <a:pt x="707" y="120"/>
                    <a:pt x="559" y="1"/>
                    <a:pt x="404" y="1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15" name="Google Shape;13500;p94">
            <a:extLst>
              <a:ext uri="{FF2B5EF4-FFF2-40B4-BE49-F238E27FC236}">
                <a16:creationId xmlns:a16="http://schemas.microsoft.com/office/drawing/2014/main" id="{7564F659-BD81-4EE8-A469-4C567D7B3FBE}"/>
              </a:ext>
            </a:extLst>
          </p:cNvPr>
          <p:cNvGrpSpPr/>
          <p:nvPr/>
        </p:nvGrpSpPr>
        <p:grpSpPr>
          <a:xfrm>
            <a:off x="2027350" y="2712498"/>
            <a:ext cx="589612" cy="621846"/>
            <a:chOff x="7087591" y="2887144"/>
            <a:chExt cx="358160" cy="385602"/>
          </a:xfrm>
        </p:grpSpPr>
        <p:sp>
          <p:nvSpPr>
            <p:cNvPr id="116" name="Google Shape;13501;p94">
              <a:extLst>
                <a:ext uri="{FF2B5EF4-FFF2-40B4-BE49-F238E27FC236}">
                  <a16:creationId xmlns:a16="http://schemas.microsoft.com/office/drawing/2014/main" id="{7121A42A-EFF2-4DB5-991C-46DFFCED7BB3}"/>
                </a:ext>
              </a:extLst>
            </p:cNvPr>
            <p:cNvSpPr/>
            <p:nvPr/>
          </p:nvSpPr>
          <p:spPr>
            <a:xfrm>
              <a:off x="7266527" y="2904554"/>
              <a:ext cx="89494" cy="49264"/>
            </a:xfrm>
            <a:custGeom>
              <a:avLst/>
              <a:gdLst/>
              <a:ahLst/>
              <a:cxnLst/>
              <a:rect l="l" t="t" r="r" b="b"/>
              <a:pathLst>
                <a:path w="3408" h="1876" extrusionOk="0">
                  <a:moveTo>
                    <a:pt x="0" y="0"/>
                  </a:moveTo>
                  <a:lnTo>
                    <a:pt x="0" y="1876"/>
                  </a:lnTo>
                  <a:lnTo>
                    <a:pt x="3130" y="1876"/>
                  </a:lnTo>
                  <a:cubicBezTo>
                    <a:pt x="3293" y="1866"/>
                    <a:pt x="3407" y="1685"/>
                    <a:pt x="3340" y="1531"/>
                  </a:cubicBezTo>
                  <a:lnTo>
                    <a:pt x="3034" y="938"/>
                  </a:lnTo>
                  <a:lnTo>
                    <a:pt x="3340" y="335"/>
                  </a:lnTo>
                  <a:cubicBezTo>
                    <a:pt x="3398" y="182"/>
                    <a:pt x="3293" y="10"/>
                    <a:pt x="3130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" name="Google Shape;13502;p94">
              <a:extLst>
                <a:ext uri="{FF2B5EF4-FFF2-40B4-BE49-F238E27FC236}">
                  <a16:creationId xmlns:a16="http://schemas.microsoft.com/office/drawing/2014/main" id="{5900176C-A2F1-4EE9-8B0A-DE59076468FE}"/>
                </a:ext>
              </a:extLst>
            </p:cNvPr>
            <p:cNvSpPr/>
            <p:nvPr/>
          </p:nvSpPr>
          <p:spPr>
            <a:xfrm>
              <a:off x="7266527" y="2904554"/>
              <a:ext cx="18382" cy="49264"/>
            </a:xfrm>
            <a:custGeom>
              <a:avLst/>
              <a:gdLst/>
              <a:ahLst/>
              <a:cxnLst/>
              <a:rect l="l" t="t" r="r" b="b"/>
              <a:pathLst>
                <a:path w="700" h="1876" extrusionOk="0">
                  <a:moveTo>
                    <a:pt x="0" y="0"/>
                  </a:moveTo>
                  <a:lnTo>
                    <a:pt x="0" y="1876"/>
                  </a:lnTo>
                  <a:lnTo>
                    <a:pt x="699" y="1876"/>
                  </a:lnTo>
                  <a:lnTo>
                    <a:pt x="699" y="0"/>
                  </a:ln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" name="Google Shape;13503;p94">
              <a:extLst>
                <a:ext uri="{FF2B5EF4-FFF2-40B4-BE49-F238E27FC236}">
                  <a16:creationId xmlns:a16="http://schemas.microsoft.com/office/drawing/2014/main" id="{8A420F5C-C8D0-4E5D-8897-20D996B151C3}"/>
                </a:ext>
              </a:extLst>
            </p:cNvPr>
            <p:cNvSpPr/>
            <p:nvPr/>
          </p:nvSpPr>
          <p:spPr>
            <a:xfrm>
              <a:off x="7260251" y="2887144"/>
              <a:ext cx="12342" cy="275284"/>
            </a:xfrm>
            <a:custGeom>
              <a:avLst/>
              <a:gdLst/>
              <a:ahLst/>
              <a:cxnLst/>
              <a:rect l="l" t="t" r="r" b="b"/>
              <a:pathLst>
                <a:path w="470" h="10483" extrusionOk="0">
                  <a:moveTo>
                    <a:pt x="235" y="0"/>
                  </a:moveTo>
                  <a:cubicBezTo>
                    <a:pt x="132" y="0"/>
                    <a:pt x="29" y="65"/>
                    <a:pt x="0" y="194"/>
                  </a:cubicBezTo>
                  <a:lnTo>
                    <a:pt x="0" y="10243"/>
                  </a:lnTo>
                  <a:cubicBezTo>
                    <a:pt x="0" y="10367"/>
                    <a:pt x="105" y="10482"/>
                    <a:pt x="239" y="10482"/>
                  </a:cubicBezTo>
                  <a:cubicBezTo>
                    <a:pt x="364" y="10473"/>
                    <a:pt x="469" y="10367"/>
                    <a:pt x="469" y="10243"/>
                  </a:cubicBezTo>
                  <a:lnTo>
                    <a:pt x="469" y="194"/>
                  </a:lnTo>
                  <a:cubicBezTo>
                    <a:pt x="440" y="65"/>
                    <a:pt x="338" y="0"/>
                    <a:pt x="235" y="0"/>
                  </a:cubicBezTo>
                  <a:close/>
                </a:path>
              </a:pathLst>
            </a:custGeom>
            <a:solidFill>
              <a:srgbClr val="63798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" name="Google Shape;13504;p94">
              <a:extLst>
                <a:ext uri="{FF2B5EF4-FFF2-40B4-BE49-F238E27FC236}">
                  <a16:creationId xmlns:a16="http://schemas.microsoft.com/office/drawing/2014/main" id="{8FA1838D-FD2F-409A-9A27-D36259DB80AA}"/>
                </a:ext>
              </a:extLst>
            </p:cNvPr>
            <p:cNvSpPr/>
            <p:nvPr/>
          </p:nvSpPr>
          <p:spPr>
            <a:xfrm>
              <a:off x="7162222" y="3107097"/>
              <a:ext cx="49027" cy="110371"/>
            </a:xfrm>
            <a:custGeom>
              <a:avLst/>
              <a:gdLst/>
              <a:ahLst/>
              <a:cxnLst/>
              <a:rect l="l" t="t" r="r" b="b"/>
              <a:pathLst>
                <a:path w="1867" h="4203" extrusionOk="0">
                  <a:moveTo>
                    <a:pt x="1" y="1"/>
                  </a:moveTo>
                  <a:lnTo>
                    <a:pt x="1" y="4202"/>
                  </a:lnTo>
                  <a:lnTo>
                    <a:pt x="1867" y="4202"/>
                  </a:lnTo>
                  <a:lnTo>
                    <a:pt x="1867" y="1"/>
                  </a:lnTo>
                  <a:close/>
                </a:path>
              </a:pathLst>
            </a:custGeom>
            <a:solidFill>
              <a:srgbClr val="7689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" name="Google Shape;13505;p94">
              <a:extLst>
                <a:ext uri="{FF2B5EF4-FFF2-40B4-BE49-F238E27FC236}">
                  <a16:creationId xmlns:a16="http://schemas.microsoft.com/office/drawing/2014/main" id="{072D2974-AFF6-433C-A1E6-F9A29F78B5BD}"/>
                </a:ext>
              </a:extLst>
            </p:cNvPr>
            <p:cNvSpPr/>
            <p:nvPr/>
          </p:nvSpPr>
          <p:spPr>
            <a:xfrm>
              <a:off x="7149906" y="2990503"/>
              <a:ext cx="130959" cy="129199"/>
            </a:xfrm>
            <a:custGeom>
              <a:avLst/>
              <a:gdLst/>
              <a:ahLst/>
              <a:cxnLst/>
              <a:rect l="l" t="t" r="r" b="b"/>
              <a:pathLst>
                <a:path w="4987" h="4920" extrusionOk="0">
                  <a:moveTo>
                    <a:pt x="939" y="0"/>
                  </a:moveTo>
                  <a:lnTo>
                    <a:pt x="939" y="555"/>
                  </a:lnTo>
                  <a:cubicBezTo>
                    <a:pt x="939" y="641"/>
                    <a:pt x="881" y="728"/>
                    <a:pt x="795" y="766"/>
                  </a:cubicBezTo>
                  <a:lnTo>
                    <a:pt x="278" y="986"/>
                  </a:lnTo>
                  <a:cubicBezTo>
                    <a:pt x="116" y="1062"/>
                    <a:pt x="1" y="1235"/>
                    <a:pt x="1" y="1417"/>
                  </a:cubicBezTo>
                  <a:lnTo>
                    <a:pt x="1" y="2852"/>
                  </a:lnTo>
                  <a:cubicBezTo>
                    <a:pt x="1" y="3139"/>
                    <a:pt x="39" y="3417"/>
                    <a:pt x="125" y="3694"/>
                  </a:cubicBezTo>
                  <a:lnTo>
                    <a:pt x="470" y="4919"/>
                  </a:lnTo>
                  <a:lnTo>
                    <a:pt x="709" y="4450"/>
                  </a:lnTo>
                  <a:lnTo>
                    <a:pt x="2346" y="4450"/>
                  </a:lnTo>
                  <a:lnTo>
                    <a:pt x="2346" y="2000"/>
                  </a:lnTo>
                  <a:lnTo>
                    <a:pt x="2901" y="2670"/>
                  </a:lnTo>
                  <a:cubicBezTo>
                    <a:pt x="2994" y="2780"/>
                    <a:pt x="3128" y="2839"/>
                    <a:pt x="3264" y="2839"/>
                  </a:cubicBezTo>
                  <a:cubicBezTo>
                    <a:pt x="3364" y="2839"/>
                    <a:pt x="3466" y="2807"/>
                    <a:pt x="3551" y="2737"/>
                  </a:cubicBezTo>
                  <a:lnTo>
                    <a:pt x="4872" y="1694"/>
                  </a:lnTo>
                  <a:cubicBezTo>
                    <a:pt x="4968" y="1618"/>
                    <a:pt x="4987" y="1484"/>
                    <a:pt x="4930" y="1369"/>
                  </a:cubicBezTo>
                  <a:cubicBezTo>
                    <a:pt x="4880" y="1276"/>
                    <a:pt x="4787" y="1223"/>
                    <a:pt x="4691" y="1223"/>
                  </a:cubicBezTo>
                  <a:cubicBezTo>
                    <a:pt x="4638" y="1223"/>
                    <a:pt x="4585" y="1239"/>
                    <a:pt x="4537" y="1273"/>
                  </a:cubicBezTo>
                  <a:lnTo>
                    <a:pt x="3322" y="2106"/>
                  </a:lnTo>
                  <a:lnTo>
                    <a:pt x="2661" y="1082"/>
                  </a:lnTo>
                  <a:cubicBezTo>
                    <a:pt x="2604" y="986"/>
                    <a:pt x="2518" y="919"/>
                    <a:pt x="2413" y="881"/>
                  </a:cubicBezTo>
                  <a:lnTo>
                    <a:pt x="2030" y="756"/>
                  </a:lnTo>
                  <a:cubicBezTo>
                    <a:pt x="1934" y="728"/>
                    <a:pt x="1877" y="632"/>
                    <a:pt x="1867" y="536"/>
                  </a:cubicBezTo>
                  <a:lnTo>
                    <a:pt x="1867" y="0"/>
                  </a:ln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" name="Google Shape;13506;p94">
              <a:extLst>
                <a:ext uri="{FF2B5EF4-FFF2-40B4-BE49-F238E27FC236}">
                  <a16:creationId xmlns:a16="http://schemas.microsoft.com/office/drawing/2014/main" id="{5AD7761C-34F1-45C3-94A7-0205BAD5D622}"/>
                </a:ext>
              </a:extLst>
            </p:cNvPr>
            <p:cNvSpPr/>
            <p:nvPr/>
          </p:nvSpPr>
          <p:spPr>
            <a:xfrm>
              <a:off x="7186618" y="3119413"/>
              <a:ext cx="6302" cy="98291"/>
            </a:xfrm>
            <a:custGeom>
              <a:avLst/>
              <a:gdLst/>
              <a:ahLst/>
              <a:cxnLst/>
              <a:rect l="l" t="t" r="r" b="b"/>
              <a:pathLst>
                <a:path w="240" h="3743" extrusionOk="0">
                  <a:moveTo>
                    <a:pt x="125" y="1"/>
                  </a:moveTo>
                  <a:cubicBezTo>
                    <a:pt x="58" y="1"/>
                    <a:pt x="0" y="49"/>
                    <a:pt x="0" y="116"/>
                  </a:cubicBezTo>
                  <a:lnTo>
                    <a:pt x="0" y="3743"/>
                  </a:lnTo>
                  <a:lnTo>
                    <a:pt x="239" y="3743"/>
                  </a:lnTo>
                  <a:lnTo>
                    <a:pt x="239" y="116"/>
                  </a:lnTo>
                  <a:cubicBezTo>
                    <a:pt x="239" y="49"/>
                    <a:pt x="192" y="1"/>
                    <a:pt x="125" y="1"/>
                  </a:cubicBezTo>
                  <a:close/>
                </a:path>
              </a:pathLst>
            </a:custGeom>
            <a:solidFill>
              <a:srgbClr val="63798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" name="Google Shape;13507;p94">
              <a:extLst>
                <a:ext uri="{FF2B5EF4-FFF2-40B4-BE49-F238E27FC236}">
                  <a16:creationId xmlns:a16="http://schemas.microsoft.com/office/drawing/2014/main" id="{9025B787-5023-4C7E-8D72-33A090324208}"/>
                </a:ext>
              </a:extLst>
            </p:cNvPr>
            <p:cNvSpPr/>
            <p:nvPr/>
          </p:nvSpPr>
          <p:spPr>
            <a:xfrm>
              <a:off x="7087828" y="3143284"/>
              <a:ext cx="357924" cy="129462"/>
            </a:xfrm>
            <a:custGeom>
              <a:avLst/>
              <a:gdLst/>
              <a:ahLst/>
              <a:cxnLst/>
              <a:rect l="l" t="t" r="r" b="b"/>
              <a:pathLst>
                <a:path w="13630" h="4930" extrusionOk="0">
                  <a:moveTo>
                    <a:pt x="6810" y="1"/>
                  </a:moveTo>
                  <a:cubicBezTo>
                    <a:pt x="6621" y="1"/>
                    <a:pt x="6432" y="58"/>
                    <a:pt x="6270" y="173"/>
                  </a:cubicBezTo>
                  <a:lnTo>
                    <a:pt x="173" y="4508"/>
                  </a:lnTo>
                  <a:cubicBezTo>
                    <a:pt x="1" y="4642"/>
                    <a:pt x="87" y="4920"/>
                    <a:pt x="307" y="4930"/>
                  </a:cubicBezTo>
                  <a:lnTo>
                    <a:pt x="13323" y="4930"/>
                  </a:lnTo>
                  <a:cubicBezTo>
                    <a:pt x="13543" y="4920"/>
                    <a:pt x="13629" y="4642"/>
                    <a:pt x="13457" y="4508"/>
                  </a:cubicBezTo>
                  <a:lnTo>
                    <a:pt x="7351" y="173"/>
                  </a:lnTo>
                  <a:cubicBezTo>
                    <a:pt x="7188" y="58"/>
                    <a:pt x="6999" y="1"/>
                    <a:pt x="6810" y="1"/>
                  </a:cubicBezTo>
                  <a:close/>
                </a:path>
              </a:pathLst>
            </a:custGeom>
            <a:solidFill>
              <a:srgbClr val="6376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" name="Google Shape;13508;p94">
              <a:extLst>
                <a:ext uri="{FF2B5EF4-FFF2-40B4-BE49-F238E27FC236}">
                  <a16:creationId xmlns:a16="http://schemas.microsoft.com/office/drawing/2014/main" id="{187A859C-0B38-4B91-99C3-C57B3F835205}"/>
                </a:ext>
              </a:extLst>
            </p:cNvPr>
            <p:cNvSpPr/>
            <p:nvPr/>
          </p:nvSpPr>
          <p:spPr>
            <a:xfrm>
              <a:off x="7293890" y="3179365"/>
              <a:ext cx="60372" cy="43119"/>
            </a:xfrm>
            <a:custGeom>
              <a:avLst/>
              <a:gdLst/>
              <a:ahLst/>
              <a:cxnLst/>
              <a:rect l="l" t="t" r="r" b="b"/>
              <a:pathLst>
                <a:path w="2299" h="1642" extrusionOk="0">
                  <a:moveTo>
                    <a:pt x="380" y="1"/>
                  </a:moveTo>
                  <a:cubicBezTo>
                    <a:pt x="197" y="1"/>
                    <a:pt x="0" y="349"/>
                    <a:pt x="222" y="436"/>
                  </a:cubicBezTo>
                  <a:lnTo>
                    <a:pt x="1858" y="1594"/>
                  </a:lnTo>
                  <a:cubicBezTo>
                    <a:pt x="1897" y="1622"/>
                    <a:pt x="1944" y="1642"/>
                    <a:pt x="1992" y="1642"/>
                  </a:cubicBezTo>
                  <a:cubicBezTo>
                    <a:pt x="2212" y="1632"/>
                    <a:pt x="2298" y="1354"/>
                    <a:pt x="2126" y="1220"/>
                  </a:cubicBezTo>
                  <a:lnTo>
                    <a:pt x="490" y="53"/>
                  </a:lnTo>
                  <a:cubicBezTo>
                    <a:pt x="456" y="16"/>
                    <a:pt x="418" y="1"/>
                    <a:pt x="380" y="1"/>
                  </a:cubicBezTo>
                  <a:close/>
                </a:path>
              </a:pathLst>
            </a:custGeom>
            <a:solidFill>
              <a:srgbClr val="A6B1B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" name="Google Shape;13509;p94">
              <a:extLst>
                <a:ext uri="{FF2B5EF4-FFF2-40B4-BE49-F238E27FC236}">
                  <a16:creationId xmlns:a16="http://schemas.microsoft.com/office/drawing/2014/main" id="{7C5914D6-E703-4AFF-B96D-D05010053CAA}"/>
                </a:ext>
              </a:extLst>
            </p:cNvPr>
            <p:cNvSpPr/>
            <p:nvPr/>
          </p:nvSpPr>
          <p:spPr>
            <a:xfrm>
              <a:off x="7269521" y="3162007"/>
              <a:ext cx="23424" cy="16990"/>
            </a:xfrm>
            <a:custGeom>
              <a:avLst/>
              <a:gdLst/>
              <a:ahLst/>
              <a:cxnLst/>
              <a:rect l="l" t="t" r="r" b="b"/>
              <a:pathLst>
                <a:path w="892" h="647" extrusionOk="0">
                  <a:moveTo>
                    <a:pt x="378" y="1"/>
                  </a:moveTo>
                  <a:cubicBezTo>
                    <a:pt x="195" y="1"/>
                    <a:pt x="1" y="342"/>
                    <a:pt x="221" y="436"/>
                  </a:cubicBezTo>
                  <a:lnTo>
                    <a:pt x="451" y="599"/>
                  </a:lnTo>
                  <a:cubicBezTo>
                    <a:pt x="489" y="628"/>
                    <a:pt x="537" y="647"/>
                    <a:pt x="585" y="647"/>
                  </a:cubicBezTo>
                  <a:cubicBezTo>
                    <a:pt x="805" y="628"/>
                    <a:pt x="891" y="360"/>
                    <a:pt x="719" y="216"/>
                  </a:cubicBezTo>
                  <a:lnTo>
                    <a:pt x="489" y="54"/>
                  </a:lnTo>
                  <a:cubicBezTo>
                    <a:pt x="456" y="16"/>
                    <a:pt x="417" y="1"/>
                    <a:pt x="378" y="1"/>
                  </a:cubicBezTo>
                  <a:close/>
                </a:path>
              </a:pathLst>
            </a:custGeom>
            <a:solidFill>
              <a:srgbClr val="A6B1B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" name="Google Shape;13510;p94">
              <a:extLst>
                <a:ext uri="{FF2B5EF4-FFF2-40B4-BE49-F238E27FC236}">
                  <a16:creationId xmlns:a16="http://schemas.microsoft.com/office/drawing/2014/main" id="{58FC7200-A032-44BD-8191-00042C69F045}"/>
                </a:ext>
              </a:extLst>
            </p:cNvPr>
            <p:cNvSpPr/>
            <p:nvPr/>
          </p:nvSpPr>
          <p:spPr>
            <a:xfrm>
              <a:off x="7087591" y="3143257"/>
              <a:ext cx="186000" cy="129488"/>
            </a:xfrm>
            <a:custGeom>
              <a:avLst/>
              <a:gdLst/>
              <a:ahLst/>
              <a:cxnLst/>
              <a:rect l="l" t="t" r="r" b="b"/>
              <a:pathLst>
                <a:path w="7083" h="4931" extrusionOk="0">
                  <a:moveTo>
                    <a:pt x="6818" y="0"/>
                  </a:moveTo>
                  <a:cubicBezTo>
                    <a:pt x="6625" y="0"/>
                    <a:pt x="6433" y="62"/>
                    <a:pt x="6269" y="174"/>
                  </a:cubicBezTo>
                  <a:lnTo>
                    <a:pt x="173" y="4509"/>
                  </a:lnTo>
                  <a:cubicBezTo>
                    <a:pt x="0" y="4643"/>
                    <a:pt x="87" y="4921"/>
                    <a:pt x="307" y="4931"/>
                  </a:cubicBezTo>
                  <a:lnTo>
                    <a:pt x="3159" y="4931"/>
                  </a:lnTo>
                  <a:cubicBezTo>
                    <a:pt x="3015" y="4931"/>
                    <a:pt x="2958" y="4634"/>
                    <a:pt x="3072" y="4509"/>
                  </a:cubicBezTo>
                  <a:lnTo>
                    <a:pt x="6910" y="174"/>
                  </a:lnTo>
                  <a:cubicBezTo>
                    <a:pt x="6958" y="117"/>
                    <a:pt x="7015" y="69"/>
                    <a:pt x="7082" y="40"/>
                  </a:cubicBezTo>
                  <a:cubicBezTo>
                    <a:pt x="6996" y="13"/>
                    <a:pt x="6907" y="0"/>
                    <a:pt x="6818" y="0"/>
                  </a:cubicBezTo>
                  <a:close/>
                </a:path>
              </a:pathLst>
            </a:custGeom>
            <a:solidFill>
              <a:srgbClr val="30496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" name="Google Shape;13511;p94">
              <a:extLst>
                <a:ext uri="{FF2B5EF4-FFF2-40B4-BE49-F238E27FC236}">
                  <a16:creationId xmlns:a16="http://schemas.microsoft.com/office/drawing/2014/main" id="{483F1111-8B50-4420-AC9C-F9601BE67507}"/>
                </a:ext>
              </a:extLst>
            </p:cNvPr>
            <p:cNvSpPr/>
            <p:nvPr/>
          </p:nvSpPr>
          <p:spPr>
            <a:xfrm>
              <a:off x="7174039" y="2990503"/>
              <a:ext cx="25420" cy="18356"/>
            </a:xfrm>
            <a:custGeom>
              <a:avLst/>
              <a:gdLst/>
              <a:ahLst/>
              <a:cxnLst/>
              <a:rect l="l" t="t" r="r" b="b"/>
              <a:pathLst>
                <a:path w="968" h="699" extrusionOk="0">
                  <a:moveTo>
                    <a:pt x="10" y="0"/>
                  </a:moveTo>
                  <a:lnTo>
                    <a:pt x="10" y="546"/>
                  </a:lnTo>
                  <a:cubicBezTo>
                    <a:pt x="10" y="574"/>
                    <a:pt x="10" y="594"/>
                    <a:pt x="1" y="613"/>
                  </a:cubicBezTo>
                  <a:cubicBezTo>
                    <a:pt x="154" y="670"/>
                    <a:pt x="316" y="699"/>
                    <a:pt x="489" y="699"/>
                  </a:cubicBezTo>
                  <a:cubicBezTo>
                    <a:pt x="651" y="699"/>
                    <a:pt x="814" y="670"/>
                    <a:pt x="967" y="613"/>
                  </a:cubicBezTo>
                  <a:cubicBezTo>
                    <a:pt x="958" y="584"/>
                    <a:pt x="948" y="565"/>
                    <a:pt x="948" y="536"/>
                  </a:cubicBezTo>
                  <a:lnTo>
                    <a:pt x="948" y="0"/>
                  </a:ln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" name="Google Shape;13512;p94">
              <a:extLst>
                <a:ext uri="{FF2B5EF4-FFF2-40B4-BE49-F238E27FC236}">
                  <a16:creationId xmlns:a16="http://schemas.microsoft.com/office/drawing/2014/main" id="{6A57E358-DA26-4FF6-AD32-12BF6C35BFD2}"/>
                </a:ext>
              </a:extLst>
            </p:cNvPr>
            <p:cNvSpPr/>
            <p:nvPr/>
          </p:nvSpPr>
          <p:spPr>
            <a:xfrm>
              <a:off x="7162222" y="2947515"/>
              <a:ext cx="49027" cy="55330"/>
            </a:xfrm>
            <a:custGeom>
              <a:avLst/>
              <a:gdLst/>
              <a:ahLst/>
              <a:cxnLst/>
              <a:rect l="l" t="t" r="r" b="b"/>
              <a:pathLst>
                <a:path w="1867" h="2107" extrusionOk="0">
                  <a:moveTo>
                    <a:pt x="699" y="1"/>
                  </a:moveTo>
                  <a:cubicBezTo>
                    <a:pt x="317" y="1"/>
                    <a:pt x="1" y="316"/>
                    <a:pt x="1" y="699"/>
                  </a:cubicBezTo>
                  <a:lnTo>
                    <a:pt x="1" y="1168"/>
                  </a:lnTo>
                  <a:cubicBezTo>
                    <a:pt x="1" y="1685"/>
                    <a:pt x="422" y="2106"/>
                    <a:pt x="939" y="2106"/>
                  </a:cubicBezTo>
                  <a:cubicBezTo>
                    <a:pt x="1455" y="2106"/>
                    <a:pt x="1867" y="1685"/>
                    <a:pt x="1867" y="1168"/>
                  </a:cubicBezTo>
                  <a:lnTo>
                    <a:pt x="1867" y="699"/>
                  </a:lnTo>
                  <a:cubicBezTo>
                    <a:pt x="1867" y="316"/>
                    <a:pt x="1561" y="1"/>
                    <a:pt x="1168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" name="Google Shape;13513;p94">
              <a:extLst>
                <a:ext uri="{FF2B5EF4-FFF2-40B4-BE49-F238E27FC236}">
                  <a16:creationId xmlns:a16="http://schemas.microsoft.com/office/drawing/2014/main" id="{5AD8FE81-A8E5-4E7B-92AB-5B671F14052E}"/>
                </a:ext>
              </a:extLst>
            </p:cNvPr>
            <p:cNvSpPr/>
            <p:nvPr/>
          </p:nvSpPr>
          <p:spPr>
            <a:xfrm>
              <a:off x="7162038" y="2947515"/>
              <a:ext cx="33902" cy="55382"/>
            </a:xfrm>
            <a:custGeom>
              <a:avLst/>
              <a:gdLst/>
              <a:ahLst/>
              <a:cxnLst/>
              <a:rect l="l" t="t" r="r" b="b"/>
              <a:pathLst>
                <a:path w="1291" h="2109" extrusionOk="0">
                  <a:moveTo>
                    <a:pt x="706" y="1"/>
                  </a:moveTo>
                  <a:cubicBezTo>
                    <a:pt x="314" y="1"/>
                    <a:pt x="8" y="316"/>
                    <a:pt x="8" y="699"/>
                  </a:cubicBezTo>
                  <a:lnTo>
                    <a:pt x="8" y="1168"/>
                  </a:lnTo>
                  <a:cubicBezTo>
                    <a:pt x="0" y="1711"/>
                    <a:pt x="444" y="2109"/>
                    <a:pt x="938" y="2109"/>
                  </a:cubicBezTo>
                  <a:cubicBezTo>
                    <a:pt x="1054" y="2109"/>
                    <a:pt x="1174" y="2087"/>
                    <a:pt x="1290" y="2039"/>
                  </a:cubicBezTo>
                  <a:cubicBezTo>
                    <a:pt x="936" y="1896"/>
                    <a:pt x="706" y="1551"/>
                    <a:pt x="706" y="1168"/>
                  </a:cubicBezTo>
                  <a:lnTo>
                    <a:pt x="706" y="699"/>
                  </a:lnTo>
                  <a:cubicBezTo>
                    <a:pt x="706" y="364"/>
                    <a:pt x="955" y="68"/>
                    <a:pt x="1290" y="10"/>
                  </a:cubicBezTo>
                  <a:cubicBezTo>
                    <a:pt x="1252" y="10"/>
                    <a:pt x="1214" y="1"/>
                    <a:pt x="1175" y="1"/>
                  </a:cubicBez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" name="Google Shape;13514;p94">
              <a:extLst>
                <a:ext uri="{FF2B5EF4-FFF2-40B4-BE49-F238E27FC236}">
                  <a16:creationId xmlns:a16="http://schemas.microsoft.com/office/drawing/2014/main" id="{1CADD8B9-8591-4B6A-B54E-8E325007F6B5}"/>
                </a:ext>
              </a:extLst>
            </p:cNvPr>
            <p:cNvSpPr/>
            <p:nvPr/>
          </p:nvSpPr>
          <p:spPr>
            <a:xfrm>
              <a:off x="7162222" y="2947515"/>
              <a:ext cx="49027" cy="24658"/>
            </a:xfrm>
            <a:custGeom>
              <a:avLst/>
              <a:gdLst/>
              <a:ahLst/>
              <a:cxnLst/>
              <a:rect l="l" t="t" r="r" b="b"/>
              <a:pathLst>
                <a:path w="1867" h="939" extrusionOk="0">
                  <a:moveTo>
                    <a:pt x="699" y="1"/>
                  </a:moveTo>
                  <a:cubicBezTo>
                    <a:pt x="317" y="1"/>
                    <a:pt x="1" y="316"/>
                    <a:pt x="1" y="699"/>
                  </a:cubicBezTo>
                  <a:cubicBezTo>
                    <a:pt x="1" y="699"/>
                    <a:pt x="699" y="939"/>
                    <a:pt x="1867" y="939"/>
                  </a:cubicBezTo>
                  <a:lnTo>
                    <a:pt x="1867" y="699"/>
                  </a:lnTo>
                  <a:cubicBezTo>
                    <a:pt x="1867" y="316"/>
                    <a:pt x="1551" y="1"/>
                    <a:pt x="1168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" name="Google Shape;13515;p94">
              <a:extLst>
                <a:ext uri="{FF2B5EF4-FFF2-40B4-BE49-F238E27FC236}">
                  <a16:creationId xmlns:a16="http://schemas.microsoft.com/office/drawing/2014/main" id="{EF95926E-8E2C-4DC0-B6E8-FFF9F5F4365F}"/>
                </a:ext>
              </a:extLst>
            </p:cNvPr>
            <p:cNvSpPr/>
            <p:nvPr/>
          </p:nvSpPr>
          <p:spPr>
            <a:xfrm>
              <a:off x="7162222" y="2947515"/>
              <a:ext cx="33718" cy="22400"/>
            </a:xfrm>
            <a:custGeom>
              <a:avLst/>
              <a:gdLst/>
              <a:ahLst/>
              <a:cxnLst/>
              <a:rect l="l" t="t" r="r" b="b"/>
              <a:pathLst>
                <a:path w="1284" h="853" extrusionOk="0">
                  <a:moveTo>
                    <a:pt x="699" y="1"/>
                  </a:moveTo>
                  <a:cubicBezTo>
                    <a:pt x="307" y="1"/>
                    <a:pt x="1" y="316"/>
                    <a:pt x="1" y="699"/>
                  </a:cubicBezTo>
                  <a:cubicBezTo>
                    <a:pt x="230" y="776"/>
                    <a:pt x="460" y="824"/>
                    <a:pt x="699" y="852"/>
                  </a:cubicBezTo>
                  <a:lnTo>
                    <a:pt x="699" y="699"/>
                  </a:lnTo>
                  <a:cubicBezTo>
                    <a:pt x="699" y="364"/>
                    <a:pt x="948" y="68"/>
                    <a:pt x="1283" y="10"/>
                  </a:cubicBezTo>
                  <a:cubicBezTo>
                    <a:pt x="1245" y="10"/>
                    <a:pt x="1207" y="1"/>
                    <a:pt x="1168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" name="Google Shape;13516;p94">
              <a:extLst>
                <a:ext uri="{FF2B5EF4-FFF2-40B4-BE49-F238E27FC236}">
                  <a16:creationId xmlns:a16="http://schemas.microsoft.com/office/drawing/2014/main" id="{5C68B069-14ED-4B6B-8BD4-FF3BC5296E40}"/>
                </a:ext>
              </a:extLst>
            </p:cNvPr>
            <p:cNvSpPr/>
            <p:nvPr/>
          </p:nvSpPr>
          <p:spPr>
            <a:xfrm>
              <a:off x="7149906" y="3011353"/>
              <a:ext cx="119667" cy="95770"/>
            </a:xfrm>
            <a:custGeom>
              <a:avLst/>
              <a:gdLst/>
              <a:ahLst/>
              <a:cxnLst/>
              <a:rect l="l" t="t" r="r" b="b"/>
              <a:pathLst>
                <a:path w="4557" h="3647" extrusionOk="0">
                  <a:moveTo>
                    <a:pt x="2145" y="1"/>
                  </a:moveTo>
                  <a:cubicBezTo>
                    <a:pt x="1960" y="248"/>
                    <a:pt x="1682" y="373"/>
                    <a:pt x="1403" y="373"/>
                  </a:cubicBezTo>
                  <a:cubicBezTo>
                    <a:pt x="1131" y="373"/>
                    <a:pt x="859" y="255"/>
                    <a:pt x="671" y="20"/>
                  </a:cubicBezTo>
                  <a:lnTo>
                    <a:pt x="278" y="192"/>
                  </a:lnTo>
                  <a:cubicBezTo>
                    <a:pt x="106" y="268"/>
                    <a:pt x="1" y="431"/>
                    <a:pt x="1" y="623"/>
                  </a:cubicBezTo>
                  <a:lnTo>
                    <a:pt x="1" y="3647"/>
                  </a:lnTo>
                  <a:lnTo>
                    <a:pt x="2336" y="3647"/>
                  </a:lnTo>
                  <a:lnTo>
                    <a:pt x="2336" y="1206"/>
                  </a:lnTo>
                  <a:lnTo>
                    <a:pt x="2891" y="1876"/>
                  </a:lnTo>
                  <a:cubicBezTo>
                    <a:pt x="2984" y="1986"/>
                    <a:pt x="3119" y="2045"/>
                    <a:pt x="3254" y="2045"/>
                  </a:cubicBezTo>
                  <a:cubicBezTo>
                    <a:pt x="3355" y="2045"/>
                    <a:pt x="3456" y="2013"/>
                    <a:pt x="3542" y="1943"/>
                  </a:cubicBezTo>
                  <a:lnTo>
                    <a:pt x="4556" y="1139"/>
                  </a:lnTo>
                  <a:lnTo>
                    <a:pt x="4250" y="670"/>
                  </a:lnTo>
                  <a:lnTo>
                    <a:pt x="3312" y="1312"/>
                  </a:lnTo>
                  <a:lnTo>
                    <a:pt x="2661" y="278"/>
                  </a:lnTo>
                  <a:cubicBezTo>
                    <a:pt x="2594" y="192"/>
                    <a:pt x="2508" y="125"/>
                    <a:pt x="2413" y="87"/>
                  </a:cubicBezTo>
                  <a:lnTo>
                    <a:pt x="2145" y="1"/>
                  </a:lnTo>
                  <a:close/>
                </a:path>
              </a:pathLst>
            </a:custGeom>
            <a:solidFill>
              <a:srgbClr val="6376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" name="Google Shape;13517;p94">
              <a:extLst>
                <a:ext uri="{FF2B5EF4-FFF2-40B4-BE49-F238E27FC236}">
                  <a16:creationId xmlns:a16="http://schemas.microsoft.com/office/drawing/2014/main" id="{D99279A4-50C7-4813-A728-C85F7F24C740}"/>
                </a:ext>
              </a:extLst>
            </p:cNvPr>
            <p:cNvSpPr/>
            <p:nvPr/>
          </p:nvSpPr>
          <p:spPr>
            <a:xfrm>
              <a:off x="7211223" y="3019153"/>
              <a:ext cx="58586" cy="45929"/>
            </a:xfrm>
            <a:custGeom>
              <a:avLst/>
              <a:gdLst/>
              <a:ahLst/>
              <a:cxnLst/>
              <a:rect l="l" t="t" r="r" b="b"/>
              <a:pathLst>
                <a:path w="2231" h="1749" extrusionOk="0">
                  <a:moveTo>
                    <a:pt x="336" y="0"/>
                  </a:moveTo>
                  <a:lnTo>
                    <a:pt x="135" y="326"/>
                  </a:lnTo>
                  <a:cubicBezTo>
                    <a:pt x="49" y="469"/>
                    <a:pt x="1" y="632"/>
                    <a:pt x="1" y="804"/>
                  </a:cubicBezTo>
                  <a:lnTo>
                    <a:pt x="1" y="909"/>
                  </a:lnTo>
                  <a:lnTo>
                    <a:pt x="556" y="1579"/>
                  </a:lnTo>
                  <a:cubicBezTo>
                    <a:pt x="649" y="1689"/>
                    <a:pt x="784" y="1748"/>
                    <a:pt x="919" y="1748"/>
                  </a:cubicBezTo>
                  <a:cubicBezTo>
                    <a:pt x="1020" y="1748"/>
                    <a:pt x="1121" y="1716"/>
                    <a:pt x="1207" y="1646"/>
                  </a:cubicBezTo>
                  <a:lnTo>
                    <a:pt x="2231" y="842"/>
                  </a:lnTo>
                  <a:lnTo>
                    <a:pt x="1915" y="373"/>
                  </a:lnTo>
                  <a:lnTo>
                    <a:pt x="987" y="1015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rgbClr val="30496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" name="Google Shape;13518;p94">
              <a:extLst>
                <a:ext uri="{FF2B5EF4-FFF2-40B4-BE49-F238E27FC236}">
                  <a16:creationId xmlns:a16="http://schemas.microsoft.com/office/drawing/2014/main" id="{3C8FFC99-DA6B-4D83-B9B3-6291CEE0F0A1}"/>
                </a:ext>
              </a:extLst>
            </p:cNvPr>
            <p:cNvSpPr/>
            <p:nvPr/>
          </p:nvSpPr>
          <p:spPr>
            <a:xfrm>
              <a:off x="7149906" y="3018890"/>
              <a:ext cx="18645" cy="100550"/>
            </a:xfrm>
            <a:custGeom>
              <a:avLst/>
              <a:gdLst/>
              <a:ahLst/>
              <a:cxnLst/>
              <a:rect l="l" t="t" r="r" b="b"/>
              <a:pathLst>
                <a:path w="710" h="3829" extrusionOk="0">
                  <a:moveTo>
                    <a:pt x="154" y="1"/>
                  </a:moveTo>
                  <a:cubicBezTo>
                    <a:pt x="58" y="87"/>
                    <a:pt x="1" y="211"/>
                    <a:pt x="1" y="336"/>
                  </a:cubicBezTo>
                  <a:lnTo>
                    <a:pt x="1" y="3589"/>
                  </a:lnTo>
                  <a:cubicBezTo>
                    <a:pt x="1" y="3723"/>
                    <a:pt x="106" y="3829"/>
                    <a:pt x="240" y="3829"/>
                  </a:cubicBezTo>
                  <a:lnTo>
                    <a:pt x="709" y="3829"/>
                  </a:lnTo>
                  <a:lnTo>
                    <a:pt x="709" y="843"/>
                  </a:lnTo>
                  <a:cubicBezTo>
                    <a:pt x="709" y="661"/>
                    <a:pt x="632" y="479"/>
                    <a:pt x="498" y="355"/>
                  </a:cubicBezTo>
                  <a:lnTo>
                    <a:pt x="154" y="1"/>
                  </a:lnTo>
                  <a:close/>
                </a:path>
              </a:pathLst>
            </a:custGeom>
            <a:solidFill>
              <a:srgbClr val="30496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" name="Google Shape;13519;p94">
              <a:extLst>
                <a:ext uri="{FF2B5EF4-FFF2-40B4-BE49-F238E27FC236}">
                  <a16:creationId xmlns:a16="http://schemas.microsoft.com/office/drawing/2014/main" id="{2913556D-6FA0-4126-9E41-CE12BEB3FAB0}"/>
                </a:ext>
              </a:extLst>
            </p:cNvPr>
            <p:cNvSpPr/>
            <p:nvPr/>
          </p:nvSpPr>
          <p:spPr>
            <a:xfrm>
              <a:off x="7155946" y="3119177"/>
              <a:ext cx="12605" cy="12579"/>
            </a:xfrm>
            <a:custGeom>
              <a:avLst/>
              <a:gdLst/>
              <a:ahLst/>
              <a:cxnLst/>
              <a:rect l="l" t="t" r="r" b="b"/>
              <a:pathLst>
                <a:path w="480" h="479" extrusionOk="0">
                  <a:moveTo>
                    <a:pt x="1" y="0"/>
                  </a:moveTo>
                  <a:lnTo>
                    <a:pt x="1" y="239"/>
                  </a:lnTo>
                  <a:cubicBezTo>
                    <a:pt x="1" y="364"/>
                    <a:pt x="106" y="479"/>
                    <a:pt x="240" y="479"/>
                  </a:cubicBezTo>
                  <a:lnTo>
                    <a:pt x="383" y="479"/>
                  </a:lnTo>
                  <a:cubicBezTo>
                    <a:pt x="431" y="469"/>
                    <a:pt x="479" y="421"/>
                    <a:pt x="469" y="373"/>
                  </a:cubicBezTo>
                  <a:lnTo>
                    <a:pt x="469" y="0"/>
                  </a:ln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35" name="Google Shape;13184;p94">
            <a:extLst>
              <a:ext uri="{FF2B5EF4-FFF2-40B4-BE49-F238E27FC236}">
                <a16:creationId xmlns:a16="http://schemas.microsoft.com/office/drawing/2014/main" id="{16A3A948-244E-41A3-BA8C-213C190E4BAB}"/>
              </a:ext>
            </a:extLst>
          </p:cNvPr>
          <p:cNvGrpSpPr/>
          <p:nvPr/>
        </p:nvGrpSpPr>
        <p:grpSpPr>
          <a:xfrm>
            <a:off x="862188" y="3691730"/>
            <a:ext cx="602682" cy="629997"/>
            <a:chOff x="4886058" y="4291240"/>
            <a:chExt cx="346343" cy="343953"/>
          </a:xfrm>
        </p:grpSpPr>
        <p:sp>
          <p:nvSpPr>
            <p:cNvPr id="136" name="Google Shape;13185;p94">
              <a:extLst>
                <a:ext uri="{FF2B5EF4-FFF2-40B4-BE49-F238E27FC236}">
                  <a16:creationId xmlns:a16="http://schemas.microsoft.com/office/drawing/2014/main" id="{75A5BF5A-EC59-4E2D-BD1A-E9A9B3BE6D94}"/>
                </a:ext>
              </a:extLst>
            </p:cNvPr>
            <p:cNvSpPr/>
            <p:nvPr/>
          </p:nvSpPr>
          <p:spPr>
            <a:xfrm>
              <a:off x="5133611" y="4474508"/>
              <a:ext cx="40493" cy="39994"/>
            </a:xfrm>
            <a:custGeom>
              <a:avLst/>
              <a:gdLst/>
              <a:ahLst/>
              <a:cxnLst/>
              <a:rect l="l" t="t" r="r" b="b"/>
              <a:pathLst>
                <a:path w="1542" h="1523" extrusionOk="0">
                  <a:moveTo>
                    <a:pt x="0" y="1"/>
                  </a:moveTo>
                  <a:lnTo>
                    <a:pt x="977" y="1522"/>
                  </a:lnTo>
                  <a:lnTo>
                    <a:pt x="1541" y="1522"/>
                  </a:lnTo>
                  <a:cubicBezTo>
                    <a:pt x="1532" y="680"/>
                    <a:pt x="843" y="1"/>
                    <a:pt x="0" y="1"/>
                  </a:cubicBezTo>
                  <a:close/>
                </a:path>
              </a:pathLst>
            </a:custGeom>
            <a:solidFill>
              <a:srgbClr val="B6C5D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" name="Google Shape;13186;p94">
              <a:extLst>
                <a:ext uri="{FF2B5EF4-FFF2-40B4-BE49-F238E27FC236}">
                  <a16:creationId xmlns:a16="http://schemas.microsoft.com/office/drawing/2014/main" id="{89CDCF94-C483-444E-B1C6-48D58AAC38FE}"/>
                </a:ext>
              </a:extLst>
            </p:cNvPr>
            <p:cNvSpPr/>
            <p:nvPr/>
          </p:nvSpPr>
          <p:spPr>
            <a:xfrm>
              <a:off x="5093407" y="4474508"/>
              <a:ext cx="66123" cy="39994"/>
            </a:xfrm>
            <a:custGeom>
              <a:avLst/>
              <a:gdLst/>
              <a:ahLst/>
              <a:cxnLst/>
              <a:rect l="l" t="t" r="r" b="b"/>
              <a:pathLst>
                <a:path w="2518" h="1523" extrusionOk="0">
                  <a:moveTo>
                    <a:pt x="1531" y="1"/>
                  </a:moveTo>
                  <a:cubicBezTo>
                    <a:pt x="689" y="1"/>
                    <a:pt x="10" y="680"/>
                    <a:pt x="0" y="1522"/>
                  </a:cubicBezTo>
                  <a:lnTo>
                    <a:pt x="2517" y="1522"/>
                  </a:lnTo>
                  <a:cubicBezTo>
                    <a:pt x="2508" y="680"/>
                    <a:pt x="2067" y="1"/>
                    <a:pt x="1531" y="1"/>
                  </a:cubicBezTo>
                  <a:close/>
                </a:path>
              </a:pathLst>
            </a:custGeom>
            <a:solidFill>
              <a:srgbClr val="C7D3D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" name="Google Shape;13187;p94">
              <a:extLst>
                <a:ext uri="{FF2B5EF4-FFF2-40B4-BE49-F238E27FC236}">
                  <a16:creationId xmlns:a16="http://schemas.microsoft.com/office/drawing/2014/main" id="{46D5DB7E-26B6-4D14-B1AC-F1B30DD0C352}"/>
                </a:ext>
              </a:extLst>
            </p:cNvPr>
            <p:cNvSpPr/>
            <p:nvPr/>
          </p:nvSpPr>
          <p:spPr>
            <a:xfrm>
              <a:off x="5133112" y="4408674"/>
              <a:ext cx="22137" cy="43986"/>
            </a:xfrm>
            <a:custGeom>
              <a:avLst/>
              <a:gdLst/>
              <a:ahLst/>
              <a:cxnLst/>
              <a:rect l="l" t="t" r="r" b="b"/>
              <a:pathLst>
                <a:path w="843" h="1675" extrusionOk="0">
                  <a:moveTo>
                    <a:pt x="0" y="0"/>
                  </a:moveTo>
                  <a:lnTo>
                    <a:pt x="0" y="1675"/>
                  </a:lnTo>
                  <a:cubicBezTo>
                    <a:pt x="469" y="1675"/>
                    <a:pt x="842" y="1302"/>
                    <a:pt x="842" y="842"/>
                  </a:cubicBezTo>
                  <a:cubicBezTo>
                    <a:pt x="842" y="373"/>
                    <a:pt x="469" y="0"/>
                    <a:pt x="0" y="0"/>
                  </a:cubicBezTo>
                  <a:close/>
                </a:path>
              </a:pathLst>
            </a:custGeom>
            <a:solidFill>
              <a:srgbClr val="A5B7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" name="Google Shape;13188;p94">
              <a:extLst>
                <a:ext uri="{FF2B5EF4-FFF2-40B4-BE49-F238E27FC236}">
                  <a16:creationId xmlns:a16="http://schemas.microsoft.com/office/drawing/2014/main" id="{3389FC57-4AF9-49D8-8635-3A57AE74845C}"/>
                </a:ext>
              </a:extLst>
            </p:cNvPr>
            <p:cNvSpPr/>
            <p:nvPr/>
          </p:nvSpPr>
          <p:spPr>
            <a:xfrm>
              <a:off x="4985084" y="4474508"/>
              <a:ext cx="40493" cy="39994"/>
            </a:xfrm>
            <a:custGeom>
              <a:avLst/>
              <a:gdLst/>
              <a:ahLst/>
              <a:cxnLst/>
              <a:rect l="l" t="t" r="r" b="b"/>
              <a:pathLst>
                <a:path w="1542" h="1523" extrusionOk="0">
                  <a:moveTo>
                    <a:pt x="0" y="1"/>
                  </a:moveTo>
                  <a:lnTo>
                    <a:pt x="976" y="1522"/>
                  </a:lnTo>
                  <a:lnTo>
                    <a:pt x="1541" y="1522"/>
                  </a:lnTo>
                  <a:cubicBezTo>
                    <a:pt x="1532" y="680"/>
                    <a:pt x="842" y="1"/>
                    <a:pt x="0" y="1"/>
                  </a:cubicBezTo>
                  <a:close/>
                </a:path>
              </a:pathLst>
            </a:custGeom>
            <a:solidFill>
              <a:srgbClr val="B6C5D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" name="Google Shape;13189;p94">
              <a:extLst>
                <a:ext uri="{FF2B5EF4-FFF2-40B4-BE49-F238E27FC236}">
                  <a16:creationId xmlns:a16="http://schemas.microsoft.com/office/drawing/2014/main" id="{6E3641E6-B412-452C-88D8-93742FD234BD}"/>
                </a:ext>
              </a:extLst>
            </p:cNvPr>
            <p:cNvSpPr/>
            <p:nvPr/>
          </p:nvSpPr>
          <p:spPr>
            <a:xfrm>
              <a:off x="4944880" y="4474508"/>
              <a:ext cx="66123" cy="39994"/>
            </a:xfrm>
            <a:custGeom>
              <a:avLst/>
              <a:gdLst/>
              <a:ahLst/>
              <a:cxnLst/>
              <a:rect l="l" t="t" r="r" b="b"/>
              <a:pathLst>
                <a:path w="2518" h="1523" extrusionOk="0">
                  <a:moveTo>
                    <a:pt x="1531" y="1"/>
                  </a:moveTo>
                  <a:cubicBezTo>
                    <a:pt x="689" y="1"/>
                    <a:pt x="10" y="680"/>
                    <a:pt x="0" y="1522"/>
                  </a:cubicBezTo>
                  <a:lnTo>
                    <a:pt x="2517" y="1522"/>
                  </a:lnTo>
                  <a:cubicBezTo>
                    <a:pt x="2507" y="680"/>
                    <a:pt x="2067" y="1"/>
                    <a:pt x="1531" y="1"/>
                  </a:cubicBezTo>
                  <a:close/>
                </a:path>
              </a:pathLst>
            </a:custGeom>
            <a:solidFill>
              <a:srgbClr val="C7D3D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1" name="Google Shape;13190;p94">
              <a:extLst>
                <a:ext uri="{FF2B5EF4-FFF2-40B4-BE49-F238E27FC236}">
                  <a16:creationId xmlns:a16="http://schemas.microsoft.com/office/drawing/2014/main" id="{0EBA75D8-0C28-4619-A24C-3111E0B307C9}"/>
                </a:ext>
              </a:extLst>
            </p:cNvPr>
            <p:cNvSpPr/>
            <p:nvPr/>
          </p:nvSpPr>
          <p:spPr>
            <a:xfrm>
              <a:off x="4984585" y="4408674"/>
              <a:ext cx="22137" cy="43986"/>
            </a:xfrm>
            <a:custGeom>
              <a:avLst/>
              <a:gdLst/>
              <a:ahLst/>
              <a:cxnLst/>
              <a:rect l="l" t="t" r="r" b="b"/>
              <a:pathLst>
                <a:path w="843" h="1675" extrusionOk="0">
                  <a:moveTo>
                    <a:pt x="0" y="0"/>
                  </a:moveTo>
                  <a:lnTo>
                    <a:pt x="0" y="1675"/>
                  </a:lnTo>
                  <a:cubicBezTo>
                    <a:pt x="469" y="1675"/>
                    <a:pt x="842" y="1302"/>
                    <a:pt x="842" y="842"/>
                  </a:cubicBezTo>
                  <a:cubicBezTo>
                    <a:pt x="842" y="373"/>
                    <a:pt x="469" y="0"/>
                    <a:pt x="0" y="0"/>
                  </a:cubicBezTo>
                  <a:close/>
                </a:path>
              </a:pathLst>
            </a:custGeom>
            <a:solidFill>
              <a:srgbClr val="A5B7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2" name="Google Shape;13191;p94">
              <a:extLst>
                <a:ext uri="{FF2B5EF4-FFF2-40B4-BE49-F238E27FC236}">
                  <a16:creationId xmlns:a16="http://schemas.microsoft.com/office/drawing/2014/main" id="{046CDF7C-83CE-4B9E-8998-C8C9B0D19D0A}"/>
                </a:ext>
              </a:extLst>
            </p:cNvPr>
            <p:cNvSpPr/>
            <p:nvPr/>
          </p:nvSpPr>
          <p:spPr>
            <a:xfrm>
              <a:off x="5059479" y="4476530"/>
              <a:ext cx="54043" cy="54043"/>
            </a:xfrm>
            <a:custGeom>
              <a:avLst/>
              <a:gdLst/>
              <a:ahLst/>
              <a:cxnLst/>
              <a:rect l="l" t="t" r="r" b="b"/>
              <a:pathLst>
                <a:path w="2058" h="2058" extrusionOk="0">
                  <a:moveTo>
                    <a:pt x="0" y="0"/>
                  </a:moveTo>
                  <a:lnTo>
                    <a:pt x="1225" y="2058"/>
                  </a:lnTo>
                  <a:lnTo>
                    <a:pt x="2058" y="2058"/>
                  </a:lnTo>
                  <a:cubicBezTo>
                    <a:pt x="2058" y="919"/>
                    <a:pt x="1139" y="0"/>
                    <a:pt x="0" y="0"/>
                  </a:cubicBezTo>
                  <a:close/>
                </a:path>
              </a:pathLst>
            </a:custGeom>
            <a:solidFill>
              <a:srgbClr val="435D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3" name="Google Shape;13192;p94">
              <a:extLst>
                <a:ext uri="{FF2B5EF4-FFF2-40B4-BE49-F238E27FC236}">
                  <a16:creationId xmlns:a16="http://schemas.microsoft.com/office/drawing/2014/main" id="{471EDCDA-C0BA-45BF-BBD9-38E6CCB6D1BD}"/>
                </a:ext>
              </a:extLst>
            </p:cNvPr>
            <p:cNvSpPr/>
            <p:nvPr/>
          </p:nvSpPr>
          <p:spPr>
            <a:xfrm>
              <a:off x="5005436" y="4476530"/>
              <a:ext cx="86238" cy="54043"/>
            </a:xfrm>
            <a:custGeom>
              <a:avLst/>
              <a:gdLst/>
              <a:ahLst/>
              <a:cxnLst/>
              <a:rect l="l" t="t" r="r" b="b"/>
              <a:pathLst>
                <a:path w="3284" h="2058" extrusionOk="0">
                  <a:moveTo>
                    <a:pt x="2058" y="0"/>
                  </a:moveTo>
                  <a:cubicBezTo>
                    <a:pt x="919" y="0"/>
                    <a:pt x="0" y="919"/>
                    <a:pt x="0" y="2058"/>
                  </a:cubicBezTo>
                  <a:lnTo>
                    <a:pt x="3283" y="2058"/>
                  </a:lnTo>
                  <a:cubicBezTo>
                    <a:pt x="3283" y="928"/>
                    <a:pt x="2728" y="0"/>
                    <a:pt x="2058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4" name="Google Shape;13193;p94">
              <a:extLst>
                <a:ext uri="{FF2B5EF4-FFF2-40B4-BE49-F238E27FC236}">
                  <a16:creationId xmlns:a16="http://schemas.microsoft.com/office/drawing/2014/main" id="{4D8FDD39-FADA-4478-98B0-A296446ABC34}"/>
                </a:ext>
              </a:extLst>
            </p:cNvPr>
            <p:cNvSpPr/>
            <p:nvPr/>
          </p:nvSpPr>
          <p:spPr>
            <a:xfrm>
              <a:off x="5059715" y="4394835"/>
              <a:ext cx="29936" cy="59847"/>
            </a:xfrm>
            <a:custGeom>
              <a:avLst/>
              <a:gdLst/>
              <a:ahLst/>
              <a:cxnLst/>
              <a:rect l="l" t="t" r="r" b="b"/>
              <a:pathLst>
                <a:path w="1140" h="2279" extrusionOk="0">
                  <a:moveTo>
                    <a:pt x="1" y="1"/>
                  </a:moveTo>
                  <a:lnTo>
                    <a:pt x="1" y="2278"/>
                  </a:lnTo>
                  <a:cubicBezTo>
                    <a:pt x="632" y="2278"/>
                    <a:pt x="1140" y="1771"/>
                    <a:pt x="1140" y="1140"/>
                  </a:cubicBezTo>
                  <a:cubicBezTo>
                    <a:pt x="1140" y="518"/>
                    <a:pt x="632" y="1"/>
                    <a:pt x="1" y="1"/>
                  </a:cubicBezTo>
                  <a:close/>
                </a:path>
              </a:pathLst>
            </a:custGeom>
            <a:solidFill>
              <a:srgbClr val="435D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5" name="Google Shape;13194;p94">
              <a:extLst>
                <a:ext uri="{FF2B5EF4-FFF2-40B4-BE49-F238E27FC236}">
                  <a16:creationId xmlns:a16="http://schemas.microsoft.com/office/drawing/2014/main" id="{F8547AD1-7202-4A15-A955-FE3B4F8EF139}"/>
                </a:ext>
              </a:extLst>
            </p:cNvPr>
            <p:cNvSpPr/>
            <p:nvPr/>
          </p:nvSpPr>
          <p:spPr>
            <a:xfrm>
              <a:off x="5029070" y="4394835"/>
              <a:ext cx="45509" cy="59847"/>
            </a:xfrm>
            <a:custGeom>
              <a:avLst/>
              <a:gdLst/>
              <a:ahLst/>
              <a:cxnLst/>
              <a:rect l="l" t="t" r="r" b="b"/>
              <a:pathLst>
                <a:path w="1733" h="2279" extrusionOk="0">
                  <a:moveTo>
                    <a:pt x="1139" y="1"/>
                  </a:moveTo>
                  <a:cubicBezTo>
                    <a:pt x="517" y="1"/>
                    <a:pt x="0" y="518"/>
                    <a:pt x="0" y="1140"/>
                  </a:cubicBezTo>
                  <a:cubicBezTo>
                    <a:pt x="0" y="1771"/>
                    <a:pt x="517" y="2278"/>
                    <a:pt x="1139" y="2278"/>
                  </a:cubicBezTo>
                  <a:lnTo>
                    <a:pt x="1168" y="2278"/>
                  </a:lnTo>
                  <a:cubicBezTo>
                    <a:pt x="1483" y="2259"/>
                    <a:pt x="1732" y="1762"/>
                    <a:pt x="1732" y="1140"/>
                  </a:cubicBezTo>
                  <a:cubicBezTo>
                    <a:pt x="1732" y="527"/>
                    <a:pt x="1483" y="20"/>
                    <a:pt x="1168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6" name="Google Shape;13195;p94">
              <a:extLst>
                <a:ext uri="{FF2B5EF4-FFF2-40B4-BE49-F238E27FC236}">
                  <a16:creationId xmlns:a16="http://schemas.microsoft.com/office/drawing/2014/main" id="{6CDC6655-D8DB-46E0-A91B-5DB1CBD47384}"/>
                </a:ext>
              </a:extLst>
            </p:cNvPr>
            <p:cNvSpPr/>
            <p:nvPr/>
          </p:nvSpPr>
          <p:spPr>
            <a:xfrm>
              <a:off x="4962711" y="4408674"/>
              <a:ext cx="29175" cy="43986"/>
            </a:xfrm>
            <a:custGeom>
              <a:avLst/>
              <a:gdLst/>
              <a:ahLst/>
              <a:cxnLst/>
              <a:rect l="l" t="t" r="r" b="b"/>
              <a:pathLst>
                <a:path w="1111" h="1675" extrusionOk="0">
                  <a:moveTo>
                    <a:pt x="833" y="0"/>
                  </a:moveTo>
                  <a:cubicBezTo>
                    <a:pt x="374" y="0"/>
                    <a:pt x="1" y="373"/>
                    <a:pt x="1" y="842"/>
                  </a:cubicBezTo>
                  <a:cubicBezTo>
                    <a:pt x="1" y="1302"/>
                    <a:pt x="374" y="1675"/>
                    <a:pt x="833" y="1675"/>
                  </a:cubicBezTo>
                  <a:cubicBezTo>
                    <a:pt x="996" y="1675"/>
                    <a:pt x="1111" y="1302"/>
                    <a:pt x="1111" y="842"/>
                  </a:cubicBezTo>
                  <a:cubicBezTo>
                    <a:pt x="1111" y="373"/>
                    <a:pt x="986" y="0"/>
                    <a:pt x="833" y="0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7" name="Google Shape;13196;p94">
              <a:extLst>
                <a:ext uri="{FF2B5EF4-FFF2-40B4-BE49-F238E27FC236}">
                  <a16:creationId xmlns:a16="http://schemas.microsoft.com/office/drawing/2014/main" id="{D41B00FC-68A7-4565-9830-1B836DBCD151}"/>
                </a:ext>
              </a:extLst>
            </p:cNvPr>
            <p:cNvSpPr/>
            <p:nvPr/>
          </p:nvSpPr>
          <p:spPr>
            <a:xfrm>
              <a:off x="5111237" y="4408674"/>
              <a:ext cx="29175" cy="43986"/>
            </a:xfrm>
            <a:custGeom>
              <a:avLst/>
              <a:gdLst/>
              <a:ahLst/>
              <a:cxnLst/>
              <a:rect l="l" t="t" r="r" b="b"/>
              <a:pathLst>
                <a:path w="1111" h="1675" extrusionOk="0">
                  <a:moveTo>
                    <a:pt x="833" y="0"/>
                  </a:moveTo>
                  <a:cubicBezTo>
                    <a:pt x="374" y="0"/>
                    <a:pt x="1" y="373"/>
                    <a:pt x="1" y="842"/>
                  </a:cubicBezTo>
                  <a:cubicBezTo>
                    <a:pt x="1" y="1302"/>
                    <a:pt x="374" y="1675"/>
                    <a:pt x="833" y="1675"/>
                  </a:cubicBezTo>
                  <a:cubicBezTo>
                    <a:pt x="996" y="1675"/>
                    <a:pt x="1111" y="1302"/>
                    <a:pt x="1111" y="842"/>
                  </a:cubicBezTo>
                  <a:cubicBezTo>
                    <a:pt x="1111" y="373"/>
                    <a:pt x="986" y="0"/>
                    <a:pt x="833" y="0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8" name="Google Shape;13197;p94">
              <a:extLst>
                <a:ext uri="{FF2B5EF4-FFF2-40B4-BE49-F238E27FC236}">
                  <a16:creationId xmlns:a16="http://schemas.microsoft.com/office/drawing/2014/main" id="{42A2CA0E-AAC0-468C-A9A5-06DFA401BE95}"/>
                </a:ext>
              </a:extLst>
            </p:cNvPr>
            <p:cNvSpPr/>
            <p:nvPr/>
          </p:nvSpPr>
          <p:spPr>
            <a:xfrm>
              <a:off x="4886058" y="4291240"/>
              <a:ext cx="346343" cy="343953"/>
            </a:xfrm>
            <a:custGeom>
              <a:avLst/>
              <a:gdLst/>
              <a:ahLst/>
              <a:cxnLst/>
              <a:rect l="l" t="t" r="r" b="b"/>
              <a:pathLst>
                <a:path w="13189" h="13098" extrusionOk="0">
                  <a:moveTo>
                    <a:pt x="6815" y="1123"/>
                  </a:moveTo>
                  <a:cubicBezTo>
                    <a:pt x="9638" y="1237"/>
                    <a:pt x="11896" y="3506"/>
                    <a:pt x="12011" y="6329"/>
                  </a:cubicBezTo>
                  <a:lnTo>
                    <a:pt x="11514" y="6329"/>
                  </a:lnTo>
                  <a:cubicBezTo>
                    <a:pt x="11505" y="6328"/>
                    <a:pt x="11496" y="6327"/>
                    <a:pt x="11488" y="6327"/>
                  </a:cubicBezTo>
                  <a:cubicBezTo>
                    <a:pt x="11223" y="6327"/>
                    <a:pt x="11226" y="6750"/>
                    <a:pt x="11496" y="6750"/>
                  </a:cubicBezTo>
                  <a:cubicBezTo>
                    <a:pt x="11502" y="6750"/>
                    <a:pt x="11508" y="6750"/>
                    <a:pt x="11514" y="6750"/>
                  </a:cubicBezTo>
                  <a:lnTo>
                    <a:pt x="12011" y="6750"/>
                  </a:lnTo>
                  <a:cubicBezTo>
                    <a:pt x="11896" y="9573"/>
                    <a:pt x="9638" y="11832"/>
                    <a:pt x="6815" y="11946"/>
                  </a:cubicBezTo>
                  <a:lnTo>
                    <a:pt x="6805" y="11946"/>
                  </a:lnTo>
                  <a:lnTo>
                    <a:pt x="6805" y="11449"/>
                  </a:lnTo>
                  <a:cubicBezTo>
                    <a:pt x="6819" y="11300"/>
                    <a:pt x="6709" y="11226"/>
                    <a:pt x="6599" y="11226"/>
                  </a:cubicBezTo>
                  <a:cubicBezTo>
                    <a:pt x="6489" y="11226"/>
                    <a:pt x="6379" y="11300"/>
                    <a:pt x="6394" y="11449"/>
                  </a:cubicBezTo>
                  <a:lnTo>
                    <a:pt x="6394" y="11946"/>
                  </a:lnTo>
                  <a:cubicBezTo>
                    <a:pt x="3561" y="11832"/>
                    <a:pt x="1302" y="9573"/>
                    <a:pt x="1187" y="6750"/>
                  </a:cubicBezTo>
                  <a:lnTo>
                    <a:pt x="1695" y="6750"/>
                  </a:lnTo>
                  <a:cubicBezTo>
                    <a:pt x="1943" y="6721"/>
                    <a:pt x="1943" y="6348"/>
                    <a:pt x="1695" y="6329"/>
                  </a:cubicBezTo>
                  <a:lnTo>
                    <a:pt x="1187" y="6329"/>
                  </a:lnTo>
                  <a:cubicBezTo>
                    <a:pt x="1302" y="3506"/>
                    <a:pt x="3570" y="1237"/>
                    <a:pt x="6394" y="1123"/>
                  </a:cubicBezTo>
                  <a:lnTo>
                    <a:pt x="6394" y="1620"/>
                  </a:lnTo>
                  <a:cubicBezTo>
                    <a:pt x="6403" y="1749"/>
                    <a:pt x="6501" y="1814"/>
                    <a:pt x="6601" y="1814"/>
                  </a:cubicBezTo>
                  <a:cubicBezTo>
                    <a:pt x="6700" y="1814"/>
                    <a:pt x="6800" y="1749"/>
                    <a:pt x="6815" y="1620"/>
                  </a:cubicBezTo>
                  <a:lnTo>
                    <a:pt x="6815" y="1123"/>
                  </a:lnTo>
                  <a:close/>
                  <a:moveTo>
                    <a:pt x="6595" y="0"/>
                  </a:moveTo>
                  <a:cubicBezTo>
                    <a:pt x="6494" y="0"/>
                    <a:pt x="6394" y="65"/>
                    <a:pt x="6384" y="194"/>
                  </a:cubicBezTo>
                  <a:lnTo>
                    <a:pt x="6384" y="701"/>
                  </a:lnTo>
                  <a:cubicBezTo>
                    <a:pt x="3331" y="816"/>
                    <a:pt x="881" y="3266"/>
                    <a:pt x="766" y="6329"/>
                  </a:cubicBezTo>
                  <a:lnTo>
                    <a:pt x="259" y="6329"/>
                  </a:lnTo>
                  <a:cubicBezTo>
                    <a:pt x="1" y="6348"/>
                    <a:pt x="1" y="6721"/>
                    <a:pt x="259" y="6740"/>
                  </a:cubicBezTo>
                  <a:lnTo>
                    <a:pt x="766" y="6740"/>
                  </a:lnTo>
                  <a:cubicBezTo>
                    <a:pt x="881" y="9803"/>
                    <a:pt x="3331" y="12253"/>
                    <a:pt x="6384" y="12368"/>
                  </a:cubicBezTo>
                  <a:lnTo>
                    <a:pt x="6384" y="12875"/>
                  </a:lnTo>
                  <a:cubicBezTo>
                    <a:pt x="6374" y="13023"/>
                    <a:pt x="6484" y="13097"/>
                    <a:pt x="6595" y="13097"/>
                  </a:cubicBezTo>
                  <a:cubicBezTo>
                    <a:pt x="6705" y="13097"/>
                    <a:pt x="6815" y="13023"/>
                    <a:pt x="6805" y="12875"/>
                  </a:cubicBezTo>
                  <a:lnTo>
                    <a:pt x="6805" y="12368"/>
                  </a:lnTo>
                  <a:cubicBezTo>
                    <a:pt x="9858" y="12253"/>
                    <a:pt x="12318" y="9803"/>
                    <a:pt x="12432" y="6740"/>
                  </a:cubicBezTo>
                  <a:lnTo>
                    <a:pt x="12940" y="6740"/>
                  </a:lnTo>
                  <a:cubicBezTo>
                    <a:pt x="13188" y="6721"/>
                    <a:pt x="13188" y="6348"/>
                    <a:pt x="12940" y="6329"/>
                  </a:cubicBezTo>
                  <a:lnTo>
                    <a:pt x="12432" y="6329"/>
                  </a:lnTo>
                  <a:cubicBezTo>
                    <a:pt x="12318" y="3266"/>
                    <a:pt x="9858" y="816"/>
                    <a:pt x="6805" y="701"/>
                  </a:cubicBezTo>
                  <a:lnTo>
                    <a:pt x="6805" y="194"/>
                  </a:lnTo>
                  <a:cubicBezTo>
                    <a:pt x="6795" y="65"/>
                    <a:pt x="6695" y="0"/>
                    <a:pt x="6595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49" name="Google Shape;11039;p93">
            <a:extLst>
              <a:ext uri="{FF2B5EF4-FFF2-40B4-BE49-F238E27FC236}">
                <a16:creationId xmlns:a16="http://schemas.microsoft.com/office/drawing/2014/main" id="{D601ADCA-BB0C-479B-9792-C684F21C5B6B}"/>
              </a:ext>
            </a:extLst>
          </p:cNvPr>
          <p:cNvGrpSpPr/>
          <p:nvPr/>
        </p:nvGrpSpPr>
        <p:grpSpPr>
          <a:xfrm>
            <a:off x="2015845" y="4764287"/>
            <a:ext cx="632120" cy="542924"/>
            <a:chOff x="3486572" y="2433470"/>
            <a:chExt cx="379328" cy="281738"/>
          </a:xfrm>
        </p:grpSpPr>
        <p:sp>
          <p:nvSpPr>
            <p:cNvPr id="150" name="Google Shape;11040;p93">
              <a:extLst>
                <a:ext uri="{FF2B5EF4-FFF2-40B4-BE49-F238E27FC236}">
                  <a16:creationId xmlns:a16="http://schemas.microsoft.com/office/drawing/2014/main" id="{026028F4-CF74-4969-B2E6-6F8F9655F200}"/>
                </a:ext>
              </a:extLst>
            </p:cNvPr>
            <p:cNvSpPr/>
            <p:nvPr/>
          </p:nvSpPr>
          <p:spPr>
            <a:xfrm>
              <a:off x="3549217" y="2556544"/>
              <a:ext cx="253724" cy="139858"/>
            </a:xfrm>
            <a:custGeom>
              <a:avLst/>
              <a:gdLst/>
              <a:ahLst/>
              <a:cxnLst/>
              <a:rect l="l" t="t" r="r" b="b"/>
              <a:pathLst>
                <a:path w="16946" h="9341" extrusionOk="0">
                  <a:moveTo>
                    <a:pt x="0" y="1"/>
                  </a:moveTo>
                  <a:lnTo>
                    <a:pt x="0" y="6371"/>
                  </a:lnTo>
                  <a:cubicBezTo>
                    <a:pt x="2447" y="8323"/>
                    <a:pt x="5443" y="9341"/>
                    <a:pt x="8469" y="9341"/>
                  </a:cubicBezTo>
                  <a:cubicBezTo>
                    <a:pt x="10071" y="9341"/>
                    <a:pt x="11682" y="9056"/>
                    <a:pt x="13224" y="8474"/>
                  </a:cubicBezTo>
                  <a:cubicBezTo>
                    <a:pt x="13498" y="8389"/>
                    <a:pt x="13771" y="8284"/>
                    <a:pt x="14023" y="8158"/>
                  </a:cubicBezTo>
                  <a:cubicBezTo>
                    <a:pt x="15075" y="7696"/>
                    <a:pt x="16042" y="7086"/>
                    <a:pt x="16946" y="6371"/>
                  </a:cubicBezTo>
                  <a:lnTo>
                    <a:pt x="16946" y="1"/>
                  </a:lnTo>
                  <a:close/>
                </a:path>
              </a:pathLst>
            </a:custGeom>
            <a:solidFill>
              <a:srgbClr val="3B53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1" name="Google Shape;11041;p93">
              <a:extLst>
                <a:ext uri="{FF2B5EF4-FFF2-40B4-BE49-F238E27FC236}">
                  <a16:creationId xmlns:a16="http://schemas.microsoft.com/office/drawing/2014/main" id="{488A2894-0BAB-4C72-A5CC-50C3713FACDB}"/>
                </a:ext>
              </a:extLst>
            </p:cNvPr>
            <p:cNvSpPr/>
            <p:nvPr/>
          </p:nvSpPr>
          <p:spPr>
            <a:xfrm>
              <a:off x="3549532" y="2556544"/>
              <a:ext cx="62016" cy="129392"/>
            </a:xfrm>
            <a:custGeom>
              <a:avLst/>
              <a:gdLst/>
              <a:ahLst/>
              <a:cxnLst/>
              <a:rect l="l" t="t" r="r" b="b"/>
              <a:pathLst>
                <a:path w="4142" h="8642" extrusionOk="0">
                  <a:moveTo>
                    <a:pt x="0" y="1"/>
                  </a:moveTo>
                  <a:lnTo>
                    <a:pt x="0" y="6371"/>
                  </a:lnTo>
                  <a:cubicBezTo>
                    <a:pt x="1241" y="7359"/>
                    <a:pt x="2649" y="8137"/>
                    <a:pt x="4142" y="8642"/>
                  </a:cubicBezTo>
                  <a:lnTo>
                    <a:pt x="4142" y="1"/>
                  </a:lnTo>
                  <a:close/>
                </a:path>
              </a:pathLst>
            </a:custGeom>
            <a:solidFill>
              <a:srgbClr val="203B5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2" name="Google Shape;11042;p93">
              <a:extLst>
                <a:ext uri="{FF2B5EF4-FFF2-40B4-BE49-F238E27FC236}">
                  <a16:creationId xmlns:a16="http://schemas.microsoft.com/office/drawing/2014/main" id="{CA6306F2-CB4C-45AB-B842-2440BD993697}"/>
                </a:ext>
              </a:extLst>
            </p:cNvPr>
            <p:cNvSpPr/>
            <p:nvPr/>
          </p:nvSpPr>
          <p:spPr>
            <a:xfrm>
              <a:off x="3746734" y="2570079"/>
              <a:ext cx="12921" cy="113342"/>
            </a:xfrm>
            <a:custGeom>
              <a:avLst/>
              <a:gdLst/>
              <a:ahLst/>
              <a:cxnLst/>
              <a:rect l="l" t="t" r="r" b="b"/>
              <a:pathLst>
                <a:path w="863" h="7570" extrusionOk="0">
                  <a:moveTo>
                    <a:pt x="432" y="1"/>
                  </a:moveTo>
                  <a:cubicBezTo>
                    <a:pt x="216" y="1"/>
                    <a:pt x="1" y="148"/>
                    <a:pt x="32" y="442"/>
                  </a:cubicBezTo>
                  <a:lnTo>
                    <a:pt x="32" y="7570"/>
                  </a:lnTo>
                  <a:cubicBezTo>
                    <a:pt x="306" y="7485"/>
                    <a:pt x="579" y="7380"/>
                    <a:pt x="831" y="7254"/>
                  </a:cubicBezTo>
                  <a:lnTo>
                    <a:pt x="831" y="442"/>
                  </a:lnTo>
                  <a:cubicBezTo>
                    <a:pt x="863" y="148"/>
                    <a:pt x="647" y="1"/>
                    <a:pt x="432" y="1"/>
                  </a:cubicBezTo>
                  <a:close/>
                </a:path>
              </a:pathLst>
            </a:custGeom>
            <a:solidFill>
              <a:srgbClr val="203B5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3" name="Google Shape;11043;p93">
              <a:extLst>
                <a:ext uri="{FF2B5EF4-FFF2-40B4-BE49-F238E27FC236}">
                  <a16:creationId xmlns:a16="http://schemas.microsoft.com/office/drawing/2014/main" id="{2DA5C4F8-0009-497C-9704-90350657B5E4}"/>
                </a:ext>
              </a:extLst>
            </p:cNvPr>
            <p:cNvSpPr/>
            <p:nvPr/>
          </p:nvSpPr>
          <p:spPr>
            <a:xfrm>
              <a:off x="3549532" y="2556544"/>
              <a:ext cx="253410" cy="56057"/>
            </a:xfrm>
            <a:custGeom>
              <a:avLst/>
              <a:gdLst/>
              <a:ahLst/>
              <a:cxnLst/>
              <a:rect l="l" t="t" r="r" b="b"/>
              <a:pathLst>
                <a:path w="16925" h="3744" extrusionOk="0">
                  <a:moveTo>
                    <a:pt x="0" y="1"/>
                  </a:moveTo>
                  <a:lnTo>
                    <a:pt x="0" y="526"/>
                  </a:lnTo>
                  <a:lnTo>
                    <a:pt x="8452" y="3743"/>
                  </a:lnTo>
                  <a:lnTo>
                    <a:pt x="16925" y="526"/>
                  </a:lnTo>
                  <a:lnTo>
                    <a:pt x="16925" y="1"/>
                  </a:lnTo>
                  <a:close/>
                </a:path>
              </a:pathLst>
            </a:custGeom>
            <a:solidFill>
              <a:srgbClr val="203B5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" name="Google Shape;11044;p93">
              <a:extLst>
                <a:ext uri="{FF2B5EF4-FFF2-40B4-BE49-F238E27FC236}">
                  <a16:creationId xmlns:a16="http://schemas.microsoft.com/office/drawing/2014/main" id="{519794DD-6585-4F8E-A577-0658949A226E}"/>
                </a:ext>
              </a:extLst>
            </p:cNvPr>
            <p:cNvSpPr/>
            <p:nvPr/>
          </p:nvSpPr>
          <p:spPr>
            <a:xfrm>
              <a:off x="3486572" y="2433470"/>
              <a:ext cx="379328" cy="171255"/>
            </a:xfrm>
            <a:custGeom>
              <a:avLst/>
              <a:gdLst/>
              <a:ahLst/>
              <a:cxnLst/>
              <a:rect l="l" t="t" r="r" b="b"/>
              <a:pathLst>
                <a:path w="25335" h="11438" extrusionOk="0">
                  <a:moveTo>
                    <a:pt x="12657" y="0"/>
                  </a:moveTo>
                  <a:lnTo>
                    <a:pt x="0" y="4836"/>
                  </a:lnTo>
                  <a:lnTo>
                    <a:pt x="0" y="6623"/>
                  </a:lnTo>
                  <a:lnTo>
                    <a:pt x="12657" y="11437"/>
                  </a:lnTo>
                  <a:lnTo>
                    <a:pt x="25335" y="6623"/>
                  </a:lnTo>
                  <a:lnTo>
                    <a:pt x="25335" y="4836"/>
                  </a:lnTo>
                  <a:lnTo>
                    <a:pt x="12657" y="0"/>
                  </a:lnTo>
                  <a:close/>
                </a:path>
              </a:pathLst>
            </a:custGeom>
            <a:solidFill>
              <a:srgbClr val="3B53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5" name="Google Shape;11045;p93">
              <a:extLst>
                <a:ext uri="{FF2B5EF4-FFF2-40B4-BE49-F238E27FC236}">
                  <a16:creationId xmlns:a16="http://schemas.microsoft.com/office/drawing/2014/main" id="{7046B1E8-3FA8-45A6-8614-E3FC3A103126}"/>
                </a:ext>
              </a:extLst>
            </p:cNvPr>
            <p:cNvSpPr/>
            <p:nvPr/>
          </p:nvSpPr>
          <p:spPr>
            <a:xfrm>
              <a:off x="3486572" y="2505862"/>
              <a:ext cx="189507" cy="98863"/>
            </a:xfrm>
            <a:custGeom>
              <a:avLst/>
              <a:gdLst/>
              <a:ahLst/>
              <a:cxnLst/>
              <a:rect l="l" t="t" r="r" b="b"/>
              <a:pathLst>
                <a:path w="12657" h="6603" extrusionOk="0">
                  <a:moveTo>
                    <a:pt x="0" y="1"/>
                  </a:moveTo>
                  <a:lnTo>
                    <a:pt x="0" y="1788"/>
                  </a:lnTo>
                  <a:lnTo>
                    <a:pt x="12657" y="6602"/>
                  </a:lnTo>
                  <a:lnTo>
                    <a:pt x="12657" y="483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203B5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6" name="Google Shape;11046;p93">
              <a:extLst>
                <a:ext uri="{FF2B5EF4-FFF2-40B4-BE49-F238E27FC236}">
                  <a16:creationId xmlns:a16="http://schemas.microsoft.com/office/drawing/2014/main" id="{F6CF41B9-1EA1-40F2-8486-69EAA0EE5FD4}"/>
                </a:ext>
              </a:extLst>
            </p:cNvPr>
            <p:cNvSpPr/>
            <p:nvPr/>
          </p:nvSpPr>
          <p:spPr>
            <a:xfrm>
              <a:off x="3667994" y="2491294"/>
              <a:ext cx="111650" cy="223914"/>
            </a:xfrm>
            <a:custGeom>
              <a:avLst/>
              <a:gdLst/>
              <a:ahLst/>
              <a:cxnLst/>
              <a:rect l="l" t="t" r="r" b="b"/>
              <a:pathLst>
                <a:path w="7457" h="14955" extrusionOk="0">
                  <a:moveTo>
                    <a:pt x="560" y="0"/>
                  </a:moveTo>
                  <a:cubicBezTo>
                    <a:pt x="189" y="0"/>
                    <a:pt x="1" y="537"/>
                    <a:pt x="393" y="742"/>
                  </a:cubicBezTo>
                  <a:lnTo>
                    <a:pt x="6679" y="3581"/>
                  </a:lnTo>
                  <a:lnTo>
                    <a:pt x="6679" y="14577"/>
                  </a:lnTo>
                  <a:cubicBezTo>
                    <a:pt x="6679" y="14787"/>
                    <a:pt x="6847" y="14955"/>
                    <a:pt x="7057" y="14955"/>
                  </a:cubicBezTo>
                  <a:cubicBezTo>
                    <a:pt x="7268" y="14955"/>
                    <a:pt x="7457" y="14787"/>
                    <a:pt x="7457" y="14577"/>
                  </a:cubicBezTo>
                  <a:lnTo>
                    <a:pt x="7457" y="3328"/>
                  </a:lnTo>
                  <a:cubicBezTo>
                    <a:pt x="7436" y="3181"/>
                    <a:pt x="7352" y="3034"/>
                    <a:pt x="7226" y="2971"/>
                  </a:cubicBezTo>
                  <a:lnTo>
                    <a:pt x="708" y="28"/>
                  </a:lnTo>
                  <a:cubicBezTo>
                    <a:pt x="656" y="9"/>
                    <a:pt x="607" y="0"/>
                    <a:pt x="560" y="0"/>
                  </a:cubicBezTo>
                  <a:close/>
                </a:path>
              </a:pathLst>
            </a:custGeom>
            <a:solidFill>
              <a:srgbClr val="738A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57" name="Google Shape;10552;p93">
            <a:extLst>
              <a:ext uri="{FF2B5EF4-FFF2-40B4-BE49-F238E27FC236}">
                <a16:creationId xmlns:a16="http://schemas.microsoft.com/office/drawing/2014/main" id="{98D14367-631F-44B6-A835-3E6734F6BE55}"/>
              </a:ext>
            </a:extLst>
          </p:cNvPr>
          <p:cNvGrpSpPr/>
          <p:nvPr/>
        </p:nvGrpSpPr>
        <p:grpSpPr>
          <a:xfrm>
            <a:off x="827491" y="5642208"/>
            <a:ext cx="665669" cy="636672"/>
            <a:chOff x="2593522" y="2407029"/>
            <a:chExt cx="391606" cy="364535"/>
          </a:xfrm>
        </p:grpSpPr>
        <p:sp>
          <p:nvSpPr>
            <p:cNvPr id="158" name="Google Shape;10553;p93">
              <a:extLst>
                <a:ext uri="{FF2B5EF4-FFF2-40B4-BE49-F238E27FC236}">
                  <a16:creationId xmlns:a16="http://schemas.microsoft.com/office/drawing/2014/main" id="{DAFB7448-3C05-4CD4-A673-B5EAABA81FCE}"/>
                </a:ext>
              </a:extLst>
            </p:cNvPr>
            <p:cNvSpPr/>
            <p:nvPr/>
          </p:nvSpPr>
          <p:spPr>
            <a:xfrm>
              <a:off x="2602641" y="2573867"/>
              <a:ext cx="97291" cy="197697"/>
            </a:xfrm>
            <a:custGeom>
              <a:avLst/>
              <a:gdLst/>
              <a:ahLst/>
              <a:cxnLst/>
              <a:rect l="l" t="t" r="r" b="b"/>
              <a:pathLst>
                <a:path w="6498" h="13204" extrusionOk="0">
                  <a:moveTo>
                    <a:pt x="1" y="0"/>
                  </a:moveTo>
                  <a:lnTo>
                    <a:pt x="1" y="12678"/>
                  </a:lnTo>
                  <a:cubicBezTo>
                    <a:pt x="1" y="12972"/>
                    <a:pt x="232" y="13203"/>
                    <a:pt x="527" y="13203"/>
                  </a:cubicBezTo>
                  <a:lnTo>
                    <a:pt x="6497" y="13203"/>
                  </a:lnTo>
                  <a:lnTo>
                    <a:pt x="6497" y="0"/>
                  </a:lnTo>
                  <a:close/>
                </a:path>
              </a:pathLst>
            </a:custGeom>
            <a:solidFill>
              <a:srgbClr val="D5DEE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9" name="Google Shape;10554;p93">
              <a:extLst>
                <a:ext uri="{FF2B5EF4-FFF2-40B4-BE49-F238E27FC236}">
                  <a16:creationId xmlns:a16="http://schemas.microsoft.com/office/drawing/2014/main" id="{E90FFFDD-C94C-41BA-B765-F83E7D3F8F12}"/>
                </a:ext>
              </a:extLst>
            </p:cNvPr>
            <p:cNvSpPr/>
            <p:nvPr/>
          </p:nvSpPr>
          <p:spPr>
            <a:xfrm>
              <a:off x="2680078" y="2573867"/>
              <a:ext cx="19854" cy="156148"/>
            </a:xfrm>
            <a:custGeom>
              <a:avLst/>
              <a:gdLst/>
              <a:ahLst/>
              <a:cxnLst/>
              <a:rect l="l" t="t" r="r" b="b"/>
              <a:pathLst>
                <a:path w="1326" h="10429" extrusionOk="0">
                  <a:moveTo>
                    <a:pt x="548" y="0"/>
                  </a:moveTo>
                  <a:lnTo>
                    <a:pt x="548" y="6581"/>
                  </a:lnTo>
                  <a:cubicBezTo>
                    <a:pt x="548" y="6707"/>
                    <a:pt x="485" y="6854"/>
                    <a:pt x="379" y="6959"/>
                  </a:cubicBezTo>
                  <a:lnTo>
                    <a:pt x="169" y="7169"/>
                  </a:lnTo>
                  <a:cubicBezTo>
                    <a:pt x="64" y="7274"/>
                    <a:pt x="1" y="7401"/>
                    <a:pt x="22" y="7548"/>
                  </a:cubicBezTo>
                  <a:lnTo>
                    <a:pt x="22" y="10428"/>
                  </a:lnTo>
                  <a:lnTo>
                    <a:pt x="1325" y="10428"/>
                  </a:lnTo>
                  <a:lnTo>
                    <a:pt x="1325" y="0"/>
                  </a:lnTo>
                  <a:close/>
                </a:path>
              </a:pathLst>
            </a:custGeom>
            <a:solidFill>
              <a:srgbClr val="A5B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0" name="Google Shape;10555;p93">
              <a:extLst>
                <a:ext uri="{FF2B5EF4-FFF2-40B4-BE49-F238E27FC236}">
                  <a16:creationId xmlns:a16="http://schemas.microsoft.com/office/drawing/2014/main" id="{52C9C4FD-4E29-4894-AB6E-8829B9204F62}"/>
                </a:ext>
              </a:extLst>
            </p:cNvPr>
            <p:cNvSpPr/>
            <p:nvPr/>
          </p:nvSpPr>
          <p:spPr>
            <a:xfrm>
              <a:off x="2602641" y="2742907"/>
              <a:ext cx="57629" cy="28657"/>
            </a:xfrm>
            <a:custGeom>
              <a:avLst/>
              <a:gdLst/>
              <a:ahLst/>
              <a:cxnLst/>
              <a:rect l="l" t="t" r="r" b="b"/>
              <a:pathLst>
                <a:path w="3849" h="1914" extrusionOk="0">
                  <a:moveTo>
                    <a:pt x="1" y="0"/>
                  </a:moveTo>
                  <a:lnTo>
                    <a:pt x="1" y="1388"/>
                  </a:lnTo>
                  <a:cubicBezTo>
                    <a:pt x="1" y="1682"/>
                    <a:pt x="232" y="1913"/>
                    <a:pt x="548" y="1913"/>
                  </a:cubicBezTo>
                  <a:lnTo>
                    <a:pt x="3848" y="1913"/>
                  </a:lnTo>
                  <a:lnTo>
                    <a:pt x="3848" y="0"/>
                  </a:lnTo>
                  <a:close/>
                </a:path>
              </a:pathLst>
            </a:custGeom>
            <a:solidFill>
              <a:srgbClr val="AABB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1" name="Google Shape;10556;p93">
              <a:extLst>
                <a:ext uri="{FF2B5EF4-FFF2-40B4-BE49-F238E27FC236}">
                  <a16:creationId xmlns:a16="http://schemas.microsoft.com/office/drawing/2014/main" id="{15AF9DF8-1407-442A-8577-1BC0EC59F7D8}"/>
                </a:ext>
              </a:extLst>
            </p:cNvPr>
            <p:cNvSpPr/>
            <p:nvPr/>
          </p:nvSpPr>
          <p:spPr>
            <a:xfrm>
              <a:off x="2593522" y="2516552"/>
              <a:ext cx="106410" cy="57330"/>
            </a:xfrm>
            <a:custGeom>
              <a:avLst/>
              <a:gdLst/>
              <a:ahLst/>
              <a:cxnLst/>
              <a:rect l="l" t="t" r="r" b="b"/>
              <a:pathLst>
                <a:path w="7107" h="3829" extrusionOk="0">
                  <a:moveTo>
                    <a:pt x="783" y="0"/>
                  </a:moveTo>
                  <a:cubicBezTo>
                    <a:pt x="526" y="0"/>
                    <a:pt x="315" y="203"/>
                    <a:pt x="295" y="464"/>
                  </a:cubicBezTo>
                  <a:lnTo>
                    <a:pt x="42" y="3239"/>
                  </a:lnTo>
                  <a:cubicBezTo>
                    <a:pt x="0" y="3555"/>
                    <a:pt x="253" y="3828"/>
                    <a:pt x="568" y="3828"/>
                  </a:cubicBezTo>
                  <a:lnTo>
                    <a:pt x="7106" y="3828"/>
                  </a:lnTo>
                  <a:lnTo>
                    <a:pt x="7106" y="2"/>
                  </a:lnTo>
                  <a:lnTo>
                    <a:pt x="820" y="2"/>
                  </a:lnTo>
                  <a:cubicBezTo>
                    <a:pt x="808" y="1"/>
                    <a:pt x="795" y="0"/>
                    <a:pt x="783" y="0"/>
                  </a:cubicBezTo>
                  <a:close/>
                </a:path>
              </a:pathLst>
            </a:custGeom>
            <a:solidFill>
              <a:srgbClr val="E5EAE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2" name="Google Shape;10557;p93">
              <a:extLst>
                <a:ext uri="{FF2B5EF4-FFF2-40B4-BE49-F238E27FC236}">
                  <a16:creationId xmlns:a16="http://schemas.microsoft.com/office/drawing/2014/main" id="{5E24D8A4-3897-4327-A6F3-CC5C49D253AB}"/>
                </a:ext>
              </a:extLst>
            </p:cNvPr>
            <p:cNvSpPr/>
            <p:nvPr/>
          </p:nvSpPr>
          <p:spPr>
            <a:xfrm>
              <a:off x="2593522" y="2516567"/>
              <a:ext cx="106410" cy="56985"/>
            </a:xfrm>
            <a:custGeom>
              <a:avLst/>
              <a:gdLst/>
              <a:ahLst/>
              <a:cxnLst/>
              <a:rect l="l" t="t" r="r" b="b"/>
              <a:pathLst>
                <a:path w="7107" h="3806" extrusionOk="0">
                  <a:moveTo>
                    <a:pt x="5719" y="1"/>
                  </a:moveTo>
                  <a:lnTo>
                    <a:pt x="5719" y="1809"/>
                  </a:lnTo>
                  <a:cubicBezTo>
                    <a:pt x="5719" y="1956"/>
                    <a:pt x="5782" y="2082"/>
                    <a:pt x="5887" y="2187"/>
                  </a:cubicBezTo>
                  <a:lnTo>
                    <a:pt x="6097" y="2397"/>
                  </a:lnTo>
                  <a:cubicBezTo>
                    <a:pt x="6181" y="2481"/>
                    <a:pt x="6244" y="2587"/>
                    <a:pt x="6244" y="2713"/>
                  </a:cubicBezTo>
                  <a:lnTo>
                    <a:pt x="84" y="2713"/>
                  </a:lnTo>
                  <a:lnTo>
                    <a:pt x="21" y="3238"/>
                  </a:lnTo>
                  <a:cubicBezTo>
                    <a:pt x="0" y="3533"/>
                    <a:pt x="232" y="3806"/>
                    <a:pt x="547" y="3806"/>
                  </a:cubicBezTo>
                  <a:lnTo>
                    <a:pt x="7106" y="3806"/>
                  </a:lnTo>
                  <a:lnTo>
                    <a:pt x="7106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3" name="Google Shape;10558;p93">
              <a:extLst>
                <a:ext uri="{FF2B5EF4-FFF2-40B4-BE49-F238E27FC236}">
                  <a16:creationId xmlns:a16="http://schemas.microsoft.com/office/drawing/2014/main" id="{3BCEF585-59E1-4E86-A2BD-BEC19050D19E}"/>
                </a:ext>
              </a:extLst>
            </p:cNvPr>
            <p:cNvSpPr/>
            <p:nvPr/>
          </p:nvSpPr>
          <p:spPr>
            <a:xfrm>
              <a:off x="2629726" y="2602794"/>
              <a:ext cx="43136" cy="61432"/>
            </a:xfrm>
            <a:custGeom>
              <a:avLst/>
              <a:gdLst/>
              <a:ahLst/>
              <a:cxnLst/>
              <a:rect l="l" t="t" r="r" b="b"/>
              <a:pathLst>
                <a:path w="2881" h="4103" extrusionOk="0">
                  <a:moveTo>
                    <a:pt x="1482" y="0"/>
                  </a:moveTo>
                  <a:cubicBezTo>
                    <a:pt x="1458" y="0"/>
                    <a:pt x="1433" y="1"/>
                    <a:pt x="1409" y="2"/>
                  </a:cubicBezTo>
                  <a:cubicBezTo>
                    <a:pt x="631" y="23"/>
                    <a:pt x="0" y="675"/>
                    <a:pt x="0" y="1453"/>
                  </a:cubicBezTo>
                  <a:lnTo>
                    <a:pt x="0" y="3766"/>
                  </a:lnTo>
                  <a:cubicBezTo>
                    <a:pt x="0" y="3955"/>
                    <a:pt x="147" y="4102"/>
                    <a:pt x="336" y="4102"/>
                  </a:cubicBezTo>
                  <a:lnTo>
                    <a:pt x="2565" y="4102"/>
                  </a:lnTo>
                  <a:cubicBezTo>
                    <a:pt x="2733" y="4102"/>
                    <a:pt x="2880" y="3955"/>
                    <a:pt x="2880" y="3766"/>
                  </a:cubicBezTo>
                  <a:lnTo>
                    <a:pt x="2880" y="1432"/>
                  </a:lnTo>
                  <a:cubicBezTo>
                    <a:pt x="2880" y="637"/>
                    <a:pt x="2248" y="0"/>
                    <a:pt x="1482" y="0"/>
                  </a:cubicBezTo>
                  <a:close/>
                </a:path>
              </a:pathLst>
            </a:custGeom>
            <a:solidFill>
              <a:srgbClr val="F8FAF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4" name="Google Shape;10559;p93">
              <a:extLst>
                <a:ext uri="{FF2B5EF4-FFF2-40B4-BE49-F238E27FC236}">
                  <a16:creationId xmlns:a16="http://schemas.microsoft.com/office/drawing/2014/main" id="{A8243450-9055-43B7-A076-2B16CBD0508F}"/>
                </a:ext>
              </a:extLst>
            </p:cNvPr>
            <p:cNvSpPr/>
            <p:nvPr/>
          </p:nvSpPr>
          <p:spPr>
            <a:xfrm>
              <a:off x="2646091" y="2602704"/>
              <a:ext cx="26771" cy="61522"/>
            </a:xfrm>
            <a:custGeom>
              <a:avLst/>
              <a:gdLst/>
              <a:ahLst/>
              <a:cxnLst/>
              <a:rect l="l" t="t" r="r" b="b"/>
              <a:pathLst>
                <a:path w="1788" h="4109" extrusionOk="0">
                  <a:moveTo>
                    <a:pt x="260" y="0"/>
                  </a:moveTo>
                  <a:cubicBezTo>
                    <a:pt x="174" y="0"/>
                    <a:pt x="93" y="20"/>
                    <a:pt x="0" y="50"/>
                  </a:cubicBezTo>
                  <a:cubicBezTo>
                    <a:pt x="652" y="197"/>
                    <a:pt x="1094" y="765"/>
                    <a:pt x="1094" y="1438"/>
                  </a:cubicBezTo>
                  <a:lnTo>
                    <a:pt x="1094" y="4108"/>
                  </a:lnTo>
                  <a:lnTo>
                    <a:pt x="1472" y="4108"/>
                  </a:lnTo>
                  <a:cubicBezTo>
                    <a:pt x="1640" y="4108"/>
                    <a:pt x="1787" y="3961"/>
                    <a:pt x="1787" y="3772"/>
                  </a:cubicBezTo>
                  <a:lnTo>
                    <a:pt x="1787" y="1459"/>
                  </a:lnTo>
                  <a:cubicBezTo>
                    <a:pt x="1787" y="660"/>
                    <a:pt x="1157" y="8"/>
                    <a:pt x="358" y="8"/>
                  </a:cubicBezTo>
                  <a:cubicBezTo>
                    <a:pt x="324" y="3"/>
                    <a:pt x="292" y="0"/>
                    <a:pt x="260" y="0"/>
                  </a:cubicBezTo>
                  <a:close/>
                </a:path>
              </a:pathLst>
            </a:custGeom>
            <a:solidFill>
              <a:srgbClr val="E1E7E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5" name="Google Shape;10560;p93">
              <a:extLst>
                <a:ext uri="{FF2B5EF4-FFF2-40B4-BE49-F238E27FC236}">
                  <a16:creationId xmlns:a16="http://schemas.microsoft.com/office/drawing/2014/main" id="{34BC2382-1319-4ED5-8E9B-6ECF5D0613F8}"/>
                </a:ext>
              </a:extLst>
            </p:cNvPr>
            <p:cNvSpPr/>
            <p:nvPr/>
          </p:nvSpPr>
          <p:spPr>
            <a:xfrm>
              <a:off x="2878719" y="2573867"/>
              <a:ext cx="97276" cy="197697"/>
            </a:xfrm>
            <a:custGeom>
              <a:avLst/>
              <a:gdLst/>
              <a:ahLst/>
              <a:cxnLst/>
              <a:rect l="l" t="t" r="r" b="b"/>
              <a:pathLst>
                <a:path w="6497" h="13204" extrusionOk="0">
                  <a:moveTo>
                    <a:pt x="0" y="0"/>
                  </a:moveTo>
                  <a:lnTo>
                    <a:pt x="0" y="13203"/>
                  </a:lnTo>
                  <a:lnTo>
                    <a:pt x="5971" y="13203"/>
                  </a:lnTo>
                  <a:cubicBezTo>
                    <a:pt x="6245" y="13203"/>
                    <a:pt x="6497" y="12972"/>
                    <a:pt x="6497" y="12678"/>
                  </a:cubicBezTo>
                  <a:lnTo>
                    <a:pt x="6497" y="0"/>
                  </a:lnTo>
                  <a:close/>
                </a:path>
              </a:pathLst>
            </a:custGeom>
            <a:solidFill>
              <a:srgbClr val="D5DEE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6" name="Google Shape;10561;p93">
              <a:extLst>
                <a:ext uri="{FF2B5EF4-FFF2-40B4-BE49-F238E27FC236}">
                  <a16:creationId xmlns:a16="http://schemas.microsoft.com/office/drawing/2014/main" id="{9D6DFFC4-465C-4157-97BE-9802ADF16BA9}"/>
                </a:ext>
              </a:extLst>
            </p:cNvPr>
            <p:cNvSpPr/>
            <p:nvPr/>
          </p:nvSpPr>
          <p:spPr>
            <a:xfrm>
              <a:off x="2959929" y="2573867"/>
              <a:ext cx="15751" cy="197697"/>
            </a:xfrm>
            <a:custGeom>
              <a:avLst/>
              <a:gdLst/>
              <a:ahLst/>
              <a:cxnLst/>
              <a:rect l="l" t="t" r="r" b="b"/>
              <a:pathLst>
                <a:path w="1052" h="13204" extrusionOk="0">
                  <a:moveTo>
                    <a:pt x="1" y="0"/>
                  </a:moveTo>
                  <a:lnTo>
                    <a:pt x="1" y="13203"/>
                  </a:lnTo>
                  <a:lnTo>
                    <a:pt x="526" y="13203"/>
                  </a:lnTo>
                  <a:cubicBezTo>
                    <a:pt x="821" y="13203"/>
                    <a:pt x="1052" y="12972"/>
                    <a:pt x="1052" y="12678"/>
                  </a:cubicBezTo>
                  <a:lnTo>
                    <a:pt x="1052" y="0"/>
                  </a:lnTo>
                  <a:close/>
                </a:path>
              </a:pathLst>
            </a:custGeom>
            <a:solidFill>
              <a:srgbClr val="A5B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7" name="Google Shape;10562;p93">
              <a:extLst>
                <a:ext uri="{FF2B5EF4-FFF2-40B4-BE49-F238E27FC236}">
                  <a16:creationId xmlns:a16="http://schemas.microsoft.com/office/drawing/2014/main" id="{B576CBA6-7B18-4544-849C-295E609CEFDF}"/>
                </a:ext>
              </a:extLst>
            </p:cNvPr>
            <p:cNvSpPr/>
            <p:nvPr/>
          </p:nvSpPr>
          <p:spPr>
            <a:xfrm>
              <a:off x="2878719" y="2573867"/>
              <a:ext cx="20782" cy="156148"/>
            </a:xfrm>
            <a:custGeom>
              <a:avLst/>
              <a:gdLst/>
              <a:ahLst/>
              <a:cxnLst/>
              <a:rect l="l" t="t" r="r" b="b"/>
              <a:pathLst>
                <a:path w="1388" h="10429" extrusionOk="0">
                  <a:moveTo>
                    <a:pt x="0" y="0"/>
                  </a:moveTo>
                  <a:lnTo>
                    <a:pt x="0" y="10428"/>
                  </a:lnTo>
                  <a:lnTo>
                    <a:pt x="1388" y="10428"/>
                  </a:lnTo>
                  <a:lnTo>
                    <a:pt x="1388" y="7548"/>
                  </a:lnTo>
                  <a:cubicBezTo>
                    <a:pt x="1388" y="7401"/>
                    <a:pt x="1325" y="7274"/>
                    <a:pt x="1220" y="7169"/>
                  </a:cubicBezTo>
                  <a:lnTo>
                    <a:pt x="1009" y="6959"/>
                  </a:lnTo>
                  <a:cubicBezTo>
                    <a:pt x="904" y="6854"/>
                    <a:pt x="841" y="6707"/>
                    <a:pt x="841" y="6581"/>
                  </a:cubicBezTo>
                  <a:lnTo>
                    <a:pt x="841" y="0"/>
                  </a:lnTo>
                  <a:close/>
                </a:path>
              </a:pathLst>
            </a:custGeom>
            <a:solidFill>
              <a:srgbClr val="A5B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8" name="Google Shape;10563;p93">
              <a:extLst>
                <a:ext uri="{FF2B5EF4-FFF2-40B4-BE49-F238E27FC236}">
                  <a16:creationId xmlns:a16="http://schemas.microsoft.com/office/drawing/2014/main" id="{C3F0C2A7-AD2F-4D4E-AE46-06057A25E3D2}"/>
                </a:ext>
              </a:extLst>
            </p:cNvPr>
            <p:cNvSpPr/>
            <p:nvPr/>
          </p:nvSpPr>
          <p:spPr>
            <a:xfrm>
              <a:off x="2918381" y="2742907"/>
              <a:ext cx="57614" cy="28657"/>
            </a:xfrm>
            <a:custGeom>
              <a:avLst/>
              <a:gdLst/>
              <a:ahLst/>
              <a:cxnLst/>
              <a:rect l="l" t="t" r="r" b="b"/>
              <a:pathLst>
                <a:path w="3848" h="1914" extrusionOk="0">
                  <a:moveTo>
                    <a:pt x="0" y="0"/>
                  </a:moveTo>
                  <a:lnTo>
                    <a:pt x="0" y="1913"/>
                  </a:lnTo>
                  <a:lnTo>
                    <a:pt x="3322" y="1913"/>
                  </a:lnTo>
                  <a:cubicBezTo>
                    <a:pt x="3617" y="1913"/>
                    <a:pt x="3848" y="1682"/>
                    <a:pt x="3848" y="1388"/>
                  </a:cubicBezTo>
                  <a:lnTo>
                    <a:pt x="3848" y="0"/>
                  </a:lnTo>
                  <a:close/>
                </a:path>
              </a:pathLst>
            </a:custGeom>
            <a:solidFill>
              <a:srgbClr val="AABB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9" name="Google Shape;10564;p93">
              <a:extLst>
                <a:ext uri="{FF2B5EF4-FFF2-40B4-BE49-F238E27FC236}">
                  <a16:creationId xmlns:a16="http://schemas.microsoft.com/office/drawing/2014/main" id="{A35115C1-2890-4AF4-B44E-CC200F89AD76}"/>
                </a:ext>
              </a:extLst>
            </p:cNvPr>
            <p:cNvSpPr/>
            <p:nvPr/>
          </p:nvSpPr>
          <p:spPr>
            <a:xfrm>
              <a:off x="2959929" y="2742907"/>
              <a:ext cx="15751" cy="28657"/>
            </a:xfrm>
            <a:custGeom>
              <a:avLst/>
              <a:gdLst/>
              <a:ahLst/>
              <a:cxnLst/>
              <a:rect l="l" t="t" r="r" b="b"/>
              <a:pathLst>
                <a:path w="1052" h="1914" extrusionOk="0">
                  <a:moveTo>
                    <a:pt x="1" y="0"/>
                  </a:moveTo>
                  <a:lnTo>
                    <a:pt x="1" y="1913"/>
                  </a:lnTo>
                  <a:lnTo>
                    <a:pt x="526" y="1913"/>
                  </a:lnTo>
                  <a:cubicBezTo>
                    <a:pt x="821" y="1913"/>
                    <a:pt x="1052" y="1682"/>
                    <a:pt x="1052" y="1388"/>
                  </a:cubicBezTo>
                  <a:lnTo>
                    <a:pt x="1052" y="0"/>
                  </a:lnTo>
                  <a:close/>
                </a:path>
              </a:pathLst>
            </a:custGeom>
            <a:solidFill>
              <a:srgbClr val="E7EC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0" name="Google Shape;10565;p93">
              <a:extLst>
                <a:ext uri="{FF2B5EF4-FFF2-40B4-BE49-F238E27FC236}">
                  <a16:creationId xmlns:a16="http://schemas.microsoft.com/office/drawing/2014/main" id="{8D875EFD-0A42-4C0C-93BA-0E452EF44D2F}"/>
                </a:ext>
              </a:extLst>
            </p:cNvPr>
            <p:cNvSpPr/>
            <p:nvPr/>
          </p:nvSpPr>
          <p:spPr>
            <a:xfrm>
              <a:off x="2878719" y="2516552"/>
              <a:ext cx="106410" cy="57330"/>
            </a:xfrm>
            <a:custGeom>
              <a:avLst/>
              <a:gdLst/>
              <a:ahLst/>
              <a:cxnLst/>
              <a:rect l="l" t="t" r="r" b="b"/>
              <a:pathLst>
                <a:path w="7107" h="3829" extrusionOk="0">
                  <a:moveTo>
                    <a:pt x="6306" y="0"/>
                  </a:moveTo>
                  <a:cubicBezTo>
                    <a:pt x="6293" y="0"/>
                    <a:pt x="6279" y="1"/>
                    <a:pt x="6266" y="2"/>
                  </a:cubicBezTo>
                  <a:lnTo>
                    <a:pt x="0" y="2"/>
                  </a:lnTo>
                  <a:lnTo>
                    <a:pt x="0" y="3828"/>
                  </a:lnTo>
                  <a:lnTo>
                    <a:pt x="6539" y="3828"/>
                  </a:lnTo>
                  <a:cubicBezTo>
                    <a:pt x="6854" y="3828"/>
                    <a:pt x="7107" y="3555"/>
                    <a:pt x="7064" y="3239"/>
                  </a:cubicBezTo>
                  <a:lnTo>
                    <a:pt x="6791" y="464"/>
                  </a:lnTo>
                  <a:cubicBezTo>
                    <a:pt x="6771" y="203"/>
                    <a:pt x="6579" y="0"/>
                    <a:pt x="6306" y="0"/>
                  </a:cubicBezTo>
                  <a:close/>
                </a:path>
              </a:pathLst>
            </a:custGeom>
            <a:solidFill>
              <a:srgbClr val="E5EAE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1" name="Google Shape;10566;p93">
              <a:extLst>
                <a:ext uri="{FF2B5EF4-FFF2-40B4-BE49-F238E27FC236}">
                  <a16:creationId xmlns:a16="http://schemas.microsoft.com/office/drawing/2014/main" id="{BE48E21D-34F6-4560-9F37-8C193F1E2CAF}"/>
                </a:ext>
              </a:extLst>
            </p:cNvPr>
            <p:cNvSpPr/>
            <p:nvPr/>
          </p:nvSpPr>
          <p:spPr>
            <a:xfrm>
              <a:off x="2878719" y="2516552"/>
              <a:ext cx="106410" cy="57330"/>
            </a:xfrm>
            <a:custGeom>
              <a:avLst/>
              <a:gdLst/>
              <a:ahLst/>
              <a:cxnLst/>
              <a:rect l="l" t="t" r="r" b="b"/>
              <a:pathLst>
                <a:path w="7107" h="3829" extrusionOk="0">
                  <a:moveTo>
                    <a:pt x="6324" y="0"/>
                  </a:moveTo>
                  <a:cubicBezTo>
                    <a:pt x="6312" y="0"/>
                    <a:pt x="6299" y="1"/>
                    <a:pt x="6287" y="2"/>
                  </a:cubicBezTo>
                  <a:lnTo>
                    <a:pt x="5635" y="2"/>
                  </a:lnTo>
                  <a:lnTo>
                    <a:pt x="5845" y="2125"/>
                  </a:lnTo>
                  <a:cubicBezTo>
                    <a:pt x="5887" y="2440"/>
                    <a:pt x="5635" y="2714"/>
                    <a:pt x="5319" y="2714"/>
                  </a:cubicBezTo>
                  <a:lnTo>
                    <a:pt x="0" y="2714"/>
                  </a:lnTo>
                  <a:lnTo>
                    <a:pt x="0" y="3828"/>
                  </a:lnTo>
                  <a:lnTo>
                    <a:pt x="6539" y="3828"/>
                  </a:lnTo>
                  <a:cubicBezTo>
                    <a:pt x="6854" y="3828"/>
                    <a:pt x="7107" y="3555"/>
                    <a:pt x="7064" y="3239"/>
                  </a:cubicBezTo>
                  <a:lnTo>
                    <a:pt x="6812" y="464"/>
                  </a:lnTo>
                  <a:cubicBezTo>
                    <a:pt x="6792" y="203"/>
                    <a:pt x="6581" y="0"/>
                    <a:pt x="6324" y="0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2" name="Google Shape;10567;p93">
              <a:extLst>
                <a:ext uri="{FF2B5EF4-FFF2-40B4-BE49-F238E27FC236}">
                  <a16:creationId xmlns:a16="http://schemas.microsoft.com/office/drawing/2014/main" id="{4B8BA2DC-A3A9-4A61-8FB4-933B087A4399}"/>
                </a:ext>
              </a:extLst>
            </p:cNvPr>
            <p:cNvSpPr/>
            <p:nvPr/>
          </p:nvSpPr>
          <p:spPr>
            <a:xfrm>
              <a:off x="2675991" y="2714249"/>
              <a:ext cx="226669" cy="28672"/>
            </a:xfrm>
            <a:custGeom>
              <a:avLst/>
              <a:gdLst/>
              <a:ahLst/>
              <a:cxnLst/>
              <a:rect l="l" t="t" r="r" b="b"/>
              <a:pathLst>
                <a:path w="15139" h="1915" extrusionOk="0">
                  <a:moveTo>
                    <a:pt x="526" y="1"/>
                  </a:moveTo>
                  <a:cubicBezTo>
                    <a:pt x="232" y="1"/>
                    <a:pt x="1" y="232"/>
                    <a:pt x="1" y="527"/>
                  </a:cubicBezTo>
                  <a:lnTo>
                    <a:pt x="1" y="1914"/>
                  </a:lnTo>
                  <a:lnTo>
                    <a:pt x="15138" y="1914"/>
                  </a:lnTo>
                  <a:lnTo>
                    <a:pt x="15117" y="527"/>
                  </a:lnTo>
                  <a:cubicBezTo>
                    <a:pt x="15117" y="232"/>
                    <a:pt x="14886" y="1"/>
                    <a:pt x="14592" y="1"/>
                  </a:cubicBezTo>
                  <a:close/>
                </a:path>
              </a:pathLst>
            </a:custGeom>
            <a:solidFill>
              <a:srgbClr val="D5DEE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3" name="Google Shape;10568;p93">
              <a:extLst>
                <a:ext uri="{FF2B5EF4-FFF2-40B4-BE49-F238E27FC236}">
                  <a16:creationId xmlns:a16="http://schemas.microsoft.com/office/drawing/2014/main" id="{D768C038-018F-48A4-B9C7-2A5EEE0ADB8B}"/>
                </a:ext>
              </a:extLst>
            </p:cNvPr>
            <p:cNvSpPr/>
            <p:nvPr/>
          </p:nvSpPr>
          <p:spPr>
            <a:xfrm>
              <a:off x="2676305" y="2714249"/>
              <a:ext cx="226354" cy="28672"/>
            </a:xfrm>
            <a:custGeom>
              <a:avLst/>
              <a:gdLst/>
              <a:ahLst/>
              <a:cxnLst/>
              <a:rect l="l" t="t" r="r" b="b"/>
              <a:pathLst>
                <a:path w="15118" h="1915" extrusionOk="0">
                  <a:moveTo>
                    <a:pt x="14465" y="1"/>
                  </a:moveTo>
                  <a:lnTo>
                    <a:pt x="14465" y="737"/>
                  </a:lnTo>
                  <a:cubicBezTo>
                    <a:pt x="14465" y="1031"/>
                    <a:pt x="14234" y="1262"/>
                    <a:pt x="13940" y="1262"/>
                  </a:cubicBezTo>
                  <a:lnTo>
                    <a:pt x="1" y="1262"/>
                  </a:lnTo>
                  <a:lnTo>
                    <a:pt x="1" y="1914"/>
                  </a:lnTo>
                  <a:lnTo>
                    <a:pt x="15117" y="1914"/>
                  </a:lnTo>
                  <a:lnTo>
                    <a:pt x="15117" y="527"/>
                  </a:lnTo>
                  <a:cubicBezTo>
                    <a:pt x="15117" y="232"/>
                    <a:pt x="14886" y="1"/>
                    <a:pt x="14592" y="1"/>
                  </a:cubicBezTo>
                  <a:close/>
                </a:path>
              </a:pathLst>
            </a:custGeom>
            <a:solidFill>
              <a:srgbClr val="A5B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4" name="Google Shape;10569;p93">
              <a:extLst>
                <a:ext uri="{FF2B5EF4-FFF2-40B4-BE49-F238E27FC236}">
                  <a16:creationId xmlns:a16="http://schemas.microsoft.com/office/drawing/2014/main" id="{2A8F001C-0C48-44AF-83E9-F80555032BE8}"/>
                </a:ext>
              </a:extLst>
            </p:cNvPr>
            <p:cNvSpPr/>
            <p:nvPr/>
          </p:nvSpPr>
          <p:spPr>
            <a:xfrm>
              <a:off x="2660255" y="2742907"/>
              <a:ext cx="258141" cy="28657"/>
            </a:xfrm>
            <a:custGeom>
              <a:avLst/>
              <a:gdLst/>
              <a:ahLst/>
              <a:cxnLst/>
              <a:rect l="l" t="t" r="r" b="b"/>
              <a:pathLst>
                <a:path w="17241" h="1914" extrusionOk="0">
                  <a:moveTo>
                    <a:pt x="0" y="0"/>
                  </a:moveTo>
                  <a:lnTo>
                    <a:pt x="0" y="1913"/>
                  </a:lnTo>
                  <a:lnTo>
                    <a:pt x="17240" y="1913"/>
                  </a:lnTo>
                  <a:lnTo>
                    <a:pt x="17240" y="0"/>
                  </a:lnTo>
                  <a:close/>
                </a:path>
              </a:pathLst>
            </a:custGeom>
            <a:solidFill>
              <a:srgbClr val="D5DEE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5" name="Google Shape;10570;p93">
              <a:extLst>
                <a:ext uri="{FF2B5EF4-FFF2-40B4-BE49-F238E27FC236}">
                  <a16:creationId xmlns:a16="http://schemas.microsoft.com/office/drawing/2014/main" id="{018CB2A3-8193-424E-B0FB-39E94E51A478}"/>
                </a:ext>
              </a:extLst>
            </p:cNvPr>
            <p:cNvSpPr/>
            <p:nvPr/>
          </p:nvSpPr>
          <p:spPr>
            <a:xfrm>
              <a:off x="2660255" y="2742907"/>
              <a:ext cx="258141" cy="28657"/>
            </a:xfrm>
            <a:custGeom>
              <a:avLst/>
              <a:gdLst/>
              <a:ahLst/>
              <a:cxnLst/>
              <a:rect l="l" t="t" r="r" b="b"/>
              <a:pathLst>
                <a:path w="17241" h="1914" extrusionOk="0">
                  <a:moveTo>
                    <a:pt x="16610" y="0"/>
                  </a:moveTo>
                  <a:lnTo>
                    <a:pt x="16610" y="736"/>
                  </a:lnTo>
                  <a:cubicBezTo>
                    <a:pt x="16610" y="1030"/>
                    <a:pt x="16378" y="1262"/>
                    <a:pt x="16084" y="1262"/>
                  </a:cubicBezTo>
                  <a:lnTo>
                    <a:pt x="0" y="1262"/>
                  </a:lnTo>
                  <a:lnTo>
                    <a:pt x="0" y="1913"/>
                  </a:lnTo>
                  <a:lnTo>
                    <a:pt x="17240" y="1913"/>
                  </a:lnTo>
                  <a:lnTo>
                    <a:pt x="17240" y="0"/>
                  </a:lnTo>
                  <a:close/>
                </a:path>
              </a:pathLst>
            </a:custGeom>
            <a:solidFill>
              <a:srgbClr val="A5B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6" name="Google Shape;10571;p93">
              <a:extLst>
                <a:ext uri="{FF2B5EF4-FFF2-40B4-BE49-F238E27FC236}">
                  <a16:creationId xmlns:a16="http://schemas.microsoft.com/office/drawing/2014/main" id="{2539E398-67FF-4D7B-84B4-EFB9BE772ECB}"/>
                </a:ext>
              </a:extLst>
            </p:cNvPr>
            <p:cNvSpPr/>
            <p:nvPr/>
          </p:nvSpPr>
          <p:spPr>
            <a:xfrm>
              <a:off x="2715968" y="2516567"/>
              <a:ext cx="147344" cy="197697"/>
            </a:xfrm>
            <a:custGeom>
              <a:avLst/>
              <a:gdLst/>
              <a:ahLst/>
              <a:cxnLst/>
              <a:rect l="l" t="t" r="r" b="b"/>
              <a:pathLst>
                <a:path w="9841" h="13204" extrusionOk="0">
                  <a:moveTo>
                    <a:pt x="1" y="1"/>
                  </a:moveTo>
                  <a:lnTo>
                    <a:pt x="1" y="13204"/>
                  </a:lnTo>
                  <a:lnTo>
                    <a:pt x="9840" y="13204"/>
                  </a:lnTo>
                  <a:lnTo>
                    <a:pt x="9840" y="1"/>
                  </a:lnTo>
                  <a:close/>
                </a:path>
              </a:pathLst>
            </a:custGeom>
            <a:solidFill>
              <a:srgbClr val="A5B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7" name="Google Shape;10572;p93">
              <a:extLst>
                <a:ext uri="{FF2B5EF4-FFF2-40B4-BE49-F238E27FC236}">
                  <a16:creationId xmlns:a16="http://schemas.microsoft.com/office/drawing/2014/main" id="{A590F97B-4237-4E3A-BDEA-D08A3CE93053}"/>
                </a:ext>
              </a:extLst>
            </p:cNvPr>
            <p:cNvSpPr/>
            <p:nvPr/>
          </p:nvSpPr>
          <p:spPr>
            <a:xfrm>
              <a:off x="2763191" y="2618560"/>
              <a:ext cx="52583" cy="95704"/>
            </a:xfrm>
            <a:custGeom>
              <a:avLst/>
              <a:gdLst/>
              <a:ahLst/>
              <a:cxnLst/>
              <a:rect l="l" t="t" r="r" b="b"/>
              <a:pathLst>
                <a:path w="3512" h="6392" extrusionOk="0">
                  <a:moveTo>
                    <a:pt x="1748" y="0"/>
                  </a:moveTo>
                  <a:cubicBezTo>
                    <a:pt x="1540" y="0"/>
                    <a:pt x="1335" y="64"/>
                    <a:pt x="1157" y="190"/>
                  </a:cubicBezTo>
                  <a:lnTo>
                    <a:pt x="463" y="652"/>
                  </a:lnTo>
                  <a:cubicBezTo>
                    <a:pt x="169" y="841"/>
                    <a:pt x="0" y="1178"/>
                    <a:pt x="0" y="1535"/>
                  </a:cubicBezTo>
                  <a:lnTo>
                    <a:pt x="0" y="6392"/>
                  </a:lnTo>
                  <a:lnTo>
                    <a:pt x="3511" y="6392"/>
                  </a:lnTo>
                  <a:lnTo>
                    <a:pt x="3511" y="1535"/>
                  </a:lnTo>
                  <a:cubicBezTo>
                    <a:pt x="3511" y="1178"/>
                    <a:pt x="3322" y="841"/>
                    <a:pt x="3028" y="652"/>
                  </a:cubicBezTo>
                  <a:lnTo>
                    <a:pt x="2355" y="190"/>
                  </a:lnTo>
                  <a:cubicBezTo>
                    <a:pt x="2166" y="64"/>
                    <a:pt x="1956" y="0"/>
                    <a:pt x="1748" y="0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8" name="Google Shape;10573;p93">
              <a:extLst>
                <a:ext uri="{FF2B5EF4-FFF2-40B4-BE49-F238E27FC236}">
                  <a16:creationId xmlns:a16="http://schemas.microsoft.com/office/drawing/2014/main" id="{07DFAE00-E7FB-4B33-B6A7-3E3D5B2F382F}"/>
                </a:ext>
              </a:extLst>
            </p:cNvPr>
            <p:cNvSpPr/>
            <p:nvPr/>
          </p:nvSpPr>
          <p:spPr>
            <a:xfrm>
              <a:off x="2783329" y="2618515"/>
              <a:ext cx="32445" cy="95749"/>
            </a:xfrm>
            <a:custGeom>
              <a:avLst/>
              <a:gdLst/>
              <a:ahLst/>
              <a:cxnLst/>
              <a:rect l="l" t="t" r="r" b="b"/>
              <a:pathLst>
                <a:path w="2167" h="6395" extrusionOk="0">
                  <a:moveTo>
                    <a:pt x="414" y="0"/>
                  </a:moveTo>
                  <a:cubicBezTo>
                    <a:pt x="275" y="0"/>
                    <a:pt x="135" y="29"/>
                    <a:pt x="1" y="88"/>
                  </a:cubicBezTo>
                  <a:cubicBezTo>
                    <a:pt x="64" y="109"/>
                    <a:pt x="148" y="151"/>
                    <a:pt x="211" y="193"/>
                  </a:cubicBezTo>
                  <a:lnTo>
                    <a:pt x="905" y="655"/>
                  </a:lnTo>
                  <a:cubicBezTo>
                    <a:pt x="1199" y="844"/>
                    <a:pt x="1368" y="1181"/>
                    <a:pt x="1368" y="1538"/>
                  </a:cubicBezTo>
                  <a:lnTo>
                    <a:pt x="1368" y="6395"/>
                  </a:lnTo>
                  <a:lnTo>
                    <a:pt x="2166" y="6395"/>
                  </a:lnTo>
                  <a:lnTo>
                    <a:pt x="2166" y="1538"/>
                  </a:lnTo>
                  <a:cubicBezTo>
                    <a:pt x="2166" y="1181"/>
                    <a:pt x="1977" y="844"/>
                    <a:pt x="1683" y="655"/>
                  </a:cubicBezTo>
                  <a:lnTo>
                    <a:pt x="1010" y="193"/>
                  </a:lnTo>
                  <a:cubicBezTo>
                    <a:pt x="833" y="66"/>
                    <a:pt x="625" y="0"/>
                    <a:pt x="414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9" name="Google Shape;10574;p93">
              <a:extLst>
                <a:ext uri="{FF2B5EF4-FFF2-40B4-BE49-F238E27FC236}">
                  <a16:creationId xmlns:a16="http://schemas.microsoft.com/office/drawing/2014/main" id="{E4E681CA-983A-4D32-999C-F35A96F35235}"/>
                </a:ext>
              </a:extLst>
            </p:cNvPr>
            <p:cNvSpPr/>
            <p:nvPr/>
          </p:nvSpPr>
          <p:spPr>
            <a:xfrm>
              <a:off x="2692041" y="2516253"/>
              <a:ext cx="47867" cy="32131"/>
            </a:xfrm>
            <a:custGeom>
              <a:avLst/>
              <a:gdLst/>
              <a:ahLst/>
              <a:cxnLst/>
              <a:rect l="l" t="t" r="r" b="b"/>
              <a:pathLst>
                <a:path w="3197" h="2146" extrusionOk="0">
                  <a:moveTo>
                    <a:pt x="1" y="1"/>
                  </a:moveTo>
                  <a:lnTo>
                    <a:pt x="1" y="1472"/>
                  </a:lnTo>
                  <a:cubicBezTo>
                    <a:pt x="1" y="1556"/>
                    <a:pt x="43" y="1640"/>
                    <a:pt x="106" y="1704"/>
                  </a:cubicBezTo>
                  <a:lnTo>
                    <a:pt x="526" y="2145"/>
                  </a:lnTo>
                  <a:lnTo>
                    <a:pt x="2671" y="2145"/>
                  </a:lnTo>
                  <a:lnTo>
                    <a:pt x="3112" y="1704"/>
                  </a:lnTo>
                  <a:cubicBezTo>
                    <a:pt x="3155" y="1640"/>
                    <a:pt x="3197" y="1556"/>
                    <a:pt x="3197" y="1472"/>
                  </a:cubicBezTo>
                  <a:lnTo>
                    <a:pt x="3197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0" name="Google Shape;10575;p93">
              <a:extLst>
                <a:ext uri="{FF2B5EF4-FFF2-40B4-BE49-F238E27FC236}">
                  <a16:creationId xmlns:a16="http://schemas.microsoft.com/office/drawing/2014/main" id="{7CCF0356-8482-444F-9C96-B7B991C4E98C}"/>
                </a:ext>
              </a:extLst>
            </p:cNvPr>
            <p:cNvSpPr/>
            <p:nvPr/>
          </p:nvSpPr>
          <p:spPr>
            <a:xfrm>
              <a:off x="2719112" y="2516253"/>
              <a:ext cx="20797" cy="31817"/>
            </a:xfrm>
            <a:custGeom>
              <a:avLst/>
              <a:gdLst/>
              <a:ahLst/>
              <a:cxnLst/>
              <a:rect l="l" t="t" r="r" b="b"/>
              <a:pathLst>
                <a:path w="1389" h="2125" extrusionOk="0">
                  <a:moveTo>
                    <a:pt x="1389" y="1"/>
                  </a:moveTo>
                  <a:lnTo>
                    <a:pt x="527" y="22"/>
                  </a:lnTo>
                  <a:lnTo>
                    <a:pt x="527" y="1598"/>
                  </a:lnTo>
                  <a:lnTo>
                    <a:pt x="1" y="2124"/>
                  </a:lnTo>
                  <a:lnTo>
                    <a:pt x="863" y="2124"/>
                  </a:lnTo>
                  <a:lnTo>
                    <a:pt x="1304" y="1704"/>
                  </a:lnTo>
                  <a:cubicBezTo>
                    <a:pt x="1368" y="1640"/>
                    <a:pt x="1389" y="1556"/>
                    <a:pt x="1389" y="1472"/>
                  </a:cubicBezTo>
                  <a:lnTo>
                    <a:pt x="1389" y="1"/>
                  </a:ln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1" name="Google Shape;10576;p93">
              <a:extLst>
                <a:ext uri="{FF2B5EF4-FFF2-40B4-BE49-F238E27FC236}">
                  <a16:creationId xmlns:a16="http://schemas.microsoft.com/office/drawing/2014/main" id="{4B2C6493-6F8C-489A-9AFC-FD71A35EDDB7}"/>
                </a:ext>
              </a:extLst>
            </p:cNvPr>
            <p:cNvSpPr/>
            <p:nvPr/>
          </p:nvSpPr>
          <p:spPr>
            <a:xfrm>
              <a:off x="2692041" y="2682148"/>
              <a:ext cx="47867" cy="32116"/>
            </a:xfrm>
            <a:custGeom>
              <a:avLst/>
              <a:gdLst/>
              <a:ahLst/>
              <a:cxnLst/>
              <a:rect l="l" t="t" r="r" b="b"/>
              <a:pathLst>
                <a:path w="3197" h="2145" extrusionOk="0">
                  <a:moveTo>
                    <a:pt x="526" y="0"/>
                  </a:moveTo>
                  <a:lnTo>
                    <a:pt x="85" y="442"/>
                  </a:lnTo>
                  <a:cubicBezTo>
                    <a:pt x="22" y="505"/>
                    <a:pt x="1" y="589"/>
                    <a:pt x="1" y="673"/>
                  </a:cubicBezTo>
                  <a:lnTo>
                    <a:pt x="1" y="2145"/>
                  </a:lnTo>
                  <a:lnTo>
                    <a:pt x="3197" y="2145"/>
                  </a:lnTo>
                  <a:lnTo>
                    <a:pt x="3197" y="673"/>
                  </a:lnTo>
                  <a:cubicBezTo>
                    <a:pt x="3197" y="589"/>
                    <a:pt x="3155" y="505"/>
                    <a:pt x="3091" y="442"/>
                  </a:cubicBezTo>
                  <a:lnTo>
                    <a:pt x="2650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2" name="Google Shape;10577;p93">
              <a:extLst>
                <a:ext uri="{FF2B5EF4-FFF2-40B4-BE49-F238E27FC236}">
                  <a16:creationId xmlns:a16="http://schemas.microsoft.com/office/drawing/2014/main" id="{57FCF99E-71A3-49FB-91EB-F5C3480F6411}"/>
                </a:ext>
              </a:extLst>
            </p:cNvPr>
            <p:cNvSpPr/>
            <p:nvPr/>
          </p:nvSpPr>
          <p:spPr>
            <a:xfrm>
              <a:off x="2719112" y="2682148"/>
              <a:ext cx="20797" cy="31802"/>
            </a:xfrm>
            <a:custGeom>
              <a:avLst/>
              <a:gdLst/>
              <a:ahLst/>
              <a:cxnLst/>
              <a:rect l="l" t="t" r="r" b="b"/>
              <a:pathLst>
                <a:path w="1389" h="2124" extrusionOk="0">
                  <a:moveTo>
                    <a:pt x="1" y="0"/>
                  </a:moveTo>
                  <a:lnTo>
                    <a:pt x="527" y="526"/>
                  </a:lnTo>
                  <a:lnTo>
                    <a:pt x="527" y="2124"/>
                  </a:lnTo>
                  <a:lnTo>
                    <a:pt x="1389" y="2124"/>
                  </a:lnTo>
                  <a:lnTo>
                    <a:pt x="1389" y="673"/>
                  </a:lnTo>
                  <a:cubicBezTo>
                    <a:pt x="1389" y="589"/>
                    <a:pt x="1347" y="505"/>
                    <a:pt x="1283" y="442"/>
                  </a:cubicBezTo>
                  <a:lnTo>
                    <a:pt x="863" y="0"/>
                  </a:ln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3" name="Google Shape;10578;p93">
              <a:extLst>
                <a:ext uri="{FF2B5EF4-FFF2-40B4-BE49-F238E27FC236}">
                  <a16:creationId xmlns:a16="http://schemas.microsoft.com/office/drawing/2014/main" id="{C572151E-4FD7-4041-8A86-48CE14152D1E}"/>
                </a:ext>
              </a:extLst>
            </p:cNvPr>
            <p:cNvSpPr/>
            <p:nvPr/>
          </p:nvSpPr>
          <p:spPr>
            <a:xfrm>
              <a:off x="2699917" y="2548369"/>
              <a:ext cx="31802" cy="133794"/>
            </a:xfrm>
            <a:custGeom>
              <a:avLst/>
              <a:gdLst/>
              <a:ahLst/>
              <a:cxnLst/>
              <a:rect l="l" t="t" r="r" b="b"/>
              <a:pathLst>
                <a:path w="2124" h="8936" extrusionOk="0">
                  <a:moveTo>
                    <a:pt x="0" y="0"/>
                  </a:moveTo>
                  <a:lnTo>
                    <a:pt x="0" y="8935"/>
                  </a:lnTo>
                  <a:lnTo>
                    <a:pt x="2124" y="8935"/>
                  </a:lnTo>
                  <a:lnTo>
                    <a:pt x="2124" y="0"/>
                  </a:lnTo>
                  <a:close/>
                </a:path>
              </a:pathLst>
            </a:custGeom>
            <a:solidFill>
              <a:srgbClr val="D5DEE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4" name="Google Shape;10579;p93">
              <a:extLst>
                <a:ext uri="{FF2B5EF4-FFF2-40B4-BE49-F238E27FC236}">
                  <a16:creationId xmlns:a16="http://schemas.microsoft.com/office/drawing/2014/main" id="{DA32B167-B2E4-4826-A29D-38548DDEBD99}"/>
                </a:ext>
              </a:extLst>
            </p:cNvPr>
            <p:cNvSpPr/>
            <p:nvPr/>
          </p:nvSpPr>
          <p:spPr>
            <a:xfrm>
              <a:off x="2838742" y="2516253"/>
              <a:ext cx="47852" cy="32131"/>
            </a:xfrm>
            <a:custGeom>
              <a:avLst/>
              <a:gdLst/>
              <a:ahLst/>
              <a:cxnLst/>
              <a:rect l="l" t="t" r="r" b="b"/>
              <a:pathLst>
                <a:path w="3196" h="2146" extrusionOk="0">
                  <a:moveTo>
                    <a:pt x="0" y="1"/>
                  </a:moveTo>
                  <a:lnTo>
                    <a:pt x="0" y="1472"/>
                  </a:lnTo>
                  <a:cubicBezTo>
                    <a:pt x="0" y="1556"/>
                    <a:pt x="42" y="1640"/>
                    <a:pt x="105" y="1704"/>
                  </a:cubicBezTo>
                  <a:lnTo>
                    <a:pt x="526" y="2145"/>
                  </a:lnTo>
                  <a:lnTo>
                    <a:pt x="2670" y="2145"/>
                  </a:lnTo>
                  <a:lnTo>
                    <a:pt x="3091" y="1704"/>
                  </a:lnTo>
                  <a:cubicBezTo>
                    <a:pt x="3154" y="1640"/>
                    <a:pt x="3196" y="1556"/>
                    <a:pt x="3196" y="1472"/>
                  </a:cubicBezTo>
                  <a:lnTo>
                    <a:pt x="3196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5" name="Google Shape;10580;p93">
              <a:extLst>
                <a:ext uri="{FF2B5EF4-FFF2-40B4-BE49-F238E27FC236}">
                  <a16:creationId xmlns:a16="http://schemas.microsoft.com/office/drawing/2014/main" id="{33165594-9E7B-4030-9234-FB8501E97D5D}"/>
                </a:ext>
              </a:extLst>
            </p:cNvPr>
            <p:cNvSpPr/>
            <p:nvPr/>
          </p:nvSpPr>
          <p:spPr>
            <a:xfrm>
              <a:off x="2838742" y="2682148"/>
              <a:ext cx="47852" cy="32116"/>
            </a:xfrm>
            <a:custGeom>
              <a:avLst/>
              <a:gdLst/>
              <a:ahLst/>
              <a:cxnLst/>
              <a:rect l="l" t="t" r="r" b="b"/>
              <a:pathLst>
                <a:path w="3196" h="2145" extrusionOk="0">
                  <a:moveTo>
                    <a:pt x="526" y="0"/>
                  </a:moveTo>
                  <a:lnTo>
                    <a:pt x="105" y="442"/>
                  </a:lnTo>
                  <a:cubicBezTo>
                    <a:pt x="42" y="505"/>
                    <a:pt x="0" y="589"/>
                    <a:pt x="0" y="673"/>
                  </a:cubicBezTo>
                  <a:lnTo>
                    <a:pt x="0" y="2145"/>
                  </a:lnTo>
                  <a:lnTo>
                    <a:pt x="3196" y="2145"/>
                  </a:lnTo>
                  <a:lnTo>
                    <a:pt x="3196" y="673"/>
                  </a:lnTo>
                  <a:cubicBezTo>
                    <a:pt x="3196" y="589"/>
                    <a:pt x="3154" y="505"/>
                    <a:pt x="3112" y="442"/>
                  </a:cubicBezTo>
                  <a:lnTo>
                    <a:pt x="2670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6" name="Google Shape;10581;p93">
              <a:extLst>
                <a:ext uri="{FF2B5EF4-FFF2-40B4-BE49-F238E27FC236}">
                  <a16:creationId xmlns:a16="http://schemas.microsoft.com/office/drawing/2014/main" id="{FB51C07A-3DDA-4D02-BDFF-9F4441CA5196}"/>
                </a:ext>
              </a:extLst>
            </p:cNvPr>
            <p:cNvSpPr/>
            <p:nvPr/>
          </p:nvSpPr>
          <p:spPr>
            <a:xfrm>
              <a:off x="2866127" y="2516253"/>
              <a:ext cx="20467" cy="31817"/>
            </a:xfrm>
            <a:custGeom>
              <a:avLst/>
              <a:gdLst/>
              <a:ahLst/>
              <a:cxnLst/>
              <a:rect l="l" t="t" r="r" b="b"/>
              <a:pathLst>
                <a:path w="1367" h="2125" extrusionOk="0">
                  <a:moveTo>
                    <a:pt x="1367" y="1"/>
                  </a:moveTo>
                  <a:lnTo>
                    <a:pt x="526" y="22"/>
                  </a:lnTo>
                  <a:lnTo>
                    <a:pt x="526" y="1598"/>
                  </a:lnTo>
                  <a:lnTo>
                    <a:pt x="0" y="2124"/>
                  </a:lnTo>
                  <a:lnTo>
                    <a:pt x="841" y="2124"/>
                  </a:lnTo>
                  <a:lnTo>
                    <a:pt x="1283" y="1704"/>
                  </a:lnTo>
                  <a:cubicBezTo>
                    <a:pt x="1346" y="1640"/>
                    <a:pt x="1367" y="1556"/>
                    <a:pt x="1367" y="1472"/>
                  </a:cubicBezTo>
                  <a:lnTo>
                    <a:pt x="1367" y="1"/>
                  </a:ln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7" name="Google Shape;10582;p93">
              <a:extLst>
                <a:ext uri="{FF2B5EF4-FFF2-40B4-BE49-F238E27FC236}">
                  <a16:creationId xmlns:a16="http://schemas.microsoft.com/office/drawing/2014/main" id="{EFE205DD-C528-4733-804C-3B32A6EFFF98}"/>
                </a:ext>
              </a:extLst>
            </p:cNvPr>
            <p:cNvSpPr/>
            <p:nvPr/>
          </p:nvSpPr>
          <p:spPr>
            <a:xfrm>
              <a:off x="2865812" y="2682148"/>
              <a:ext cx="20782" cy="31802"/>
            </a:xfrm>
            <a:custGeom>
              <a:avLst/>
              <a:gdLst/>
              <a:ahLst/>
              <a:cxnLst/>
              <a:rect l="l" t="t" r="r" b="b"/>
              <a:pathLst>
                <a:path w="1388" h="2124" extrusionOk="0">
                  <a:moveTo>
                    <a:pt x="0" y="0"/>
                  </a:moveTo>
                  <a:lnTo>
                    <a:pt x="526" y="526"/>
                  </a:lnTo>
                  <a:lnTo>
                    <a:pt x="526" y="2124"/>
                  </a:lnTo>
                  <a:lnTo>
                    <a:pt x="1388" y="2124"/>
                  </a:lnTo>
                  <a:lnTo>
                    <a:pt x="1388" y="673"/>
                  </a:lnTo>
                  <a:cubicBezTo>
                    <a:pt x="1388" y="589"/>
                    <a:pt x="1346" y="505"/>
                    <a:pt x="1283" y="442"/>
                  </a:cubicBezTo>
                  <a:lnTo>
                    <a:pt x="862" y="0"/>
                  </a:ln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8" name="Google Shape;10583;p93">
              <a:extLst>
                <a:ext uri="{FF2B5EF4-FFF2-40B4-BE49-F238E27FC236}">
                  <a16:creationId xmlns:a16="http://schemas.microsoft.com/office/drawing/2014/main" id="{7BCBCFF1-ED2D-4A24-B3A7-866CFD9B86A1}"/>
                </a:ext>
              </a:extLst>
            </p:cNvPr>
            <p:cNvSpPr/>
            <p:nvPr/>
          </p:nvSpPr>
          <p:spPr>
            <a:xfrm>
              <a:off x="2846603" y="2548369"/>
              <a:ext cx="32131" cy="133794"/>
            </a:xfrm>
            <a:custGeom>
              <a:avLst/>
              <a:gdLst/>
              <a:ahLst/>
              <a:cxnLst/>
              <a:rect l="l" t="t" r="r" b="b"/>
              <a:pathLst>
                <a:path w="2146" h="8936" extrusionOk="0">
                  <a:moveTo>
                    <a:pt x="1" y="0"/>
                  </a:moveTo>
                  <a:lnTo>
                    <a:pt x="1" y="8935"/>
                  </a:lnTo>
                  <a:lnTo>
                    <a:pt x="2145" y="8935"/>
                  </a:lnTo>
                  <a:lnTo>
                    <a:pt x="2145" y="0"/>
                  </a:lnTo>
                  <a:close/>
                </a:path>
              </a:pathLst>
            </a:custGeom>
            <a:solidFill>
              <a:srgbClr val="D5DEE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9" name="Google Shape;10584;p93">
              <a:extLst>
                <a:ext uri="{FF2B5EF4-FFF2-40B4-BE49-F238E27FC236}">
                  <a16:creationId xmlns:a16="http://schemas.microsoft.com/office/drawing/2014/main" id="{AEB7AE70-3642-42CD-9003-9B7341C84562}"/>
                </a:ext>
              </a:extLst>
            </p:cNvPr>
            <p:cNvSpPr/>
            <p:nvPr/>
          </p:nvSpPr>
          <p:spPr>
            <a:xfrm>
              <a:off x="2683238" y="2407029"/>
              <a:ext cx="212175" cy="80597"/>
            </a:xfrm>
            <a:custGeom>
              <a:avLst/>
              <a:gdLst/>
              <a:ahLst/>
              <a:cxnLst/>
              <a:rect l="l" t="t" r="r" b="b"/>
              <a:pathLst>
                <a:path w="14171" h="5383" extrusionOk="0">
                  <a:moveTo>
                    <a:pt x="7093" y="0"/>
                  </a:moveTo>
                  <a:cubicBezTo>
                    <a:pt x="6975" y="0"/>
                    <a:pt x="6854" y="42"/>
                    <a:pt x="6749" y="126"/>
                  </a:cubicBezTo>
                  <a:lnTo>
                    <a:pt x="0" y="5382"/>
                  </a:lnTo>
                  <a:lnTo>
                    <a:pt x="14171" y="5382"/>
                  </a:lnTo>
                  <a:lnTo>
                    <a:pt x="7422" y="126"/>
                  </a:lnTo>
                  <a:cubicBezTo>
                    <a:pt x="7327" y="42"/>
                    <a:pt x="7212" y="0"/>
                    <a:pt x="7093" y="0"/>
                  </a:cubicBezTo>
                  <a:close/>
                </a:path>
              </a:pathLst>
            </a:custGeom>
            <a:solidFill>
              <a:srgbClr val="E5EAE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0" name="Google Shape;10585;p93">
              <a:extLst>
                <a:ext uri="{FF2B5EF4-FFF2-40B4-BE49-F238E27FC236}">
                  <a16:creationId xmlns:a16="http://schemas.microsoft.com/office/drawing/2014/main" id="{40BA9B47-CEC3-4E21-96AD-6896930B8C05}"/>
                </a:ext>
              </a:extLst>
            </p:cNvPr>
            <p:cNvSpPr/>
            <p:nvPr/>
          </p:nvSpPr>
          <p:spPr>
            <a:xfrm>
              <a:off x="2683238" y="2407029"/>
              <a:ext cx="212175" cy="80597"/>
            </a:xfrm>
            <a:custGeom>
              <a:avLst/>
              <a:gdLst/>
              <a:ahLst/>
              <a:cxnLst/>
              <a:rect l="l" t="t" r="r" b="b"/>
              <a:pathLst>
                <a:path w="14171" h="5383" extrusionOk="0">
                  <a:moveTo>
                    <a:pt x="7093" y="0"/>
                  </a:moveTo>
                  <a:cubicBezTo>
                    <a:pt x="6975" y="0"/>
                    <a:pt x="6854" y="42"/>
                    <a:pt x="6749" y="126"/>
                  </a:cubicBezTo>
                  <a:lnTo>
                    <a:pt x="6497" y="336"/>
                  </a:lnTo>
                  <a:lnTo>
                    <a:pt x="10723" y="3637"/>
                  </a:lnTo>
                  <a:cubicBezTo>
                    <a:pt x="11137" y="3927"/>
                    <a:pt x="10919" y="4584"/>
                    <a:pt x="10410" y="4584"/>
                  </a:cubicBezTo>
                  <a:cubicBezTo>
                    <a:pt x="10402" y="4584"/>
                    <a:pt x="10394" y="4584"/>
                    <a:pt x="10386" y="4583"/>
                  </a:cubicBezTo>
                  <a:lnTo>
                    <a:pt x="1030" y="4583"/>
                  </a:lnTo>
                  <a:lnTo>
                    <a:pt x="0" y="5382"/>
                  </a:lnTo>
                  <a:lnTo>
                    <a:pt x="14171" y="5382"/>
                  </a:lnTo>
                  <a:lnTo>
                    <a:pt x="7422" y="126"/>
                  </a:lnTo>
                  <a:cubicBezTo>
                    <a:pt x="7327" y="42"/>
                    <a:pt x="7212" y="0"/>
                    <a:pt x="7093" y="0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1" name="Google Shape;10586;p93">
              <a:extLst>
                <a:ext uri="{FF2B5EF4-FFF2-40B4-BE49-F238E27FC236}">
                  <a16:creationId xmlns:a16="http://schemas.microsoft.com/office/drawing/2014/main" id="{7413C819-DC60-425A-ACBD-B68A917B00FC}"/>
                </a:ext>
              </a:extLst>
            </p:cNvPr>
            <p:cNvSpPr/>
            <p:nvPr/>
          </p:nvSpPr>
          <p:spPr>
            <a:xfrm>
              <a:off x="2668130" y="2487925"/>
              <a:ext cx="242390" cy="28657"/>
            </a:xfrm>
            <a:custGeom>
              <a:avLst/>
              <a:gdLst/>
              <a:ahLst/>
              <a:cxnLst/>
              <a:rect l="l" t="t" r="r" b="b"/>
              <a:pathLst>
                <a:path w="16189" h="1914" extrusionOk="0">
                  <a:moveTo>
                    <a:pt x="526" y="0"/>
                  </a:moveTo>
                  <a:cubicBezTo>
                    <a:pt x="231" y="0"/>
                    <a:pt x="0" y="232"/>
                    <a:pt x="0" y="526"/>
                  </a:cubicBezTo>
                  <a:lnTo>
                    <a:pt x="0" y="1388"/>
                  </a:lnTo>
                  <a:cubicBezTo>
                    <a:pt x="0" y="1661"/>
                    <a:pt x="231" y="1914"/>
                    <a:pt x="526" y="1914"/>
                  </a:cubicBezTo>
                  <a:lnTo>
                    <a:pt x="15663" y="1914"/>
                  </a:lnTo>
                  <a:cubicBezTo>
                    <a:pt x="15957" y="1914"/>
                    <a:pt x="16189" y="1661"/>
                    <a:pt x="16189" y="1388"/>
                  </a:cubicBezTo>
                  <a:lnTo>
                    <a:pt x="16189" y="526"/>
                  </a:lnTo>
                  <a:cubicBezTo>
                    <a:pt x="16189" y="232"/>
                    <a:pt x="15957" y="0"/>
                    <a:pt x="15663" y="0"/>
                  </a:cubicBezTo>
                  <a:close/>
                </a:path>
              </a:pathLst>
            </a:custGeom>
            <a:solidFill>
              <a:srgbClr val="D5DEE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2" name="Google Shape;10587;p93">
              <a:extLst>
                <a:ext uri="{FF2B5EF4-FFF2-40B4-BE49-F238E27FC236}">
                  <a16:creationId xmlns:a16="http://schemas.microsoft.com/office/drawing/2014/main" id="{2E510925-B0D1-4E44-A39A-EF93CC5DC2AE}"/>
                </a:ext>
              </a:extLst>
            </p:cNvPr>
            <p:cNvSpPr/>
            <p:nvPr/>
          </p:nvSpPr>
          <p:spPr>
            <a:xfrm>
              <a:off x="2668130" y="2487611"/>
              <a:ext cx="242390" cy="28657"/>
            </a:xfrm>
            <a:custGeom>
              <a:avLst/>
              <a:gdLst/>
              <a:ahLst/>
              <a:cxnLst/>
              <a:rect l="l" t="t" r="r" b="b"/>
              <a:pathLst>
                <a:path w="16189" h="1914" extrusionOk="0">
                  <a:moveTo>
                    <a:pt x="15558" y="0"/>
                  </a:moveTo>
                  <a:lnTo>
                    <a:pt x="15558" y="757"/>
                  </a:lnTo>
                  <a:cubicBezTo>
                    <a:pt x="15558" y="1052"/>
                    <a:pt x="15306" y="1283"/>
                    <a:pt x="15032" y="1283"/>
                  </a:cubicBezTo>
                  <a:lnTo>
                    <a:pt x="0" y="1283"/>
                  </a:lnTo>
                  <a:lnTo>
                    <a:pt x="0" y="1388"/>
                  </a:lnTo>
                  <a:cubicBezTo>
                    <a:pt x="0" y="1682"/>
                    <a:pt x="231" y="1914"/>
                    <a:pt x="526" y="1914"/>
                  </a:cubicBezTo>
                  <a:lnTo>
                    <a:pt x="15663" y="1914"/>
                  </a:lnTo>
                  <a:cubicBezTo>
                    <a:pt x="15957" y="1914"/>
                    <a:pt x="16189" y="1682"/>
                    <a:pt x="16189" y="1388"/>
                  </a:cubicBezTo>
                  <a:lnTo>
                    <a:pt x="16189" y="526"/>
                  </a:lnTo>
                  <a:cubicBezTo>
                    <a:pt x="16189" y="253"/>
                    <a:pt x="15957" y="0"/>
                    <a:pt x="15663" y="0"/>
                  </a:cubicBezTo>
                  <a:close/>
                </a:path>
              </a:pathLst>
            </a:custGeom>
            <a:solidFill>
              <a:srgbClr val="A5B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3" name="Google Shape;10588;p93">
              <a:extLst>
                <a:ext uri="{FF2B5EF4-FFF2-40B4-BE49-F238E27FC236}">
                  <a16:creationId xmlns:a16="http://schemas.microsoft.com/office/drawing/2014/main" id="{6F93CFA0-2B14-466B-98E9-F3EA2A7E3114}"/>
                </a:ext>
              </a:extLst>
            </p:cNvPr>
            <p:cNvSpPr/>
            <p:nvPr/>
          </p:nvSpPr>
          <p:spPr>
            <a:xfrm>
              <a:off x="2905789" y="2602495"/>
              <a:ext cx="43136" cy="61432"/>
            </a:xfrm>
            <a:custGeom>
              <a:avLst/>
              <a:gdLst/>
              <a:ahLst/>
              <a:cxnLst/>
              <a:rect l="l" t="t" r="r" b="b"/>
              <a:pathLst>
                <a:path w="2881" h="4103" extrusionOk="0">
                  <a:moveTo>
                    <a:pt x="1435" y="1"/>
                  </a:moveTo>
                  <a:cubicBezTo>
                    <a:pt x="652" y="1"/>
                    <a:pt x="0" y="645"/>
                    <a:pt x="0" y="1452"/>
                  </a:cubicBezTo>
                  <a:lnTo>
                    <a:pt x="0" y="3786"/>
                  </a:lnTo>
                  <a:cubicBezTo>
                    <a:pt x="0" y="3975"/>
                    <a:pt x="148" y="4101"/>
                    <a:pt x="316" y="4101"/>
                  </a:cubicBezTo>
                  <a:lnTo>
                    <a:pt x="2544" y="4101"/>
                  </a:lnTo>
                  <a:cubicBezTo>
                    <a:pt x="2556" y="4102"/>
                    <a:pt x="2568" y="4103"/>
                    <a:pt x="2580" y="4103"/>
                  </a:cubicBezTo>
                  <a:cubicBezTo>
                    <a:pt x="2752" y="4103"/>
                    <a:pt x="2881" y="3963"/>
                    <a:pt x="2881" y="3786"/>
                  </a:cubicBezTo>
                  <a:lnTo>
                    <a:pt x="2881" y="1473"/>
                  </a:lnTo>
                  <a:cubicBezTo>
                    <a:pt x="2881" y="695"/>
                    <a:pt x="2250" y="43"/>
                    <a:pt x="1472" y="1"/>
                  </a:cubicBezTo>
                  <a:cubicBezTo>
                    <a:pt x="1460" y="1"/>
                    <a:pt x="1447" y="1"/>
                    <a:pt x="1435" y="1"/>
                  </a:cubicBezTo>
                  <a:close/>
                </a:path>
              </a:pathLst>
            </a:custGeom>
            <a:solidFill>
              <a:srgbClr val="F8FAF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4" name="Google Shape;10589;p93">
              <a:extLst>
                <a:ext uri="{FF2B5EF4-FFF2-40B4-BE49-F238E27FC236}">
                  <a16:creationId xmlns:a16="http://schemas.microsoft.com/office/drawing/2014/main" id="{2B496CAE-546D-4D2E-B27C-E579AE32487C}"/>
                </a:ext>
              </a:extLst>
            </p:cNvPr>
            <p:cNvSpPr/>
            <p:nvPr/>
          </p:nvSpPr>
          <p:spPr>
            <a:xfrm>
              <a:off x="2922154" y="2602704"/>
              <a:ext cx="26456" cy="61522"/>
            </a:xfrm>
            <a:custGeom>
              <a:avLst/>
              <a:gdLst/>
              <a:ahLst/>
              <a:cxnLst/>
              <a:rect l="l" t="t" r="r" b="b"/>
              <a:pathLst>
                <a:path w="1767" h="4109" extrusionOk="0">
                  <a:moveTo>
                    <a:pt x="257" y="0"/>
                  </a:moveTo>
                  <a:cubicBezTo>
                    <a:pt x="166" y="0"/>
                    <a:pt x="78" y="20"/>
                    <a:pt x="1" y="50"/>
                  </a:cubicBezTo>
                  <a:cubicBezTo>
                    <a:pt x="631" y="197"/>
                    <a:pt x="1094" y="765"/>
                    <a:pt x="1094" y="1438"/>
                  </a:cubicBezTo>
                  <a:lnTo>
                    <a:pt x="1094" y="4108"/>
                  </a:lnTo>
                  <a:lnTo>
                    <a:pt x="1451" y="4108"/>
                  </a:lnTo>
                  <a:cubicBezTo>
                    <a:pt x="1620" y="4108"/>
                    <a:pt x="1767" y="3961"/>
                    <a:pt x="1767" y="3772"/>
                  </a:cubicBezTo>
                  <a:lnTo>
                    <a:pt x="1767" y="1459"/>
                  </a:lnTo>
                  <a:cubicBezTo>
                    <a:pt x="1767" y="660"/>
                    <a:pt x="1136" y="8"/>
                    <a:pt x="358" y="8"/>
                  </a:cubicBezTo>
                  <a:cubicBezTo>
                    <a:pt x="324" y="3"/>
                    <a:pt x="290" y="0"/>
                    <a:pt x="257" y="0"/>
                  </a:cubicBezTo>
                  <a:close/>
                </a:path>
              </a:pathLst>
            </a:custGeom>
            <a:solidFill>
              <a:srgbClr val="E1E7E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5" name="Google Shape;10590;p93">
              <a:extLst>
                <a:ext uri="{FF2B5EF4-FFF2-40B4-BE49-F238E27FC236}">
                  <a16:creationId xmlns:a16="http://schemas.microsoft.com/office/drawing/2014/main" id="{FBB29257-F055-4B7D-B1ED-5039086879B9}"/>
                </a:ext>
              </a:extLst>
            </p:cNvPr>
            <p:cNvSpPr/>
            <p:nvPr/>
          </p:nvSpPr>
          <p:spPr>
            <a:xfrm>
              <a:off x="2758789" y="2542066"/>
              <a:ext cx="54156" cy="46115"/>
            </a:xfrm>
            <a:custGeom>
              <a:avLst/>
              <a:gdLst/>
              <a:ahLst/>
              <a:cxnLst/>
              <a:rect l="l" t="t" r="r" b="b"/>
              <a:pathLst>
                <a:path w="3617" h="3080" extrusionOk="0">
                  <a:moveTo>
                    <a:pt x="2060" y="1"/>
                  </a:moveTo>
                  <a:cubicBezTo>
                    <a:pt x="694" y="1"/>
                    <a:pt x="0" y="1661"/>
                    <a:pt x="967" y="2629"/>
                  </a:cubicBezTo>
                  <a:cubicBezTo>
                    <a:pt x="1285" y="2940"/>
                    <a:pt x="1673" y="3079"/>
                    <a:pt x="2053" y="3079"/>
                  </a:cubicBezTo>
                  <a:cubicBezTo>
                    <a:pt x="2853" y="3079"/>
                    <a:pt x="3616" y="2462"/>
                    <a:pt x="3616" y="1535"/>
                  </a:cubicBezTo>
                  <a:cubicBezTo>
                    <a:pt x="3616" y="673"/>
                    <a:pt x="2922" y="1"/>
                    <a:pt x="2060" y="1"/>
                  </a:cubicBezTo>
                  <a:close/>
                </a:path>
              </a:pathLst>
            </a:custGeom>
            <a:solidFill>
              <a:srgbClr val="F8FAF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6" name="Google Shape;10591;p93">
              <a:extLst>
                <a:ext uri="{FF2B5EF4-FFF2-40B4-BE49-F238E27FC236}">
                  <a16:creationId xmlns:a16="http://schemas.microsoft.com/office/drawing/2014/main" id="{64F6CF4E-6AFC-4A21-B4C5-F9D9E9A7BD57}"/>
                </a:ext>
              </a:extLst>
            </p:cNvPr>
            <p:cNvSpPr/>
            <p:nvPr/>
          </p:nvSpPr>
          <p:spPr>
            <a:xfrm>
              <a:off x="2769794" y="2545210"/>
              <a:ext cx="46924" cy="43046"/>
            </a:xfrm>
            <a:custGeom>
              <a:avLst/>
              <a:gdLst/>
              <a:ahLst/>
              <a:cxnLst/>
              <a:rect l="l" t="t" r="r" b="b"/>
              <a:pathLst>
                <a:path w="3134" h="2875" extrusionOk="0">
                  <a:moveTo>
                    <a:pt x="2124" y="1"/>
                  </a:moveTo>
                  <a:cubicBezTo>
                    <a:pt x="2802" y="1119"/>
                    <a:pt x="1910" y="2360"/>
                    <a:pt x="812" y="2360"/>
                  </a:cubicBezTo>
                  <a:cubicBezTo>
                    <a:pt x="547" y="2360"/>
                    <a:pt x="270" y="2288"/>
                    <a:pt x="1" y="2124"/>
                  </a:cubicBezTo>
                  <a:lnTo>
                    <a:pt x="1" y="2124"/>
                  </a:lnTo>
                  <a:cubicBezTo>
                    <a:pt x="300" y="2615"/>
                    <a:pt x="811" y="2874"/>
                    <a:pt x="1327" y="2874"/>
                  </a:cubicBezTo>
                  <a:cubicBezTo>
                    <a:pt x="1718" y="2874"/>
                    <a:pt x="2111" y="2726"/>
                    <a:pt x="2419" y="2419"/>
                  </a:cubicBezTo>
                  <a:cubicBezTo>
                    <a:pt x="3134" y="1704"/>
                    <a:pt x="2986" y="526"/>
                    <a:pt x="2124" y="1"/>
                  </a:cubicBezTo>
                  <a:close/>
                </a:path>
              </a:pathLst>
            </a:custGeom>
            <a:solidFill>
              <a:srgbClr val="E1E7E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Google Shape;2129;p35">
            <a:extLst>
              <a:ext uri="{FF2B5EF4-FFF2-40B4-BE49-F238E27FC236}">
                <a16:creationId xmlns:a16="http://schemas.microsoft.com/office/drawing/2014/main" id="{C4899AFA-D798-48AF-86F1-F51EE921D5DF}"/>
              </a:ext>
            </a:extLst>
          </p:cNvPr>
          <p:cNvCxnSpPr/>
          <p:nvPr/>
        </p:nvCxnSpPr>
        <p:spPr>
          <a:xfrm>
            <a:off x="761904" y="2095145"/>
            <a:ext cx="0" cy="182610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FB328A31-C90D-4996-8583-CBF6D269C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sp>
        <p:nvSpPr>
          <p:cNvPr id="5" name="Google Shape;387;p22">
            <a:extLst>
              <a:ext uri="{FF2B5EF4-FFF2-40B4-BE49-F238E27FC236}">
                <a16:creationId xmlns:a16="http://schemas.microsoft.com/office/drawing/2014/main" id="{9931B61A-3816-4187-BE46-EB67A6D3CF88}"/>
              </a:ext>
            </a:extLst>
          </p:cNvPr>
          <p:cNvSpPr/>
          <p:nvPr/>
        </p:nvSpPr>
        <p:spPr>
          <a:xfrm>
            <a:off x="6388042" y="4779177"/>
            <a:ext cx="5053679" cy="646934"/>
          </a:xfrm>
          <a:prstGeom prst="roundRect">
            <a:avLst>
              <a:gd name="adj" fmla="val 50000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" name="Google Shape;388;p22">
            <a:extLst>
              <a:ext uri="{FF2B5EF4-FFF2-40B4-BE49-F238E27FC236}">
                <a16:creationId xmlns:a16="http://schemas.microsoft.com/office/drawing/2014/main" id="{F3B883A2-8C82-4E72-8869-D7FDDDD28BBD}"/>
              </a:ext>
            </a:extLst>
          </p:cNvPr>
          <p:cNvSpPr/>
          <p:nvPr/>
        </p:nvSpPr>
        <p:spPr>
          <a:xfrm>
            <a:off x="6388042" y="3674250"/>
            <a:ext cx="4978893" cy="646934"/>
          </a:xfrm>
          <a:prstGeom prst="roundRect">
            <a:avLst>
              <a:gd name="adj" fmla="val 50000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" name="Google Shape;390;p22">
            <a:extLst>
              <a:ext uri="{FF2B5EF4-FFF2-40B4-BE49-F238E27FC236}">
                <a16:creationId xmlns:a16="http://schemas.microsoft.com/office/drawing/2014/main" id="{CD717E57-E78D-4024-89F6-05F55D8EF59D}"/>
              </a:ext>
            </a:extLst>
          </p:cNvPr>
          <p:cNvSpPr/>
          <p:nvPr/>
        </p:nvSpPr>
        <p:spPr>
          <a:xfrm>
            <a:off x="4334770" y="2331497"/>
            <a:ext cx="1692992" cy="3398306"/>
          </a:xfrm>
          <a:custGeom>
            <a:avLst/>
            <a:gdLst/>
            <a:ahLst/>
            <a:cxnLst/>
            <a:rect l="l" t="t" r="r" b="b"/>
            <a:pathLst>
              <a:path w="14011" h="27117" extrusionOk="0">
                <a:moveTo>
                  <a:pt x="408" y="1"/>
                </a:moveTo>
                <a:cubicBezTo>
                  <a:pt x="201" y="1"/>
                  <a:pt x="1" y="184"/>
                  <a:pt x="12" y="397"/>
                </a:cubicBezTo>
                <a:cubicBezTo>
                  <a:pt x="18" y="615"/>
                  <a:pt x="184" y="798"/>
                  <a:pt x="408" y="798"/>
                </a:cubicBezTo>
                <a:cubicBezTo>
                  <a:pt x="757" y="798"/>
                  <a:pt x="1111" y="810"/>
                  <a:pt x="1460" y="840"/>
                </a:cubicBezTo>
                <a:cubicBezTo>
                  <a:pt x="1625" y="851"/>
                  <a:pt x="1796" y="869"/>
                  <a:pt x="1967" y="887"/>
                </a:cubicBezTo>
                <a:cubicBezTo>
                  <a:pt x="2009" y="893"/>
                  <a:pt x="2050" y="899"/>
                  <a:pt x="2091" y="905"/>
                </a:cubicBezTo>
                <a:cubicBezTo>
                  <a:pt x="2094" y="905"/>
                  <a:pt x="2104" y="905"/>
                  <a:pt x="2112" y="906"/>
                </a:cubicBezTo>
                <a:lnTo>
                  <a:pt x="2112" y="906"/>
                </a:lnTo>
                <a:cubicBezTo>
                  <a:pt x="2126" y="908"/>
                  <a:pt x="2142" y="910"/>
                  <a:pt x="2145" y="910"/>
                </a:cubicBezTo>
                <a:cubicBezTo>
                  <a:pt x="2233" y="922"/>
                  <a:pt x="2316" y="934"/>
                  <a:pt x="2399" y="946"/>
                </a:cubicBezTo>
                <a:cubicBezTo>
                  <a:pt x="3066" y="1052"/>
                  <a:pt x="3728" y="1212"/>
                  <a:pt x="4371" y="1424"/>
                </a:cubicBezTo>
                <a:cubicBezTo>
                  <a:pt x="4684" y="1525"/>
                  <a:pt x="4991" y="1637"/>
                  <a:pt x="5293" y="1761"/>
                </a:cubicBezTo>
                <a:cubicBezTo>
                  <a:pt x="5310" y="1770"/>
                  <a:pt x="5367" y="1795"/>
                  <a:pt x="5368" y="1795"/>
                </a:cubicBezTo>
                <a:cubicBezTo>
                  <a:pt x="5369" y="1795"/>
                  <a:pt x="5362" y="1792"/>
                  <a:pt x="5346" y="1785"/>
                </a:cubicBezTo>
                <a:lnTo>
                  <a:pt x="5346" y="1785"/>
                </a:lnTo>
                <a:cubicBezTo>
                  <a:pt x="5381" y="1796"/>
                  <a:pt x="5423" y="1814"/>
                  <a:pt x="5458" y="1832"/>
                </a:cubicBezTo>
                <a:cubicBezTo>
                  <a:pt x="5541" y="1867"/>
                  <a:pt x="5618" y="1903"/>
                  <a:pt x="5700" y="1938"/>
                </a:cubicBezTo>
                <a:cubicBezTo>
                  <a:pt x="5848" y="2003"/>
                  <a:pt x="5990" y="2074"/>
                  <a:pt x="6137" y="2151"/>
                </a:cubicBezTo>
                <a:cubicBezTo>
                  <a:pt x="6722" y="2446"/>
                  <a:pt x="7283" y="2783"/>
                  <a:pt x="7815" y="3161"/>
                </a:cubicBezTo>
                <a:cubicBezTo>
                  <a:pt x="7945" y="3255"/>
                  <a:pt x="8075" y="3350"/>
                  <a:pt x="8205" y="3450"/>
                </a:cubicBezTo>
                <a:cubicBezTo>
                  <a:pt x="8216" y="3462"/>
                  <a:pt x="8234" y="3474"/>
                  <a:pt x="8246" y="3480"/>
                </a:cubicBezTo>
                <a:cubicBezTo>
                  <a:pt x="8275" y="3509"/>
                  <a:pt x="8311" y="3533"/>
                  <a:pt x="8340" y="3556"/>
                </a:cubicBezTo>
                <a:cubicBezTo>
                  <a:pt x="8405" y="3610"/>
                  <a:pt x="8476" y="3663"/>
                  <a:pt x="8541" y="3722"/>
                </a:cubicBezTo>
                <a:cubicBezTo>
                  <a:pt x="8789" y="3929"/>
                  <a:pt x="9025" y="4141"/>
                  <a:pt x="9262" y="4366"/>
                </a:cubicBezTo>
                <a:cubicBezTo>
                  <a:pt x="9498" y="4590"/>
                  <a:pt x="9722" y="4826"/>
                  <a:pt x="9941" y="5074"/>
                </a:cubicBezTo>
                <a:cubicBezTo>
                  <a:pt x="10047" y="5193"/>
                  <a:pt x="10154" y="5317"/>
                  <a:pt x="10260" y="5441"/>
                </a:cubicBezTo>
                <a:cubicBezTo>
                  <a:pt x="10307" y="5500"/>
                  <a:pt x="10360" y="5565"/>
                  <a:pt x="10408" y="5624"/>
                </a:cubicBezTo>
                <a:cubicBezTo>
                  <a:pt x="10437" y="5659"/>
                  <a:pt x="10461" y="5689"/>
                  <a:pt x="10484" y="5718"/>
                </a:cubicBezTo>
                <a:cubicBezTo>
                  <a:pt x="10495" y="5735"/>
                  <a:pt x="10507" y="5746"/>
                  <a:pt x="10513" y="5758"/>
                </a:cubicBezTo>
                <a:lnTo>
                  <a:pt x="10513" y="5758"/>
                </a:lnTo>
                <a:cubicBezTo>
                  <a:pt x="10508" y="5751"/>
                  <a:pt x="10502" y="5744"/>
                  <a:pt x="10502" y="5744"/>
                </a:cubicBezTo>
                <a:lnTo>
                  <a:pt x="10502" y="5744"/>
                </a:lnTo>
                <a:cubicBezTo>
                  <a:pt x="10502" y="5744"/>
                  <a:pt x="10507" y="5752"/>
                  <a:pt x="10526" y="5777"/>
                </a:cubicBezTo>
                <a:cubicBezTo>
                  <a:pt x="10921" y="6297"/>
                  <a:pt x="11282" y="6840"/>
                  <a:pt x="11595" y="7413"/>
                </a:cubicBezTo>
                <a:cubicBezTo>
                  <a:pt x="11754" y="7697"/>
                  <a:pt x="11902" y="7986"/>
                  <a:pt x="12038" y="8287"/>
                </a:cubicBezTo>
                <a:cubicBezTo>
                  <a:pt x="12067" y="8358"/>
                  <a:pt x="12103" y="8435"/>
                  <a:pt x="12138" y="8506"/>
                </a:cubicBezTo>
                <a:cubicBezTo>
                  <a:pt x="12148" y="8541"/>
                  <a:pt x="12162" y="8572"/>
                  <a:pt x="12177" y="8602"/>
                </a:cubicBezTo>
                <a:lnTo>
                  <a:pt x="12177" y="8602"/>
                </a:lnTo>
                <a:cubicBezTo>
                  <a:pt x="12184" y="8621"/>
                  <a:pt x="12205" y="8678"/>
                  <a:pt x="12209" y="8689"/>
                </a:cubicBezTo>
                <a:cubicBezTo>
                  <a:pt x="12274" y="8837"/>
                  <a:pt x="12333" y="8990"/>
                  <a:pt x="12386" y="9144"/>
                </a:cubicBezTo>
                <a:cubicBezTo>
                  <a:pt x="12616" y="9776"/>
                  <a:pt x="12800" y="10420"/>
                  <a:pt x="12930" y="11075"/>
                </a:cubicBezTo>
                <a:cubicBezTo>
                  <a:pt x="12965" y="11247"/>
                  <a:pt x="12994" y="11418"/>
                  <a:pt x="13024" y="11589"/>
                </a:cubicBezTo>
                <a:cubicBezTo>
                  <a:pt x="13036" y="11666"/>
                  <a:pt x="13048" y="11743"/>
                  <a:pt x="13054" y="11819"/>
                </a:cubicBezTo>
                <a:cubicBezTo>
                  <a:pt x="13057" y="11829"/>
                  <a:pt x="13058" y="11838"/>
                  <a:pt x="13060" y="11847"/>
                </a:cubicBezTo>
                <a:lnTo>
                  <a:pt x="13060" y="11847"/>
                </a:lnTo>
                <a:cubicBezTo>
                  <a:pt x="13061" y="11856"/>
                  <a:pt x="13063" y="11868"/>
                  <a:pt x="13065" y="11873"/>
                </a:cubicBezTo>
                <a:cubicBezTo>
                  <a:pt x="13071" y="11920"/>
                  <a:pt x="13077" y="11973"/>
                  <a:pt x="13083" y="12020"/>
                </a:cubicBezTo>
                <a:cubicBezTo>
                  <a:pt x="13119" y="12357"/>
                  <a:pt x="13148" y="12699"/>
                  <a:pt x="13160" y="13042"/>
                </a:cubicBezTo>
                <a:cubicBezTo>
                  <a:pt x="13189" y="13739"/>
                  <a:pt x="13160" y="14442"/>
                  <a:pt x="13077" y="15133"/>
                </a:cubicBezTo>
                <a:cubicBezTo>
                  <a:pt x="13071" y="15168"/>
                  <a:pt x="13065" y="15204"/>
                  <a:pt x="13065" y="15245"/>
                </a:cubicBezTo>
                <a:cubicBezTo>
                  <a:pt x="13065" y="15245"/>
                  <a:pt x="13065" y="15245"/>
                  <a:pt x="13065" y="15245"/>
                </a:cubicBezTo>
                <a:lnTo>
                  <a:pt x="13065" y="15245"/>
                </a:lnTo>
                <a:cubicBezTo>
                  <a:pt x="13061" y="15274"/>
                  <a:pt x="13059" y="15284"/>
                  <a:pt x="13059" y="15284"/>
                </a:cubicBezTo>
                <a:cubicBezTo>
                  <a:pt x="13058" y="15284"/>
                  <a:pt x="13062" y="15256"/>
                  <a:pt x="13065" y="15245"/>
                </a:cubicBezTo>
                <a:lnTo>
                  <a:pt x="13065" y="15245"/>
                </a:lnTo>
                <a:cubicBezTo>
                  <a:pt x="13059" y="15263"/>
                  <a:pt x="13059" y="15281"/>
                  <a:pt x="13054" y="15298"/>
                </a:cubicBezTo>
                <a:cubicBezTo>
                  <a:pt x="13042" y="15387"/>
                  <a:pt x="13030" y="15475"/>
                  <a:pt x="13018" y="15564"/>
                </a:cubicBezTo>
                <a:cubicBezTo>
                  <a:pt x="12989" y="15729"/>
                  <a:pt x="12959" y="15895"/>
                  <a:pt x="12924" y="16060"/>
                </a:cubicBezTo>
                <a:cubicBezTo>
                  <a:pt x="12859" y="16391"/>
                  <a:pt x="12782" y="16722"/>
                  <a:pt x="12687" y="17047"/>
                </a:cubicBezTo>
                <a:cubicBezTo>
                  <a:pt x="12599" y="17371"/>
                  <a:pt x="12492" y="17690"/>
                  <a:pt x="12374" y="18003"/>
                </a:cubicBezTo>
                <a:cubicBezTo>
                  <a:pt x="12321" y="18157"/>
                  <a:pt x="12262" y="18310"/>
                  <a:pt x="12197" y="18464"/>
                </a:cubicBezTo>
                <a:cubicBezTo>
                  <a:pt x="12189" y="18481"/>
                  <a:pt x="12171" y="18522"/>
                  <a:pt x="12173" y="18522"/>
                </a:cubicBezTo>
                <a:cubicBezTo>
                  <a:pt x="12173" y="18522"/>
                  <a:pt x="12177" y="18516"/>
                  <a:pt x="12185" y="18500"/>
                </a:cubicBezTo>
                <a:lnTo>
                  <a:pt x="12185" y="18500"/>
                </a:lnTo>
                <a:cubicBezTo>
                  <a:pt x="12168" y="18535"/>
                  <a:pt x="12150" y="18570"/>
                  <a:pt x="12138" y="18612"/>
                </a:cubicBezTo>
                <a:cubicBezTo>
                  <a:pt x="12103" y="18688"/>
                  <a:pt x="12067" y="18771"/>
                  <a:pt x="12026" y="18848"/>
                </a:cubicBezTo>
                <a:cubicBezTo>
                  <a:pt x="11754" y="19444"/>
                  <a:pt x="11435" y="20017"/>
                  <a:pt x="11075" y="20567"/>
                </a:cubicBezTo>
                <a:cubicBezTo>
                  <a:pt x="10898" y="20838"/>
                  <a:pt x="10709" y="21110"/>
                  <a:pt x="10508" y="21370"/>
                </a:cubicBezTo>
                <a:cubicBezTo>
                  <a:pt x="10519" y="21355"/>
                  <a:pt x="10523" y="21349"/>
                  <a:pt x="10522" y="21349"/>
                </a:cubicBezTo>
                <a:lnTo>
                  <a:pt x="10522" y="21349"/>
                </a:lnTo>
                <a:cubicBezTo>
                  <a:pt x="10522" y="21349"/>
                  <a:pt x="10486" y="21398"/>
                  <a:pt x="10473" y="21411"/>
                </a:cubicBezTo>
                <a:cubicBezTo>
                  <a:pt x="10449" y="21441"/>
                  <a:pt x="10425" y="21476"/>
                  <a:pt x="10402" y="21506"/>
                </a:cubicBezTo>
                <a:cubicBezTo>
                  <a:pt x="10348" y="21571"/>
                  <a:pt x="10295" y="21630"/>
                  <a:pt x="10248" y="21695"/>
                </a:cubicBezTo>
                <a:cubicBezTo>
                  <a:pt x="10142" y="21819"/>
                  <a:pt x="10035" y="21937"/>
                  <a:pt x="9929" y="22055"/>
                </a:cubicBezTo>
                <a:cubicBezTo>
                  <a:pt x="9492" y="22545"/>
                  <a:pt x="9020" y="23000"/>
                  <a:pt x="8512" y="23419"/>
                </a:cubicBezTo>
                <a:cubicBezTo>
                  <a:pt x="8458" y="23467"/>
                  <a:pt x="8399" y="23514"/>
                  <a:pt x="8340" y="23561"/>
                </a:cubicBezTo>
                <a:cubicBezTo>
                  <a:pt x="8311" y="23585"/>
                  <a:pt x="8275" y="23608"/>
                  <a:pt x="8246" y="23638"/>
                </a:cubicBezTo>
                <a:cubicBezTo>
                  <a:pt x="8235" y="23645"/>
                  <a:pt x="8223" y="23653"/>
                  <a:pt x="8212" y="23662"/>
                </a:cubicBezTo>
                <a:lnTo>
                  <a:pt x="8212" y="23662"/>
                </a:lnTo>
                <a:cubicBezTo>
                  <a:pt x="8212" y="23662"/>
                  <a:pt x="8212" y="23662"/>
                  <a:pt x="8212" y="23662"/>
                </a:cubicBezTo>
                <a:lnTo>
                  <a:pt x="8212" y="23662"/>
                </a:lnTo>
                <a:cubicBezTo>
                  <a:pt x="8210" y="23662"/>
                  <a:pt x="8202" y="23667"/>
                  <a:pt x="8187" y="23679"/>
                </a:cubicBezTo>
                <a:cubicBezTo>
                  <a:pt x="8063" y="23780"/>
                  <a:pt x="7933" y="23874"/>
                  <a:pt x="7797" y="23969"/>
                </a:cubicBezTo>
                <a:cubicBezTo>
                  <a:pt x="7531" y="24158"/>
                  <a:pt x="7254" y="24335"/>
                  <a:pt x="6976" y="24506"/>
                </a:cubicBezTo>
                <a:cubicBezTo>
                  <a:pt x="6692" y="24677"/>
                  <a:pt x="6403" y="24837"/>
                  <a:pt x="6108" y="24985"/>
                </a:cubicBezTo>
                <a:cubicBezTo>
                  <a:pt x="5960" y="25055"/>
                  <a:pt x="5812" y="25126"/>
                  <a:pt x="5665" y="25191"/>
                </a:cubicBezTo>
                <a:cubicBezTo>
                  <a:pt x="5594" y="25227"/>
                  <a:pt x="5517" y="25262"/>
                  <a:pt x="5440" y="25292"/>
                </a:cubicBezTo>
                <a:cubicBezTo>
                  <a:pt x="5411" y="25309"/>
                  <a:pt x="5375" y="25321"/>
                  <a:pt x="5346" y="25333"/>
                </a:cubicBezTo>
                <a:cubicBezTo>
                  <a:pt x="5362" y="25326"/>
                  <a:pt x="5369" y="25324"/>
                  <a:pt x="5368" y="25324"/>
                </a:cubicBezTo>
                <a:lnTo>
                  <a:pt x="5368" y="25324"/>
                </a:lnTo>
                <a:cubicBezTo>
                  <a:pt x="5367" y="25324"/>
                  <a:pt x="5295" y="25354"/>
                  <a:pt x="5281" y="25363"/>
                </a:cubicBezTo>
                <a:cubicBezTo>
                  <a:pt x="4661" y="25617"/>
                  <a:pt x="4029" y="25817"/>
                  <a:pt x="3379" y="25971"/>
                </a:cubicBezTo>
                <a:cubicBezTo>
                  <a:pt x="3048" y="26054"/>
                  <a:pt x="2718" y="26119"/>
                  <a:pt x="2381" y="26172"/>
                </a:cubicBezTo>
                <a:cubicBezTo>
                  <a:pt x="2298" y="26184"/>
                  <a:pt x="2216" y="26201"/>
                  <a:pt x="2127" y="26207"/>
                </a:cubicBezTo>
                <a:cubicBezTo>
                  <a:pt x="2105" y="26211"/>
                  <a:pt x="2099" y="26212"/>
                  <a:pt x="2100" y="26212"/>
                </a:cubicBezTo>
                <a:lnTo>
                  <a:pt x="2100" y="26212"/>
                </a:lnTo>
                <a:cubicBezTo>
                  <a:pt x="2097" y="26213"/>
                  <a:pt x="2095" y="26213"/>
                  <a:pt x="2091" y="26213"/>
                </a:cubicBezTo>
                <a:cubicBezTo>
                  <a:pt x="2044" y="26219"/>
                  <a:pt x="1997" y="26225"/>
                  <a:pt x="1950" y="26231"/>
                </a:cubicBezTo>
                <a:cubicBezTo>
                  <a:pt x="1773" y="26254"/>
                  <a:pt x="1595" y="26272"/>
                  <a:pt x="1424" y="26284"/>
                </a:cubicBezTo>
                <a:cubicBezTo>
                  <a:pt x="1082" y="26308"/>
                  <a:pt x="745" y="26319"/>
                  <a:pt x="408" y="26319"/>
                </a:cubicBezTo>
                <a:cubicBezTo>
                  <a:pt x="201" y="26319"/>
                  <a:pt x="1" y="26503"/>
                  <a:pt x="12" y="26721"/>
                </a:cubicBezTo>
                <a:cubicBezTo>
                  <a:pt x="18" y="26934"/>
                  <a:pt x="184" y="27117"/>
                  <a:pt x="408" y="27117"/>
                </a:cubicBezTo>
                <a:cubicBezTo>
                  <a:pt x="1820" y="27111"/>
                  <a:pt x="3237" y="26898"/>
                  <a:pt x="4584" y="26461"/>
                </a:cubicBezTo>
                <a:cubicBezTo>
                  <a:pt x="5877" y="26036"/>
                  <a:pt x="7118" y="25422"/>
                  <a:pt x="8228" y="24630"/>
                </a:cubicBezTo>
                <a:cubicBezTo>
                  <a:pt x="9356" y="23827"/>
                  <a:pt x="10348" y="22864"/>
                  <a:pt x="11193" y="21766"/>
                </a:cubicBezTo>
                <a:cubicBezTo>
                  <a:pt x="12020" y="20685"/>
                  <a:pt x="12676" y="19480"/>
                  <a:pt x="13148" y="18198"/>
                </a:cubicBezTo>
                <a:cubicBezTo>
                  <a:pt x="13632" y="16881"/>
                  <a:pt x="13898" y="15481"/>
                  <a:pt x="13951" y="14076"/>
                </a:cubicBezTo>
                <a:cubicBezTo>
                  <a:pt x="14010" y="12658"/>
                  <a:pt x="13839" y="11223"/>
                  <a:pt x="13455" y="9859"/>
                </a:cubicBezTo>
                <a:cubicBezTo>
                  <a:pt x="13077" y="8541"/>
                  <a:pt x="12504" y="7277"/>
                  <a:pt x="11754" y="6138"/>
                </a:cubicBezTo>
                <a:cubicBezTo>
                  <a:pt x="11010" y="5009"/>
                  <a:pt x="10106" y="3988"/>
                  <a:pt x="9061" y="3125"/>
                </a:cubicBezTo>
                <a:cubicBezTo>
                  <a:pt x="7992" y="2245"/>
                  <a:pt x="6805" y="1531"/>
                  <a:pt x="5523" y="1005"/>
                </a:cubicBezTo>
                <a:cubicBezTo>
                  <a:pt x="4224" y="467"/>
                  <a:pt x="2842" y="149"/>
                  <a:pt x="1442" y="42"/>
                </a:cubicBezTo>
                <a:cubicBezTo>
                  <a:pt x="1093" y="13"/>
                  <a:pt x="751" y="1"/>
                  <a:pt x="408" y="1"/>
                </a:cubicBezTo>
                <a:close/>
              </a:path>
            </a:pathLst>
          </a:custGeom>
          <a:solidFill>
            <a:srgbClr val="B6B6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" name="Google Shape;391;p22">
            <a:extLst>
              <a:ext uri="{FF2B5EF4-FFF2-40B4-BE49-F238E27FC236}">
                <a16:creationId xmlns:a16="http://schemas.microsoft.com/office/drawing/2014/main" id="{A77D6DA5-11E2-4F3A-AEE5-34D521369A93}"/>
              </a:ext>
            </a:extLst>
          </p:cNvPr>
          <p:cNvSpPr/>
          <p:nvPr/>
        </p:nvSpPr>
        <p:spPr>
          <a:xfrm>
            <a:off x="5049695" y="2885101"/>
            <a:ext cx="255925" cy="265177"/>
          </a:xfrm>
          <a:custGeom>
            <a:avLst/>
            <a:gdLst/>
            <a:ahLst/>
            <a:cxnLst/>
            <a:rect l="l" t="t" r="r" b="b"/>
            <a:pathLst>
              <a:path w="2118" h="2116" extrusionOk="0">
                <a:moveTo>
                  <a:pt x="1048" y="679"/>
                </a:moveTo>
                <a:cubicBezTo>
                  <a:pt x="1242" y="679"/>
                  <a:pt x="1439" y="806"/>
                  <a:pt x="1454" y="1057"/>
                </a:cubicBezTo>
                <a:cubicBezTo>
                  <a:pt x="1439" y="1309"/>
                  <a:pt x="1242" y="1436"/>
                  <a:pt x="1048" y="1436"/>
                </a:cubicBezTo>
                <a:cubicBezTo>
                  <a:pt x="856" y="1436"/>
                  <a:pt x="668" y="1311"/>
                  <a:pt x="668" y="1057"/>
                </a:cubicBezTo>
                <a:cubicBezTo>
                  <a:pt x="668" y="804"/>
                  <a:pt x="856" y="679"/>
                  <a:pt x="1048" y="679"/>
                </a:cubicBezTo>
                <a:close/>
                <a:moveTo>
                  <a:pt x="1058" y="0"/>
                </a:moveTo>
                <a:cubicBezTo>
                  <a:pt x="485" y="0"/>
                  <a:pt x="7" y="484"/>
                  <a:pt x="1" y="1057"/>
                </a:cubicBezTo>
                <a:cubicBezTo>
                  <a:pt x="1" y="1618"/>
                  <a:pt x="462" y="2091"/>
                  <a:pt x="1023" y="2115"/>
                </a:cubicBezTo>
                <a:cubicBezTo>
                  <a:pt x="1037" y="2115"/>
                  <a:pt x="1051" y="2115"/>
                  <a:pt x="1064" y="2115"/>
                </a:cubicBezTo>
                <a:cubicBezTo>
                  <a:pt x="1613" y="2115"/>
                  <a:pt x="2028" y="1691"/>
                  <a:pt x="2104" y="1170"/>
                </a:cubicBezTo>
                <a:lnTo>
                  <a:pt x="2104" y="1170"/>
                </a:lnTo>
                <a:cubicBezTo>
                  <a:pt x="2114" y="1136"/>
                  <a:pt x="2118" y="1099"/>
                  <a:pt x="2115" y="1057"/>
                </a:cubicBezTo>
                <a:lnTo>
                  <a:pt x="2115" y="1057"/>
                </a:lnTo>
                <a:cubicBezTo>
                  <a:pt x="2115" y="1057"/>
                  <a:pt x="2115" y="1057"/>
                  <a:pt x="2115" y="1057"/>
                </a:cubicBezTo>
                <a:cubicBezTo>
                  <a:pt x="2118" y="1017"/>
                  <a:pt x="2114" y="981"/>
                  <a:pt x="2105" y="948"/>
                </a:cubicBezTo>
                <a:lnTo>
                  <a:pt x="2105" y="948"/>
                </a:lnTo>
                <a:cubicBezTo>
                  <a:pt x="2030" y="424"/>
                  <a:pt x="1616" y="0"/>
                  <a:pt x="105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" name="Google Shape;392;p22">
            <a:extLst>
              <a:ext uri="{FF2B5EF4-FFF2-40B4-BE49-F238E27FC236}">
                <a16:creationId xmlns:a16="http://schemas.microsoft.com/office/drawing/2014/main" id="{723A1610-4FCD-4320-B6D3-2BD040F4A972}"/>
              </a:ext>
            </a:extLst>
          </p:cNvPr>
          <p:cNvSpPr/>
          <p:nvPr/>
        </p:nvSpPr>
        <p:spPr>
          <a:xfrm>
            <a:off x="5476335" y="2807583"/>
            <a:ext cx="175692" cy="182216"/>
          </a:xfrm>
          <a:custGeom>
            <a:avLst/>
            <a:gdLst/>
            <a:ahLst/>
            <a:cxnLst/>
            <a:rect l="l" t="t" r="r" b="b"/>
            <a:pathLst>
              <a:path w="1454" h="1454" extrusionOk="0">
                <a:moveTo>
                  <a:pt x="727" y="1"/>
                </a:moveTo>
                <a:cubicBezTo>
                  <a:pt x="326" y="1"/>
                  <a:pt x="1" y="326"/>
                  <a:pt x="1" y="727"/>
                </a:cubicBezTo>
                <a:cubicBezTo>
                  <a:pt x="1" y="1129"/>
                  <a:pt x="326" y="1454"/>
                  <a:pt x="727" y="1454"/>
                </a:cubicBezTo>
                <a:cubicBezTo>
                  <a:pt x="1129" y="1454"/>
                  <a:pt x="1454" y="1129"/>
                  <a:pt x="1454" y="727"/>
                </a:cubicBezTo>
                <a:cubicBezTo>
                  <a:pt x="1454" y="326"/>
                  <a:pt x="1129" y="1"/>
                  <a:pt x="727" y="1"/>
                </a:cubicBezTo>
                <a:close/>
              </a:path>
            </a:pathLst>
          </a:custGeom>
          <a:solidFill>
            <a:srgbClr val="4D90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393;p22">
            <a:extLst>
              <a:ext uri="{FF2B5EF4-FFF2-40B4-BE49-F238E27FC236}">
                <a16:creationId xmlns:a16="http://schemas.microsoft.com/office/drawing/2014/main" id="{0B693655-EA4E-4ADB-956A-FA57D0EBECE5}"/>
              </a:ext>
            </a:extLst>
          </p:cNvPr>
          <p:cNvSpPr/>
          <p:nvPr/>
        </p:nvSpPr>
        <p:spPr>
          <a:xfrm>
            <a:off x="5612895" y="3455055"/>
            <a:ext cx="256529" cy="265177"/>
          </a:xfrm>
          <a:custGeom>
            <a:avLst/>
            <a:gdLst/>
            <a:ahLst/>
            <a:cxnLst/>
            <a:rect l="l" t="t" r="r" b="b"/>
            <a:pathLst>
              <a:path w="2123" h="2116" extrusionOk="0">
                <a:moveTo>
                  <a:pt x="1050" y="679"/>
                </a:moveTo>
                <a:cubicBezTo>
                  <a:pt x="1244" y="679"/>
                  <a:pt x="1441" y="805"/>
                  <a:pt x="1453" y="1057"/>
                </a:cubicBezTo>
                <a:cubicBezTo>
                  <a:pt x="1441" y="1311"/>
                  <a:pt x="1245" y="1438"/>
                  <a:pt x="1051" y="1438"/>
                </a:cubicBezTo>
                <a:cubicBezTo>
                  <a:pt x="858" y="1438"/>
                  <a:pt x="667" y="1311"/>
                  <a:pt x="667" y="1057"/>
                </a:cubicBezTo>
                <a:cubicBezTo>
                  <a:pt x="667" y="804"/>
                  <a:pt x="857" y="679"/>
                  <a:pt x="1050" y="679"/>
                </a:cubicBezTo>
                <a:close/>
                <a:moveTo>
                  <a:pt x="1063" y="0"/>
                </a:moveTo>
                <a:cubicBezTo>
                  <a:pt x="484" y="0"/>
                  <a:pt x="6" y="484"/>
                  <a:pt x="6" y="1057"/>
                </a:cubicBezTo>
                <a:cubicBezTo>
                  <a:pt x="0" y="1624"/>
                  <a:pt x="467" y="2091"/>
                  <a:pt x="1022" y="2114"/>
                </a:cubicBezTo>
                <a:cubicBezTo>
                  <a:pt x="1036" y="2115"/>
                  <a:pt x="1050" y="2115"/>
                  <a:pt x="1064" y="2115"/>
                </a:cubicBezTo>
                <a:cubicBezTo>
                  <a:pt x="1616" y="2115"/>
                  <a:pt x="2026" y="1698"/>
                  <a:pt x="2108" y="1175"/>
                </a:cubicBezTo>
                <a:lnTo>
                  <a:pt x="2108" y="1175"/>
                </a:lnTo>
                <a:cubicBezTo>
                  <a:pt x="2118" y="1140"/>
                  <a:pt x="2123" y="1101"/>
                  <a:pt x="2120" y="1057"/>
                </a:cubicBezTo>
                <a:lnTo>
                  <a:pt x="2120" y="1057"/>
                </a:lnTo>
                <a:cubicBezTo>
                  <a:pt x="2120" y="1057"/>
                  <a:pt x="2120" y="1057"/>
                  <a:pt x="2120" y="1057"/>
                </a:cubicBezTo>
                <a:cubicBezTo>
                  <a:pt x="2123" y="1014"/>
                  <a:pt x="2118" y="976"/>
                  <a:pt x="2108" y="941"/>
                </a:cubicBezTo>
                <a:lnTo>
                  <a:pt x="2108" y="941"/>
                </a:lnTo>
                <a:cubicBezTo>
                  <a:pt x="2026" y="421"/>
                  <a:pt x="1619" y="0"/>
                  <a:pt x="106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" name="Google Shape;394;p22">
            <a:extLst>
              <a:ext uri="{FF2B5EF4-FFF2-40B4-BE49-F238E27FC236}">
                <a16:creationId xmlns:a16="http://schemas.microsoft.com/office/drawing/2014/main" id="{ABCBB8A8-CBEE-4C4B-AE47-BE8D540A71EA}"/>
              </a:ext>
            </a:extLst>
          </p:cNvPr>
          <p:cNvSpPr/>
          <p:nvPr/>
        </p:nvSpPr>
        <p:spPr>
          <a:xfrm>
            <a:off x="5903667" y="4073575"/>
            <a:ext cx="174966" cy="182216"/>
          </a:xfrm>
          <a:custGeom>
            <a:avLst/>
            <a:gdLst/>
            <a:ahLst/>
            <a:cxnLst/>
            <a:rect l="l" t="t" r="r" b="b"/>
            <a:pathLst>
              <a:path w="1448" h="1454" extrusionOk="0">
                <a:moveTo>
                  <a:pt x="727" y="1"/>
                </a:moveTo>
                <a:cubicBezTo>
                  <a:pt x="326" y="1"/>
                  <a:pt x="1" y="326"/>
                  <a:pt x="1" y="727"/>
                </a:cubicBezTo>
                <a:cubicBezTo>
                  <a:pt x="1" y="1129"/>
                  <a:pt x="326" y="1454"/>
                  <a:pt x="727" y="1454"/>
                </a:cubicBezTo>
                <a:cubicBezTo>
                  <a:pt x="1123" y="1454"/>
                  <a:pt x="1448" y="1129"/>
                  <a:pt x="1448" y="727"/>
                </a:cubicBezTo>
                <a:cubicBezTo>
                  <a:pt x="1448" y="326"/>
                  <a:pt x="1123" y="1"/>
                  <a:pt x="727" y="1"/>
                </a:cubicBezTo>
                <a:close/>
              </a:path>
            </a:pathLst>
          </a:custGeom>
          <a:solidFill>
            <a:srgbClr val="B4436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395;p22">
            <a:extLst>
              <a:ext uri="{FF2B5EF4-FFF2-40B4-BE49-F238E27FC236}">
                <a16:creationId xmlns:a16="http://schemas.microsoft.com/office/drawing/2014/main" id="{113F9014-8A20-47A3-AE16-97B86DD897D7}"/>
              </a:ext>
            </a:extLst>
          </p:cNvPr>
          <p:cNvSpPr/>
          <p:nvPr/>
        </p:nvSpPr>
        <p:spPr>
          <a:xfrm>
            <a:off x="5056944" y="5736878"/>
            <a:ext cx="258945" cy="265930"/>
          </a:xfrm>
          <a:custGeom>
            <a:avLst/>
            <a:gdLst/>
            <a:ahLst/>
            <a:cxnLst/>
            <a:rect l="l" t="t" r="r" b="b"/>
            <a:pathLst>
              <a:path w="2143" h="2122" extrusionOk="0">
                <a:moveTo>
                  <a:pt x="1063" y="669"/>
                </a:moveTo>
                <a:cubicBezTo>
                  <a:pt x="1565" y="698"/>
                  <a:pt x="1571" y="1454"/>
                  <a:pt x="1063" y="1454"/>
                </a:cubicBezTo>
                <a:cubicBezTo>
                  <a:pt x="549" y="1454"/>
                  <a:pt x="555" y="698"/>
                  <a:pt x="1063" y="669"/>
                </a:cubicBezTo>
                <a:close/>
                <a:moveTo>
                  <a:pt x="1046" y="1"/>
                </a:moveTo>
                <a:cubicBezTo>
                  <a:pt x="1013" y="1"/>
                  <a:pt x="982" y="5"/>
                  <a:pt x="954" y="13"/>
                </a:cubicBezTo>
                <a:lnTo>
                  <a:pt x="954" y="13"/>
                </a:lnTo>
                <a:cubicBezTo>
                  <a:pt x="430" y="92"/>
                  <a:pt x="0" y="500"/>
                  <a:pt x="0" y="1064"/>
                </a:cubicBezTo>
                <a:cubicBezTo>
                  <a:pt x="0" y="1637"/>
                  <a:pt x="484" y="2116"/>
                  <a:pt x="1063" y="2122"/>
                </a:cubicBezTo>
                <a:cubicBezTo>
                  <a:pt x="1624" y="2122"/>
                  <a:pt x="2091" y="1655"/>
                  <a:pt x="2115" y="1100"/>
                </a:cubicBezTo>
                <a:cubicBezTo>
                  <a:pt x="2142" y="523"/>
                  <a:pt x="1706" y="92"/>
                  <a:pt x="1168" y="12"/>
                </a:cubicBezTo>
                <a:lnTo>
                  <a:pt x="1168" y="12"/>
                </a:lnTo>
                <a:cubicBezTo>
                  <a:pt x="1141" y="5"/>
                  <a:pt x="1112" y="1"/>
                  <a:pt x="1080" y="1"/>
                </a:cubicBezTo>
                <a:cubicBezTo>
                  <a:pt x="1074" y="1"/>
                  <a:pt x="1069" y="1"/>
                  <a:pt x="1063" y="1"/>
                </a:cubicBezTo>
                <a:cubicBezTo>
                  <a:pt x="1057" y="1"/>
                  <a:pt x="1052" y="1"/>
                  <a:pt x="104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" name="Google Shape;397;p22">
            <a:extLst>
              <a:ext uri="{FF2B5EF4-FFF2-40B4-BE49-F238E27FC236}">
                <a16:creationId xmlns:a16="http://schemas.microsoft.com/office/drawing/2014/main" id="{1511F090-E31B-45DA-9367-8AA5100FAF66}"/>
              </a:ext>
            </a:extLst>
          </p:cNvPr>
          <p:cNvSpPr/>
          <p:nvPr/>
        </p:nvSpPr>
        <p:spPr>
          <a:xfrm>
            <a:off x="5607096" y="5152888"/>
            <a:ext cx="258341" cy="265177"/>
          </a:xfrm>
          <a:custGeom>
            <a:avLst/>
            <a:gdLst/>
            <a:ahLst/>
            <a:cxnLst/>
            <a:rect l="l" t="t" r="r" b="b"/>
            <a:pathLst>
              <a:path w="2138" h="2116" extrusionOk="0">
                <a:moveTo>
                  <a:pt x="1058" y="669"/>
                </a:moveTo>
                <a:cubicBezTo>
                  <a:pt x="1560" y="692"/>
                  <a:pt x="1566" y="1454"/>
                  <a:pt x="1058" y="1454"/>
                </a:cubicBezTo>
                <a:cubicBezTo>
                  <a:pt x="550" y="1454"/>
                  <a:pt x="550" y="692"/>
                  <a:pt x="1058" y="669"/>
                </a:cubicBezTo>
                <a:close/>
                <a:moveTo>
                  <a:pt x="1036" y="0"/>
                </a:moveTo>
                <a:cubicBezTo>
                  <a:pt x="1004" y="0"/>
                  <a:pt x="974" y="5"/>
                  <a:pt x="947" y="12"/>
                </a:cubicBezTo>
                <a:lnTo>
                  <a:pt x="947" y="12"/>
                </a:lnTo>
                <a:cubicBezTo>
                  <a:pt x="424" y="88"/>
                  <a:pt x="1" y="501"/>
                  <a:pt x="1" y="1058"/>
                </a:cubicBezTo>
                <a:cubicBezTo>
                  <a:pt x="1" y="1637"/>
                  <a:pt x="485" y="2116"/>
                  <a:pt x="1058" y="2116"/>
                </a:cubicBezTo>
                <a:cubicBezTo>
                  <a:pt x="1062" y="2116"/>
                  <a:pt x="1065" y="2116"/>
                  <a:pt x="1069" y="2116"/>
                </a:cubicBezTo>
                <a:cubicBezTo>
                  <a:pt x="1625" y="2116"/>
                  <a:pt x="2086" y="1651"/>
                  <a:pt x="2109" y="1100"/>
                </a:cubicBezTo>
                <a:cubicBezTo>
                  <a:pt x="2137" y="524"/>
                  <a:pt x="1703" y="88"/>
                  <a:pt x="1166" y="12"/>
                </a:cubicBezTo>
                <a:lnTo>
                  <a:pt x="1166" y="12"/>
                </a:lnTo>
                <a:cubicBezTo>
                  <a:pt x="1140" y="4"/>
                  <a:pt x="1111" y="0"/>
                  <a:pt x="1080" y="0"/>
                </a:cubicBezTo>
                <a:cubicBezTo>
                  <a:pt x="1073" y="0"/>
                  <a:pt x="1065" y="1"/>
                  <a:pt x="1058" y="1"/>
                </a:cubicBezTo>
                <a:cubicBezTo>
                  <a:pt x="1051" y="1"/>
                  <a:pt x="1043" y="0"/>
                  <a:pt x="103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8" name="Google Shape;400;p22">
            <a:extLst>
              <a:ext uri="{FF2B5EF4-FFF2-40B4-BE49-F238E27FC236}">
                <a16:creationId xmlns:a16="http://schemas.microsoft.com/office/drawing/2014/main" id="{A78AA180-FE83-4467-904C-2B910C664D5F}"/>
              </a:ext>
            </a:extLst>
          </p:cNvPr>
          <p:cNvSpPr/>
          <p:nvPr/>
        </p:nvSpPr>
        <p:spPr>
          <a:xfrm>
            <a:off x="5615087" y="4879553"/>
            <a:ext cx="175692" cy="181463"/>
          </a:xfrm>
          <a:custGeom>
            <a:avLst/>
            <a:gdLst/>
            <a:ahLst/>
            <a:cxnLst/>
            <a:rect l="l" t="t" r="r" b="b"/>
            <a:pathLst>
              <a:path w="1454" h="1448" extrusionOk="0">
                <a:moveTo>
                  <a:pt x="727" y="0"/>
                </a:moveTo>
                <a:cubicBezTo>
                  <a:pt x="326" y="0"/>
                  <a:pt x="1" y="325"/>
                  <a:pt x="1" y="721"/>
                </a:cubicBezTo>
                <a:cubicBezTo>
                  <a:pt x="1" y="1123"/>
                  <a:pt x="326" y="1447"/>
                  <a:pt x="727" y="1447"/>
                </a:cubicBezTo>
                <a:cubicBezTo>
                  <a:pt x="1129" y="1447"/>
                  <a:pt x="1454" y="1123"/>
                  <a:pt x="1454" y="721"/>
                </a:cubicBezTo>
                <a:cubicBezTo>
                  <a:pt x="1454" y="325"/>
                  <a:pt x="1129" y="0"/>
                  <a:pt x="727" y="0"/>
                </a:cubicBezTo>
                <a:close/>
              </a:path>
            </a:pathLst>
          </a:custGeom>
          <a:solidFill>
            <a:srgbClr val="93B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1" name="Google Shape;403;p22">
            <a:extLst>
              <a:ext uri="{FF2B5EF4-FFF2-40B4-BE49-F238E27FC236}">
                <a16:creationId xmlns:a16="http://schemas.microsoft.com/office/drawing/2014/main" id="{121E0927-CB74-4ABB-86FB-F4CDA88F2E01}"/>
              </a:ext>
            </a:extLst>
          </p:cNvPr>
          <p:cNvSpPr/>
          <p:nvPr/>
        </p:nvSpPr>
        <p:spPr>
          <a:xfrm>
            <a:off x="6136387" y="4663375"/>
            <a:ext cx="925099" cy="918722"/>
          </a:xfrm>
          <a:custGeom>
            <a:avLst/>
            <a:gdLst/>
            <a:ahLst/>
            <a:cxnLst/>
            <a:rect l="l" t="t" r="r" b="b"/>
            <a:pathLst>
              <a:path w="7656" h="7331" extrusionOk="0">
                <a:moveTo>
                  <a:pt x="3728" y="716"/>
                </a:moveTo>
                <a:cubicBezTo>
                  <a:pt x="3970" y="716"/>
                  <a:pt x="4112" y="887"/>
                  <a:pt x="4271" y="1040"/>
                </a:cubicBezTo>
                <a:lnTo>
                  <a:pt x="4874" y="1649"/>
                </a:lnTo>
                <a:lnTo>
                  <a:pt x="6297" y="3072"/>
                </a:lnTo>
                <a:cubicBezTo>
                  <a:pt x="6415" y="3190"/>
                  <a:pt x="6575" y="3314"/>
                  <a:pt x="6634" y="3468"/>
                </a:cubicBezTo>
                <a:cubicBezTo>
                  <a:pt x="6746" y="3751"/>
                  <a:pt x="6581" y="3964"/>
                  <a:pt x="6397" y="4147"/>
                </a:cubicBezTo>
                <a:lnTo>
                  <a:pt x="4874" y="5671"/>
                </a:lnTo>
                <a:cubicBezTo>
                  <a:pt x="4600" y="5945"/>
                  <a:pt x="4145" y="6588"/>
                  <a:pt x="3696" y="6588"/>
                </a:cubicBezTo>
                <a:cubicBezTo>
                  <a:pt x="3583" y="6588"/>
                  <a:pt x="3471" y="6548"/>
                  <a:pt x="3362" y="6451"/>
                </a:cubicBezTo>
                <a:lnTo>
                  <a:pt x="3362" y="6451"/>
                </a:lnTo>
                <a:cubicBezTo>
                  <a:pt x="3362" y="6451"/>
                  <a:pt x="3362" y="6451"/>
                  <a:pt x="3362" y="6451"/>
                </a:cubicBezTo>
                <a:lnTo>
                  <a:pt x="1046" y="4135"/>
                </a:lnTo>
                <a:cubicBezTo>
                  <a:pt x="869" y="3958"/>
                  <a:pt x="710" y="3740"/>
                  <a:pt x="822" y="3468"/>
                </a:cubicBezTo>
                <a:cubicBezTo>
                  <a:pt x="887" y="3308"/>
                  <a:pt x="1052" y="3178"/>
                  <a:pt x="1170" y="3054"/>
                </a:cubicBezTo>
                <a:lnTo>
                  <a:pt x="2606" y="1625"/>
                </a:lnTo>
                <a:cubicBezTo>
                  <a:pt x="2865" y="1365"/>
                  <a:pt x="3314" y="716"/>
                  <a:pt x="3728" y="716"/>
                </a:cubicBezTo>
                <a:close/>
                <a:moveTo>
                  <a:pt x="3766" y="1"/>
                </a:moveTo>
                <a:cubicBezTo>
                  <a:pt x="3382" y="1"/>
                  <a:pt x="3000" y="191"/>
                  <a:pt x="2682" y="509"/>
                </a:cubicBezTo>
                <a:lnTo>
                  <a:pt x="1076" y="2115"/>
                </a:lnTo>
                <a:cubicBezTo>
                  <a:pt x="615" y="2576"/>
                  <a:pt x="1" y="3025"/>
                  <a:pt x="54" y="3757"/>
                </a:cubicBezTo>
                <a:cubicBezTo>
                  <a:pt x="107" y="4472"/>
                  <a:pt x="905" y="5033"/>
                  <a:pt x="1371" y="5500"/>
                </a:cubicBezTo>
                <a:lnTo>
                  <a:pt x="2804" y="6933"/>
                </a:lnTo>
                <a:lnTo>
                  <a:pt x="2804" y="6933"/>
                </a:lnTo>
                <a:cubicBezTo>
                  <a:pt x="2815" y="6945"/>
                  <a:pt x="2828" y="6958"/>
                  <a:pt x="2842" y="6970"/>
                </a:cubicBezTo>
                <a:cubicBezTo>
                  <a:pt x="2842" y="6970"/>
                  <a:pt x="2842" y="6970"/>
                  <a:pt x="2842" y="6970"/>
                </a:cubicBezTo>
                <a:lnTo>
                  <a:pt x="2842" y="6970"/>
                </a:lnTo>
                <a:cubicBezTo>
                  <a:pt x="2858" y="6987"/>
                  <a:pt x="2875" y="7001"/>
                  <a:pt x="2893" y="7014"/>
                </a:cubicBezTo>
                <a:lnTo>
                  <a:pt x="2893" y="7014"/>
                </a:lnTo>
                <a:cubicBezTo>
                  <a:pt x="3142" y="7218"/>
                  <a:pt x="3444" y="7330"/>
                  <a:pt x="3747" y="7330"/>
                </a:cubicBezTo>
                <a:cubicBezTo>
                  <a:pt x="3995" y="7330"/>
                  <a:pt x="4244" y="7255"/>
                  <a:pt x="4466" y="7094"/>
                </a:cubicBezTo>
                <a:cubicBezTo>
                  <a:pt x="4626" y="6982"/>
                  <a:pt x="4761" y="6823"/>
                  <a:pt x="4903" y="6687"/>
                </a:cubicBezTo>
                <a:cubicBezTo>
                  <a:pt x="5458" y="6126"/>
                  <a:pt x="6019" y="5565"/>
                  <a:pt x="6581" y="5004"/>
                </a:cubicBezTo>
                <a:cubicBezTo>
                  <a:pt x="7094" y="4490"/>
                  <a:pt x="7655" y="3940"/>
                  <a:pt x="7289" y="3137"/>
                </a:cubicBezTo>
                <a:cubicBezTo>
                  <a:pt x="7053" y="2617"/>
                  <a:pt x="6451" y="2186"/>
                  <a:pt x="6061" y="1790"/>
                </a:cubicBezTo>
                <a:cubicBezTo>
                  <a:pt x="5588" y="1324"/>
                  <a:pt x="5128" y="834"/>
                  <a:pt x="4643" y="379"/>
                </a:cubicBezTo>
                <a:cubicBezTo>
                  <a:pt x="4368" y="117"/>
                  <a:pt x="4066" y="1"/>
                  <a:pt x="376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4" name="Google Shape;406;p22">
            <a:extLst>
              <a:ext uri="{FF2B5EF4-FFF2-40B4-BE49-F238E27FC236}">
                <a16:creationId xmlns:a16="http://schemas.microsoft.com/office/drawing/2014/main" id="{2F279355-4398-4F46-B418-9C98519A6DFE}"/>
              </a:ext>
            </a:extLst>
          </p:cNvPr>
          <p:cNvSpPr/>
          <p:nvPr/>
        </p:nvSpPr>
        <p:spPr>
          <a:xfrm>
            <a:off x="6117092" y="4707926"/>
            <a:ext cx="820940" cy="829620"/>
          </a:xfrm>
          <a:custGeom>
            <a:avLst/>
            <a:gdLst/>
            <a:ahLst/>
            <a:cxnLst/>
            <a:rect l="l" t="t" r="r" b="b"/>
            <a:pathLst>
              <a:path w="6794" h="6620" extrusionOk="0">
                <a:moveTo>
                  <a:pt x="3397" y="0"/>
                </a:moveTo>
                <a:cubicBezTo>
                  <a:pt x="3170" y="0"/>
                  <a:pt x="2942" y="86"/>
                  <a:pt x="2771" y="257"/>
                </a:cubicBezTo>
                <a:lnTo>
                  <a:pt x="344" y="2685"/>
                </a:lnTo>
                <a:cubicBezTo>
                  <a:pt x="1" y="3027"/>
                  <a:pt x="1" y="3589"/>
                  <a:pt x="344" y="3937"/>
                </a:cubicBezTo>
                <a:lnTo>
                  <a:pt x="2771" y="6359"/>
                </a:lnTo>
                <a:cubicBezTo>
                  <a:pt x="2942" y="6533"/>
                  <a:pt x="3170" y="6620"/>
                  <a:pt x="3397" y="6620"/>
                </a:cubicBezTo>
                <a:cubicBezTo>
                  <a:pt x="3624" y="6620"/>
                  <a:pt x="3852" y="6533"/>
                  <a:pt x="4023" y="6359"/>
                </a:cubicBezTo>
                <a:lnTo>
                  <a:pt x="6445" y="3937"/>
                </a:lnTo>
                <a:cubicBezTo>
                  <a:pt x="6793" y="3589"/>
                  <a:pt x="6793" y="3027"/>
                  <a:pt x="6445" y="2685"/>
                </a:cubicBezTo>
                <a:lnTo>
                  <a:pt x="4023" y="257"/>
                </a:lnTo>
                <a:cubicBezTo>
                  <a:pt x="3852" y="86"/>
                  <a:pt x="3624" y="0"/>
                  <a:pt x="3397" y="0"/>
                </a:cubicBezTo>
                <a:close/>
              </a:path>
            </a:pathLst>
          </a:custGeom>
          <a:solidFill>
            <a:srgbClr val="93B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5" name="Google Shape;407;p22">
            <a:extLst>
              <a:ext uri="{FF2B5EF4-FFF2-40B4-BE49-F238E27FC236}">
                <a16:creationId xmlns:a16="http://schemas.microsoft.com/office/drawing/2014/main" id="{E7B908EA-53D8-432B-9B5D-B7320E26F997}"/>
              </a:ext>
            </a:extLst>
          </p:cNvPr>
          <p:cNvSpPr/>
          <p:nvPr/>
        </p:nvSpPr>
        <p:spPr>
          <a:xfrm>
            <a:off x="6083907" y="3546810"/>
            <a:ext cx="925702" cy="918596"/>
          </a:xfrm>
          <a:custGeom>
            <a:avLst/>
            <a:gdLst/>
            <a:ahLst/>
            <a:cxnLst/>
            <a:rect l="l" t="t" r="r" b="b"/>
            <a:pathLst>
              <a:path w="7661" h="7330" extrusionOk="0">
                <a:moveTo>
                  <a:pt x="3727" y="715"/>
                </a:moveTo>
                <a:cubicBezTo>
                  <a:pt x="3969" y="715"/>
                  <a:pt x="4117" y="886"/>
                  <a:pt x="4271" y="1046"/>
                </a:cubicBezTo>
                <a:cubicBezTo>
                  <a:pt x="4471" y="1247"/>
                  <a:pt x="4672" y="1447"/>
                  <a:pt x="4873" y="1648"/>
                </a:cubicBezTo>
                <a:lnTo>
                  <a:pt x="6302" y="3072"/>
                </a:lnTo>
                <a:cubicBezTo>
                  <a:pt x="6415" y="3190"/>
                  <a:pt x="6574" y="3314"/>
                  <a:pt x="6639" y="3467"/>
                </a:cubicBezTo>
                <a:cubicBezTo>
                  <a:pt x="6751" y="3751"/>
                  <a:pt x="6580" y="3964"/>
                  <a:pt x="6397" y="4147"/>
                </a:cubicBezTo>
                <a:lnTo>
                  <a:pt x="4873" y="5670"/>
                </a:lnTo>
                <a:cubicBezTo>
                  <a:pt x="4604" y="5944"/>
                  <a:pt x="4146" y="6588"/>
                  <a:pt x="3696" y="6588"/>
                </a:cubicBezTo>
                <a:cubicBezTo>
                  <a:pt x="3583" y="6588"/>
                  <a:pt x="3470" y="6547"/>
                  <a:pt x="3361" y="6450"/>
                </a:cubicBezTo>
                <a:lnTo>
                  <a:pt x="3361" y="6450"/>
                </a:lnTo>
                <a:cubicBezTo>
                  <a:pt x="3361" y="6450"/>
                  <a:pt x="3361" y="6450"/>
                  <a:pt x="3361" y="6450"/>
                </a:cubicBezTo>
                <a:lnTo>
                  <a:pt x="1046" y="4135"/>
                </a:lnTo>
                <a:cubicBezTo>
                  <a:pt x="869" y="3958"/>
                  <a:pt x="715" y="3739"/>
                  <a:pt x="821" y="3467"/>
                </a:cubicBezTo>
                <a:cubicBezTo>
                  <a:pt x="886" y="3308"/>
                  <a:pt x="1052" y="3178"/>
                  <a:pt x="1176" y="3054"/>
                </a:cubicBezTo>
                <a:lnTo>
                  <a:pt x="2605" y="1625"/>
                </a:lnTo>
                <a:cubicBezTo>
                  <a:pt x="2865" y="1365"/>
                  <a:pt x="3314" y="715"/>
                  <a:pt x="3727" y="715"/>
                </a:cubicBezTo>
                <a:close/>
                <a:moveTo>
                  <a:pt x="3765" y="0"/>
                </a:moveTo>
                <a:cubicBezTo>
                  <a:pt x="3381" y="0"/>
                  <a:pt x="3000" y="190"/>
                  <a:pt x="2682" y="508"/>
                </a:cubicBezTo>
                <a:lnTo>
                  <a:pt x="1075" y="2115"/>
                </a:lnTo>
                <a:cubicBezTo>
                  <a:pt x="615" y="2576"/>
                  <a:pt x="0" y="3024"/>
                  <a:pt x="54" y="3757"/>
                </a:cubicBezTo>
                <a:cubicBezTo>
                  <a:pt x="107" y="4471"/>
                  <a:pt x="904" y="5033"/>
                  <a:pt x="1371" y="5499"/>
                </a:cubicBezTo>
                <a:lnTo>
                  <a:pt x="2804" y="6932"/>
                </a:lnTo>
                <a:lnTo>
                  <a:pt x="2804" y="6932"/>
                </a:lnTo>
                <a:cubicBezTo>
                  <a:pt x="2815" y="6945"/>
                  <a:pt x="2827" y="6958"/>
                  <a:pt x="2841" y="6970"/>
                </a:cubicBezTo>
                <a:cubicBezTo>
                  <a:pt x="2841" y="6970"/>
                  <a:pt x="2841" y="6970"/>
                  <a:pt x="2841" y="6970"/>
                </a:cubicBezTo>
                <a:lnTo>
                  <a:pt x="2841" y="6970"/>
                </a:lnTo>
                <a:cubicBezTo>
                  <a:pt x="2858" y="6986"/>
                  <a:pt x="2875" y="7001"/>
                  <a:pt x="2892" y="7013"/>
                </a:cubicBezTo>
                <a:lnTo>
                  <a:pt x="2892" y="7013"/>
                </a:lnTo>
                <a:cubicBezTo>
                  <a:pt x="3141" y="7217"/>
                  <a:pt x="3443" y="7330"/>
                  <a:pt x="3747" y="7330"/>
                </a:cubicBezTo>
                <a:cubicBezTo>
                  <a:pt x="3994" y="7330"/>
                  <a:pt x="4243" y="7255"/>
                  <a:pt x="4466" y="7094"/>
                </a:cubicBezTo>
                <a:cubicBezTo>
                  <a:pt x="4625" y="6982"/>
                  <a:pt x="4761" y="6822"/>
                  <a:pt x="4903" y="6686"/>
                </a:cubicBezTo>
                <a:lnTo>
                  <a:pt x="6580" y="5003"/>
                </a:lnTo>
                <a:cubicBezTo>
                  <a:pt x="7094" y="4495"/>
                  <a:pt x="7661" y="3940"/>
                  <a:pt x="7289" y="3137"/>
                </a:cubicBezTo>
                <a:cubicBezTo>
                  <a:pt x="7052" y="2617"/>
                  <a:pt x="6456" y="2186"/>
                  <a:pt x="6060" y="1790"/>
                </a:cubicBezTo>
                <a:cubicBezTo>
                  <a:pt x="5588" y="1323"/>
                  <a:pt x="5127" y="833"/>
                  <a:pt x="4643" y="378"/>
                </a:cubicBezTo>
                <a:cubicBezTo>
                  <a:pt x="4368" y="117"/>
                  <a:pt x="4066" y="0"/>
                  <a:pt x="376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6" name="Google Shape;408;p22">
            <a:extLst>
              <a:ext uri="{FF2B5EF4-FFF2-40B4-BE49-F238E27FC236}">
                <a16:creationId xmlns:a16="http://schemas.microsoft.com/office/drawing/2014/main" id="{1CD78A2A-84B4-431C-85C5-5E3D89C769BF}"/>
              </a:ext>
            </a:extLst>
          </p:cNvPr>
          <p:cNvSpPr/>
          <p:nvPr/>
        </p:nvSpPr>
        <p:spPr>
          <a:xfrm>
            <a:off x="6079890" y="3573860"/>
            <a:ext cx="820819" cy="829620"/>
          </a:xfrm>
          <a:custGeom>
            <a:avLst/>
            <a:gdLst/>
            <a:ahLst/>
            <a:cxnLst/>
            <a:rect l="l" t="t" r="r" b="b"/>
            <a:pathLst>
              <a:path w="6793" h="6620" extrusionOk="0">
                <a:moveTo>
                  <a:pt x="3398" y="0"/>
                </a:moveTo>
                <a:cubicBezTo>
                  <a:pt x="3172" y="0"/>
                  <a:pt x="2944" y="87"/>
                  <a:pt x="2770" y="262"/>
                </a:cubicBezTo>
                <a:lnTo>
                  <a:pt x="349" y="2683"/>
                </a:lnTo>
                <a:cubicBezTo>
                  <a:pt x="0" y="3032"/>
                  <a:pt x="0" y="3593"/>
                  <a:pt x="349" y="3941"/>
                </a:cubicBezTo>
                <a:lnTo>
                  <a:pt x="2770" y="6363"/>
                </a:lnTo>
                <a:cubicBezTo>
                  <a:pt x="2944" y="6534"/>
                  <a:pt x="3172" y="6620"/>
                  <a:pt x="3398" y="6620"/>
                </a:cubicBezTo>
                <a:cubicBezTo>
                  <a:pt x="3625" y="6620"/>
                  <a:pt x="3851" y="6534"/>
                  <a:pt x="4022" y="6363"/>
                </a:cubicBezTo>
                <a:lnTo>
                  <a:pt x="6450" y="3941"/>
                </a:lnTo>
                <a:cubicBezTo>
                  <a:pt x="6792" y="3593"/>
                  <a:pt x="6792" y="3032"/>
                  <a:pt x="6450" y="2683"/>
                </a:cubicBezTo>
                <a:lnTo>
                  <a:pt x="4022" y="262"/>
                </a:lnTo>
                <a:cubicBezTo>
                  <a:pt x="3851" y="87"/>
                  <a:pt x="3625" y="0"/>
                  <a:pt x="3398" y="0"/>
                </a:cubicBezTo>
                <a:close/>
              </a:path>
            </a:pathLst>
          </a:custGeom>
          <a:solidFill>
            <a:srgbClr val="B4436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7" name="Google Shape;419;p22">
            <a:extLst>
              <a:ext uri="{FF2B5EF4-FFF2-40B4-BE49-F238E27FC236}">
                <a16:creationId xmlns:a16="http://schemas.microsoft.com/office/drawing/2014/main" id="{B84ECCD4-61AC-408F-9913-B16735F91C6D}"/>
              </a:ext>
            </a:extLst>
          </p:cNvPr>
          <p:cNvSpPr/>
          <p:nvPr/>
        </p:nvSpPr>
        <p:spPr>
          <a:xfrm>
            <a:off x="8408668" y="4285299"/>
            <a:ext cx="121" cy="274701"/>
          </a:xfrm>
          <a:custGeom>
            <a:avLst/>
            <a:gdLst/>
            <a:ahLst/>
            <a:cxnLst/>
            <a:rect l="l" t="t" r="r" b="b"/>
            <a:pathLst>
              <a:path w="1" h="2192" fill="none" extrusionOk="0">
                <a:moveTo>
                  <a:pt x="1" y="1"/>
                </a:moveTo>
                <a:lnTo>
                  <a:pt x="1" y="2192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solid"/>
            <a:miter lim="5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1" name="Google Shape;423;p22">
            <a:extLst>
              <a:ext uri="{FF2B5EF4-FFF2-40B4-BE49-F238E27FC236}">
                <a16:creationId xmlns:a16="http://schemas.microsoft.com/office/drawing/2014/main" id="{2C2D7333-6EF2-4FAF-9707-46753B35ECFF}"/>
              </a:ext>
            </a:extLst>
          </p:cNvPr>
          <p:cNvSpPr/>
          <p:nvPr/>
        </p:nvSpPr>
        <p:spPr>
          <a:xfrm>
            <a:off x="8408668" y="4957389"/>
            <a:ext cx="121" cy="275454"/>
          </a:xfrm>
          <a:custGeom>
            <a:avLst/>
            <a:gdLst/>
            <a:ahLst/>
            <a:cxnLst/>
            <a:rect l="l" t="t" r="r" b="b"/>
            <a:pathLst>
              <a:path w="1" h="2198" fill="none" extrusionOk="0">
                <a:moveTo>
                  <a:pt x="1" y="1"/>
                </a:moveTo>
                <a:lnTo>
                  <a:pt x="1" y="2198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solid"/>
            <a:miter lim="5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7" name="Google Shape;429;p22">
            <a:extLst>
              <a:ext uri="{FF2B5EF4-FFF2-40B4-BE49-F238E27FC236}">
                <a16:creationId xmlns:a16="http://schemas.microsoft.com/office/drawing/2014/main" id="{BAD1A182-1C16-4877-8D9D-BA27AD49ABA7}"/>
              </a:ext>
            </a:extLst>
          </p:cNvPr>
          <p:cNvSpPr/>
          <p:nvPr/>
        </p:nvSpPr>
        <p:spPr>
          <a:xfrm>
            <a:off x="8545147" y="5631861"/>
            <a:ext cx="121" cy="275454"/>
          </a:xfrm>
          <a:custGeom>
            <a:avLst/>
            <a:gdLst/>
            <a:ahLst/>
            <a:cxnLst/>
            <a:rect l="l" t="t" r="r" b="b"/>
            <a:pathLst>
              <a:path w="1" h="2198" fill="none" extrusionOk="0">
                <a:moveTo>
                  <a:pt x="1" y="0"/>
                </a:moveTo>
                <a:lnTo>
                  <a:pt x="1" y="2198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solid"/>
            <a:miter lim="5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9" name="Google Shape;431;p22">
            <a:extLst>
              <a:ext uri="{FF2B5EF4-FFF2-40B4-BE49-F238E27FC236}">
                <a16:creationId xmlns:a16="http://schemas.microsoft.com/office/drawing/2014/main" id="{3AECD60F-C168-49FA-9690-B86EF313431F}"/>
              </a:ext>
            </a:extLst>
          </p:cNvPr>
          <p:cNvSpPr txBox="1"/>
          <p:nvPr/>
        </p:nvSpPr>
        <p:spPr>
          <a:xfrm>
            <a:off x="3599393" y="3827769"/>
            <a:ext cx="1994865" cy="1170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2000" b="1" kern="0" dirty="0">
                <a:solidFill>
                  <a:srgbClr val="595959"/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rPr>
              <a:t>AFECTACIÓN AL DERECHO</a:t>
            </a:r>
            <a:endParaRPr sz="2000" b="1" kern="0" dirty="0">
              <a:solidFill>
                <a:srgbClr val="595959"/>
              </a:solidFill>
              <a:latin typeface="Arial Narrow" panose="020B0606020202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Google Shape;433;p22">
            <a:extLst>
              <a:ext uri="{FF2B5EF4-FFF2-40B4-BE49-F238E27FC236}">
                <a16:creationId xmlns:a16="http://schemas.microsoft.com/office/drawing/2014/main" id="{22AC38D8-DCFB-428D-91C4-8329333003D7}"/>
              </a:ext>
            </a:extLst>
          </p:cNvPr>
          <p:cNvSpPr txBox="1"/>
          <p:nvPr/>
        </p:nvSpPr>
        <p:spPr>
          <a:xfrm>
            <a:off x="6107579" y="3551543"/>
            <a:ext cx="786493" cy="829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3000" b="1" kern="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2</a:t>
            </a:r>
            <a:endParaRPr sz="30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2" name="Google Shape;434;p22">
            <a:extLst>
              <a:ext uri="{FF2B5EF4-FFF2-40B4-BE49-F238E27FC236}">
                <a16:creationId xmlns:a16="http://schemas.microsoft.com/office/drawing/2014/main" id="{B3714871-5EB9-4817-B1FF-5F145B33F2DF}"/>
              </a:ext>
            </a:extLst>
          </p:cNvPr>
          <p:cNvSpPr txBox="1"/>
          <p:nvPr/>
        </p:nvSpPr>
        <p:spPr>
          <a:xfrm>
            <a:off x="6159929" y="4696756"/>
            <a:ext cx="786493" cy="829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3000" b="1" kern="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3</a:t>
            </a:r>
            <a:endParaRPr sz="30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6" name="Google Shape;438;p22">
            <a:extLst>
              <a:ext uri="{FF2B5EF4-FFF2-40B4-BE49-F238E27FC236}">
                <a16:creationId xmlns:a16="http://schemas.microsoft.com/office/drawing/2014/main" id="{AC81DF81-8AB6-4C3B-BF35-5A137F01DEC1}"/>
              </a:ext>
            </a:extLst>
          </p:cNvPr>
          <p:cNvSpPr txBox="1"/>
          <p:nvPr/>
        </p:nvSpPr>
        <p:spPr>
          <a:xfrm>
            <a:off x="7088180" y="3666500"/>
            <a:ext cx="1257997" cy="638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0" anchor="b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n" sz="1200" b="1" kern="0" dirty="0">
                <a:solidFill>
                  <a:srgbClr val="FFFFFF"/>
                </a:solidFill>
                <a:latin typeface="Arial Narrow" panose="020B0606020202030204" pitchFamily="34" charset="0"/>
                <a:sym typeface="Fira Sans Extra Condensed"/>
              </a:rPr>
              <a:t>ACTOS FORMALES INVÁLIDOS</a:t>
            </a:r>
            <a:endParaRPr sz="1200" b="1" kern="0" dirty="0">
              <a:solidFill>
                <a:srgbClr val="FFFFFF"/>
              </a:solidFill>
              <a:latin typeface="Arial Narrow" panose="020B0606020202030204" pitchFamily="34" charset="0"/>
              <a:sym typeface="Fira Sans Extra Condensed"/>
            </a:endParaRPr>
          </a:p>
        </p:txBody>
      </p:sp>
      <p:sp>
        <p:nvSpPr>
          <p:cNvPr id="57" name="Google Shape;439;p22">
            <a:extLst>
              <a:ext uri="{FF2B5EF4-FFF2-40B4-BE49-F238E27FC236}">
                <a16:creationId xmlns:a16="http://schemas.microsoft.com/office/drawing/2014/main" id="{EC5F13EB-40EB-4A11-87A9-D1FCF3BAE755}"/>
              </a:ext>
            </a:extLst>
          </p:cNvPr>
          <p:cNvSpPr txBox="1"/>
          <p:nvPr/>
        </p:nvSpPr>
        <p:spPr>
          <a:xfrm>
            <a:off x="7053951" y="4748087"/>
            <a:ext cx="1257997" cy="625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0" anchor="b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200" b="1" kern="0" dirty="0">
                <a:solidFill>
                  <a:srgbClr val="FFFFFF"/>
                </a:solidFill>
                <a:latin typeface="Arial Narrow" panose="020B0606020202030204" pitchFamily="34" charset="0"/>
                <a:sym typeface="Fira Sans Extra Condensed"/>
              </a:rPr>
              <a:t>ACTOS INFORMALES ILÍCITOS</a:t>
            </a:r>
            <a:endParaRPr sz="1200" b="1" kern="0" dirty="0">
              <a:solidFill>
                <a:srgbClr val="FFFFFF"/>
              </a:solidFill>
              <a:latin typeface="Arial Narrow" panose="020B0606020202030204" pitchFamily="34" charset="0"/>
              <a:sym typeface="Fira Sans Extra Condensed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CDDCDB0B-2417-9247-88E1-EFC0E6041C68}"/>
              </a:ext>
            </a:extLst>
          </p:cNvPr>
          <p:cNvGrpSpPr/>
          <p:nvPr/>
        </p:nvGrpSpPr>
        <p:grpSpPr>
          <a:xfrm>
            <a:off x="5996535" y="2413653"/>
            <a:ext cx="5226991" cy="918847"/>
            <a:chOff x="6242196" y="2563781"/>
            <a:chExt cx="5226991" cy="918847"/>
          </a:xfrm>
        </p:grpSpPr>
        <p:sp>
          <p:nvSpPr>
            <p:cNvPr id="7" name="Google Shape;389;p22">
              <a:extLst>
                <a:ext uri="{FF2B5EF4-FFF2-40B4-BE49-F238E27FC236}">
                  <a16:creationId xmlns:a16="http://schemas.microsoft.com/office/drawing/2014/main" id="{88059CCC-A2CA-489C-9B07-FC65A768EA83}"/>
                </a:ext>
              </a:extLst>
            </p:cNvPr>
            <p:cNvSpPr/>
            <p:nvPr/>
          </p:nvSpPr>
          <p:spPr>
            <a:xfrm>
              <a:off x="6490292" y="2695099"/>
              <a:ext cx="4978895" cy="64693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409;p22">
              <a:extLst>
                <a:ext uri="{FF2B5EF4-FFF2-40B4-BE49-F238E27FC236}">
                  <a16:creationId xmlns:a16="http://schemas.microsoft.com/office/drawing/2014/main" id="{61B7A224-705E-4A1E-90D4-71E4B6B58BFC}"/>
                </a:ext>
              </a:extLst>
            </p:cNvPr>
            <p:cNvSpPr/>
            <p:nvPr/>
          </p:nvSpPr>
          <p:spPr>
            <a:xfrm>
              <a:off x="6242196" y="2563781"/>
              <a:ext cx="924978" cy="918847"/>
            </a:xfrm>
            <a:custGeom>
              <a:avLst/>
              <a:gdLst/>
              <a:ahLst/>
              <a:cxnLst/>
              <a:rect l="l" t="t" r="r" b="b"/>
              <a:pathLst>
                <a:path w="7655" h="7332" extrusionOk="0">
                  <a:moveTo>
                    <a:pt x="3727" y="721"/>
                  </a:moveTo>
                  <a:cubicBezTo>
                    <a:pt x="3969" y="721"/>
                    <a:pt x="4111" y="893"/>
                    <a:pt x="4270" y="1046"/>
                  </a:cubicBezTo>
                  <a:cubicBezTo>
                    <a:pt x="4471" y="1247"/>
                    <a:pt x="4672" y="1448"/>
                    <a:pt x="4873" y="1649"/>
                  </a:cubicBezTo>
                  <a:cubicBezTo>
                    <a:pt x="5345" y="2127"/>
                    <a:pt x="5824" y="2600"/>
                    <a:pt x="6296" y="3078"/>
                  </a:cubicBezTo>
                  <a:cubicBezTo>
                    <a:pt x="6414" y="3190"/>
                    <a:pt x="6574" y="3314"/>
                    <a:pt x="6633" y="3474"/>
                  </a:cubicBezTo>
                  <a:cubicBezTo>
                    <a:pt x="6745" y="3751"/>
                    <a:pt x="6580" y="3964"/>
                    <a:pt x="6397" y="4147"/>
                  </a:cubicBezTo>
                  <a:lnTo>
                    <a:pt x="4873" y="5671"/>
                  </a:lnTo>
                  <a:cubicBezTo>
                    <a:pt x="4599" y="5945"/>
                    <a:pt x="4144" y="6588"/>
                    <a:pt x="3695" y="6588"/>
                  </a:cubicBezTo>
                  <a:cubicBezTo>
                    <a:pt x="3582" y="6588"/>
                    <a:pt x="3470" y="6548"/>
                    <a:pt x="3361" y="6451"/>
                  </a:cubicBezTo>
                  <a:lnTo>
                    <a:pt x="3361" y="6451"/>
                  </a:lnTo>
                  <a:cubicBezTo>
                    <a:pt x="3361" y="6451"/>
                    <a:pt x="3361" y="6451"/>
                    <a:pt x="3361" y="6451"/>
                  </a:cubicBezTo>
                  <a:lnTo>
                    <a:pt x="1045" y="4135"/>
                  </a:lnTo>
                  <a:cubicBezTo>
                    <a:pt x="868" y="3958"/>
                    <a:pt x="709" y="3745"/>
                    <a:pt x="821" y="3474"/>
                  </a:cubicBezTo>
                  <a:cubicBezTo>
                    <a:pt x="886" y="3308"/>
                    <a:pt x="1051" y="3178"/>
                    <a:pt x="1169" y="3060"/>
                  </a:cubicBezTo>
                  <a:lnTo>
                    <a:pt x="2605" y="1625"/>
                  </a:lnTo>
                  <a:cubicBezTo>
                    <a:pt x="2865" y="1365"/>
                    <a:pt x="3313" y="721"/>
                    <a:pt x="3727" y="721"/>
                  </a:cubicBezTo>
                  <a:close/>
                  <a:moveTo>
                    <a:pt x="3761" y="1"/>
                  </a:moveTo>
                  <a:cubicBezTo>
                    <a:pt x="3376" y="1"/>
                    <a:pt x="2996" y="191"/>
                    <a:pt x="2681" y="509"/>
                  </a:cubicBezTo>
                  <a:lnTo>
                    <a:pt x="1075" y="2115"/>
                  </a:lnTo>
                  <a:cubicBezTo>
                    <a:pt x="614" y="2576"/>
                    <a:pt x="0" y="3031"/>
                    <a:pt x="53" y="3757"/>
                  </a:cubicBezTo>
                  <a:cubicBezTo>
                    <a:pt x="106" y="4472"/>
                    <a:pt x="904" y="5033"/>
                    <a:pt x="1370" y="5500"/>
                  </a:cubicBezTo>
                  <a:lnTo>
                    <a:pt x="2803" y="6933"/>
                  </a:lnTo>
                  <a:lnTo>
                    <a:pt x="2803" y="6933"/>
                  </a:lnTo>
                  <a:cubicBezTo>
                    <a:pt x="2814" y="6945"/>
                    <a:pt x="2827" y="6958"/>
                    <a:pt x="2841" y="6970"/>
                  </a:cubicBezTo>
                  <a:cubicBezTo>
                    <a:pt x="2841" y="6970"/>
                    <a:pt x="2841" y="6970"/>
                    <a:pt x="2841" y="6970"/>
                  </a:cubicBezTo>
                  <a:lnTo>
                    <a:pt x="2841" y="6970"/>
                  </a:lnTo>
                  <a:cubicBezTo>
                    <a:pt x="2857" y="6987"/>
                    <a:pt x="2874" y="7001"/>
                    <a:pt x="2892" y="7014"/>
                  </a:cubicBezTo>
                  <a:lnTo>
                    <a:pt x="2892" y="7014"/>
                  </a:lnTo>
                  <a:cubicBezTo>
                    <a:pt x="3142" y="7219"/>
                    <a:pt x="3445" y="7331"/>
                    <a:pt x="3749" y="7331"/>
                  </a:cubicBezTo>
                  <a:cubicBezTo>
                    <a:pt x="3995" y="7331"/>
                    <a:pt x="4241" y="7258"/>
                    <a:pt x="4459" y="7100"/>
                  </a:cubicBezTo>
                  <a:cubicBezTo>
                    <a:pt x="4625" y="6982"/>
                    <a:pt x="4760" y="6829"/>
                    <a:pt x="4902" y="6687"/>
                  </a:cubicBezTo>
                  <a:cubicBezTo>
                    <a:pt x="5457" y="6126"/>
                    <a:pt x="6019" y="5565"/>
                    <a:pt x="6580" y="5009"/>
                  </a:cubicBezTo>
                  <a:cubicBezTo>
                    <a:pt x="7093" y="4496"/>
                    <a:pt x="7655" y="3940"/>
                    <a:pt x="7288" y="3143"/>
                  </a:cubicBezTo>
                  <a:cubicBezTo>
                    <a:pt x="7052" y="2623"/>
                    <a:pt x="6450" y="2186"/>
                    <a:pt x="6060" y="1796"/>
                  </a:cubicBezTo>
                  <a:cubicBezTo>
                    <a:pt x="5587" y="1324"/>
                    <a:pt x="5127" y="840"/>
                    <a:pt x="4642" y="379"/>
                  </a:cubicBezTo>
                  <a:cubicBezTo>
                    <a:pt x="4365" y="117"/>
                    <a:pt x="4061" y="1"/>
                    <a:pt x="37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410;p22">
              <a:extLst>
                <a:ext uri="{FF2B5EF4-FFF2-40B4-BE49-F238E27FC236}">
                  <a16:creationId xmlns:a16="http://schemas.microsoft.com/office/drawing/2014/main" id="{F22F704A-7F07-4A99-935E-62BC98B83A32}"/>
                </a:ext>
              </a:extLst>
            </p:cNvPr>
            <p:cNvSpPr/>
            <p:nvPr/>
          </p:nvSpPr>
          <p:spPr>
            <a:xfrm>
              <a:off x="6282070" y="2607894"/>
              <a:ext cx="820819" cy="829620"/>
            </a:xfrm>
            <a:custGeom>
              <a:avLst/>
              <a:gdLst/>
              <a:ahLst/>
              <a:cxnLst/>
              <a:rect l="l" t="t" r="r" b="b"/>
              <a:pathLst>
                <a:path w="6793" h="6620" extrusionOk="0">
                  <a:moveTo>
                    <a:pt x="3397" y="0"/>
                  </a:moveTo>
                  <a:cubicBezTo>
                    <a:pt x="3169" y="0"/>
                    <a:pt x="2942" y="86"/>
                    <a:pt x="2771" y="257"/>
                  </a:cubicBezTo>
                  <a:lnTo>
                    <a:pt x="343" y="2685"/>
                  </a:lnTo>
                  <a:cubicBezTo>
                    <a:pt x="1" y="3027"/>
                    <a:pt x="1" y="3588"/>
                    <a:pt x="343" y="3937"/>
                  </a:cubicBezTo>
                  <a:lnTo>
                    <a:pt x="2771" y="6358"/>
                  </a:lnTo>
                  <a:cubicBezTo>
                    <a:pt x="2942" y="6533"/>
                    <a:pt x="3169" y="6620"/>
                    <a:pt x="3397" y="6620"/>
                  </a:cubicBezTo>
                  <a:cubicBezTo>
                    <a:pt x="3624" y="6620"/>
                    <a:pt x="3852" y="6533"/>
                    <a:pt x="4023" y="6358"/>
                  </a:cubicBezTo>
                  <a:lnTo>
                    <a:pt x="6450" y="3937"/>
                  </a:lnTo>
                  <a:cubicBezTo>
                    <a:pt x="6793" y="3588"/>
                    <a:pt x="6793" y="3027"/>
                    <a:pt x="6450" y="2685"/>
                  </a:cubicBezTo>
                  <a:lnTo>
                    <a:pt x="4023" y="257"/>
                  </a:lnTo>
                  <a:cubicBezTo>
                    <a:pt x="3852" y="86"/>
                    <a:pt x="3624" y="0"/>
                    <a:pt x="3397" y="0"/>
                  </a:cubicBezTo>
                  <a:close/>
                </a:path>
              </a:pathLst>
            </a:custGeom>
            <a:solidFill>
              <a:srgbClr val="4D90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411;p22">
              <a:extLst>
                <a:ext uri="{FF2B5EF4-FFF2-40B4-BE49-F238E27FC236}">
                  <a16:creationId xmlns:a16="http://schemas.microsoft.com/office/drawing/2014/main" id="{BE239A7B-B201-45A3-BA8D-BFB334618218}"/>
                </a:ext>
              </a:extLst>
            </p:cNvPr>
            <p:cNvSpPr/>
            <p:nvPr/>
          </p:nvSpPr>
          <p:spPr>
            <a:xfrm>
              <a:off x="8545147" y="2914676"/>
              <a:ext cx="121" cy="274701"/>
            </a:xfrm>
            <a:custGeom>
              <a:avLst/>
              <a:gdLst/>
              <a:ahLst/>
              <a:cxnLst/>
              <a:rect l="l" t="t" r="r" b="b"/>
              <a:pathLst>
                <a:path w="1" h="2192" fill="none" extrusionOk="0">
                  <a:moveTo>
                    <a:pt x="1" y="0"/>
                  </a:moveTo>
                  <a:lnTo>
                    <a:pt x="1" y="2192"/>
                  </a:lnTo>
                </a:path>
              </a:pathLst>
            </a:custGeom>
            <a:noFill/>
            <a:ln w="19050" cap="flat" cmpd="sng">
              <a:solidFill>
                <a:srgbClr val="FFFFFF"/>
              </a:solidFill>
              <a:prstDash val="solid"/>
              <a:miter lim="5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432;p22">
              <a:extLst>
                <a:ext uri="{FF2B5EF4-FFF2-40B4-BE49-F238E27FC236}">
                  <a16:creationId xmlns:a16="http://schemas.microsoft.com/office/drawing/2014/main" id="{9447424B-AEB0-4D78-91B5-B869EF2004EF}"/>
                </a:ext>
              </a:extLst>
            </p:cNvPr>
            <p:cNvSpPr txBox="1"/>
            <p:nvPr/>
          </p:nvSpPr>
          <p:spPr>
            <a:xfrm>
              <a:off x="6311928" y="2607893"/>
              <a:ext cx="786493" cy="8295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3000" b="1" kern="0" dirty="0">
                  <a:solidFill>
                    <a:srgbClr val="FFFFFF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1</a:t>
              </a:r>
              <a:endParaRPr sz="3000" b="1" kern="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5" name="Google Shape;437;p22">
              <a:extLst>
                <a:ext uri="{FF2B5EF4-FFF2-40B4-BE49-F238E27FC236}">
                  <a16:creationId xmlns:a16="http://schemas.microsoft.com/office/drawing/2014/main" id="{688FAD01-BDF3-49D4-A4A5-531DF803F3B2}"/>
                </a:ext>
              </a:extLst>
            </p:cNvPr>
            <p:cNvSpPr txBox="1"/>
            <p:nvPr/>
          </p:nvSpPr>
          <p:spPr>
            <a:xfrm>
              <a:off x="7190430" y="2856467"/>
              <a:ext cx="1257997" cy="3984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b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s-MX" sz="1200" b="1" kern="0" dirty="0">
                  <a:solidFill>
                    <a:srgbClr val="FFFFFF"/>
                  </a:solidFill>
                  <a:latin typeface="Arial Narrow" panose="020B0606020202030204" pitchFamily="34" charset="0"/>
                  <a:ea typeface="Fira Sans Extra Condensed"/>
                  <a:cs typeface="Fira Sans Extra Condensed"/>
                  <a:sym typeface="Fira Sans Extra Condensed"/>
                </a:rPr>
                <a:t>ACTOS FORMALES Y VÁLIDOS</a:t>
              </a:r>
              <a:endParaRPr sz="1200" b="1" kern="0" dirty="0">
                <a:solidFill>
                  <a:srgbClr val="FFFFFF"/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0" name="Google Shape;442;p22">
              <a:extLst>
                <a:ext uri="{FF2B5EF4-FFF2-40B4-BE49-F238E27FC236}">
                  <a16:creationId xmlns:a16="http://schemas.microsoft.com/office/drawing/2014/main" id="{95B4C364-54BE-40D4-BBB2-CBC6DDDC5474}"/>
                </a:ext>
              </a:extLst>
            </p:cNvPr>
            <p:cNvSpPr txBox="1"/>
            <p:nvPr/>
          </p:nvSpPr>
          <p:spPr>
            <a:xfrm>
              <a:off x="8626793" y="2694476"/>
              <a:ext cx="2563600" cy="6469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182563" indent="-182563">
                <a:buClr>
                  <a:schemeClr val="bg1"/>
                </a:buClr>
                <a:buFont typeface="Arial" panose="020B0604020202020204" pitchFamily="34" charset="0"/>
                <a:buChar char="•"/>
              </a:pPr>
              <a:r>
                <a:rPr lang="es-MX" sz="1300" b="1" kern="0" dirty="0">
                  <a:solidFill>
                    <a:srgbClr val="FFFFFF"/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rPr>
                <a:t>Autoridades</a:t>
              </a:r>
              <a:r>
                <a:rPr lang="en" sz="1300" b="1" kern="0" dirty="0">
                  <a:solidFill>
                    <a:srgbClr val="FFFFFF"/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rPr>
                <a:t> facultadas</a:t>
              </a:r>
            </a:p>
            <a:p>
              <a:pPr marL="182563" indent="-182563">
                <a:buClr>
                  <a:schemeClr val="bg1"/>
                </a:buClr>
                <a:buFont typeface="Arial" panose="020B0604020202020204" pitchFamily="34" charset="0"/>
                <a:buChar char="•"/>
              </a:pPr>
              <a:endParaRPr lang="en" sz="100" b="1" kern="0" dirty="0">
                <a:solidFill>
                  <a:srgbClr val="FFFFFF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endParaRPr>
            </a:p>
            <a:p>
              <a:pPr marL="182563" indent="-182563">
                <a:buClr>
                  <a:schemeClr val="bg1"/>
                </a:buClr>
                <a:buFont typeface="Arial" panose="020B0604020202020204" pitchFamily="34" charset="0"/>
                <a:buChar char="•"/>
              </a:pPr>
              <a:r>
                <a:rPr lang="en" sz="1300" b="1" kern="0" dirty="0">
                  <a:solidFill>
                    <a:srgbClr val="FFFFFF"/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rPr>
                <a:t>Cumplimientos, obligaciones sustanciales</a:t>
              </a:r>
              <a:endParaRPr sz="1300" b="1" kern="0" dirty="0">
                <a:solidFill>
                  <a:srgbClr val="FFFFFF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61" name="Google Shape;443;p22">
            <a:extLst>
              <a:ext uri="{FF2B5EF4-FFF2-40B4-BE49-F238E27FC236}">
                <a16:creationId xmlns:a16="http://schemas.microsoft.com/office/drawing/2014/main" id="{A652C738-84FD-40CC-B6C2-49583E671D72}"/>
              </a:ext>
            </a:extLst>
          </p:cNvPr>
          <p:cNvSpPr txBox="1"/>
          <p:nvPr/>
        </p:nvSpPr>
        <p:spPr>
          <a:xfrm>
            <a:off x="8539739" y="3674250"/>
            <a:ext cx="2826949" cy="646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182563" indent="-182563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MX" sz="1400" b="1" kern="0" dirty="0">
                <a:solidFill>
                  <a:srgbClr val="FFFFFF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No</a:t>
            </a:r>
            <a:r>
              <a:rPr lang="en" sz="1400" b="1" kern="0" dirty="0">
                <a:solidFill>
                  <a:srgbClr val="FFFFFF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 cumple con obligaciones sustanciales</a:t>
            </a:r>
            <a:endParaRPr sz="1400" b="1" kern="0" dirty="0">
              <a:solidFill>
                <a:srgbClr val="FFFFFF"/>
              </a:solidFill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444;p22">
            <a:extLst>
              <a:ext uri="{FF2B5EF4-FFF2-40B4-BE49-F238E27FC236}">
                <a16:creationId xmlns:a16="http://schemas.microsoft.com/office/drawing/2014/main" id="{D978E72D-6315-47AE-9BD2-98C94CDD61C9}"/>
              </a:ext>
            </a:extLst>
          </p:cNvPr>
          <p:cNvSpPr txBox="1"/>
          <p:nvPr/>
        </p:nvSpPr>
        <p:spPr>
          <a:xfrm>
            <a:off x="8623846" y="4781396"/>
            <a:ext cx="2708128" cy="646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182563" indent="-182563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MX" sz="1400" b="1" kern="0" dirty="0">
                <a:solidFill>
                  <a:srgbClr val="FFFFFF"/>
                </a:solidFill>
                <a:latin typeface="Arial Narrow" panose="020B0606020202030204" pitchFamily="34" charset="0"/>
                <a:ea typeface="Roboto"/>
                <a:sym typeface="Roboto"/>
              </a:rPr>
              <a:t>Contrarios</a:t>
            </a:r>
            <a:r>
              <a:rPr lang="en" sz="1400" b="1" kern="0" dirty="0">
                <a:solidFill>
                  <a:srgbClr val="FFFFFF"/>
                </a:solidFill>
                <a:latin typeface="Arial Narrow" panose="020B0606020202030204" pitchFamily="34" charset="0"/>
                <a:ea typeface="Roboto"/>
                <a:sym typeface="Roboto"/>
              </a:rPr>
              <a:t> y sancionados por la norma</a:t>
            </a:r>
            <a:endParaRPr sz="1400" b="1" kern="0" dirty="0">
              <a:solidFill>
                <a:srgbClr val="FFFFFF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67" name="Google Shape;218;p18">
            <a:extLst>
              <a:ext uri="{FF2B5EF4-FFF2-40B4-BE49-F238E27FC236}">
                <a16:creationId xmlns:a16="http://schemas.microsoft.com/office/drawing/2014/main" id="{CA8F7C6A-DB44-4692-B251-7C31CF962B41}"/>
              </a:ext>
            </a:extLst>
          </p:cNvPr>
          <p:cNvSpPr/>
          <p:nvPr/>
        </p:nvSpPr>
        <p:spPr>
          <a:xfrm>
            <a:off x="547118" y="1914602"/>
            <a:ext cx="429634" cy="429634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8" name="Google Shape;219;p18">
            <a:extLst>
              <a:ext uri="{FF2B5EF4-FFF2-40B4-BE49-F238E27FC236}">
                <a16:creationId xmlns:a16="http://schemas.microsoft.com/office/drawing/2014/main" id="{D97F96BB-A1B1-41FD-BF4C-81F82B7DCF84}"/>
              </a:ext>
            </a:extLst>
          </p:cNvPr>
          <p:cNvSpPr/>
          <p:nvPr/>
        </p:nvSpPr>
        <p:spPr>
          <a:xfrm>
            <a:off x="612975" y="2020328"/>
            <a:ext cx="297858" cy="218298"/>
          </a:xfrm>
          <a:custGeom>
            <a:avLst/>
            <a:gdLst/>
            <a:ahLst/>
            <a:cxnLst/>
            <a:rect l="l" t="t" r="r" b="b"/>
            <a:pathLst>
              <a:path w="7439" h="5452" extrusionOk="0">
                <a:moveTo>
                  <a:pt x="6688" y="0"/>
                </a:moveTo>
                <a:cubicBezTo>
                  <a:pt x="6501" y="0"/>
                  <a:pt x="6317" y="85"/>
                  <a:pt x="6171" y="248"/>
                </a:cubicBezTo>
                <a:lnTo>
                  <a:pt x="3103" y="3717"/>
                </a:lnTo>
                <a:lnTo>
                  <a:pt x="1301" y="1349"/>
                </a:lnTo>
                <a:cubicBezTo>
                  <a:pt x="1183" y="1171"/>
                  <a:pt x="982" y="1075"/>
                  <a:pt x="776" y="1075"/>
                </a:cubicBezTo>
                <a:cubicBezTo>
                  <a:pt x="634" y="1075"/>
                  <a:pt x="490" y="1120"/>
                  <a:pt x="367" y="1215"/>
                </a:cubicBezTo>
                <a:cubicBezTo>
                  <a:pt x="67" y="1415"/>
                  <a:pt x="0" y="1849"/>
                  <a:pt x="234" y="2149"/>
                </a:cubicBezTo>
                <a:lnTo>
                  <a:pt x="2502" y="5185"/>
                </a:lnTo>
                <a:cubicBezTo>
                  <a:pt x="2602" y="5352"/>
                  <a:pt x="2802" y="5452"/>
                  <a:pt x="3002" y="5452"/>
                </a:cubicBezTo>
                <a:lnTo>
                  <a:pt x="3036" y="5452"/>
                </a:lnTo>
                <a:cubicBezTo>
                  <a:pt x="3236" y="5452"/>
                  <a:pt x="3436" y="5385"/>
                  <a:pt x="3570" y="5251"/>
                </a:cubicBezTo>
                <a:lnTo>
                  <a:pt x="7205" y="1149"/>
                </a:lnTo>
                <a:cubicBezTo>
                  <a:pt x="7439" y="848"/>
                  <a:pt x="7406" y="415"/>
                  <a:pt x="7139" y="181"/>
                </a:cubicBezTo>
                <a:cubicBezTo>
                  <a:pt x="7002" y="60"/>
                  <a:pt x="6844" y="0"/>
                  <a:pt x="668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9" name="Google Shape;224;p18">
            <a:extLst>
              <a:ext uri="{FF2B5EF4-FFF2-40B4-BE49-F238E27FC236}">
                <a16:creationId xmlns:a16="http://schemas.microsoft.com/office/drawing/2014/main" id="{64059CA5-B0C1-43B7-98AE-D6497CE4B572}"/>
              </a:ext>
            </a:extLst>
          </p:cNvPr>
          <p:cNvSpPr/>
          <p:nvPr/>
        </p:nvSpPr>
        <p:spPr>
          <a:xfrm rot="10800000">
            <a:off x="533528" y="2734813"/>
            <a:ext cx="429634" cy="42963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0" name="Google Shape;225;p18">
            <a:extLst>
              <a:ext uri="{FF2B5EF4-FFF2-40B4-BE49-F238E27FC236}">
                <a16:creationId xmlns:a16="http://schemas.microsoft.com/office/drawing/2014/main" id="{962BE490-8CF8-4B99-A58D-4E6F94AF3B49}"/>
              </a:ext>
            </a:extLst>
          </p:cNvPr>
          <p:cNvSpPr/>
          <p:nvPr/>
        </p:nvSpPr>
        <p:spPr>
          <a:xfrm>
            <a:off x="599453" y="2840427"/>
            <a:ext cx="297851" cy="218294"/>
          </a:xfrm>
          <a:custGeom>
            <a:avLst/>
            <a:gdLst/>
            <a:ahLst/>
            <a:cxnLst/>
            <a:rect l="l" t="t" r="r" b="b"/>
            <a:pathLst>
              <a:path w="7439" h="5452" extrusionOk="0">
                <a:moveTo>
                  <a:pt x="6688" y="0"/>
                </a:moveTo>
                <a:cubicBezTo>
                  <a:pt x="6501" y="0"/>
                  <a:pt x="6317" y="85"/>
                  <a:pt x="6171" y="248"/>
                </a:cubicBezTo>
                <a:lnTo>
                  <a:pt x="3103" y="3717"/>
                </a:lnTo>
                <a:lnTo>
                  <a:pt x="1301" y="1349"/>
                </a:lnTo>
                <a:cubicBezTo>
                  <a:pt x="1183" y="1171"/>
                  <a:pt x="982" y="1075"/>
                  <a:pt x="776" y="1075"/>
                </a:cubicBezTo>
                <a:cubicBezTo>
                  <a:pt x="634" y="1075"/>
                  <a:pt x="490" y="1120"/>
                  <a:pt x="367" y="1215"/>
                </a:cubicBezTo>
                <a:cubicBezTo>
                  <a:pt x="67" y="1415"/>
                  <a:pt x="0" y="1849"/>
                  <a:pt x="234" y="2149"/>
                </a:cubicBezTo>
                <a:lnTo>
                  <a:pt x="2502" y="5185"/>
                </a:lnTo>
                <a:cubicBezTo>
                  <a:pt x="2602" y="5352"/>
                  <a:pt x="2802" y="5452"/>
                  <a:pt x="3002" y="5452"/>
                </a:cubicBezTo>
                <a:lnTo>
                  <a:pt x="3036" y="5452"/>
                </a:lnTo>
                <a:cubicBezTo>
                  <a:pt x="3236" y="5452"/>
                  <a:pt x="3436" y="5385"/>
                  <a:pt x="3570" y="5251"/>
                </a:cubicBezTo>
                <a:lnTo>
                  <a:pt x="7205" y="1149"/>
                </a:lnTo>
                <a:cubicBezTo>
                  <a:pt x="7439" y="848"/>
                  <a:pt x="7406" y="415"/>
                  <a:pt x="7139" y="181"/>
                </a:cubicBezTo>
                <a:cubicBezTo>
                  <a:pt x="7002" y="60"/>
                  <a:pt x="6844" y="0"/>
                  <a:pt x="668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1" name="Google Shape;212;p18">
            <a:extLst>
              <a:ext uri="{FF2B5EF4-FFF2-40B4-BE49-F238E27FC236}">
                <a16:creationId xmlns:a16="http://schemas.microsoft.com/office/drawing/2014/main" id="{713A71E7-49C5-4FBC-BB2B-68AA4BE83B47}"/>
              </a:ext>
            </a:extLst>
          </p:cNvPr>
          <p:cNvSpPr/>
          <p:nvPr/>
        </p:nvSpPr>
        <p:spPr>
          <a:xfrm>
            <a:off x="533528" y="3676967"/>
            <a:ext cx="429634" cy="42963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2" name="Google Shape;213;p18">
            <a:extLst>
              <a:ext uri="{FF2B5EF4-FFF2-40B4-BE49-F238E27FC236}">
                <a16:creationId xmlns:a16="http://schemas.microsoft.com/office/drawing/2014/main" id="{8E5C7D88-DBAA-4B69-AA98-13BA240747C2}"/>
              </a:ext>
            </a:extLst>
          </p:cNvPr>
          <p:cNvSpPr/>
          <p:nvPr/>
        </p:nvSpPr>
        <p:spPr>
          <a:xfrm>
            <a:off x="599385" y="3782692"/>
            <a:ext cx="297851" cy="218294"/>
          </a:xfrm>
          <a:custGeom>
            <a:avLst/>
            <a:gdLst/>
            <a:ahLst/>
            <a:cxnLst/>
            <a:rect l="l" t="t" r="r" b="b"/>
            <a:pathLst>
              <a:path w="7439" h="5452" extrusionOk="0">
                <a:moveTo>
                  <a:pt x="6688" y="0"/>
                </a:moveTo>
                <a:cubicBezTo>
                  <a:pt x="6501" y="0"/>
                  <a:pt x="6317" y="85"/>
                  <a:pt x="6171" y="248"/>
                </a:cubicBezTo>
                <a:lnTo>
                  <a:pt x="3103" y="3717"/>
                </a:lnTo>
                <a:lnTo>
                  <a:pt x="1301" y="1349"/>
                </a:lnTo>
                <a:cubicBezTo>
                  <a:pt x="1183" y="1171"/>
                  <a:pt x="982" y="1075"/>
                  <a:pt x="776" y="1075"/>
                </a:cubicBezTo>
                <a:cubicBezTo>
                  <a:pt x="634" y="1075"/>
                  <a:pt x="490" y="1120"/>
                  <a:pt x="367" y="1215"/>
                </a:cubicBezTo>
                <a:cubicBezTo>
                  <a:pt x="67" y="1415"/>
                  <a:pt x="0" y="1849"/>
                  <a:pt x="234" y="2149"/>
                </a:cubicBezTo>
                <a:lnTo>
                  <a:pt x="2502" y="5185"/>
                </a:lnTo>
                <a:cubicBezTo>
                  <a:pt x="2602" y="5352"/>
                  <a:pt x="2802" y="5452"/>
                  <a:pt x="3002" y="5452"/>
                </a:cubicBezTo>
                <a:lnTo>
                  <a:pt x="3036" y="5452"/>
                </a:lnTo>
                <a:cubicBezTo>
                  <a:pt x="3236" y="5452"/>
                  <a:pt x="3436" y="5385"/>
                  <a:pt x="3570" y="5251"/>
                </a:cubicBezTo>
                <a:lnTo>
                  <a:pt x="7205" y="1149"/>
                </a:lnTo>
                <a:cubicBezTo>
                  <a:pt x="7439" y="848"/>
                  <a:pt x="7406" y="415"/>
                  <a:pt x="7139" y="181"/>
                </a:cubicBezTo>
                <a:cubicBezTo>
                  <a:pt x="7002" y="60"/>
                  <a:pt x="6844" y="0"/>
                  <a:pt x="668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3" name="Google Shape;186;p18">
            <a:extLst>
              <a:ext uri="{FF2B5EF4-FFF2-40B4-BE49-F238E27FC236}">
                <a16:creationId xmlns:a16="http://schemas.microsoft.com/office/drawing/2014/main" id="{6FCD9F63-4374-4C7B-ABBB-E7B492431322}"/>
              </a:ext>
            </a:extLst>
          </p:cNvPr>
          <p:cNvSpPr txBox="1"/>
          <p:nvPr/>
        </p:nvSpPr>
        <p:spPr>
          <a:xfrm>
            <a:off x="1138431" y="1940436"/>
            <a:ext cx="1495500" cy="4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400" b="1" kern="0" dirty="0">
                <a:solidFill>
                  <a:srgbClr val="000000"/>
                </a:solidFill>
                <a:latin typeface="Arial Narrow" panose="020B0606020202030204" pitchFamily="34" charset="0"/>
                <a:ea typeface="Fira Sans"/>
                <a:cs typeface="Fira Sans"/>
                <a:sym typeface="Fira Sans"/>
              </a:rPr>
              <a:t>Titular del derecho</a:t>
            </a:r>
            <a:endParaRPr sz="1400" b="1" kern="0" dirty="0">
              <a:solidFill>
                <a:srgbClr val="000000"/>
              </a:solidFill>
              <a:latin typeface="Arial Narrow" panose="020B0606020202030204" pitchFamily="34" charset="0"/>
              <a:ea typeface="Fira Sans"/>
              <a:cs typeface="Fira Sans"/>
              <a:sym typeface="Fira Sans"/>
            </a:endParaRPr>
          </a:p>
        </p:txBody>
      </p:sp>
      <p:sp>
        <p:nvSpPr>
          <p:cNvPr id="74" name="Google Shape;186;p18">
            <a:extLst>
              <a:ext uri="{FF2B5EF4-FFF2-40B4-BE49-F238E27FC236}">
                <a16:creationId xmlns:a16="http://schemas.microsoft.com/office/drawing/2014/main" id="{F63A3986-8407-42CF-BFD8-927FC77CE49C}"/>
              </a:ext>
            </a:extLst>
          </p:cNvPr>
          <p:cNvSpPr txBox="1"/>
          <p:nvPr/>
        </p:nvSpPr>
        <p:spPr>
          <a:xfrm>
            <a:off x="1138431" y="2720225"/>
            <a:ext cx="1495500" cy="4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400" b="1" kern="0" dirty="0">
                <a:solidFill>
                  <a:srgbClr val="000000"/>
                </a:solidFill>
                <a:latin typeface="Arial Narrow" panose="020B0606020202030204" pitchFamily="34" charset="0"/>
                <a:ea typeface="Fira Sans"/>
                <a:cs typeface="Fira Sans"/>
                <a:sym typeface="Fira Sans"/>
              </a:rPr>
              <a:t>Relación jurídica</a:t>
            </a:r>
            <a:endParaRPr sz="1400" b="1" kern="0" dirty="0">
              <a:solidFill>
                <a:srgbClr val="000000"/>
              </a:solidFill>
              <a:latin typeface="Arial Narrow" panose="020B0606020202030204" pitchFamily="34" charset="0"/>
              <a:ea typeface="Fira Sans"/>
              <a:cs typeface="Fira Sans"/>
              <a:sym typeface="Fira Sans"/>
            </a:endParaRPr>
          </a:p>
        </p:txBody>
      </p:sp>
      <p:sp>
        <p:nvSpPr>
          <p:cNvPr id="75" name="Google Shape;186;p18">
            <a:extLst>
              <a:ext uri="{FF2B5EF4-FFF2-40B4-BE49-F238E27FC236}">
                <a16:creationId xmlns:a16="http://schemas.microsoft.com/office/drawing/2014/main" id="{2B603603-666A-4DAA-8564-9CF16FB27098}"/>
              </a:ext>
            </a:extLst>
          </p:cNvPr>
          <p:cNvSpPr txBox="1"/>
          <p:nvPr/>
        </p:nvSpPr>
        <p:spPr>
          <a:xfrm>
            <a:off x="976691" y="3676967"/>
            <a:ext cx="1495500" cy="4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400" b="1" kern="0" dirty="0">
                <a:solidFill>
                  <a:srgbClr val="000000"/>
                </a:solidFill>
                <a:latin typeface="Arial Narrow" panose="020B0606020202030204" pitchFamily="34" charset="0"/>
                <a:ea typeface="Fira Sans"/>
                <a:cs typeface="Fira Sans"/>
                <a:sym typeface="Fira Sans"/>
              </a:rPr>
              <a:t>Titular de la obligación</a:t>
            </a:r>
            <a:endParaRPr sz="1400" b="1" kern="0" dirty="0">
              <a:solidFill>
                <a:srgbClr val="000000"/>
              </a:solidFill>
              <a:latin typeface="Arial Narrow" panose="020B0606020202030204" pitchFamily="34" charset="0"/>
              <a:ea typeface="Fira Sans"/>
              <a:cs typeface="Fira Sans"/>
              <a:sym typeface="Fira Sans"/>
            </a:endParaRPr>
          </a:p>
        </p:txBody>
      </p:sp>
      <p:sp>
        <p:nvSpPr>
          <p:cNvPr id="77" name="Google Shape;1594;p41">
            <a:extLst>
              <a:ext uri="{FF2B5EF4-FFF2-40B4-BE49-F238E27FC236}">
                <a16:creationId xmlns:a16="http://schemas.microsoft.com/office/drawing/2014/main" id="{C7C305F0-4273-4E0F-9B3B-4DCD0AA35D50}"/>
              </a:ext>
            </a:extLst>
          </p:cNvPr>
          <p:cNvSpPr/>
          <p:nvPr/>
        </p:nvSpPr>
        <p:spPr>
          <a:xfrm rot="5400000">
            <a:off x="704377" y="2609499"/>
            <a:ext cx="115053" cy="171756"/>
          </a:xfrm>
          <a:custGeom>
            <a:avLst/>
            <a:gdLst/>
            <a:ahLst/>
            <a:cxnLst/>
            <a:rect l="l" t="t" r="r" b="b"/>
            <a:pathLst>
              <a:path w="2329" h="3007" extrusionOk="0">
                <a:moveTo>
                  <a:pt x="1" y="1"/>
                </a:moveTo>
                <a:lnTo>
                  <a:pt x="1" y="3006"/>
                </a:lnTo>
                <a:lnTo>
                  <a:pt x="2328" y="1504"/>
                </a:lnTo>
                <a:lnTo>
                  <a:pt x="1" y="1"/>
                </a:lnTo>
                <a:close/>
              </a:path>
            </a:pathLst>
          </a:custGeom>
          <a:solidFill>
            <a:srgbClr val="C927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8" name="Google Shape;1594;p41">
            <a:extLst>
              <a:ext uri="{FF2B5EF4-FFF2-40B4-BE49-F238E27FC236}">
                <a16:creationId xmlns:a16="http://schemas.microsoft.com/office/drawing/2014/main" id="{4F1B40B4-A77F-496D-B783-943C974DE7D8}"/>
              </a:ext>
            </a:extLst>
          </p:cNvPr>
          <p:cNvSpPr/>
          <p:nvPr/>
        </p:nvSpPr>
        <p:spPr>
          <a:xfrm rot="5400000">
            <a:off x="3136327" y="4854630"/>
            <a:ext cx="115053" cy="171756"/>
          </a:xfrm>
          <a:custGeom>
            <a:avLst/>
            <a:gdLst/>
            <a:ahLst/>
            <a:cxnLst/>
            <a:rect l="l" t="t" r="r" b="b"/>
            <a:pathLst>
              <a:path w="2329" h="3007" extrusionOk="0">
                <a:moveTo>
                  <a:pt x="1" y="1"/>
                </a:moveTo>
                <a:lnTo>
                  <a:pt x="1" y="3006"/>
                </a:lnTo>
                <a:lnTo>
                  <a:pt x="2328" y="1504"/>
                </a:lnTo>
                <a:lnTo>
                  <a:pt x="1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9" name="Google Shape;1594;p41">
            <a:extLst>
              <a:ext uri="{FF2B5EF4-FFF2-40B4-BE49-F238E27FC236}">
                <a16:creationId xmlns:a16="http://schemas.microsoft.com/office/drawing/2014/main" id="{FA162784-B9B2-42ED-A101-93D1638F35DA}"/>
              </a:ext>
            </a:extLst>
          </p:cNvPr>
          <p:cNvSpPr/>
          <p:nvPr/>
        </p:nvSpPr>
        <p:spPr>
          <a:xfrm rot="5400000">
            <a:off x="707961" y="3559291"/>
            <a:ext cx="115053" cy="171756"/>
          </a:xfrm>
          <a:custGeom>
            <a:avLst/>
            <a:gdLst/>
            <a:ahLst/>
            <a:cxnLst/>
            <a:rect l="l" t="t" r="r" b="b"/>
            <a:pathLst>
              <a:path w="2329" h="3007" extrusionOk="0">
                <a:moveTo>
                  <a:pt x="1" y="1"/>
                </a:moveTo>
                <a:lnTo>
                  <a:pt x="1" y="3006"/>
                </a:lnTo>
                <a:lnTo>
                  <a:pt x="2328" y="1504"/>
                </a:lnTo>
                <a:lnTo>
                  <a:pt x="1" y="1"/>
                </a:lnTo>
                <a:close/>
              </a:path>
            </a:pathLst>
          </a:custGeom>
          <a:solidFill>
            <a:srgbClr val="C927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98" name="Grupo 97">
            <a:extLst>
              <a:ext uri="{FF2B5EF4-FFF2-40B4-BE49-F238E27FC236}">
                <a16:creationId xmlns:a16="http://schemas.microsoft.com/office/drawing/2014/main" id="{CCF293EA-3C22-4045-8DB6-8EB36E893B7B}"/>
              </a:ext>
            </a:extLst>
          </p:cNvPr>
          <p:cNvGrpSpPr/>
          <p:nvPr/>
        </p:nvGrpSpPr>
        <p:grpSpPr>
          <a:xfrm>
            <a:off x="1105852" y="4852099"/>
            <a:ext cx="2745802" cy="1883628"/>
            <a:chOff x="1195525" y="1211649"/>
            <a:chExt cx="3430116" cy="2801176"/>
          </a:xfrm>
        </p:grpSpPr>
        <p:sp>
          <p:nvSpPr>
            <p:cNvPr id="80" name="Google Shape;2509;p44">
              <a:extLst>
                <a:ext uri="{FF2B5EF4-FFF2-40B4-BE49-F238E27FC236}">
                  <a16:creationId xmlns:a16="http://schemas.microsoft.com/office/drawing/2014/main" id="{7169A9BC-020D-4069-9885-9545EE7B70B8}"/>
                </a:ext>
              </a:extLst>
            </p:cNvPr>
            <p:cNvSpPr/>
            <p:nvPr/>
          </p:nvSpPr>
          <p:spPr>
            <a:xfrm>
              <a:off x="1195525" y="3105828"/>
              <a:ext cx="711000" cy="480900"/>
            </a:xfrm>
            <a:prstGeom prst="chevron">
              <a:avLst>
                <a:gd name="adj" fmla="val 22952"/>
              </a:avLst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2510;p44">
              <a:extLst>
                <a:ext uri="{FF2B5EF4-FFF2-40B4-BE49-F238E27FC236}">
                  <a16:creationId xmlns:a16="http://schemas.microsoft.com/office/drawing/2014/main" id="{E1D1CD34-E96A-438C-9A82-BF4BCBF64234}"/>
                </a:ext>
              </a:extLst>
            </p:cNvPr>
            <p:cNvSpPr/>
            <p:nvPr/>
          </p:nvSpPr>
          <p:spPr>
            <a:xfrm>
              <a:off x="2887226" y="2855643"/>
              <a:ext cx="872100" cy="993900"/>
            </a:xfrm>
            <a:prstGeom prst="rightArrow">
              <a:avLst>
                <a:gd name="adj1" fmla="val 50000"/>
                <a:gd name="adj2" fmla="val 49746"/>
              </a:avLst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2512;p44">
              <a:extLst>
                <a:ext uri="{FF2B5EF4-FFF2-40B4-BE49-F238E27FC236}">
                  <a16:creationId xmlns:a16="http://schemas.microsoft.com/office/drawing/2014/main" id="{A0479D47-1A40-497C-BF93-883B3E505B5D}"/>
                </a:ext>
              </a:extLst>
            </p:cNvPr>
            <p:cNvSpPr/>
            <p:nvPr/>
          </p:nvSpPr>
          <p:spPr>
            <a:xfrm>
              <a:off x="1801114" y="2736822"/>
              <a:ext cx="1327795" cy="1231947"/>
            </a:xfrm>
            <a:prstGeom prst="roundRect">
              <a:avLst>
                <a:gd name="adj" fmla="val 16667"/>
              </a:avLst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2513;p44">
              <a:extLst>
                <a:ext uri="{FF2B5EF4-FFF2-40B4-BE49-F238E27FC236}">
                  <a16:creationId xmlns:a16="http://schemas.microsoft.com/office/drawing/2014/main" id="{2F7C3160-DF18-41BE-BB21-2DF761684845}"/>
                </a:ext>
              </a:extLst>
            </p:cNvPr>
            <p:cNvSpPr txBox="1"/>
            <p:nvPr/>
          </p:nvSpPr>
          <p:spPr>
            <a:xfrm>
              <a:off x="1738396" y="2780879"/>
              <a:ext cx="1476405" cy="12319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</a:pPr>
              <a:r>
                <a:rPr lang="en" sz="1300" b="1" kern="0" dirty="0">
                  <a:solidFill>
                    <a:srgbClr val="000000"/>
                  </a:solidFill>
                  <a:latin typeface="Arial Narrow" panose="020B0606020202030204" pitchFamily="34" charset="0"/>
                  <a:sym typeface="Fira Sans"/>
                </a:rPr>
                <a:t>Identificar responsables</a:t>
              </a:r>
              <a:endParaRPr sz="1300" b="1" kern="0" dirty="0">
                <a:solidFill>
                  <a:srgbClr val="000000"/>
                </a:solidFill>
                <a:latin typeface="Arial Narrow" panose="020B0606020202030204" pitchFamily="34" charset="0"/>
                <a:sym typeface="Fira Sans"/>
              </a:endParaRPr>
            </a:p>
          </p:txBody>
        </p:sp>
        <p:cxnSp>
          <p:nvCxnSpPr>
            <p:cNvPr id="86" name="Google Shape;2515;p44">
              <a:extLst>
                <a:ext uri="{FF2B5EF4-FFF2-40B4-BE49-F238E27FC236}">
                  <a16:creationId xmlns:a16="http://schemas.microsoft.com/office/drawing/2014/main" id="{28482C5A-D77D-416A-A913-EF0BE9F6AC2B}"/>
                </a:ext>
              </a:extLst>
            </p:cNvPr>
            <p:cNvCxnSpPr/>
            <p:nvPr/>
          </p:nvCxnSpPr>
          <p:spPr>
            <a:xfrm rot="10800000">
              <a:off x="3750841" y="3347974"/>
              <a:ext cx="874800" cy="0"/>
            </a:xfrm>
            <a:prstGeom prst="straightConnector1">
              <a:avLst/>
            </a:prstGeom>
            <a:noFill/>
            <a:ln w="19050" cap="flat" cmpd="sng">
              <a:solidFill>
                <a:srgbClr val="93C47D"/>
              </a:solidFill>
              <a:prstDash val="dot"/>
              <a:round/>
              <a:headEnd type="oval" w="med" len="med"/>
              <a:tailEnd type="none" w="med" len="med"/>
            </a:ln>
          </p:spPr>
        </p:cxnSp>
        <p:grpSp>
          <p:nvGrpSpPr>
            <p:cNvPr id="87" name="Google Shape;2516;p44">
              <a:extLst>
                <a:ext uri="{FF2B5EF4-FFF2-40B4-BE49-F238E27FC236}">
                  <a16:creationId xmlns:a16="http://schemas.microsoft.com/office/drawing/2014/main" id="{84A1B7FD-B54B-45D9-B56D-88A9F329C402}"/>
                </a:ext>
              </a:extLst>
            </p:cNvPr>
            <p:cNvGrpSpPr/>
            <p:nvPr/>
          </p:nvGrpSpPr>
          <p:grpSpPr>
            <a:xfrm>
              <a:off x="1398153" y="3186506"/>
              <a:ext cx="278845" cy="319545"/>
              <a:chOff x="2890050" y="2318350"/>
              <a:chExt cx="259150" cy="296975"/>
            </a:xfrm>
          </p:grpSpPr>
          <p:sp>
            <p:nvSpPr>
              <p:cNvPr id="88" name="Google Shape;2517;p44">
                <a:extLst>
                  <a:ext uri="{FF2B5EF4-FFF2-40B4-BE49-F238E27FC236}">
                    <a16:creationId xmlns:a16="http://schemas.microsoft.com/office/drawing/2014/main" id="{7A9AC59D-71A6-4B6A-859F-052BE6E75CDB}"/>
                  </a:ext>
                </a:extLst>
              </p:cNvPr>
              <p:cNvSpPr/>
              <p:nvPr/>
            </p:nvSpPr>
            <p:spPr>
              <a:xfrm>
                <a:off x="2936525" y="2353025"/>
                <a:ext cx="160700" cy="155975"/>
              </a:xfrm>
              <a:custGeom>
                <a:avLst/>
                <a:gdLst/>
                <a:ahLst/>
                <a:cxnLst/>
                <a:rect l="l" t="t" r="r" b="b"/>
                <a:pathLst>
                  <a:path w="6428" h="6239" extrusionOk="0">
                    <a:moveTo>
                      <a:pt x="3371" y="2048"/>
                    </a:moveTo>
                    <a:cubicBezTo>
                      <a:pt x="3749" y="2048"/>
                      <a:pt x="4064" y="2363"/>
                      <a:pt x="4064" y="2773"/>
                    </a:cubicBezTo>
                    <a:cubicBezTo>
                      <a:pt x="4064" y="3151"/>
                      <a:pt x="3749" y="3466"/>
                      <a:pt x="3371" y="3466"/>
                    </a:cubicBezTo>
                    <a:cubicBezTo>
                      <a:pt x="2961" y="3466"/>
                      <a:pt x="2646" y="3151"/>
                      <a:pt x="2646" y="2773"/>
                    </a:cubicBezTo>
                    <a:cubicBezTo>
                      <a:pt x="2646" y="2363"/>
                      <a:pt x="2961" y="2048"/>
                      <a:pt x="3371" y="2048"/>
                    </a:cubicBezTo>
                    <a:close/>
                    <a:moveTo>
                      <a:pt x="3308" y="662"/>
                    </a:moveTo>
                    <a:cubicBezTo>
                      <a:pt x="4663" y="662"/>
                      <a:pt x="5734" y="1764"/>
                      <a:pt x="5734" y="3119"/>
                    </a:cubicBezTo>
                    <a:cubicBezTo>
                      <a:pt x="5734" y="3655"/>
                      <a:pt x="5513" y="4159"/>
                      <a:pt x="5167" y="4663"/>
                    </a:cubicBezTo>
                    <a:cubicBezTo>
                      <a:pt x="4978" y="4253"/>
                      <a:pt x="4694" y="3938"/>
                      <a:pt x="4316" y="3686"/>
                    </a:cubicBezTo>
                    <a:cubicBezTo>
                      <a:pt x="4537" y="3466"/>
                      <a:pt x="4694" y="3119"/>
                      <a:pt x="4694" y="2741"/>
                    </a:cubicBezTo>
                    <a:cubicBezTo>
                      <a:pt x="4694" y="2016"/>
                      <a:pt x="4064" y="1386"/>
                      <a:pt x="3308" y="1386"/>
                    </a:cubicBezTo>
                    <a:cubicBezTo>
                      <a:pt x="2583" y="1386"/>
                      <a:pt x="1953" y="2016"/>
                      <a:pt x="1953" y="2741"/>
                    </a:cubicBezTo>
                    <a:cubicBezTo>
                      <a:pt x="1953" y="3119"/>
                      <a:pt x="2111" y="3466"/>
                      <a:pt x="2331" y="3686"/>
                    </a:cubicBezTo>
                    <a:cubicBezTo>
                      <a:pt x="1953" y="3907"/>
                      <a:pt x="1670" y="4253"/>
                      <a:pt x="1481" y="4663"/>
                    </a:cubicBezTo>
                    <a:cubicBezTo>
                      <a:pt x="1008" y="4096"/>
                      <a:pt x="851" y="3434"/>
                      <a:pt x="914" y="2773"/>
                    </a:cubicBezTo>
                    <a:cubicBezTo>
                      <a:pt x="1071" y="1670"/>
                      <a:pt x="2048" y="662"/>
                      <a:pt x="3308" y="662"/>
                    </a:cubicBezTo>
                    <a:close/>
                    <a:moveTo>
                      <a:pt x="3308" y="4190"/>
                    </a:moveTo>
                    <a:cubicBezTo>
                      <a:pt x="3938" y="4190"/>
                      <a:pt x="4442" y="4600"/>
                      <a:pt x="4663" y="5167"/>
                    </a:cubicBezTo>
                    <a:cubicBezTo>
                      <a:pt x="4253" y="5387"/>
                      <a:pt x="3844" y="5545"/>
                      <a:pt x="3308" y="5545"/>
                    </a:cubicBezTo>
                    <a:cubicBezTo>
                      <a:pt x="2835" y="5545"/>
                      <a:pt x="2363" y="5387"/>
                      <a:pt x="1985" y="5167"/>
                    </a:cubicBezTo>
                    <a:cubicBezTo>
                      <a:pt x="2142" y="4568"/>
                      <a:pt x="2678" y="4190"/>
                      <a:pt x="3308" y="4190"/>
                    </a:cubicBezTo>
                    <a:close/>
                    <a:moveTo>
                      <a:pt x="3308" y="0"/>
                    </a:moveTo>
                    <a:cubicBezTo>
                      <a:pt x="1701" y="0"/>
                      <a:pt x="410" y="1229"/>
                      <a:pt x="252" y="2678"/>
                    </a:cubicBezTo>
                    <a:cubicBezTo>
                      <a:pt x="0" y="4600"/>
                      <a:pt x="1481" y="6238"/>
                      <a:pt x="3308" y="6238"/>
                    </a:cubicBezTo>
                    <a:cubicBezTo>
                      <a:pt x="5041" y="6238"/>
                      <a:pt x="6427" y="4820"/>
                      <a:pt x="6427" y="3119"/>
                    </a:cubicBezTo>
                    <a:cubicBezTo>
                      <a:pt x="6427" y="1386"/>
                      <a:pt x="5009" y="0"/>
                      <a:pt x="330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2518;p44">
                <a:extLst>
                  <a:ext uri="{FF2B5EF4-FFF2-40B4-BE49-F238E27FC236}">
                    <a16:creationId xmlns:a16="http://schemas.microsoft.com/office/drawing/2014/main" id="{DE6C0FFF-ED7C-479B-9F3C-BBAA19462BF9}"/>
                  </a:ext>
                </a:extLst>
              </p:cNvPr>
              <p:cNvSpPr/>
              <p:nvPr/>
            </p:nvSpPr>
            <p:spPr>
              <a:xfrm>
                <a:off x="2890050" y="2318350"/>
                <a:ext cx="259150" cy="296975"/>
              </a:xfrm>
              <a:custGeom>
                <a:avLst/>
                <a:gdLst/>
                <a:ahLst/>
                <a:cxnLst/>
                <a:rect l="l" t="t" r="r" b="b"/>
                <a:pathLst>
                  <a:path w="10366" h="11879" extrusionOk="0">
                    <a:moveTo>
                      <a:pt x="5167" y="694"/>
                    </a:moveTo>
                    <a:cubicBezTo>
                      <a:pt x="7309" y="694"/>
                      <a:pt x="9011" y="2427"/>
                      <a:pt x="9011" y="4506"/>
                    </a:cubicBezTo>
                    <a:cubicBezTo>
                      <a:pt x="9011" y="5640"/>
                      <a:pt x="8475" y="6711"/>
                      <a:pt x="7656" y="7405"/>
                    </a:cubicBezTo>
                    <a:lnTo>
                      <a:pt x="5167" y="9547"/>
                    </a:lnTo>
                    <a:lnTo>
                      <a:pt x="2710" y="7405"/>
                    </a:lnTo>
                    <a:cubicBezTo>
                      <a:pt x="1796" y="6585"/>
                      <a:pt x="1229" y="5420"/>
                      <a:pt x="1386" y="4034"/>
                    </a:cubicBezTo>
                    <a:cubicBezTo>
                      <a:pt x="1575" y="2206"/>
                      <a:pt x="3151" y="694"/>
                      <a:pt x="5167" y="694"/>
                    </a:cubicBezTo>
                    <a:close/>
                    <a:moveTo>
                      <a:pt x="8475" y="8980"/>
                    </a:moveTo>
                    <a:lnTo>
                      <a:pt x="9546" y="11122"/>
                    </a:lnTo>
                    <a:lnTo>
                      <a:pt x="977" y="11122"/>
                    </a:lnTo>
                    <a:lnTo>
                      <a:pt x="2017" y="8980"/>
                    </a:lnTo>
                    <a:lnTo>
                      <a:pt x="3529" y="8980"/>
                    </a:lnTo>
                    <a:lnTo>
                      <a:pt x="4978" y="10240"/>
                    </a:lnTo>
                    <a:cubicBezTo>
                      <a:pt x="5073" y="10272"/>
                      <a:pt x="5136" y="10335"/>
                      <a:pt x="5230" y="10335"/>
                    </a:cubicBezTo>
                    <a:cubicBezTo>
                      <a:pt x="5293" y="10335"/>
                      <a:pt x="5388" y="10272"/>
                      <a:pt x="5451" y="10240"/>
                    </a:cubicBezTo>
                    <a:lnTo>
                      <a:pt x="6900" y="8980"/>
                    </a:lnTo>
                    <a:close/>
                    <a:moveTo>
                      <a:pt x="5107" y="1"/>
                    </a:moveTo>
                    <a:cubicBezTo>
                      <a:pt x="2772" y="1"/>
                      <a:pt x="912" y="1815"/>
                      <a:pt x="662" y="3939"/>
                    </a:cubicBezTo>
                    <a:cubicBezTo>
                      <a:pt x="441" y="5483"/>
                      <a:pt x="1040" y="6932"/>
                      <a:pt x="2174" y="7940"/>
                    </a:cubicBezTo>
                    <a:lnTo>
                      <a:pt x="2615" y="8318"/>
                    </a:lnTo>
                    <a:lnTo>
                      <a:pt x="1638" y="8318"/>
                    </a:lnTo>
                    <a:cubicBezTo>
                      <a:pt x="1575" y="8318"/>
                      <a:pt x="1481" y="8413"/>
                      <a:pt x="1449" y="8507"/>
                    </a:cubicBezTo>
                    <a:lnTo>
                      <a:pt x="63" y="11343"/>
                    </a:lnTo>
                    <a:cubicBezTo>
                      <a:pt x="0" y="11469"/>
                      <a:pt x="0" y="11595"/>
                      <a:pt x="63" y="11721"/>
                    </a:cubicBezTo>
                    <a:cubicBezTo>
                      <a:pt x="126" y="11815"/>
                      <a:pt x="221" y="11878"/>
                      <a:pt x="347" y="11878"/>
                    </a:cubicBezTo>
                    <a:lnTo>
                      <a:pt x="10019" y="11878"/>
                    </a:lnTo>
                    <a:cubicBezTo>
                      <a:pt x="10145" y="11878"/>
                      <a:pt x="10271" y="11784"/>
                      <a:pt x="10302" y="11721"/>
                    </a:cubicBezTo>
                    <a:cubicBezTo>
                      <a:pt x="10365" y="11595"/>
                      <a:pt x="10365" y="11469"/>
                      <a:pt x="10302" y="11343"/>
                    </a:cubicBezTo>
                    <a:lnTo>
                      <a:pt x="8916" y="8507"/>
                    </a:lnTo>
                    <a:cubicBezTo>
                      <a:pt x="8885" y="8413"/>
                      <a:pt x="8727" y="8318"/>
                      <a:pt x="8601" y="8318"/>
                    </a:cubicBezTo>
                    <a:lnTo>
                      <a:pt x="7624" y="8318"/>
                    </a:lnTo>
                    <a:lnTo>
                      <a:pt x="8065" y="7940"/>
                    </a:lnTo>
                    <a:cubicBezTo>
                      <a:pt x="9042" y="7090"/>
                      <a:pt x="9641" y="5829"/>
                      <a:pt x="9641" y="4506"/>
                    </a:cubicBezTo>
                    <a:cubicBezTo>
                      <a:pt x="9641" y="2049"/>
                      <a:pt x="7656" y="1"/>
                      <a:pt x="5167" y="1"/>
                    </a:cubicBezTo>
                    <a:cubicBezTo>
                      <a:pt x="5147" y="1"/>
                      <a:pt x="5127" y="1"/>
                      <a:pt x="51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0" name="Google Shape;2519;p44">
              <a:extLst>
                <a:ext uri="{FF2B5EF4-FFF2-40B4-BE49-F238E27FC236}">
                  <a16:creationId xmlns:a16="http://schemas.microsoft.com/office/drawing/2014/main" id="{44E26F05-803D-4330-9499-8FA6CFED87BA}"/>
                </a:ext>
              </a:extLst>
            </p:cNvPr>
            <p:cNvSpPr/>
            <p:nvPr/>
          </p:nvSpPr>
          <p:spPr>
            <a:xfrm>
              <a:off x="1195525" y="1627897"/>
              <a:ext cx="711000" cy="480900"/>
            </a:xfrm>
            <a:prstGeom prst="chevron">
              <a:avLst>
                <a:gd name="adj" fmla="val 22952"/>
              </a:avLst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2520;p44">
              <a:extLst>
                <a:ext uri="{FF2B5EF4-FFF2-40B4-BE49-F238E27FC236}">
                  <a16:creationId xmlns:a16="http://schemas.microsoft.com/office/drawing/2014/main" id="{72CB3BB9-1E01-46F4-91C2-635D77CEF630}"/>
                </a:ext>
              </a:extLst>
            </p:cNvPr>
            <p:cNvSpPr/>
            <p:nvPr/>
          </p:nvSpPr>
          <p:spPr>
            <a:xfrm>
              <a:off x="2880698" y="1371238"/>
              <a:ext cx="872100" cy="993900"/>
            </a:xfrm>
            <a:prstGeom prst="rightArrow">
              <a:avLst>
                <a:gd name="adj1" fmla="val 50000"/>
                <a:gd name="adj2" fmla="val 49746"/>
              </a:avLst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2521;p44">
              <a:extLst>
                <a:ext uri="{FF2B5EF4-FFF2-40B4-BE49-F238E27FC236}">
                  <a16:creationId xmlns:a16="http://schemas.microsoft.com/office/drawing/2014/main" id="{057F838F-7038-41C8-ABB9-F3A75A592FF0}"/>
                </a:ext>
              </a:extLst>
            </p:cNvPr>
            <p:cNvSpPr/>
            <p:nvPr/>
          </p:nvSpPr>
          <p:spPr>
            <a:xfrm>
              <a:off x="1794586" y="1253143"/>
              <a:ext cx="1327795" cy="1231947"/>
            </a:xfrm>
            <a:prstGeom prst="roundRect">
              <a:avLst>
                <a:gd name="adj" fmla="val 16667"/>
              </a:avLst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2522;p44">
              <a:extLst>
                <a:ext uri="{FF2B5EF4-FFF2-40B4-BE49-F238E27FC236}">
                  <a16:creationId xmlns:a16="http://schemas.microsoft.com/office/drawing/2014/main" id="{1B2F2FC9-345A-4FED-BC19-1A7E7EAC2F50}"/>
                </a:ext>
              </a:extLst>
            </p:cNvPr>
            <p:cNvSpPr txBox="1"/>
            <p:nvPr/>
          </p:nvSpPr>
          <p:spPr>
            <a:xfrm>
              <a:off x="1823885" y="1211649"/>
              <a:ext cx="1269299" cy="11534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1100" b="1" kern="0" dirty="0">
                  <a:solidFill>
                    <a:srgbClr val="000000"/>
                  </a:solidFill>
                  <a:latin typeface="Arial Narrow" panose="020B0606020202030204" pitchFamily="34" charset="0"/>
                  <a:ea typeface="Fira Sans"/>
                  <a:cs typeface="Fira Sans"/>
                  <a:sym typeface="Fira Sans"/>
                </a:rPr>
                <a:t>La investigación pretende reconstruir los hechos </a:t>
              </a:r>
              <a:endParaRPr sz="1050" b="1" kern="0" dirty="0">
                <a:solidFill>
                  <a:srgbClr val="000000"/>
                </a:solidFill>
                <a:latin typeface="Arial Narrow" panose="020B0606020202030204" pitchFamily="34" charset="0"/>
                <a:ea typeface="Fira Sans"/>
                <a:cs typeface="Fira Sans"/>
                <a:sym typeface="Fira Sans"/>
              </a:endParaRPr>
            </a:p>
          </p:txBody>
        </p:sp>
        <p:sp>
          <p:nvSpPr>
            <p:cNvPr id="97" name="Google Shape;2526;p44">
              <a:extLst>
                <a:ext uri="{FF2B5EF4-FFF2-40B4-BE49-F238E27FC236}">
                  <a16:creationId xmlns:a16="http://schemas.microsoft.com/office/drawing/2014/main" id="{0C487FB0-2B9B-4B4E-A569-FDC8768563AE}"/>
                </a:ext>
              </a:extLst>
            </p:cNvPr>
            <p:cNvSpPr/>
            <p:nvPr/>
          </p:nvSpPr>
          <p:spPr>
            <a:xfrm>
              <a:off x="1414248" y="1711499"/>
              <a:ext cx="246646" cy="318657"/>
            </a:xfrm>
            <a:custGeom>
              <a:avLst/>
              <a:gdLst/>
              <a:ahLst/>
              <a:cxnLst/>
              <a:rect l="l" t="t" r="r" b="b"/>
              <a:pathLst>
                <a:path w="9169" h="11846" extrusionOk="0">
                  <a:moveTo>
                    <a:pt x="4695" y="2079"/>
                  </a:moveTo>
                  <a:cubicBezTo>
                    <a:pt x="5073" y="2079"/>
                    <a:pt x="5388" y="2394"/>
                    <a:pt x="5388" y="2772"/>
                  </a:cubicBezTo>
                  <a:cubicBezTo>
                    <a:pt x="5388" y="3181"/>
                    <a:pt x="5073" y="3496"/>
                    <a:pt x="4695" y="3496"/>
                  </a:cubicBezTo>
                  <a:cubicBezTo>
                    <a:pt x="4285" y="3496"/>
                    <a:pt x="3970" y="3181"/>
                    <a:pt x="3970" y="2772"/>
                  </a:cubicBezTo>
                  <a:cubicBezTo>
                    <a:pt x="3970" y="2394"/>
                    <a:pt x="4285" y="2079"/>
                    <a:pt x="4695" y="2079"/>
                  </a:cubicBezTo>
                  <a:close/>
                  <a:moveTo>
                    <a:pt x="4695" y="4189"/>
                  </a:moveTo>
                  <a:cubicBezTo>
                    <a:pt x="5640" y="4189"/>
                    <a:pt x="6428" y="4977"/>
                    <a:pt x="6428" y="5922"/>
                  </a:cubicBezTo>
                  <a:lnTo>
                    <a:pt x="6428" y="6300"/>
                  </a:lnTo>
                  <a:lnTo>
                    <a:pt x="2962" y="6300"/>
                  </a:lnTo>
                  <a:lnTo>
                    <a:pt x="2962" y="5922"/>
                  </a:lnTo>
                  <a:cubicBezTo>
                    <a:pt x="2962" y="4945"/>
                    <a:pt x="3750" y="4189"/>
                    <a:pt x="4695" y="4189"/>
                  </a:cubicBezTo>
                  <a:close/>
                  <a:moveTo>
                    <a:pt x="4730" y="664"/>
                  </a:moveTo>
                  <a:cubicBezTo>
                    <a:pt x="6870" y="664"/>
                    <a:pt x="8538" y="2418"/>
                    <a:pt x="8538" y="4473"/>
                  </a:cubicBezTo>
                  <a:cubicBezTo>
                    <a:pt x="8538" y="5544"/>
                    <a:pt x="8097" y="6552"/>
                    <a:pt x="7310" y="7277"/>
                  </a:cubicBezTo>
                  <a:cubicBezTo>
                    <a:pt x="7215" y="7403"/>
                    <a:pt x="7121" y="7466"/>
                    <a:pt x="6995" y="7497"/>
                  </a:cubicBezTo>
                  <a:cubicBezTo>
                    <a:pt x="6774" y="7718"/>
                    <a:pt x="6522" y="7907"/>
                    <a:pt x="6459" y="8285"/>
                  </a:cubicBezTo>
                  <a:lnTo>
                    <a:pt x="5041" y="8285"/>
                  </a:lnTo>
                  <a:lnTo>
                    <a:pt x="5041" y="6993"/>
                  </a:lnTo>
                  <a:lnTo>
                    <a:pt x="6774" y="6993"/>
                  </a:lnTo>
                  <a:cubicBezTo>
                    <a:pt x="6963" y="6993"/>
                    <a:pt x="7121" y="6836"/>
                    <a:pt x="7121" y="6647"/>
                  </a:cubicBezTo>
                  <a:lnTo>
                    <a:pt x="7121" y="5922"/>
                  </a:lnTo>
                  <a:cubicBezTo>
                    <a:pt x="7121" y="4945"/>
                    <a:pt x="6585" y="4126"/>
                    <a:pt x="5734" y="3717"/>
                  </a:cubicBezTo>
                  <a:cubicBezTo>
                    <a:pt x="5987" y="3496"/>
                    <a:pt x="6113" y="3181"/>
                    <a:pt x="6113" y="2835"/>
                  </a:cubicBezTo>
                  <a:cubicBezTo>
                    <a:pt x="6113" y="2079"/>
                    <a:pt x="5482" y="1448"/>
                    <a:pt x="4726" y="1448"/>
                  </a:cubicBezTo>
                  <a:cubicBezTo>
                    <a:pt x="3970" y="1448"/>
                    <a:pt x="3340" y="2079"/>
                    <a:pt x="3340" y="2835"/>
                  </a:cubicBezTo>
                  <a:cubicBezTo>
                    <a:pt x="3340" y="3181"/>
                    <a:pt x="3466" y="3496"/>
                    <a:pt x="3687" y="3717"/>
                  </a:cubicBezTo>
                  <a:cubicBezTo>
                    <a:pt x="2868" y="4126"/>
                    <a:pt x="2332" y="4945"/>
                    <a:pt x="2332" y="5922"/>
                  </a:cubicBezTo>
                  <a:lnTo>
                    <a:pt x="2332" y="6647"/>
                  </a:lnTo>
                  <a:cubicBezTo>
                    <a:pt x="2332" y="6836"/>
                    <a:pt x="2489" y="6993"/>
                    <a:pt x="2679" y="6993"/>
                  </a:cubicBezTo>
                  <a:lnTo>
                    <a:pt x="4411" y="6993"/>
                  </a:lnTo>
                  <a:lnTo>
                    <a:pt x="4411" y="8411"/>
                  </a:lnTo>
                  <a:lnTo>
                    <a:pt x="2931" y="8411"/>
                  </a:lnTo>
                  <a:lnTo>
                    <a:pt x="2931" y="8380"/>
                  </a:lnTo>
                  <a:cubicBezTo>
                    <a:pt x="2836" y="7938"/>
                    <a:pt x="2615" y="7749"/>
                    <a:pt x="2363" y="7560"/>
                  </a:cubicBezTo>
                  <a:cubicBezTo>
                    <a:pt x="2300" y="7466"/>
                    <a:pt x="2174" y="7403"/>
                    <a:pt x="2048" y="7277"/>
                  </a:cubicBezTo>
                  <a:cubicBezTo>
                    <a:pt x="1135" y="6395"/>
                    <a:pt x="757" y="5135"/>
                    <a:pt x="946" y="3874"/>
                  </a:cubicBezTo>
                  <a:cubicBezTo>
                    <a:pt x="1198" y="2236"/>
                    <a:pt x="2615" y="881"/>
                    <a:pt x="4254" y="692"/>
                  </a:cubicBezTo>
                  <a:cubicBezTo>
                    <a:pt x="4415" y="673"/>
                    <a:pt x="4574" y="664"/>
                    <a:pt x="4730" y="664"/>
                  </a:cubicBezTo>
                  <a:close/>
                  <a:moveTo>
                    <a:pt x="6428" y="9073"/>
                  </a:moveTo>
                  <a:lnTo>
                    <a:pt x="6428" y="9419"/>
                  </a:lnTo>
                  <a:cubicBezTo>
                    <a:pt x="6428" y="9640"/>
                    <a:pt x="6270" y="9797"/>
                    <a:pt x="6081" y="9797"/>
                  </a:cubicBezTo>
                  <a:lnTo>
                    <a:pt x="3309" y="9797"/>
                  </a:lnTo>
                  <a:cubicBezTo>
                    <a:pt x="3120" y="9797"/>
                    <a:pt x="2962" y="9640"/>
                    <a:pt x="2962" y="9419"/>
                  </a:cubicBezTo>
                  <a:lnTo>
                    <a:pt x="2962" y="9073"/>
                  </a:lnTo>
                  <a:close/>
                  <a:moveTo>
                    <a:pt x="5703" y="10459"/>
                  </a:moveTo>
                  <a:lnTo>
                    <a:pt x="5703" y="10805"/>
                  </a:lnTo>
                  <a:cubicBezTo>
                    <a:pt x="5703" y="10994"/>
                    <a:pt x="5545" y="11183"/>
                    <a:pt x="5356" y="11183"/>
                  </a:cubicBezTo>
                  <a:lnTo>
                    <a:pt x="3970" y="11183"/>
                  </a:lnTo>
                  <a:cubicBezTo>
                    <a:pt x="3781" y="11183"/>
                    <a:pt x="3624" y="10994"/>
                    <a:pt x="3624" y="10805"/>
                  </a:cubicBezTo>
                  <a:lnTo>
                    <a:pt x="3624" y="10459"/>
                  </a:lnTo>
                  <a:close/>
                  <a:moveTo>
                    <a:pt x="4662" y="0"/>
                  </a:moveTo>
                  <a:cubicBezTo>
                    <a:pt x="4486" y="0"/>
                    <a:pt x="4308" y="10"/>
                    <a:pt x="4128" y="31"/>
                  </a:cubicBezTo>
                  <a:cubicBezTo>
                    <a:pt x="2174" y="251"/>
                    <a:pt x="568" y="1827"/>
                    <a:pt x="253" y="3780"/>
                  </a:cubicBezTo>
                  <a:cubicBezTo>
                    <a:pt x="1" y="5229"/>
                    <a:pt x="505" y="6710"/>
                    <a:pt x="1576" y="7749"/>
                  </a:cubicBezTo>
                  <a:cubicBezTo>
                    <a:pt x="1733" y="7875"/>
                    <a:pt x="1859" y="7970"/>
                    <a:pt x="1922" y="8064"/>
                  </a:cubicBezTo>
                  <a:cubicBezTo>
                    <a:pt x="2206" y="8285"/>
                    <a:pt x="2237" y="8348"/>
                    <a:pt x="2237" y="8695"/>
                  </a:cubicBezTo>
                  <a:lnTo>
                    <a:pt x="2237" y="9388"/>
                  </a:lnTo>
                  <a:cubicBezTo>
                    <a:pt x="2237" y="9829"/>
                    <a:pt x="2521" y="10238"/>
                    <a:pt x="2962" y="10396"/>
                  </a:cubicBezTo>
                  <a:lnTo>
                    <a:pt x="2962" y="10774"/>
                  </a:lnTo>
                  <a:cubicBezTo>
                    <a:pt x="2962" y="11404"/>
                    <a:pt x="3435" y="11845"/>
                    <a:pt x="3970" y="11845"/>
                  </a:cubicBezTo>
                  <a:lnTo>
                    <a:pt x="5356" y="11845"/>
                  </a:lnTo>
                  <a:cubicBezTo>
                    <a:pt x="5955" y="11845"/>
                    <a:pt x="6396" y="11372"/>
                    <a:pt x="6396" y="10805"/>
                  </a:cubicBezTo>
                  <a:lnTo>
                    <a:pt x="6396" y="10427"/>
                  </a:lnTo>
                  <a:cubicBezTo>
                    <a:pt x="6774" y="10270"/>
                    <a:pt x="7089" y="9923"/>
                    <a:pt x="7089" y="9451"/>
                  </a:cubicBezTo>
                  <a:lnTo>
                    <a:pt x="7089" y="8726"/>
                  </a:lnTo>
                  <a:cubicBezTo>
                    <a:pt x="7089" y="8380"/>
                    <a:pt x="7121" y="8348"/>
                    <a:pt x="7404" y="8096"/>
                  </a:cubicBezTo>
                  <a:cubicBezTo>
                    <a:pt x="7499" y="8033"/>
                    <a:pt x="7593" y="7938"/>
                    <a:pt x="7751" y="7812"/>
                  </a:cubicBezTo>
                  <a:cubicBezTo>
                    <a:pt x="8664" y="6962"/>
                    <a:pt x="9169" y="5765"/>
                    <a:pt x="9169" y="4504"/>
                  </a:cubicBezTo>
                  <a:cubicBezTo>
                    <a:pt x="9169" y="2060"/>
                    <a:pt x="7186" y="0"/>
                    <a:pt x="46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02" name="Google Shape;2509;p44">
            <a:extLst>
              <a:ext uri="{FF2B5EF4-FFF2-40B4-BE49-F238E27FC236}">
                <a16:creationId xmlns:a16="http://schemas.microsoft.com/office/drawing/2014/main" id="{3493EBEE-6DB8-463A-B04D-CD7BD0946ECB}"/>
              </a:ext>
            </a:extLst>
          </p:cNvPr>
          <p:cNvSpPr/>
          <p:nvPr/>
        </p:nvSpPr>
        <p:spPr>
          <a:xfrm>
            <a:off x="4010834" y="6127645"/>
            <a:ext cx="569154" cy="323377"/>
          </a:xfrm>
          <a:prstGeom prst="chevron">
            <a:avLst>
              <a:gd name="adj" fmla="val 22952"/>
            </a:avLst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3" name="Google Shape;2510;p44">
            <a:extLst>
              <a:ext uri="{FF2B5EF4-FFF2-40B4-BE49-F238E27FC236}">
                <a16:creationId xmlns:a16="http://schemas.microsoft.com/office/drawing/2014/main" id="{3946C7BB-66A3-49B5-A045-1DEECC1AECB1}"/>
              </a:ext>
            </a:extLst>
          </p:cNvPr>
          <p:cNvSpPr/>
          <p:nvPr/>
        </p:nvSpPr>
        <p:spPr>
          <a:xfrm>
            <a:off x="5365038" y="5959410"/>
            <a:ext cx="698115" cy="668340"/>
          </a:xfrm>
          <a:prstGeom prst="rightArrow">
            <a:avLst>
              <a:gd name="adj1" fmla="val 50000"/>
              <a:gd name="adj2" fmla="val 49746"/>
            </a:avLst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5" name="Google Shape;2521;p44">
            <a:extLst>
              <a:ext uri="{FF2B5EF4-FFF2-40B4-BE49-F238E27FC236}">
                <a16:creationId xmlns:a16="http://schemas.microsoft.com/office/drawing/2014/main" id="{E907528E-3772-4FB9-8879-B9513198FEB9}"/>
              </a:ext>
            </a:extLst>
          </p:cNvPr>
          <p:cNvSpPr/>
          <p:nvPr/>
        </p:nvSpPr>
        <p:spPr>
          <a:xfrm>
            <a:off x="4441064" y="5877689"/>
            <a:ext cx="1062898" cy="828413"/>
          </a:xfrm>
          <a:prstGeom prst="roundRect">
            <a:avLst>
              <a:gd name="adj" fmla="val 16667"/>
            </a:avLst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s-MX" sz="1300" b="1" kern="0" dirty="0">
                <a:solidFill>
                  <a:srgbClr val="000000"/>
                </a:solidFill>
                <a:latin typeface="Arial Narrow" panose="020B0606020202030204" pitchFamily="34" charset="0"/>
                <a:sym typeface="Arial"/>
              </a:rPr>
              <a:t>Determinar la afectación y sus efectos</a:t>
            </a:r>
            <a:endParaRPr sz="1300" b="1" kern="0" dirty="0">
              <a:solidFill>
                <a:srgbClr val="000000"/>
              </a:solidFill>
              <a:latin typeface="Arial Narrow" panose="020B0606020202030204" pitchFamily="34" charset="0"/>
              <a:sym typeface="Arial"/>
            </a:endParaRPr>
          </a:p>
        </p:txBody>
      </p:sp>
      <p:cxnSp>
        <p:nvCxnSpPr>
          <p:cNvPr id="106" name="Google Shape;2515;p44">
            <a:extLst>
              <a:ext uri="{FF2B5EF4-FFF2-40B4-BE49-F238E27FC236}">
                <a16:creationId xmlns:a16="http://schemas.microsoft.com/office/drawing/2014/main" id="{8E537A7B-6C65-4996-9F54-16B7A6080DFC}"/>
              </a:ext>
            </a:extLst>
          </p:cNvPr>
          <p:cNvCxnSpPr>
            <a:cxnSpLocks/>
          </p:cNvCxnSpPr>
          <p:nvPr/>
        </p:nvCxnSpPr>
        <p:spPr>
          <a:xfrm flipV="1">
            <a:off x="3193853" y="4148387"/>
            <a:ext cx="0" cy="811026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dot"/>
            <a:round/>
            <a:headEnd type="oval" w="med" len="med"/>
            <a:tailEnd type="none" w="med" len="med"/>
          </a:ln>
        </p:spPr>
      </p:cxnSp>
      <p:sp>
        <p:nvSpPr>
          <p:cNvPr id="111" name="Google Shape;1891;p30">
            <a:extLst>
              <a:ext uri="{FF2B5EF4-FFF2-40B4-BE49-F238E27FC236}">
                <a16:creationId xmlns:a16="http://schemas.microsoft.com/office/drawing/2014/main" id="{13D5EE98-1F2F-47D6-8E4C-2319DC2FF929}"/>
              </a:ext>
            </a:extLst>
          </p:cNvPr>
          <p:cNvSpPr/>
          <p:nvPr/>
        </p:nvSpPr>
        <p:spPr>
          <a:xfrm>
            <a:off x="6584217" y="6098306"/>
            <a:ext cx="2532000" cy="407700"/>
          </a:xfrm>
          <a:prstGeom prst="roundRect">
            <a:avLst>
              <a:gd name="adj" fmla="val 25570"/>
            </a:avLst>
          </a:prstGeom>
          <a:solidFill>
            <a:srgbClr val="C15B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700" kern="0">
              <a:solidFill>
                <a:srgbClr val="000000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12" name="Google Shape;1920;p30">
            <a:extLst>
              <a:ext uri="{FF2B5EF4-FFF2-40B4-BE49-F238E27FC236}">
                <a16:creationId xmlns:a16="http://schemas.microsoft.com/office/drawing/2014/main" id="{9FD58F7D-3C30-49BA-A258-849E72FD45B3}"/>
              </a:ext>
            </a:extLst>
          </p:cNvPr>
          <p:cNvSpPr/>
          <p:nvPr/>
        </p:nvSpPr>
        <p:spPr>
          <a:xfrm>
            <a:off x="6584217" y="6063331"/>
            <a:ext cx="2532000" cy="407700"/>
          </a:xfrm>
          <a:prstGeom prst="roundRect">
            <a:avLst>
              <a:gd name="adj" fmla="val 25570"/>
            </a:avLst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L</a:t>
            </a:r>
            <a:r>
              <a:rPr kumimoji="0" lang="es-MX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l</a:t>
            </a:r>
            <a:r>
              <a:rPr kumimoji="0" lang="en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egar aquí es un gran resultado, pero no es suficiente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2BE3AAF2-D35A-4E39-9985-C77258B3D726}"/>
              </a:ext>
            </a:extLst>
          </p:cNvPr>
          <p:cNvSpPr txBox="1"/>
          <p:nvPr/>
        </p:nvSpPr>
        <p:spPr>
          <a:xfrm>
            <a:off x="1738212" y="1434130"/>
            <a:ext cx="84211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MX" sz="2400" b="1" dirty="0">
                <a:solidFill>
                  <a:srgbClr val="7030A0"/>
                </a:solidFill>
                <a:latin typeface="Arial Narrow" panose="020B0606020202030204" pitchFamily="34" charset="0"/>
              </a:rPr>
              <a:t>El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deber de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sancionar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82" name="Google Shape;431;p22">
            <a:extLst>
              <a:ext uri="{FF2B5EF4-FFF2-40B4-BE49-F238E27FC236}">
                <a16:creationId xmlns:a16="http://schemas.microsoft.com/office/drawing/2014/main" id="{17F19EA7-05D8-0940-A4F9-B3310E9D5313}"/>
              </a:ext>
            </a:extLst>
          </p:cNvPr>
          <p:cNvSpPr txBox="1"/>
          <p:nvPr/>
        </p:nvSpPr>
        <p:spPr>
          <a:xfrm>
            <a:off x="3233181" y="2465262"/>
            <a:ext cx="1994865" cy="1170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2000" b="1" kern="0" dirty="0">
                <a:solidFill>
                  <a:srgbClr val="595959"/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rPr>
              <a:t>GARANTÍA DEL DERECHO</a:t>
            </a:r>
            <a:endParaRPr sz="2000" b="1" kern="0" dirty="0">
              <a:solidFill>
                <a:srgbClr val="595959"/>
              </a:solidFill>
              <a:latin typeface="Arial Narrow" panose="020B0606020202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89786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FB328A31-C90D-4996-8583-CBF6D269C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grpSp>
        <p:nvGrpSpPr>
          <p:cNvPr id="3" name="Google Shape;1011;p32">
            <a:extLst>
              <a:ext uri="{FF2B5EF4-FFF2-40B4-BE49-F238E27FC236}">
                <a16:creationId xmlns:a16="http://schemas.microsoft.com/office/drawing/2014/main" id="{55E754E4-F802-40D5-B976-B3059EFCDB1A}"/>
              </a:ext>
            </a:extLst>
          </p:cNvPr>
          <p:cNvGrpSpPr/>
          <p:nvPr/>
        </p:nvGrpSpPr>
        <p:grpSpPr>
          <a:xfrm>
            <a:off x="487813" y="1219638"/>
            <a:ext cx="11042336" cy="5290600"/>
            <a:chOff x="1794100" y="959425"/>
            <a:chExt cx="6884401" cy="3782355"/>
          </a:xfrm>
        </p:grpSpPr>
        <p:grpSp>
          <p:nvGrpSpPr>
            <p:cNvPr id="4" name="Google Shape;1012;p32">
              <a:extLst>
                <a:ext uri="{FF2B5EF4-FFF2-40B4-BE49-F238E27FC236}">
                  <a16:creationId xmlns:a16="http://schemas.microsoft.com/office/drawing/2014/main" id="{367A55E5-33D0-4FFA-8735-18900B6A16F3}"/>
                </a:ext>
              </a:extLst>
            </p:cNvPr>
            <p:cNvGrpSpPr/>
            <p:nvPr/>
          </p:nvGrpSpPr>
          <p:grpSpPr>
            <a:xfrm>
              <a:off x="1794100" y="959425"/>
              <a:ext cx="1147500" cy="3772600"/>
              <a:chOff x="1794100" y="959425"/>
              <a:chExt cx="1147500" cy="3772600"/>
            </a:xfrm>
          </p:grpSpPr>
          <p:sp>
            <p:nvSpPr>
              <p:cNvPr id="20" name="Google Shape;1013;p32">
                <a:extLst>
                  <a:ext uri="{FF2B5EF4-FFF2-40B4-BE49-F238E27FC236}">
                    <a16:creationId xmlns:a16="http://schemas.microsoft.com/office/drawing/2014/main" id="{8E2E0664-F822-4068-BA70-6681412307D5}"/>
                  </a:ext>
                </a:extLst>
              </p:cNvPr>
              <p:cNvSpPr/>
              <p:nvPr/>
            </p:nvSpPr>
            <p:spPr>
              <a:xfrm>
                <a:off x="1794100" y="1587125"/>
                <a:ext cx="1147500" cy="3144900"/>
              </a:xfrm>
              <a:prstGeom prst="rect">
                <a:avLst/>
              </a:prstGeom>
              <a:solidFill>
                <a:srgbClr val="9966FF"/>
              </a:solidFill>
              <a:ln/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1014;p32">
                <a:extLst>
                  <a:ext uri="{FF2B5EF4-FFF2-40B4-BE49-F238E27FC236}">
                    <a16:creationId xmlns:a16="http://schemas.microsoft.com/office/drawing/2014/main" id="{5265E986-B31F-480B-AD5C-80F2A1BF77D5}"/>
                  </a:ext>
                </a:extLst>
              </p:cNvPr>
              <p:cNvSpPr/>
              <p:nvPr/>
            </p:nvSpPr>
            <p:spPr>
              <a:xfrm>
                <a:off x="1794100" y="959425"/>
                <a:ext cx="1147500" cy="538725"/>
              </a:xfrm>
              <a:prstGeom prst="flowChartOffpageConnector">
                <a:avLst/>
              </a:prstGeom>
              <a:solidFill>
                <a:srgbClr val="7030A0"/>
              </a:solidFill>
              <a:ln/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Fira Sans Medium"/>
                  <a:ea typeface="Fira Sans Medium"/>
                  <a:cs typeface="Fira Sans Medium"/>
                  <a:sym typeface="Fira Sans Medium"/>
                </a:endParaRPr>
              </a:p>
            </p:txBody>
          </p:sp>
        </p:grpSp>
        <p:grpSp>
          <p:nvGrpSpPr>
            <p:cNvPr id="5" name="Google Shape;1015;p32">
              <a:extLst>
                <a:ext uri="{FF2B5EF4-FFF2-40B4-BE49-F238E27FC236}">
                  <a16:creationId xmlns:a16="http://schemas.microsoft.com/office/drawing/2014/main" id="{3A25FE04-23ED-4DEE-B8B2-A10B1BA3E038}"/>
                </a:ext>
              </a:extLst>
            </p:cNvPr>
            <p:cNvGrpSpPr/>
            <p:nvPr/>
          </p:nvGrpSpPr>
          <p:grpSpPr>
            <a:xfrm>
              <a:off x="2941450" y="959425"/>
              <a:ext cx="1147509" cy="3782355"/>
              <a:chOff x="2941450" y="959425"/>
              <a:chExt cx="1147509" cy="3782355"/>
            </a:xfrm>
          </p:grpSpPr>
          <p:sp>
            <p:nvSpPr>
              <p:cNvPr id="18" name="Google Shape;1016;p32">
                <a:extLst>
                  <a:ext uri="{FF2B5EF4-FFF2-40B4-BE49-F238E27FC236}">
                    <a16:creationId xmlns:a16="http://schemas.microsoft.com/office/drawing/2014/main" id="{60594006-1E20-4EF8-B73E-22EB67763F76}"/>
                  </a:ext>
                </a:extLst>
              </p:cNvPr>
              <p:cNvSpPr/>
              <p:nvPr/>
            </p:nvSpPr>
            <p:spPr>
              <a:xfrm>
                <a:off x="2941459" y="1596880"/>
                <a:ext cx="1147500" cy="3144900"/>
              </a:xfrm>
              <a:prstGeom prst="rect">
                <a:avLst/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1017;p32">
                <a:extLst>
                  <a:ext uri="{FF2B5EF4-FFF2-40B4-BE49-F238E27FC236}">
                    <a16:creationId xmlns:a16="http://schemas.microsoft.com/office/drawing/2014/main" id="{D6FAF0B5-72DF-4EAC-85BB-B3B52362A303}"/>
                  </a:ext>
                </a:extLst>
              </p:cNvPr>
              <p:cNvSpPr/>
              <p:nvPr/>
            </p:nvSpPr>
            <p:spPr>
              <a:xfrm>
                <a:off x="2941450" y="959425"/>
                <a:ext cx="1147500" cy="538725"/>
              </a:xfrm>
              <a:prstGeom prst="flowChartOffpageConnector">
                <a:avLst/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 Medium"/>
                  <a:ea typeface="Fira Sans Medium"/>
                  <a:cs typeface="Fira Sans Medium"/>
                  <a:sym typeface="Fira Sans Medium"/>
                </a:endParaRPr>
              </a:p>
            </p:txBody>
          </p:sp>
        </p:grpSp>
        <p:grpSp>
          <p:nvGrpSpPr>
            <p:cNvPr id="6" name="Google Shape;1018;p32">
              <a:extLst>
                <a:ext uri="{FF2B5EF4-FFF2-40B4-BE49-F238E27FC236}">
                  <a16:creationId xmlns:a16="http://schemas.microsoft.com/office/drawing/2014/main" id="{11657EF2-9279-4A1C-BE6F-EBEE4A577446}"/>
                </a:ext>
              </a:extLst>
            </p:cNvPr>
            <p:cNvGrpSpPr/>
            <p:nvPr/>
          </p:nvGrpSpPr>
          <p:grpSpPr>
            <a:xfrm>
              <a:off x="4088845" y="959425"/>
              <a:ext cx="1147505" cy="3772600"/>
              <a:chOff x="4088845" y="959425"/>
              <a:chExt cx="1147505" cy="3772600"/>
            </a:xfrm>
          </p:grpSpPr>
          <p:sp>
            <p:nvSpPr>
              <p:cNvPr id="16" name="Google Shape;1019;p32">
                <a:extLst>
                  <a:ext uri="{FF2B5EF4-FFF2-40B4-BE49-F238E27FC236}">
                    <a16:creationId xmlns:a16="http://schemas.microsoft.com/office/drawing/2014/main" id="{7CFD5195-164B-4FFB-8CFC-B107C9A69587}"/>
                  </a:ext>
                </a:extLst>
              </p:cNvPr>
              <p:cNvSpPr/>
              <p:nvPr/>
            </p:nvSpPr>
            <p:spPr>
              <a:xfrm>
                <a:off x="4088845" y="1587125"/>
                <a:ext cx="1147500" cy="31449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1020;p32">
                <a:extLst>
                  <a:ext uri="{FF2B5EF4-FFF2-40B4-BE49-F238E27FC236}">
                    <a16:creationId xmlns:a16="http://schemas.microsoft.com/office/drawing/2014/main" id="{2F0B42D8-41F8-42E0-9682-B8EA93E87BF2}"/>
                  </a:ext>
                </a:extLst>
              </p:cNvPr>
              <p:cNvSpPr/>
              <p:nvPr/>
            </p:nvSpPr>
            <p:spPr>
              <a:xfrm>
                <a:off x="4088850" y="959425"/>
                <a:ext cx="1147500" cy="538725"/>
              </a:xfrm>
              <a:prstGeom prst="flowChartOffpageConnector">
                <a:avLst/>
              </a:pr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 Medium"/>
                  <a:ea typeface="Fira Sans Medium"/>
                  <a:cs typeface="Fira Sans Medium"/>
                  <a:sym typeface="Fira Sans Medium"/>
                </a:endParaRPr>
              </a:p>
            </p:txBody>
          </p:sp>
        </p:grpSp>
        <p:grpSp>
          <p:nvGrpSpPr>
            <p:cNvPr id="7" name="Google Shape;1021;p32">
              <a:extLst>
                <a:ext uri="{FF2B5EF4-FFF2-40B4-BE49-F238E27FC236}">
                  <a16:creationId xmlns:a16="http://schemas.microsoft.com/office/drawing/2014/main" id="{F8C632EC-5250-4CA4-9073-481781D49BBC}"/>
                </a:ext>
              </a:extLst>
            </p:cNvPr>
            <p:cNvGrpSpPr/>
            <p:nvPr/>
          </p:nvGrpSpPr>
          <p:grpSpPr>
            <a:xfrm>
              <a:off x="5236225" y="959425"/>
              <a:ext cx="1147505" cy="3772600"/>
              <a:chOff x="5236225" y="959425"/>
              <a:chExt cx="1147505" cy="3772600"/>
            </a:xfrm>
          </p:grpSpPr>
          <p:sp>
            <p:nvSpPr>
              <p:cNvPr id="14" name="Google Shape;1022;p32">
                <a:extLst>
                  <a:ext uri="{FF2B5EF4-FFF2-40B4-BE49-F238E27FC236}">
                    <a16:creationId xmlns:a16="http://schemas.microsoft.com/office/drawing/2014/main" id="{50C66F09-B2E8-40BB-BB84-01359E4D0D1D}"/>
                  </a:ext>
                </a:extLst>
              </p:cNvPr>
              <p:cNvSpPr/>
              <p:nvPr/>
            </p:nvSpPr>
            <p:spPr>
              <a:xfrm>
                <a:off x="5236230" y="1587125"/>
                <a:ext cx="1147500" cy="3144900"/>
              </a:xfrm>
              <a:prstGeom prst="rect">
                <a:avLst/>
              </a:prstGeom>
              <a:ln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1023;p32">
                <a:extLst>
                  <a:ext uri="{FF2B5EF4-FFF2-40B4-BE49-F238E27FC236}">
                    <a16:creationId xmlns:a16="http://schemas.microsoft.com/office/drawing/2014/main" id="{090DCC0E-8B2B-4189-A784-3015C1D9EF54}"/>
                  </a:ext>
                </a:extLst>
              </p:cNvPr>
              <p:cNvSpPr/>
              <p:nvPr/>
            </p:nvSpPr>
            <p:spPr>
              <a:xfrm>
                <a:off x="5236225" y="959425"/>
                <a:ext cx="1147500" cy="538725"/>
              </a:xfrm>
              <a:prstGeom prst="flowChartOffpageConnector">
                <a:avLst/>
              </a:prstGeom>
              <a:ln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 Medium"/>
                  <a:ea typeface="Fira Sans Medium"/>
                  <a:cs typeface="Fira Sans Medium"/>
                  <a:sym typeface="Fira Sans Medium"/>
                </a:endParaRPr>
              </a:p>
            </p:txBody>
          </p:sp>
        </p:grpSp>
        <p:grpSp>
          <p:nvGrpSpPr>
            <p:cNvPr id="8" name="Google Shape;1024;p32">
              <a:extLst>
                <a:ext uri="{FF2B5EF4-FFF2-40B4-BE49-F238E27FC236}">
                  <a16:creationId xmlns:a16="http://schemas.microsoft.com/office/drawing/2014/main" id="{3C53A8F3-4294-4F01-B4CE-643B9871ACD7}"/>
                </a:ext>
              </a:extLst>
            </p:cNvPr>
            <p:cNvGrpSpPr/>
            <p:nvPr/>
          </p:nvGrpSpPr>
          <p:grpSpPr>
            <a:xfrm>
              <a:off x="6383589" y="959425"/>
              <a:ext cx="1147511" cy="3772600"/>
              <a:chOff x="6383589" y="959425"/>
              <a:chExt cx="1147511" cy="3772600"/>
            </a:xfrm>
          </p:grpSpPr>
          <p:sp>
            <p:nvSpPr>
              <p:cNvPr id="12" name="Google Shape;1025;p32">
                <a:extLst>
                  <a:ext uri="{FF2B5EF4-FFF2-40B4-BE49-F238E27FC236}">
                    <a16:creationId xmlns:a16="http://schemas.microsoft.com/office/drawing/2014/main" id="{D6790C92-C304-40C2-A860-48BD2BA1B232}"/>
                  </a:ext>
                </a:extLst>
              </p:cNvPr>
              <p:cNvSpPr/>
              <p:nvPr/>
            </p:nvSpPr>
            <p:spPr>
              <a:xfrm>
                <a:off x="6383589" y="1587125"/>
                <a:ext cx="1147500" cy="3144900"/>
              </a:xfrm>
              <a:prstGeom prst="rect">
                <a:avLst/>
              </a:prstGeom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1026;p32">
                <a:extLst>
                  <a:ext uri="{FF2B5EF4-FFF2-40B4-BE49-F238E27FC236}">
                    <a16:creationId xmlns:a16="http://schemas.microsoft.com/office/drawing/2014/main" id="{17E152E7-2415-40DF-AC52-C13CA62CC299}"/>
                  </a:ext>
                </a:extLst>
              </p:cNvPr>
              <p:cNvSpPr/>
              <p:nvPr/>
            </p:nvSpPr>
            <p:spPr>
              <a:xfrm>
                <a:off x="6383600" y="959425"/>
                <a:ext cx="1147500" cy="538725"/>
              </a:xfrm>
              <a:prstGeom prst="flowChartOffpageConnector">
                <a:avLst/>
              </a:prstGeom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 Medium"/>
                  <a:ea typeface="Fira Sans Medium"/>
                  <a:cs typeface="Fira Sans Medium"/>
                  <a:sym typeface="Fira Sans Medium"/>
                </a:endParaRPr>
              </a:p>
            </p:txBody>
          </p:sp>
        </p:grpSp>
        <p:grpSp>
          <p:nvGrpSpPr>
            <p:cNvPr id="9" name="Google Shape;1027;p32">
              <a:extLst>
                <a:ext uri="{FF2B5EF4-FFF2-40B4-BE49-F238E27FC236}">
                  <a16:creationId xmlns:a16="http://schemas.microsoft.com/office/drawing/2014/main" id="{1FD9B220-680C-45B2-8F7B-7469C65F5D20}"/>
                </a:ext>
              </a:extLst>
            </p:cNvPr>
            <p:cNvGrpSpPr/>
            <p:nvPr/>
          </p:nvGrpSpPr>
          <p:grpSpPr>
            <a:xfrm>
              <a:off x="7530999" y="959425"/>
              <a:ext cx="1147502" cy="3772600"/>
              <a:chOff x="7530999" y="959425"/>
              <a:chExt cx="1147502" cy="3772600"/>
            </a:xfrm>
          </p:grpSpPr>
          <p:sp>
            <p:nvSpPr>
              <p:cNvPr id="10" name="Google Shape;1028;p32">
                <a:extLst>
                  <a:ext uri="{FF2B5EF4-FFF2-40B4-BE49-F238E27FC236}">
                    <a16:creationId xmlns:a16="http://schemas.microsoft.com/office/drawing/2014/main" id="{64EA85CE-A45E-4D6C-9AD7-60A71124F19A}"/>
                  </a:ext>
                </a:extLst>
              </p:cNvPr>
              <p:cNvSpPr/>
              <p:nvPr/>
            </p:nvSpPr>
            <p:spPr>
              <a:xfrm>
                <a:off x="7530999" y="1587125"/>
                <a:ext cx="1147500" cy="3144900"/>
              </a:xfrm>
              <a:prstGeom prst="rect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" name="Google Shape;1029;p32">
                <a:extLst>
                  <a:ext uri="{FF2B5EF4-FFF2-40B4-BE49-F238E27FC236}">
                    <a16:creationId xmlns:a16="http://schemas.microsoft.com/office/drawing/2014/main" id="{E6937817-D745-410C-92B4-7816CCAC2D16}"/>
                  </a:ext>
                </a:extLst>
              </p:cNvPr>
              <p:cNvSpPr/>
              <p:nvPr/>
            </p:nvSpPr>
            <p:spPr>
              <a:xfrm>
                <a:off x="7531000" y="959425"/>
                <a:ext cx="1147501" cy="538725"/>
              </a:xfrm>
              <a:prstGeom prst="flowChartOffpageConnector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 Medium"/>
                  <a:ea typeface="Fira Sans Medium"/>
                  <a:cs typeface="Fira Sans Medium"/>
                  <a:sym typeface="Fira Sans Medium"/>
                </a:endParaRPr>
              </a:p>
            </p:txBody>
          </p:sp>
        </p:grpSp>
      </p:grpSp>
      <p:sp>
        <p:nvSpPr>
          <p:cNvPr id="31" name="Google Shape;2099;p49">
            <a:extLst>
              <a:ext uri="{FF2B5EF4-FFF2-40B4-BE49-F238E27FC236}">
                <a16:creationId xmlns:a16="http://schemas.microsoft.com/office/drawing/2014/main" id="{14CAD866-842B-4111-B6AD-CE77E447D6E0}"/>
              </a:ext>
            </a:extLst>
          </p:cNvPr>
          <p:cNvSpPr txBox="1"/>
          <p:nvPr/>
        </p:nvSpPr>
        <p:spPr>
          <a:xfrm>
            <a:off x="446262" y="2152213"/>
            <a:ext cx="1910672" cy="2073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13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RECONSTRUIDA LA VERDAD</a:t>
            </a:r>
          </a:p>
          <a:p>
            <a:pPr marL="171450" lvl="0" indent="-171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Se determina la violación</a:t>
            </a:r>
          </a:p>
          <a:p>
            <a:pPr marL="171450" lvl="0" indent="-171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Sus dimensiones y efectos</a:t>
            </a:r>
          </a:p>
          <a:p>
            <a:pPr marL="171450" lvl="0" indent="-171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Se individualizan responsabilidades</a:t>
            </a:r>
            <a:endParaRPr sz="1300" b="1" dirty="0">
              <a:solidFill>
                <a:schemeClr val="bg1"/>
              </a:solidFill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</p:txBody>
      </p:sp>
      <p:sp>
        <p:nvSpPr>
          <p:cNvPr id="32" name="Google Shape;2104;p49">
            <a:extLst>
              <a:ext uri="{FF2B5EF4-FFF2-40B4-BE49-F238E27FC236}">
                <a16:creationId xmlns:a16="http://schemas.microsoft.com/office/drawing/2014/main" id="{7842BA36-6FD4-4F91-9D2B-3951CB0EAD6A}"/>
              </a:ext>
            </a:extLst>
          </p:cNvPr>
          <p:cNvSpPr txBox="1"/>
          <p:nvPr/>
        </p:nvSpPr>
        <p:spPr>
          <a:xfrm>
            <a:off x="400445" y="4439325"/>
            <a:ext cx="1840139" cy="1202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s-MX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HAY QUE LOGRAR:</a:t>
            </a:r>
            <a:endParaRPr lang="en" sz="1300" b="1" dirty="0">
              <a:solidFill>
                <a:schemeClr val="bg1"/>
              </a:solidFill>
              <a:latin typeface="Arial Narrow" panose="020B0606020202030204" pitchFamily="34" charset="0"/>
              <a:ea typeface="Roboto"/>
              <a:sym typeface="Roboto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La reparación del derecho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La </a:t>
            </a:r>
            <a:r>
              <a:rPr lang="en" sz="1300" b="1" dirty="0" err="1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imposición</a:t>
            </a:r>
            <a:r>
              <a:rPr lang="en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 de responsabilidades</a:t>
            </a:r>
            <a:endParaRPr sz="1300" b="1" dirty="0">
              <a:solidFill>
                <a:schemeClr val="bg1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33" name="Google Shape;2123;p49">
            <a:extLst>
              <a:ext uri="{FF2B5EF4-FFF2-40B4-BE49-F238E27FC236}">
                <a16:creationId xmlns:a16="http://schemas.microsoft.com/office/drawing/2014/main" id="{CF121075-8717-4AC9-8150-FA0514C83A9D}"/>
              </a:ext>
            </a:extLst>
          </p:cNvPr>
          <p:cNvSpPr txBox="1"/>
          <p:nvPr/>
        </p:nvSpPr>
        <p:spPr>
          <a:xfrm flipH="1">
            <a:off x="2242080" y="2576961"/>
            <a:ext cx="1857369" cy="903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>
                <a:solidFill>
                  <a:schemeClr val="bg1"/>
                </a:solidFill>
                <a:latin typeface="Arial Narrow" panose="020B0606020202030204" pitchFamily="34" charset="0"/>
                <a:sym typeface="Fira Sans"/>
              </a:rPr>
              <a:t>Ahora interviene el deber del legislador de establecer un procedimiento legal que permita llegar a la </a:t>
            </a:r>
            <a:r>
              <a:rPr lang="en" sz="1400" b="1" dirty="0" err="1">
                <a:solidFill>
                  <a:schemeClr val="bg1"/>
                </a:solidFill>
                <a:latin typeface="Arial Narrow" panose="020B0606020202030204" pitchFamily="34" charset="0"/>
                <a:sym typeface="Fira Sans"/>
              </a:rPr>
              <a:t>sanción</a:t>
            </a:r>
            <a:r>
              <a:rPr lang="en" sz="1400" b="1" dirty="0">
                <a:solidFill>
                  <a:schemeClr val="bg1"/>
                </a:solidFill>
                <a:latin typeface="Arial Narrow" panose="020B0606020202030204" pitchFamily="34" charset="0"/>
                <a:sym typeface="Fira Sans"/>
              </a:rPr>
              <a:t>, lo que </a:t>
            </a:r>
            <a:r>
              <a:rPr lang="en" sz="1400" b="1" dirty="0" err="1">
                <a:solidFill>
                  <a:schemeClr val="bg1"/>
                </a:solidFill>
                <a:latin typeface="Arial Narrow" panose="020B0606020202030204" pitchFamily="34" charset="0"/>
                <a:sym typeface="Fira Sans"/>
              </a:rPr>
              <a:t>Requiere</a:t>
            </a:r>
            <a:r>
              <a:rPr lang="en" sz="1400" b="1" dirty="0">
                <a:solidFill>
                  <a:schemeClr val="bg1"/>
                </a:solidFill>
                <a:latin typeface="Arial Narrow" panose="020B0606020202030204" pitchFamily="34" charset="0"/>
                <a:sym typeface="Fira Sans"/>
              </a:rPr>
              <a:t>:</a:t>
            </a:r>
            <a:endParaRPr sz="1400" b="1" dirty="0">
              <a:solidFill>
                <a:schemeClr val="bg1"/>
              </a:solidFill>
              <a:latin typeface="Arial Narrow" panose="020B0606020202030204" pitchFamily="34" charset="0"/>
              <a:sym typeface="Fira Sans"/>
            </a:endParaRPr>
          </a:p>
        </p:txBody>
      </p:sp>
      <p:sp>
        <p:nvSpPr>
          <p:cNvPr id="34" name="Google Shape;2109;p49">
            <a:extLst>
              <a:ext uri="{FF2B5EF4-FFF2-40B4-BE49-F238E27FC236}">
                <a16:creationId xmlns:a16="http://schemas.microsoft.com/office/drawing/2014/main" id="{68D4D21B-476D-4570-B81D-75A9F5E01822}"/>
              </a:ext>
            </a:extLst>
          </p:cNvPr>
          <p:cNvSpPr txBox="1"/>
          <p:nvPr/>
        </p:nvSpPr>
        <p:spPr>
          <a:xfrm>
            <a:off x="2344953" y="4510619"/>
            <a:ext cx="1840138" cy="1070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400" b="1" dirty="0" err="1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Tipificación</a:t>
            </a:r>
            <a:r>
              <a:rPr lang="en" sz="14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 de conductas antijurídicas de manera previa </a:t>
            </a:r>
            <a:r>
              <a:rPr lang="en" sz="14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(</a:t>
            </a:r>
            <a:r>
              <a:rPr lang="en" sz="1400" b="1" dirty="0" err="1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CoIDH</a:t>
            </a:r>
            <a:r>
              <a:rPr lang="en" sz="14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 caso Villamizar </a:t>
            </a:r>
            <a:r>
              <a:rPr lang="en" sz="1400" b="1" dirty="0" err="1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Duránn</a:t>
            </a:r>
            <a:r>
              <a:rPr lang="en" sz="14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 y </a:t>
            </a:r>
            <a:r>
              <a:rPr lang="en" sz="1400" b="1" dirty="0" err="1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otros</a:t>
            </a:r>
            <a:r>
              <a:rPr lang="en" sz="14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.)</a:t>
            </a:r>
            <a:endParaRPr sz="1400" b="1" dirty="0">
              <a:solidFill>
                <a:srgbClr val="FFFF0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35" name="Google Shape;2124;p49">
            <a:extLst>
              <a:ext uri="{FF2B5EF4-FFF2-40B4-BE49-F238E27FC236}">
                <a16:creationId xmlns:a16="http://schemas.microsoft.com/office/drawing/2014/main" id="{181E0CD1-6615-4668-9CB7-F17130FE048A}"/>
              </a:ext>
            </a:extLst>
          </p:cNvPr>
          <p:cNvSpPr txBox="1"/>
          <p:nvPr/>
        </p:nvSpPr>
        <p:spPr>
          <a:xfrm flipH="1">
            <a:off x="4197073" y="2371799"/>
            <a:ext cx="1840137" cy="147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s-MX" sz="1300" b="1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C</a:t>
            </a:r>
            <a:r>
              <a:rPr lang="en" sz="1300" b="1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onductas ajenas  a principios de prescripción, nebis in </a:t>
            </a:r>
            <a:r>
              <a:rPr lang="en" sz="1300" b="1" dirty="0" err="1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ídem</a:t>
            </a:r>
            <a:r>
              <a:rPr lang="en" sz="1300" b="1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, leyes amnistía, otras exclusiones de responsabilidad </a:t>
            </a:r>
            <a:r>
              <a:rPr lang="en" sz="1200" b="1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(</a:t>
            </a:r>
            <a:r>
              <a:rPr lang="en" sz="1200" b="1" dirty="0" err="1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CoIDH</a:t>
            </a:r>
            <a:r>
              <a:rPr lang="en" sz="1200" b="1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 caso Herzog) </a:t>
            </a:r>
            <a:endParaRPr sz="1300" b="1" dirty="0">
              <a:solidFill>
                <a:srgbClr val="00206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36" name="Google Shape;2119;p49">
            <a:extLst>
              <a:ext uri="{FF2B5EF4-FFF2-40B4-BE49-F238E27FC236}">
                <a16:creationId xmlns:a16="http://schemas.microsoft.com/office/drawing/2014/main" id="{95CE8AD1-B996-4937-A9FE-DE702398E292}"/>
              </a:ext>
            </a:extLst>
          </p:cNvPr>
          <p:cNvSpPr txBox="1"/>
          <p:nvPr/>
        </p:nvSpPr>
        <p:spPr>
          <a:xfrm flipH="1">
            <a:off x="9700485" y="2330829"/>
            <a:ext cx="1875006" cy="1716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s-MX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/>
                <a:sym typeface="Roboto"/>
              </a:rPr>
              <a:t>N</a:t>
            </a:r>
            <a:r>
              <a:rPr lang="en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/>
                <a:sym typeface="Roboto"/>
              </a:rPr>
              <a:t>o debe ser un procedimiento ilusorio para aparentar la satisfacción de las exigencias formales de justicia </a:t>
            </a:r>
            <a:r>
              <a:rPr lang="en" sz="1200" b="1" dirty="0">
                <a:solidFill>
                  <a:schemeClr val="accent5"/>
                </a:solidFill>
                <a:latin typeface="Arial Narrow" panose="020B0606020202030204" pitchFamily="34" charset="0"/>
                <a:ea typeface="Roboto"/>
                <a:sym typeface="Roboto"/>
              </a:rPr>
              <a:t>(</a:t>
            </a:r>
            <a:r>
              <a:rPr lang="en" sz="1200" b="1" dirty="0" err="1">
                <a:solidFill>
                  <a:schemeClr val="accent5"/>
                </a:solidFill>
                <a:latin typeface="Arial Narrow" panose="020B0606020202030204" pitchFamily="34" charset="0"/>
                <a:ea typeface="Roboto"/>
                <a:sym typeface="Roboto"/>
              </a:rPr>
              <a:t>CoIDH</a:t>
            </a:r>
            <a:r>
              <a:rPr lang="en" sz="1200" b="1" dirty="0">
                <a:solidFill>
                  <a:schemeClr val="accent5"/>
                </a:solidFill>
                <a:latin typeface="Arial Narrow" panose="020B0606020202030204" pitchFamily="34" charset="0"/>
                <a:ea typeface="Roboto"/>
                <a:sym typeface="Roboto"/>
              </a:rPr>
              <a:t> Caso Rodríguez Vera)</a:t>
            </a:r>
            <a:endParaRPr sz="1100" b="1" dirty="0">
              <a:solidFill>
                <a:schemeClr val="accent5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37" name="Google Shape;2114;p49">
            <a:extLst>
              <a:ext uri="{FF2B5EF4-FFF2-40B4-BE49-F238E27FC236}">
                <a16:creationId xmlns:a16="http://schemas.microsoft.com/office/drawing/2014/main" id="{4C48D433-EE37-44AA-8DD8-4DD8D66B62A2}"/>
              </a:ext>
            </a:extLst>
          </p:cNvPr>
          <p:cNvSpPr txBox="1"/>
          <p:nvPr/>
        </p:nvSpPr>
        <p:spPr>
          <a:xfrm flipH="1">
            <a:off x="4159847" y="4554821"/>
            <a:ext cx="1840548" cy="129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300" b="1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Sanción como componente de una política de no tolerancia a las violaciones a los DDHH </a:t>
            </a:r>
            <a:r>
              <a:rPr lang="en" sz="1200" b="1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(</a:t>
            </a:r>
            <a:r>
              <a:rPr lang="en" sz="1200" b="1" dirty="0" err="1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CoIDH</a:t>
            </a:r>
            <a:r>
              <a:rPr lang="en" sz="1200" b="1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 Caso González Medina y familiares)</a:t>
            </a:r>
            <a:endParaRPr sz="1300" b="1" dirty="0">
              <a:solidFill>
                <a:srgbClr val="00206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38" name="Google Shape;2109;p49">
            <a:extLst>
              <a:ext uri="{FF2B5EF4-FFF2-40B4-BE49-F238E27FC236}">
                <a16:creationId xmlns:a16="http://schemas.microsoft.com/office/drawing/2014/main" id="{8F7116E3-83DB-47FB-A777-B7C0C27F920A}"/>
              </a:ext>
            </a:extLst>
          </p:cNvPr>
          <p:cNvSpPr txBox="1"/>
          <p:nvPr/>
        </p:nvSpPr>
        <p:spPr>
          <a:xfrm>
            <a:off x="6037210" y="2262727"/>
            <a:ext cx="1823136" cy="1499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Sancionar a los responsables asegura jurídicamente el libre y pleno ejercicio de los derechos humanos (</a:t>
            </a:r>
            <a:r>
              <a:rPr lang="en" sz="1300" b="1" dirty="0" err="1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CoIDH</a:t>
            </a:r>
            <a:r>
              <a:rPr lang="en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 Caso Torres Millacura y </a:t>
            </a:r>
            <a:r>
              <a:rPr lang="en" sz="1300" b="1" dirty="0" err="1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otros</a:t>
            </a:r>
            <a:r>
              <a:rPr lang="en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)</a:t>
            </a:r>
            <a:endParaRPr sz="1300" b="1" dirty="0">
              <a:solidFill>
                <a:srgbClr val="FFFF0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39" name="Google Shape;2109;p49">
            <a:extLst>
              <a:ext uri="{FF2B5EF4-FFF2-40B4-BE49-F238E27FC236}">
                <a16:creationId xmlns:a16="http://schemas.microsoft.com/office/drawing/2014/main" id="{BACE6615-B954-49C2-B2C2-A3F4E5C109C3}"/>
              </a:ext>
            </a:extLst>
          </p:cNvPr>
          <p:cNvSpPr txBox="1"/>
          <p:nvPr/>
        </p:nvSpPr>
        <p:spPr>
          <a:xfrm>
            <a:off x="6037629" y="4674697"/>
            <a:ext cx="1823136" cy="1499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300" b="1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rPr>
              <a:t>Los Estados deben adoptar medidas para no dejar en la impunidad las violaciones a los Derechos Humanos </a:t>
            </a:r>
            <a:r>
              <a:rPr lang="en" sz="13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(</a:t>
            </a:r>
            <a:r>
              <a:rPr lang="en" sz="1300" b="1" dirty="0" err="1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CoIDH</a:t>
            </a:r>
            <a:r>
              <a:rPr lang="en" sz="13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 Caso Contreras y otros)</a:t>
            </a:r>
            <a:endParaRPr sz="1300" b="1" dirty="0">
              <a:solidFill>
                <a:srgbClr val="FFFF0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40" name="Google Shape;2109;p49">
            <a:extLst>
              <a:ext uri="{FF2B5EF4-FFF2-40B4-BE49-F238E27FC236}">
                <a16:creationId xmlns:a16="http://schemas.microsoft.com/office/drawing/2014/main" id="{10784FFA-7B5B-460C-9D44-6B436D39ACEF}"/>
              </a:ext>
            </a:extLst>
          </p:cNvPr>
          <p:cNvSpPr txBox="1"/>
          <p:nvPr/>
        </p:nvSpPr>
        <p:spPr>
          <a:xfrm>
            <a:off x="7836267" y="2313692"/>
            <a:ext cx="1823548" cy="1499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300" b="1" dirty="0">
                <a:solidFill>
                  <a:srgbClr val="C00000"/>
                </a:solidFill>
                <a:latin typeface="Arial Narrow" panose="020B0606020202030204" pitchFamily="34" charset="0"/>
                <a:ea typeface="Roboto"/>
                <a:sym typeface="Roboto"/>
              </a:rPr>
              <a:t>La determinación de responsabilidades y la sanción son correlativas y deben estar en cualquier investigación </a:t>
            </a:r>
            <a:r>
              <a:rPr lang="en" sz="13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(</a:t>
            </a:r>
            <a:r>
              <a:rPr lang="en" sz="1300" b="1" dirty="0" err="1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CoIDH</a:t>
            </a:r>
            <a:r>
              <a:rPr lang="en" sz="13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 Caso </a:t>
            </a:r>
            <a:r>
              <a:rPr lang="en" sz="1300" b="1" dirty="0" err="1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Ibsén</a:t>
            </a:r>
            <a:r>
              <a:rPr lang="en" sz="13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 Cárdenas e Ibsén Peña)</a:t>
            </a:r>
            <a:endParaRPr sz="1300" b="1" dirty="0">
              <a:solidFill>
                <a:srgbClr val="FFFF0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41" name="Google Shape;2109;p49">
            <a:extLst>
              <a:ext uri="{FF2B5EF4-FFF2-40B4-BE49-F238E27FC236}">
                <a16:creationId xmlns:a16="http://schemas.microsoft.com/office/drawing/2014/main" id="{E20BCB4E-0E20-46A9-BE7F-79622DC11587}"/>
              </a:ext>
            </a:extLst>
          </p:cNvPr>
          <p:cNvSpPr txBox="1"/>
          <p:nvPr/>
        </p:nvSpPr>
        <p:spPr>
          <a:xfrm>
            <a:off x="7866008" y="4171406"/>
            <a:ext cx="1823548" cy="2220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300" b="1" dirty="0">
                <a:solidFill>
                  <a:srgbClr val="FFFF00"/>
                </a:solidFill>
                <a:latin typeface="Arial Narrow" panose="020B0606020202030204" pitchFamily="34" charset="0"/>
                <a:ea typeface="Roboto"/>
                <a:sym typeface="Roboto"/>
              </a:rPr>
              <a:t>La falta de medidas para castigar a los responsables de la violación de derechos impide la reparación, el acceso a un recurso efectivo, son violaciones a los deberes de los Estados (CIDH Caso Gómes Luna)</a:t>
            </a:r>
            <a:endParaRPr sz="1300" b="1" dirty="0">
              <a:solidFill>
                <a:srgbClr val="FFFF0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grpSp>
        <p:nvGrpSpPr>
          <p:cNvPr id="52" name="Google Shape;982;p50">
            <a:extLst>
              <a:ext uri="{FF2B5EF4-FFF2-40B4-BE49-F238E27FC236}">
                <a16:creationId xmlns:a16="http://schemas.microsoft.com/office/drawing/2014/main" id="{C643C10B-434E-4649-ADAF-AA64ECF76E88}"/>
              </a:ext>
            </a:extLst>
          </p:cNvPr>
          <p:cNvGrpSpPr/>
          <p:nvPr/>
        </p:nvGrpSpPr>
        <p:grpSpPr>
          <a:xfrm>
            <a:off x="3032892" y="1303572"/>
            <a:ext cx="413545" cy="610489"/>
            <a:chOff x="2035325" y="238125"/>
            <a:chExt cx="3548725" cy="5238750"/>
          </a:xfrm>
          <a:solidFill>
            <a:schemeClr val="bg1"/>
          </a:solidFill>
        </p:grpSpPr>
        <p:sp>
          <p:nvSpPr>
            <p:cNvPr id="53" name="Google Shape;983;p50">
              <a:extLst>
                <a:ext uri="{FF2B5EF4-FFF2-40B4-BE49-F238E27FC236}">
                  <a16:creationId xmlns:a16="http://schemas.microsoft.com/office/drawing/2014/main" id="{69466A09-D760-4E65-A2A7-14161767B056}"/>
                </a:ext>
              </a:extLst>
            </p:cNvPr>
            <p:cNvSpPr/>
            <p:nvPr/>
          </p:nvSpPr>
          <p:spPr>
            <a:xfrm>
              <a:off x="2035325" y="238125"/>
              <a:ext cx="3548725" cy="5238750"/>
            </a:xfrm>
            <a:custGeom>
              <a:avLst/>
              <a:gdLst/>
              <a:ahLst/>
              <a:cxnLst/>
              <a:rect l="l" t="t" r="r" b="b"/>
              <a:pathLst>
                <a:path w="141949" h="209550" extrusionOk="0">
                  <a:moveTo>
                    <a:pt x="135206" y="6768"/>
                  </a:moveTo>
                  <a:lnTo>
                    <a:pt x="135206" y="175736"/>
                  </a:lnTo>
                  <a:lnTo>
                    <a:pt x="16908" y="175736"/>
                  </a:lnTo>
                  <a:cubicBezTo>
                    <a:pt x="13105" y="175736"/>
                    <a:pt x="9582" y="177003"/>
                    <a:pt x="6768" y="179133"/>
                  </a:cubicBezTo>
                  <a:lnTo>
                    <a:pt x="6768" y="6768"/>
                  </a:lnTo>
                  <a:close/>
                  <a:moveTo>
                    <a:pt x="128438" y="182504"/>
                  </a:moveTo>
                  <a:lnTo>
                    <a:pt x="128438" y="202782"/>
                  </a:lnTo>
                  <a:lnTo>
                    <a:pt x="16908" y="202782"/>
                  </a:lnTo>
                  <a:cubicBezTo>
                    <a:pt x="11306" y="202782"/>
                    <a:pt x="6768" y="198245"/>
                    <a:pt x="6768" y="192643"/>
                  </a:cubicBezTo>
                  <a:cubicBezTo>
                    <a:pt x="6768" y="187041"/>
                    <a:pt x="11306" y="182504"/>
                    <a:pt x="16908" y="182504"/>
                  </a:cubicBezTo>
                  <a:close/>
                  <a:moveTo>
                    <a:pt x="3397" y="0"/>
                  </a:moveTo>
                  <a:cubicBezTo>
                    <a:pt x="1521" y="0"/>
                    <a:pt x="1" y="1521"/>
                    <a:pt x="1" y="3371"/>
                  </a:cubicBezTo>
                  <a:lnTo>
                    <a:pt x="1" y="192643"/>
                  </a:lnTo>
                  <a:cubicBezTo>
                    <a:pt x="1" y="201971"/>
                    <a:pt x="7580" y="209550"/>
                    <a:pt x="16908" y="209550"/>
                  </a:cubicBezTo>
                  <a:lnTo>
                    <a:pt x="141948" y="209550"/>
                  </a:lnTo>
                  <a:lnTo>
                    <a:pt x="141948" y="202782"/>
                  </a:lnTo>
                  <a:lnTo>
                    <a:pt x="135206" y="202782"/>
                  </a:lnTo>
                  <a:lnTo>
                    <a:pt x="135206" y="182504"/>
                  </a:lnTo>
                  <a:lnTo>
                    <a:pt x="138577" y="182504"/>
                  </a:lnTo>
                  <a:cubicBezTo>
                    <a:pt x="140453" y="182504"/>
                    <a:pt x="141948" y="180983"/>
                    <a:pt x="141948" y="179133"/>
                  </a:cubicBezTo>
                  <a:lnTo>
                    <a:pt x="141948" y="3371"/>
                  </a:lnTo>
                  <a:cubicBezTo>
                    <a:pt x="141948" y="1521"/>
                    <a:pt x="140453" y="0"/>
                    <a:pt x="1385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984;p50">
              <a:extLst>
                <a:ext uri="{FF2B5EF4-FFF2-40B4-BE49-F238E27FC236}">
                  <a16:creationId xmlns:a16="http://schemas.microsoft.com/office/drawing/2014/main" id="{2F036F10-7256-4F7A-8B80-80A2D177CD88}"/>
                </a:ext>
              </a:extLst>
            </p:cNvPr>
            <p:cNvSpPr/>
            <p:nvPr/>
          </p:nvSpPr>
          <p:spPr>
            <a:xfrm>
              <a:off x="2373725" y="1082825"/>
              <a:ext cx="2872550" cy="2873200"/>
            </a:xfrm>
            <a:custGeom>
              <a:avLst/>
              <a:gdLst/>
              <a:ahLst/>
              <a:cxnLst/>
              <a:rect l="l" t="t" r="r" b="b"/>
              <a:pathLst>
                <a:path w="114902" h="114928" extrusionOk="0">
                  <a:moveTo>
                    <a:pt x="57438" y="13536"/>
                  </a:moveTo>
                  <a:cubicBezTo>
                    <a:pt x="59314" y="13536"/>
                    <a:pt x="60835" y="15057"/>
                    <a:pt x="60835" y="16908"/>
                  </a:cubicBezTo>
                  <a:cubicBezTo>
                    <a:pt x="60835" y="18758"/>
                    <a:pt x="59314" y="20279"/>
                    <a:pt x="57438" y="20279"/>
                  </a:cubicBezTo>
                  <a:cubicBezTo>
                    <a:pt x="55588" y="20279"/>
                    <a:pt x="54067" y="18758"/>
                    <a:pt x="54067" y="16908"/>
                  </a:cubicBezTo>
                  <a:cubicBezTo>
                    <a:pt x="54067" y="15057"/>
                    <a:pt x="55588" y="13536"/>
                    <a:pt x="57438" y="13536"/>
                  </a:cubicBezTo>
                  <a:close/>
                  <a:moveTo>
                    <a:pt x="94624" y="23878"/>
                  </a:moveTo>
                  <a:lnTo>
                    <a:pt x="105777" y="43954"/>
                  </a:lnTo>
                  <a:lnTo>
                    <a:pt x="83470" y="43954"/>
                  </a:lnTo>
                  <a:lnTo>
                    <a:pt x="94624" y="23878"/>
                  </a:lnTo>
                  <a:close/>
                  <a:moveTo>
                    <a:pt x="107551" y="50696"/>
                  </a:moveTo>
                  <a:cubicBezTo>
                    <a:pt x="106157" y="54650"/>
                    <a:pt x="102405" y="57464"/>
                    <a:pt x="97995" y="57464"/>
                  </a:cubicBezTo>
                  <a:lnTo>
                    <a:pt x="91252" y="57464"/>
                  </a:lnTo>
                  <a:cubicBezTo>
                    <a:pt x="86842" y="57464"/>
                    <a:pt x="83090" y="54650"/>
                    <a:pt x="81671" y="50696"/>
                  </a:cubicBezTo>
                  <a:close/>
                  <a:moveTo>
                    <a:pt x="20279" y="47528"/>
                  </a:moveTo>
                  <a:lnTo>
                    <a:pt x="31432" y="67603"/>
                  </a:lnTo>
                  <a:lnTo>
                    <a:pt x="9125" y="67603"/>
                  </a:lnTo>
                  <a:lnTo>
                    <a:pt x="20279" y="47528"/>
                  </a:lnTo>
                  <a:close/>
                  <a:moveTo>
                    <a:pt x="33206" y="74371"/>
                  </a:moveTo>
                  <a:cubicBezTo>
                    <a:pt x="31812" y="78300"/>
                    <a:pt x="28060" y="81113"/>
                    <a:pt x="23650" y="81113"/>
                  </a:cubicBezTo>
                  <a:lnTo>
                    <a:pt x="16882" y="81113"/>
                  </a:lnTo>
                  <a:cubicBezTo>
                    <a:pt x="12471" y="81113"/>
                    <a:pt x="8720" y="78300"/>
                    <a:pt x="7326" y="74371"/>
                  </a:cubicBezTo>
                  <a:close/>
                  <a:moveTo>
                    <a:pt x="60835" y="87881"/>
                  </a:moveTo>
                  <a:lnTo>
                    <a:pt x="60835" y="94649"/>
                  </a:lnTo>
                  <a:lnTo>
                    <a:pt x="54067" y="94649"/>
                  </a:lnTo>
                  <a:lnTo>
                    <a:pt x="54067" y="87881"/>
                  </a:lnTo>
                  <a:close/>
                  <a:moveTo>
                    <a:pt x="81113" y="101392"/>
                  </a:moveTo>
                  <a:cubicBezTo>
                    <a:pt x="82964" y="101392"/>
                    <a:pt x="84484" y="102913"/>
                    <a:pt x="84484" y="104788"/>
                  </a:cubicBezTo>
                  <a:lnTo>
                    <a:pt x="84484" y="108160"/>
                  </a:lnTo>
                  <a:lnTo>
                    <a:pt x="30418" y="108160"/>
                  </a:lnTo>
                  <a:lnTo>
                    <a:pt x="30418" y="104788"/>
                  </a:lnTo>
                  <a:cubicBezTo>
                    <a:pt x="30418" y="102913"/>
                    <a:pt x="31938" y="101392"/>
                    <a:pt x="33789" y="101392"/>
                  </a:cubicBezTo>
                  <a:close/>
                  <a:moveTo>
                    <a:pt x="54067" y="1"/>
                  </a:moveTo>
                  <a:lnTo>
                    <a:pt x="54067" y="7402"/>
                  </a:lnTo>
                  <a:cubicBezTo>
                    <a:pt x="50138" y="8796"/>
                    <a:pt x="47299" y="12497"/>
                    <a:pt x="47299" y="16908"/>
                  </a:cubicBezTo>
                  <a:cubicBezTo>
                    <a:pt x="47299" y="21217"/>
                    <a:pt x="50011" y="24892"/>
                    <a:pt x="53814" y="26337"/>
                  </a:cubicBezTo>
                  <a:lnTo>
                    <a:pt x="19746" y="37186"/>
                  </a:lnTo>
                  <a:lnTo>
                    <a:pt x="0" y="37186"/>
                  </a:lnTo>
                  <a:lnTo>
                    <a:pt x="0" y="43954"/>
                  </a:lnTo>
                  <a:lnTo>
                    <a:pt x="14525" y="43954"/>
                  </a:lnTo>
                  <a:lnTo>
                    <a:pt x="406" y="69352"/>
                  </a:lnTo>
                  <a:lnTo>
                    <a:pt x="457" y="69352"/>
                  </a:lnTo>
                  <a:cubicBezTo>
                    <a:pt x="178" y="69859"/>
                    <a:pt x="0" y="70391"/>
                    <a:pt x="0" y="70974"/>
                  </a:cubicBezTo>
                  <a:cubicBezTo>
                    <a:pt x="0" y="80302"/>
                    <a:pt x="7579" y="87881"/>
                    <a:pt x="16882" y="87881"/>
                  </a:cubicBezTo>
                  <a:lnTo>
                    <a:pt x="23650" y="87881"/>
                  </a:lnTo>
                  <a:cubicBezTo>
                    <a:pt x="32978" y="87881"/>
                    <a:pt x="40557" y="80302"/>
                    <a:pt x="40557" y="70974"/>
                  </a:cubicBezTo>
                  <a:cubicBezTo>
                    <a:pt x="40557" y="70391"/>
                    <a:pt x="40354" y="69859"/>
                    <a:pt x="40075" y="69352"/>
                  </a:cubicBezTo>
                  <a:lnTo>
                    <a:pt x="40126" y="69352"/>
                  </a:lnTo>
                  <a:lnTo>
                    <a:pt x="25221" y="42534"/>
                  </a:lnTo>
                  <a:lnTo>
                    <a:pt x="54067" y="33358"/>
                  </a:lnTo>
                  <a:lnTo>
                    <a:pt x="54067" y="81113"/>
                  </a:lnTo>
                  <a:lnTo>
                    <a:pt x="50696" y="81113"/>
                  </a:lnTo>
                  <a:cubicBezTo>
                    <a:pt x="48820" y="81113"/>
                    <a:pt x="47299" y="82634"/>
                    <a:pt x="47299" y="84510"/>
                  </a:cubicBezTo>
                  <a:lnTo>
                    <a:pt x="47299" y="94649"/>
                  </a:lnTo>
                  <a:lnTo>
                    <a:pt x="33789" y="94649"/>
                  </a:lnTo>
                  <a:cubicBezTo>
                    <a:pt x="28187" y="94649"/>
                    <a:pt x="23650" y="99186"/>
                    <a:pt x="23650" y="104788"/>
                  </a:cubicBezTo>
                  <a:lnTo>
                    <a:pt x="23650" y="111531"/>
                  </a:lnTo>
                  <a:cubicBezTo>
                    <a:pt x="23650" y="113406"/>
                    <a:pt x="25171" y="114927"/>
                    <a:pt x="27021" y="114927"/>
                  </a:cubicBezTo>
                  <a:lnTo>
                    <a:pt x="87856" y="114927"/>
                  </a:lnTo>
                  <a:cubicBezTo>
                    <a:pt x="89731" y="114927"/>
                    <a:pt x="91252" y="113406"/>
                    <a:pt x="91252" y="111531"/>
                  </a:cubicBezTo>
                  <a:lnTo>
                    <a:pt x="91252" y="104788"/>
                  </a:lnTo>
                  <a:cubicBezTo>
                    <a:pt x="91252" y="99186"/>
                    <a:pt x="86690" y="94649"/>
                    <a:pt x="81113" y="94649"/>
                  </a:cubicBezTo>
                  <a:lnTo>
                    <a:pt x="67577" y="94649"/>
                  </a:lnTo>
                  <a:lnTo>
                    <a:pt x="67577" y="84510"/>
                  </a:lnTo>
                  <a:cubicBezTo>
                    <a:pt x="67577" y="82634"/>
                    <a:pt x="66082" y="81113"/>
                    <a:pt x="64206" y="81113"/>
                  </a:cubicBezTo>
                  <a:lnTo>
                    <a:pt x="60835" y="81113"/>
                  </a:lnTo>
                  <a:lnTo>
                    <a:pt x="60835" y="31204"/>
                  </a:lnTo>
                  <a:lnTo>
                    <a:pt x="87526" y="22712"/>
                  </a:lnTo>
                  <a:lnTo>
                    <a:pt x="74776" y="45677"/>
                  </a:lnTo>
                  <a:lnTo>
                    <a:pt x="74827" y="45703"/>
                  </a:lnTo>
                  <a:cubicBezTo>
                    <a:pt x="74548" y="46184"/>
                    <a:pt x="74345" y="46717"/>
                    <a:pt x="74345" y="47325"/>
                  </a:cubicBezTo>
                  <a:cubicBezTo>
                    <a:pt x="74345" y="56653"/>
                    <a:pt x="81924" y="64232"/>
                    <a:pt x="91252" y="64232"/>
                  </a:cubicBezTo>
                  <a:lnTo>
                    <a:pt x="97995" y="64232"/>
                  </a:lnTo>
                  <a:cubicBezTo>
                    <a:pt x="107323" y="64232"/>
                    <a:pt x="114902" y="56653"/>
                    <a:pt x="114902" y="47325"/>
                  </a:cubicBezTo>
                  <a:cubicBezTo>
                    <a:pt x="114902" y="46717"/>
                    <a:pt x="114699" y="46184"/>
                    <a:pt x="114420" y="45703"/>
                  </a:cubicBezTo>
                  <a:lnTo>
                    <a:pt x="114471" y="45677"/>
                  </a:lnTo>
                  <a:lnTo>
                    <a:pt x="100377" y="20279"/>
                  </a:lnTo>
                  <a:lnTo>
                    <a:pt x="114902" y="20279"/>
                  </a:lnTo>
                  <a:lnTo>
                    <a:pt x="114902" y="13536"/>
                  </a:lnTo>
                  <a:lnTo>
                    <a:pt x="94624" y="13536"/>
                  </a:lnTo>
                  <a:cubicBezTo>
                    <a:pt x="94269" y="13536"/>
                    <a:pt x="93939" y="13587"/>
                    <a:pt x="93610" y="13688"/>
                  </a:cubicBezTo>
                  <a:lnTo>
                    <a:pt x="65879" y="22509"/>
                  </a:lnTo>
                  <a:cubicBezTo>
                    <a:pt x="66969" y="20887"/>
                    <a:pt x="67577" y="18986"/>
                    <a:pt x="67577" y="16908"/>
                  </a:cubicBezTo>
                  <a:cubicBezTo>
                    <a:pt x="67577" y="12497"/>
                    <a:pt x="64738" y="8796"/>
                    <a:pt x="60835" y="7402"/>
                  </a:cubicBezTo>
                  <a:lnTo>
                    <a:pt x="6083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985;p50">
              <a:extLst>
                <a:ext uri="{FF2B5EF4-FFF2-40B4-BE49-F238E27FC236}">
                  <a16:creationId xmlns:a16="http://schemas.microsoft.com/office/drawing/2014/main" id="{7039562D-87B9-4D81-B213-1C0E26FBCD7E}"/>
                </a:ext>
              </a:extLst>
            </p:cNvPr>
            <p:cNvSpPr/>
            <p:nvPr/>
          </p:nvSpPr>
          <p:spPr>
            <a:xfrm>
              <a:off x="5077050" y="4293750"/>
              <a:ext cx="169225" cy="169225"/>
            </a:xfrm>
            <a:custGeom>
              <a:avLst/>
              <a:gdLst/>
              <a:ahLst/>
              <a:cxnLst/>
              <a:rect l="l" t="t" r="r" b="b"/>
              <a:pathLst>
                <a:path w="6769" h="6769" extrusionOk="0">
                  <a:moveTo>
                    <a:pt x="1" y="1"/>
                  </a:moveTo>
                  <a:lnTo>
                    <a:pt x="1" y="6769"/>
                  </a:lnTo>
                  <a:lnTo>
                    <a:pt x="6769" y="6769"/>
                  </a:lnTo>
                  <a:lnTo>
                    <a:pt x="676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986;p50">
              <a:extLst>
                <a:ext uri="{FF2B5EF4-FFF2-40B4-BE49-F238E27FC236}">
                  <a16:creationId xmlns:a16="http://schemas.microsoft.com/office/drawing/2014/main" id="{85143611-2D29-458F-883A-DBBD94B3D6EB}"/>
                </a:ext>
              </a:extLst>
            </p:cNvPr>
            <p:cNvSpPr/>
            <p:nvPr/>
          </p:nvSpPr>
          <p:spPr>
            <a:xfrm>
              <a:off x="4739300" y="4293750"/>
              <a:ext cx="169225" cy="169225"/>
            </a:xfrm>
            <a:custGeom>
              <a:avLst/>
              <a:gdLst/>
              <a:ahLst/>
              <a:cxnLst/>
              <a:rect l="l" t="t" r="r" b="b"/>
              <a:pathLst>
                <a:path w="6769" h="6769" extrusionOk="0">
                  <a:moveTo>
                    <a:pt x="1" y="1"/>
                  </a:moveTo>
                  <a:lnTo>
                    <a:pt x="1" y="6769"/>
                  </a:lnTo>
                  <a:lnTo>
                    <a:pt x="6768" y="6769"/>
                  </a:lnTo>
                  <a:lnTo>
                    <a:pt x="676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987;p50">
              <a:extLst>
                <a:ext uri="{FF2B5EF4-FFF2-40B4-BE49-F238E27FC236}">
                  <a16:creationId xmlns:a16="http://schemas.microsoft.com/office/drawing/2014/main" id="{538AB389-AE3A-4341-AC3C-55714038D242}"/>
                </a:ext>
              </a:extLst>
            </p:cNvPr>
            <p:cNvSpPr/>
            <p:nvPr/>
          </p:nvSpPr>
          <p:spPr>
            <a:xfrm>
              <a:off x="4401550" y="4293750"/>
              <a:ext cx="168575" cy="169225"/>
            </a:xfrm>
            <a:custGeom>
              <a:avLst/>
              <a:gdLst/>
              <a:ahLst/>
              <a:cxnLst/>
              <a:rect l="l" t="t" r="r" b="b"/>
              <a:pathLst>
                <a:path w="6743" h="6769" extrusionOk="0">
                  <a:moveTo>
                    <a:pt x="0" y="1"/>
                  </a:moveTo>
                  <a:lnTo>
                    <a:pt x="0" y="6769"/>
                  </a:lnTo>
                  <a:lnTo>
                    <a:pt x="6743" y="6769"/>
                  </a:lnTo>
                  <a:lnTo>
                    <a:pt x="674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988;p50">
              <a:extLst>
                <a:ext uri="{FF2B5EF4-FFF2-40B4-BE49-F238E27FC236}">
                  <a16:creationId xmlns:a16="http://schemas.microsoft.com/office/drawing/2014/main" id="{19CF7446-63D0-4F6B-8C33-D582D7AA664C}"/>
                </a:ext>
              </a:extLst>
            </p:cNvPr>
            <p:cNvSpPr/>
            <p:nvPr/>
          </p:nvSpPr>
          <p:spPr>
            <a:xfrm>
              <a:off x="4063150" y="4293750"/>
              <a:ext cx="169225" cy="169225"/>
            </a:xfrm>
            <a:custGeom>
              <a:avLst/>
              <a:gdLst/>
              <a:ahLst/>
              <a:cxnLst/>
              <a:rect l="l" t="t" r="r" b="b"/>
              <a:pathLst>
                <a:path w="6769" h="6769" extrusionOk="0">
                  <a:moveTo>
                    <a:pt x="0" y="1"/>
                  </a:moveTo>
                  <a:lnTo>
                    <a:pt x="0" y="6769"/>
                  </a:lnTo>
                  <a:lnTo>
                    <a:pt x="6768" y="6769"/>
                  </a:lnTo>
                  <a:lnTo>
                    <a:pt x="676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989;p50">
              <a:extLst>
                <a:ext uri="{FF2B5EF4-FFF2-40B4-BE49-F238E27FC236}">
                  <a16:creationId xmlns:a16="http://schemas.microsoft.com/office/drawing/2014/main" id="{4269D19A-E6CA-42C1-9265-17671BE213ED}"/>
                </a:ext>
              </a:extLst>
            </p:cNvPr>
            <p:cNvSpPr/>
            <p:nvPr/>
          </p:nvSpPr>
          <p:spPr>
            <a:xfrm>
              <a:off x="3725400" y="4293750"/>
              <a:ext cx="169200" cy="169225"/>
            </a:xfrm>
            <a:custGeom>
              <a:avLst/>
              <a:gdLst/>
              <a:ahLst/>
              <a:cxnLst/>
              <a:rect l="l" t="t" r="r" b="b"/>
              <a:pathLst>
                <a:path w="6768" h="6769" extrusionOk="0">
                  <a:moveTo>
                    <a:pt x="0" y="1"/>
                  </a:moveTo>
                  <a:lnTo>
                    <a:pt x="0" y="6769"/>
                  </a:lnTo>
                  <a:lnTo>
                    <a:pt x="6768" y="6769"/>
                  </a:lnTo>
                  <a:lnTo>
                    <a:pt x="676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990;p50">
              <a:extLst>
                <a:ext uri="{FF2B5EF4-FFF2-40B4-BE49-F238E27FC236}">
                  <a16:creationId xmlns:a16="http://schemas.microsoft.com/office/drawing/2014/main" id="{1F1451B9-D88B-498B-B71F-968563E8D28B}"/>
                </a:ext>
              </a:extLst>
            </p:cNvPr>
            <p:cNvSpPr/>
            <p:nvPr/>
          </p:nvSpPr>
          <p:spPr>
            <a:xfrm>
              <a:off x="3387625" y="4293750"/>
              <a:ext cx="168600" cy="169225"/>
            </a:xfrm>
            <a:custGeom>
              <a:avLst/>
              <a:gdLst/>
              <a:ahLst/>
              <a:cxnLst/>
              <a:rect l="l" t="t" r="r" b="b"/>
              <a:pathLst>
                <a:path w="6744" h="6769" extrusionOk="0">
                  <a:moveTo>
                    <a:pt x="1" y="1"/>
                  </a:moveTo>
                  <a:lnTo>
                    <a:pt x="1" y="6769"/>
                  </a:lnTo>
                  <a:lnTo>
                    <a:pt x="6743" y="6769"/>
                  </a:lnTo>
                  <a:lnTo>
                    <a:pt x="674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991;p50">
              <a:extLst>
                <a:ext uri="{FF2B5EF4-FFF2-40B4-BE49-F238E27FC236}">
                  <a16:creationId xmlns:a16="http://schemas.microsoft.com/office/drawing/2014/main" id="{FF698075-12DC-41C1-9D9A-A537CCBE3B05}"/>
                </a:ext>
              </a:extLst>
            </p:cNvPr>
            <p:cNvSpPr/>
            <p:nvPr/>
          </p:nvSpPr>
          <p:spPr>
            <a:xfrm>
              <a:off x="3049250" y="4293750"/>
              <a:ext cx="169200" cy="169225"/>
            </a:xfrm>
            <a:custGeom>
              <a:avLst/>
              <a:gdLst/>
              <a:ahLst/>
              <a:cxnLst/>
              <a:rect l="l" t="t" r="r" b="b"/>
              <a:pathLst>
                <a:path w="6768" h="6769" extrusionOk="0">
                  <a:moveTo>
                    <a:pt x="0" y="1"/>
                  </a:moveTo>
                  <a:lnTo>
                    <a:pt x="0" y="6769"/>
                  </a:lnTo>
                  <a:lnTo>
                    <a:pt x="6768" y="6769"/>
                  </a:lnTo>
                  <a:lnTo>
                    <a:pt x="676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992;p50">
              <a:extLst>
                <a:ext uri="{FF2B5EF4-FFF2-40B4-BE49-F238E27FC236}">
                  <a16:creationId xmlns:a16="http://schemas.microsoft.com/office/drawing/2014/main" id="{6E423535-C86C-4CF0-B47A-05C8098C9D08}"/>
                </a:ext>
              </a:extLst>
            </p:cNvPr>
            <p:cNvSpPr/>
            <p:nvPr/>
          </p:nvSpPr>
          <p:spPr>
            <a:xfrm>
              <a:off x="2711475" y="4293750"/>
              <a:ext cx="169225" cy="169225"/>
            </a:xfrm>
            <a:custGeom>
              <a:avLst/>
              <a:gdLst/>
              <a:ahLst/>
              <a:cxnLst/>
              <a:rect l="l" t="t" r="r" b="b"/>
              <a:pathLst>
                <a:path w="6769" h="6769" extrusionOk="0">
                  <a:moveTo>
                    <a:pt x="1" y="1"/>
                  </a:moveTo>
                  <a:lnTo>
                    <a:pt x="1" y="6769"/>
                  </a:lnTo>
                  <a:lnTo>
                    <a:pt x="6769" y="6769"/>
                  </a:lnTo>
                  <a:lnTo>
                    <a:pt x="676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993;p50">
              <a:extLst>
                <a:ext uri="{FF2B5EF4-FFF2-40B4-BE49-F238E27FC236}">
                  <a16:creationId xmlns:a16="http://schemas.microsoft.com/office/drawing/2014/main" id="{52DAEA28-53FD-428B-804D-B23428C99626}"/>
                </a:ext>
              </a:extLst>
            </p:cNvPr>
            <p:cNvSpPr/>
            <p:nvPr/>
          </p:nvSpPr>
          <p:spPr>
            <a:xfrm>
              <a:off x="2373725" y="4293750"/>
              <a:ext cx="168575" cy="169225"/>
            </a:xfrm>
            <a:custGeom>
              <a:avLst/>
              <a:gdLst/>
              <a:ahLst/>
              <a:cxnLst/>
              <a:rect l="l" t="t" r="r" b="b"/>
              <a:pathLst>
                <a:path w="6743" h="6769" extrusionOk="0">
                  <a:moveTo>
                    <a:pt x="0" y="1"/>
                  </a:moveTo>
                  <a:lnTo>
                    <a:pt x="0" y="6769"/>
                  </a:lnTo>
                  <a:lnTo>
                    <a:pt x="6743" y="6769"/>
                  </a:lnTo>
                  <a:lnTo>
                    <a:pt x="674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994;p50">
              <a:extLst>
                <a:ext uri="{FF2B5EF4-FFF2-40B4-BE49-F238E27FC236}">
                  <a16:creationId xmlns:a16="http://schemas.microsoft.com/office/drawing/2014/main" id="{D7BB908C-094E-4793-92F2-B47A2784739D}"/>
                </a:ext>
              </a:extLst>
            </p:cNvPr>
            <p:cNvSpPr/>
            <p:nvPr/>
          </p:nvSpPr>
          <p:spPr>
            <a:xfrm>
              <a:off x="5077050" y="575875"/>
              <a:ext cx="169225" cy="169225"/>
            </a:xfrm>
            <a:custGeom>
              <a:avLst/>
              <a:gdLst/>
              <a:ahLst/>
              <a:cxnLst/>
              <a:rect l="l" t="t" r="r" b="b"/>
              <a:pathLst>
                <a:path w="6769" h="6769" extrusionOk="0">
                  <a:moveTo>
                    <a:pt x="1" y="0"/>
                  </a:moveTo>
                  <a:lnTo>
                    <a:pt x="1" y="6768"/>
                  </a:lnTo>
                  <a:lnTo>
                    <a:pt x="6769" y="6768"/>
                  </a:lnTo>
                  <a:lnTo>
                    <a:pt x="676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995;p50">
              <a:extLst>
                <a:ext uri="{FF2B5EF4-FFF2-40B4-BE49-F238E27FC236}">
                  <a16:creationId xmlns:a16="http://schemas.microsoft.com/office/drawing/2014/main" id="{C49105AD-332C-4015-BEEF-8F85A7118234}"/>
                </a:ext>
              </a:extLst>
            </p:cNvPr>
            <p:cNvSpPr/>
            <p:nvPr/>
          </p:nvSpPr>
          <p:spPr>
            <a:xfrm>
              <a:off x="4739300" y="575875"/>
              <a:ext cx="169225" cy="169225"/>
            </a:xfrm>
            <a:custGeom>
              <a:avLst/>
              <a:gdLst/>
              <a:ahLst/>
              <a:cxnLst/>
              <a:rect l="l" t="t" r="r" b="b"/>
              <a:pathLst>
                <a:path w="6769" h="6769" extrusionOk="0">
                  <a:moveTo>
                    <a:pt x="1" y="0"/>
                  </a:moveTo>
                  <a:lnTo>
                    <a:pt x="1" y="6768"/>
                  </a:lnTo>
                  <a:lnTo>
                    <a:pt x="6768" y="6768"/>
                  </a:lnTo>
                  <a:lnTo>
                    <a:pt x="676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996;p50">
              <a:extLst>
                <a:ext uri="{FF2B5EF4-FFF2-40B4-BE49-F238E27FC236}">
                  <a16:creationId xmlns:a16="http://schemas.microsoft.com/office/drawing/2014/main" id="{6274A328-DA75-4179-970E-4858C910151F}"/>
                </a:ext>
              </a:extLst>
            </p:cNvPr>
            <p:cNvSpPr/>
            <p:nvPr/>
          </p:nvSpPr>
          <p:spPr>
            <a:xfrm>
              <a:off x="4401550" y="575875"/>
              <a:ext cx="168575" cy="169225"/>
            </a:xfrm>
            <a:custGeom>
              <a:avLst/>
              <a:gdLst/>
              <a:ahLst/>
              <a:cxnLst/>
              <a:rect l="l" t="t" r="r" b="b"/>
              <a:pathLst>
                <a:path w="6743" h="6769" extrusionOk="0">
                  <a:moveTo>
                    <a:pt x="0" y="0"/>
                  </a:moveTo>
                  <a:lnTo>
                    <a:pt x="0" y="6768"/>
                  </a:lnTo>
                  <a:lnTo>
                    <a:pt x="6743" y="6768"/>
                  </a:lnTo>
                  <a:lnTo>
                    <a:pt x="674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997;p50">
              <a:extLst>
                <a:ext uri="{FF2B5EF4-FFF2-40B4-BE49-F238E27FC236}">
                  <a16:creationId xmlns:a16="http://schemas.microsoft.com/office/drawing/2014/main" id="{9D44D71B-E7D1-4B8C-ABF7-F4588942146C}"/>
                </a:ext>
              </a:extLst>
            </p:cNvPr>
            <p:cNvSpPr/>
            <p:nvPr/>
          </p:nvSpPr>
          <p:spPr>
            <a:xfrm>
              <a:off x="4063150" y="575875"/>
              <a:ext cx="169225" cy="169225"/>
            </a:xfrm>
            <a:custGeom>
              <a:avLst/>
              <a:gdLst/>
              <a:ahLst/>
              <a:cxnLst/>
              <a:rect l="l" t="t" r="r" b="b"/>
              <a:pathLst>
                <a:path w="6769" h="6769" extrusionOk="0">
                  <a:moveTo>
                    <a:pt x="0" y="0"/>
                  </a:moveTo>
                  <a:lnTo>
                    <a:pt x="0" y="6768"/>
                  </a:lnTo>
                  <a:lnTo>
                    <a:pt x="6768" y="6768"/>
                  </a:lnTo>
                  <a:lnTo>
                    <a:pt x="676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998;p50">
              <a:extLst>
                <a:ext uri="{FF2B5EF4-FFF2-40B4-BE49-F238E27FC236}">
                  <a16:creationId xmlns:a16="http://schemas.microsoft.com/office/drawing/2014/main" id="{B3028067-9899-457F-AF2E-C1DB86F6567F}"/>
                </a:ext>
              </a:extLst>
            </p:cNvPr>
            <p:cNvSpPr/>
            <p:nvPr/>
          </p:nvSpPr>
          <p:spPr>
            <a:xfrm>
              <a:off x="3725400" y="575875"/>
              <a:ext cx="169200" cy="169225"/>
            </a:xfrm>
            <a:custGeom>
              <a:avLst/>
              <a:gdLst/>
              <a:ahLst/>
              <a:cxnLst/>
              <a:rect l="l" t="t" r="r" b="b"/>
              <a:pathLst>
                <a:path w="6768" h="6769" extrusionOk="0">
                  <a:moveTo>
                    <a:pt x="0" y="0"/>
                  </a:moveTo>
                  <a:lnTo>
                    <a:pt x="0" y="6768"/>
                  </a:lnTo>
                  <a:lnTo>
                    <a:pt x="6768" y="6768"/>
                  </a:lnTo>
                  <a:lnTo>
                    <a:pt x="676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999;p50">
              <a:extLst>
                <a:ext uri="{FF2B5EF4-FFF2-40B4-BE49-F238E27FC236}">
                  <a16:creationId xmlns:a16="http://schemas.microsoft.com/office/drawing/2014/main" id="{6286850F-E397-4C47-BBCA-008DD81533C9}"/>
                </a:ext>
              </a:extLst>
            </p:cNvPr>
            <p:cNvSpPr/>
            <p:nvPr/>
          </p:nvSpPr>
          <p:spPr>
            <a:xfrm>
              <a:off x="3387625" y="575875"/>
              <a:ext cx="168600" cy="169225"/>
            </a:xfrm>
            <a:custGeom>
              <a:avLst/>
              <a:gdLst/>
              <a:ahLst/>
              <a:cxnLst/>
              <a:rect l="l" t="t" r="r" b="b"/>
              <a:pathLst>
                <a:path w="6744" h="6769" extrusionOk="0">
                  <a:moveTo>
                    <a:pt x="1" y="0"/>
                  </a:moveTo>
                  <a:lnTo>
                    <a:pt x="1" y="6768"/>
                  </a:lnTo>
                  <a:lnTo>
                    <a:pt x="6743" y="6768"/>
                  </a:lnTo>
                  <a:lnTo>
                    <a:pt x="674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1000;p50">
              <a:extLst>
                <a:ext uri="{FF2B5EF4-FFF2-40B4-BE49-F238E27FC236}">
                  <a16:creationId xmlns:a16="http://schemas.microsoft.com/office/drawing/2014/main" id="{35F02C6F-D462-4DC5-BA54-9C10FCE3EAD9}"/>
                </a:ext>
              </a:extLst>
            </p:cNvPr>
            <p:cNvSpPr/>
            <p:nvPr/>
          </p:nvSpPr>
          <p:spPr>
            <a:xfrm>
              <a:off x="3049250" y="575875"/>
              <a:ext cx="169200" cy="169225"/>
            </a:xfrm>
            <a:custGeom>
              <a:avLst/>
              <a:gdLst/>
              <a:ahLst/>
              <a:cxnLst/>
              <a:rect l="l" t="t" r="r" b="b"/>
              <a:pathLst>
                <a:path w="6768" h="6769" extrusionOk="0">
                  <a:moveTo>
                    <a:pt x="0" y="0"/>
                  </a:moveTo>
                  <a:lnTo>
                    <a:pt x="0" y="6768"/>
                  </a:lnTo>
                  <a:lnTo>
                    <a:pt x="6768" y="6768"/>
                  </a:lnTo>
                  <a:lnTo>
                    <a:pt x="676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1001;p50">
              <a:extLst>
                <a:ext uri="{FF2B5EF4-FFF2-40B4-BE49-F238E27FC236}">
                  <a16:creationId xmlns:a16="http://schemas.microsoft.com/office/drawing/2014/main" id="{14031243-127E-4261-B48A-A6E5B722C883}"/>
                </a:ext>
              </a:extLst>
            </p:cNvPr>
            <p:cNvSpPr/>
            <p:nvPr/>
          </p:nvSpPr>
          <p:spPr>
            <a:xfrm>
              <a:off x="2711475" y="575875"/>
              <a:ext cx="169225" cy="169225"/>
            </a:xfrm>
            <a:custGeom>
              <a:avLst/>
              <a:gdLst/>
              <a:ahLst/>
              <a:cxnLst/>
              <a:rect l="l" t="t" r="r" b="b"/>
              <a:pathLst>
                <a:path w="6769" h="6769" extrusionOk="0">
                  <a:moveTo>
                    <a:pt x="1" y="0"/>
                  </a:moveTo>
                  <a:lnTo>
                    <a:pt x="1" y="6768"/>
                  </a:lnTo>
                  <a:lnTo>
                    <a:pt x="6769" y="6768"/>
                  </a:lnTo>
                  <a:lnTo>
                    <a:pt x="676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1002;p50">
              <a:extLst>
                <a:ext uri="{FF2B5EF4-FFF2-40B4-BE49-F238E27FC236}">
                  <a16:creationId xmlns:a16="http://schemas.microsoft.com/office/drawing/2014/main" id="{C800CCE3-92CB-4933-9326-9959A4633212}"/>
                </a:ext>
              </a:extLst>
            </p:cNvPr>
            <p:cNvSpPr/>
            <p:nvPr/>
          </p:nvSpPr>
          <p:spPr>
            <a:xfrm>
              <a:off x="2373725" y="575875"/>
              <a:ext cx="168575" cy="169225"/>
            </a:xfrm>
            <a:custGeom>
              <a:avLst/>
              <a:gdLst/>
              <a:ahLst/>
              <a:cxnLst/>
              <a:rect l="l" t="t" r="r" b="b"/>
              <a:pathLst>
                <a:path w="6743" h="6769" extrusionOk="0">
                  <a:moveTo>
                    <a:pt x="0" y="0"/>
                  </a:moveTo>
                  <a:lnTo>
                    <a:pt x="0" y="6768"/>
                  </a:lnTo>
                  <a:lnTo>
                    <a:pt x="6743" y="6768"/>
                  </a:lnTo>
                  <a:lnTo>
                    <a:pt x="674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3" name="Google Shape;1028;p50">
            <a:extLst>
              <a:ext uri="{FF2B5EF4-FFF2-40B4-BE49-F238E27FC236}">
                <a16:creationId xmlns:a16="http://schemas.microsoft.com/office/drawing/2014/main" id="{0D295482-5028-467F-B0F7-1A5C88E5E960}"/>
              </a:ext>
            </a:extLst>
          </p:cNvPr>
          <p:cNvGrpSpPr/>
          <p:nvPr/>
        </p:nvGrpSpPr>
        <p:grpSpPr>
          <a:xfrm>
            <a:off x="1182642" y="1287297"/>
            <a:ext cx="492336" cy="610489"/>
            <a:chOff x="1697575" y="238125"/>
            <a:chExt cx="4224850" cy="5238750"/>
          </a:xfrm>
          <a:solidFill>
            <a:schemeClr val="bg1"/>
          </a:solidFill>
        </p:grpSpPr>
        <p:sp>
          <p:nvSpPr>
            <p:cNvPr id="74" name="Google Shape;1029;p50">
              <a:extLst>
                <a:ext uri="{FF2B5EF4-FFF2-40B4-BE49-F238E27FC236}">
                  <a16:creationId xmlns:a16="http://schemas.microsoft.com/office/drawing/2014/main" id="{0000696A-CF3C-4FDF-81C1-607A4A31E7FD}"/>
                </a:ext>
              </a:extLst>
            </p:cNvPr>
            <p:cNvSpPr/>
            <p:nvPr/>
          </p:nvSpPr>
          <p:spPr>
            <a:xfrm>
              <a:off x="1697575" y="238125"/>
              <a:ext cx="4224850" cy="5238750"/>
            </a:xfrm>
            <a:custGeom>
              <a:avLst/>
              <a:gdLst/>
              <a:ahLst/>
              <a:cxnLst/>
              <a:rect l="l" t="t" r="r" b="b"/>
              <a:pathLst>
                <a:path w="168994" h="209550" extrusionOk="0">
                  <a:moveTo>
                    <a:pt x="74345" y="6768"/>
                  </a:moveTo>
                  <a:lnTo>
                    <a:pt x="74345" y="20278"/>
                  </a:lnTo>
                  <a:lnTo>
                    <a:pt x="70974" y="20278"/>
                  </a:lnTo>
                  <a:cubicBezTo>
                    <a:pt x="69098" y="20278"/>
                    <a:pt x="67603" y="21799"/>
                    <a:pt x="67603" y="23649"/>
                  </a:cubicBezTo>
                  <a:lnTo>
                    <a:pt x="67603" y="27046"/>
                  </a:lnTo>
                  <a:lnTo>
                    <a:pt x="60835" y="27046"/>
                  </a:lnTo>
                  <a:lnTo>
                    <a:pt x="60835" y="16907"/>
                  </a:lnTo>
                  <a:cubicBezTo>
                    <a:pt x="60835" y="11305"/>
                    <a:pt x="65372" y="6768"/>
                    <a:pt x="70974" y="6768"/>
                  </a:cubicBezTo>
                  <a:close/>
                  <a:moveTo>
                    <a:pt x="94623" y="27046"/>
                  </a:moveTo>
                  <a:lnTo>
                    <a:pt x="94623" y="51988"/>
                  </a:lnTo>
                  <a:lnTo>
                    <a:pt x="86005" y="47679"/>
                  </a:lnTo>
                  <a:cubicBezTo>
                    <a:pt x="85524" y="47426"/>
                    <a:pt x="85017" y="47324"/>
                    <a:pt x="84484" y="47324"/>
                  </a:cubicBezTo>
                  <a:cubicBezTo>
                    <a:pt x="83977" y="47324"/>
                    <a:pt x="83445" y="47426"/>
                    <a:pt x="82989" y="47679"/>
                  </a:cubicBezTo>
                  <a:lnTo>
                    <a:pt x="74345" y="51988"/>
                  </a:lnTo>
                  <a:lnTo>
                    <a:pt x="74345" y="27046"/>
                  </a:lnTo>
                  <a:close/>
                  <a:moveTo>
                    <a:pt x="27046" y="33789"/>
                  </a:moveTo>
                  <a:lnTo>
                    <a:pt x="27046" y="74345"/>
                  </a:lnTo>
                  <a:lnTo>
                    <a:pt x="13511" y="74345"/>
                  </a:lnTo>
                  <a:lnTo>
                    <a:pt x="13511" y="43928"/>
                  </a:lnTo>
                  <a:cubicBezTo>
                    <a:pt x="13511" y="38351"/>
                    <a:pt x="18073" y="33789"/>
                    <a:pt x="23650" y="33789"/>
                  </a:cubicBezTo>
                  <a:close/>
                  <a:moveTo>
                    <a:pt x="155458" y="6768"/>
                  </a:moveTo>
                  <a:lnTo>
                    <a:pt x="155458" y="74345"/>
                  </a:lnTo>
                  <a:lnTo>
                    <a:pt x="114902" y="74345"/>
                  </a:lnTo>
                  <a:lnTo>
                    <a:pt x="114902" y="30417"/>
                  </a:lnTo>
                  <a:cubicBezTo>
                    <a:pt x="114902" y="28542"/>
                    <a:pt x="113406" y="27046"/>
                    <a:pt x="111530" y="27046"/>
                  </a:cubicBezTo>
                  <a:lnTo>
                    <a:pt x="101391" y="27046"/>
                  </a:lnTo>
                  <a:lnTo>
                    <a:pt x="101391" y="23649"/>
                  </a:lnTo>
                  <a:cubicBezTo>
                    <a:pt x="101391" y="21799"/>
                    <a:pt x="99870" y="20278"/>
                    <a:pt x="98020" y="20278"/>
                  </a:cubicBezTo>
                  <a:lnTo>
                    <a:pt x="81113" y="20278"/>
                  </a:lnTo>
                  <a:lnTo>
                    <a:pt x="81113" y="6768"/>
                  </a:lnTo>
                  <a:close/>
                  <a:moveTo>
                    <a:pt x="108159" y="33789"/>
                  </a:moveTo>
                  <a:lnTo>
                    <a:pt x="108159" y="74345"/>
                  </a:lnTo>
                  <a:lnTo>
                    <a:pt x="94066" y="74345"/>
                  </a:lnTo>
                  <a:cubicBezTo>
                    <a:pt x="91354" y="74345"/>
                    <a:pt x="88793" y="75410"/>
                    <a:pt x="86892" y="77336"/>
                  </a:cubicBezTo>
                  <a:lnTo>
                    <a:pt x="84484" y="79719"/>
                  </a:lnTo>
                  <a:lnTo>
                    <a:pt x="82102" y="77336"/>
                  </a:lnTo>
                  <a:cubicBezTo>
                    <a:pt x="80201" y="75410"/>
                    <a:pt x="77640" y="74345"/>
                    <a:pt x="74928" y="74345"/>
                  </a:cubicBezTo>
                  <a:lnTo>
                    <a:pt x="33789" y="74345"/>
                  </a:lnTo>
                  <a:lnTo>
                    <a:pt x="33789" y="33789"/>
                  </a:lnTo>
                  <a:lnTo>
                    <a:pt x="67603" y="33789"/>
                  </a:lnTo>
                  <a:lnTo>
                    <a:pt x="67603" y="57463"/>
                  </a:lnTo>
                  <a:cubicBezTo>
                    <a:pt x="67603" y="58629"/>
                    <a:pt x="68211" y="59719"/>
                    <a:pt x="69200" y="60328"/>
                  </a:cubicBezTo>
                  <a:cubicBezTo>
                    <a:pt x="69737" y="60672"/>
                    <a:pt x="70349" y="60844"/>
                    <a:pt x="70967" y="60844"/>
                  </a:cubicBezTo>
                  <a:cubicBezTo>
                    <a:pt x="71486" y="60844"/>
                    <a:pt x="72009" y="60723"/>
                    <a:pt x="72495" y="60480"/>
                  </a:cubicBezTo>
                  <a:lnTo>
                    <a:pt x="84484" y="54472"/>
                  </a:lnTo>
                  <a:lnTo>
                    <a:pt x="96499" y="60480"/>
                  </a:lnTo>
                  <a:cubicBezTo>
                    <a:pt x="96981" y="60708"/>
                    <a:pt x="97488" y="60835"/>
                    <a:pt x="98020" y="60835"/>
                  </a:cubicBezTo>
                  <a:cubicBezTo>
                    <a:pt x="98628" y="60835"/>
                    <a:pt x="99237" y="60657"/>
                    <a:pt x="99794" y="60328"/>
                  </a:cubicBezTo>
                  <a:cubicBezTo>
                    <a:pt x="100783" y="59719"/>
                    <a:pt x="101391" y="58629"/>
                    <a:pt x="101391" y="57463"/>
                  </a:cubicBezTo>
                  <a:lnTo>
                    <a:pt x="101391" y="33789"/>
                  </a:lnTo>
                  <a:close/>
                  <a:moveTo>
                    <a:pt x="74928" y="81113"/>
                  </a:moveTo>
                  <a:cubicBezTo>
                    <a:pt x="75841" y="81113"/>
                    <a:pt x="76677" y="81468"/>
                    <a:pt x="77336" y="82101"/>
                  </a:cubicBezTo>
                  <a:lnTo>
                    <a:pt x="81113" y="85904"/>
                  </a:lnTo>
                  <a:lnTo>
                    <a:pt x="81113" y="198169"/>
                  </a:lnTo>
                  <a:cubicBezTo>
                    <a:pt x="79339" y="196800"/>
                    <a:pt x="77210" y="196014"/>
                    <a:pt x="74928" y="196014"/>
                  </a:cubicBezTo>
                  <a:lnTo>
                    <a:pt x="6768" y="196014"/>
                  </a:lnTo>
                  <a:lnTo>
                    <a:pt x="6768" y="81113"/>
                  </a:lnTo>
                  <a:close/>
                  <a:moveTo>
                    <a:pt x="162226" y="81113"/>
                  </a:moveTo>
                  <a:lnTo>
                    <a:pt x="162226" y="196014"/>
                  </a:lnTo>
                  <a:lnTo>
                    <a:pt x="94066" y="196014"/>
                  </a:lnTo>
                  <a:cubicBezTo>
                    <a:pt x="91784" y="196014"/>
                    <a:pt x="89655" y="196800"/>
                    <a:pt x="87881" y="198169"/>
                  </a:cubicBezTo>
                  <a:lnTo>
                    <a:pt x="87881" y="85904"/>
                  </a:lnTo>
                  <a:lnTo>
                    <a:pt x="91658" y="82101"/>
                  </a:lnTo>
                  <a:cubicBezTo>
                    <a:pt x="92291" y="81468"/>
                    <a:pt x="93153" y="81113"/>
                    <a:pt x="94066" y="81113"/>
                  </a:cubicBezTo>
                  <a:close/>
                  <a:moveTo>
                    <a:pt x="70974" y="0"/>
                  </a:moveTo>
                  <a:cubicBezTo>
                    <a:pt x="61646" y="0"/>
                    <a:pt x="54067" y="7579"/>
                    <a:pt x="54067" y="16907"/>
                  </a:cubicBezTo>
                  <a:lnTo>
                    <a:pt x="54067" y="27046"/>
                  </a:lnTo>
                  <a:lnTo>
                    <a:pt x="23650" y="27046"/>
                  </a:lnTo>
                  <a:cubicBezTo>
                    <a:pt x="14347" y="27046"/>
                    <a:pt x="6768" y="34625"/>
                    <a:pt x="6768" y="43928"/>
                  </a:cubicBezTo>
                  <a:lnTo>
                    <a:pt x="6768" y="74345"/>
                  </a:lnTo>
                  <a:lnTo>
                    <a:pt x="3371" y="74345"/>
                  </a:lnTo>
                  <a:cubicBezTo>
                    <a:pt x="1521" y="74345"/>
                    <a:pt x="0" y="75866"/>
                    <a:pt x="0" y="77742"/>
                  </a:cubicBezTo>
                  <a:lnTo>
                    <a:pt x="0" y="199411"/>
                  </a:lnTo>
                  <a:cubicBezTo>
                    <a:pt x="0" y="201261"/>
                    <a:pt x="1521" y="202782"/>
                    <a:pt x="3371" y="202782"/>
                  </a:cubicBezTo>
                  <a:lnTo>
                    <a:pt x="74928" y="202782"/>
                  </a:lnTo>
                  <a:cubicBezTo>
                    <a:pt x="75841" y="202782"/>
                    <a:pt x="76677" y="203137"/>
                    <a:pt x="77336" y="203771"/>
                  </a:cubicBezTo>
                  <a:lnTo>
                    <a:pt x="82102" y="208561"/>
                  </a:lnTo>
                  <a:cubicBezTo>
                    <a:pt x="82761" y="209220"/>
                    <a:pt x="83623" y="209550"/>
                    <a:pt x="84484" y="209550"/>
                  </a:cubicBezTo>
                  <a:cubicBezTo>
                    <a:pt x="85346" y="209550"/>
                    <a:pt x="86233" y="209220"/>
                    <a:pt x="86892" y="208561"/>
                  </a:cubicBezTo>
                  <a:lnTo>
                    <a:pt x="91658" y="203771"/>
                  </a:lnTo>
                  <a:cubicBezTo>
                    <a:pt x="92291" y="203137"/>
                    <a:pt x="93153" y="202782"/>
                    <a:pt x="94066" y="202782"/>
                  </a:cubicBezTo>
                  <a:lnTo>
                    <a:pt x="165597" y="202782"/>
                  </a:lnTo>
                  <a:cubicBezTo>
                    <a:pt x="167473" y="202782"/>
                    <a:pt x="168994" y="201261"/>
                    <a:pt x="168994" y="199411"/>
                  </a:cubicBezTo>
                  <a:lnTo>
                    <a:pt x="168994" y="77742"/>
                  </a:lnTo>
                  <a:cubicBezTo>
                    <a:pt x="168994" y="75866"/>
                    <a:pt x="167473" y="74345"/>
                    <a:pt x="165597" y="74345"/>
                  </a:cubicBezTo>
                  <a:lnTo>
                    <a:pt x="162226" y="74345"/>
                  </a:lnTo>
                  <a:lnTo>
                    <a:pt x="162226" y="3371"/>
                  </a:lnTo>
                  <a:cubicBezTo>
                    <a:pt x="162226" y="1521"/>
                    <a:pt x="160705" y="0"/>
                    <a:pt x="1588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5" name="Google Shape;1030;p50">
              <a:extLst>
                <a:ext uri="{FF2B5EF4-FFF2-40B4-BE49-F238E27FC236}">
                  <a16:creationId xmlns:a16="http://schemas.microsoft.com/office/drawing/2014/main" id="{46BA914C-5A45-427D-AF7F-06B3E9FF23D8}"/>
                </a:ext>
              </a:extLst>
            </p:cNvPr>
            <p:cNvSpPr/>
            <p:nvPr/>
          </p:nvSpPr>
          <p:spPr>
            <a:xfrm>
              <a:off x="2035325" y="2435125"/>
              <a:ext cx="1520900" cy="506975"/>
            </a:xfrm>
            <a:custGeom>
              <a:avLst/>
              <a:gdLst/>
              <a:ahLst/>
              <a:cxnLst/>
              <a:rect l="l" t="t" r="r" b="b"/>
              <a:pathLst>
                <a:path w="60836" h="20279" extrusionOk="0">
                  <a:moveTo>
                    <a:pt x="54093" y="6743"/>
                  </a:moveTo>
                  <a:lnTo>
                    <a:pt x="54093" y="13511"/>
                  </a:lnTo>
                  <a:lnTo>
                    <a:pt x="6768" y="13511"/>
                  </a:lnTo>
                  <a:lnTo>
                    <a:pt x="6768" y="6743"/>
                  </a:lnTo>
                  <a:close/>
                  <a:moveTo>
                    <a:pt x="3397" y="1"/>
                  </a:moveTo>
                  <a:cubicBezTo>
                    <a:pt x="1521" y="1"/>
                    <a:pt x="1" y="1496"/>
                    <a:pt x="1" y="3372"/>
                  </a:cubicBezTo>
                  <a:lnTo>
                    <a:pt x="1" y="16882"/>
                  </a:lnTo>
                  <a:cubicBezTo>
                    <a:pt x="1" y="18758"/>
                    <a:pt x="1521" y="20279"/>
                    <a:pt x="3397" y="20279"/>
                  </a:cubicBezTo>
                  <a:lnTo>
                    <a:pt x="57464" y="20279"/>
                  </a:lnTo>
                  <a:cubicBezTo>
                    <a:pt x="59340" y="20279"/>
                    <a:pt x="60835" y="18758"/>
                    <a:pt x="60835" y="16882"/>
                  </a:cubicBezTo>
                  <a:lnTo>
                    <a:pt x="60835" y="3372"/>
                  </a:lnTo>
                  <a:cubicBezTo>
                    <a:pt x="60835" y="1496"/>
                    <a:pt x="59340" y="1"/>
                    <a:pt x="5746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1031;p50">
              <a:extLst>
                <a:ext uri="{FF2B5EF4-FFF2-40B4-BE49-F238E27FC236}">
                  <a16:creationId xmlns:a16="http://schemas.microsoft.com/office/drawing/2014/main" id="{AFBA784D-700D-47AB-AEA9-6AF2C4D7675B}"/>
                </a:ext>
              </a:extLst>
            </p:cNvPr>
            <p:cNvSpPr/>
            <p:nvPr/>
          </p:nvSpPr>
          <p:spPr>
            <a:xfrm>
              <a:off x="2035325" y="3449050"/>
              <a:ext cx="845375" cy="168575"/>
            </a:xfrm>
            <a:custGeom>
              <a:avLst/>
              <a:gdLst/>
              <a:ahLst/>
              <a:cxnLst/>
              <a:rect l="l" t="t" r="r" b="b"/>
              <a:pathLst>
                <a:path w="33815" h="6743" extrusionOk="0">
                  <a:moveTo>
                    <a:pt x="1" y="0"/>
                  </a:moveTo>
                  <a:lnTo>
                    <a:pt x="1" y="6743"/>
                  </a:lnTo>
                  <a:lnTo>
                    <a:pt x="33815" y="6743"/>
                  </a:lnTo>
                  <a:lnTo>
                    <a:pt x="3381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7" name="Google Shape;1032;p50">
              <a:extLst>
                <a:ext uri="{FF2B5EF4-FFF2-40B4-BE49-F238E27FC236}">
                  <a16:creationId xmlns:a16="http://schemas.microsoft.com/office/drawing/2014/main" id="{E93C5DD5-4DDB-413D-B04E-7D20482337FE}"/>
                </a:ext>
              </a:extLst>
            </p:cNvPr>
            <p:cNvSpPr/>
            <p:nvPr/>
          </p:nvSpPr>
          <p:spPr>
            <a:xfrm>
              <a:off x="2035325" y="3786800"/>
              <a:ext cx="845375" cy="169225"/>
            </a:xfrm>
            <a:custGeom>
              <a:avLst/>
              <a:gdLst/>
              <a:ahLst/>
              <a:cxnLst/>
              <a:rect l="l" t="t" r="r" b="b"/>
              <a:pathLst>
                <a:path w="33815" h="6769" extrusionOk="0">
                  <a:moveTo>
                    <a:pt x="1" y="1"/>
                  </a:moveTo>
                  <a:lnTo>
                    <a:pt x="1" y="6768"/>
                  </a:lnTo>
                  <a:lnTo>
                    <a:pt x="33815" y="6768"/>
                  </a:lnTo>
                  <a:lnTo>
                    <a:pt x="338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8" name="Google Shape;1033;p50">
              <a:extLst>
                <a:ext uri="{FF2B5EF4-FFF2-40B4-BE49-F238E27FC236}">
                  <a16:creationId xmlns:a16="http://schemas.microsoft.com/office/drawing/2014/main" id="{97208C8D-B44F-46BC-B3AB-4303657E5658}"/>
                </a:ext>
              </a:extLst>
            </p:cNvPr>
            <p:cNvSpPr/>
            <p:nvPr/>
          </p:nvSpPr>
          <p:spPr>
            <a:xfrm>
              <a:off x="2035325" y="4124550"/>
              <a:ext cx="1520900" cy="169225"/>
            </a:xfrm>
            <a:custGeom>
              <a:avLst/>
              <a:gdLst/>
              <a:ahLst/>
              <a:cxnLst/>
              <a:rect l="l" t="t" r="r" b="b"/>
              <a:pathLst>
                <a:path w="60836" h="6769" extrusionOk="0">
                  <a:moveTo>
                    <a:pt x="1" y="1"/>
                  </a:moveTo>
                  <a:lnTo>
                    <a:pt x="1" y="6769"/>
                  </a:lnTo>
                  <a:lnTo>
                    <a:pt x="60835" y="6769"/>
                  </a:lnTo>
                  <a:lnTo>
                    <a:pt x="6083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1034;p50">
              <a:extLst>
                <a:ext uri="{FF2B5EF4-FFF2-40B4-BE49-F238E27FC236}">
                  <a16:creationId xmlns:a16="http://schemas.microsoft.com/office/drawing/2014/main" id="{E5C603B0-7BB8-4718-AF83-A3AC47900E9C}"/>
                </a:ext>
              </a:extLst>
            </p:cNvPr>
            <p:cNvSpPr/>
            <p:nvPr/>
          </p:nvSpPr>
          <p:spPr>
            <a:xfrm>
              <a:off x="2035325" y="4462950"/>
              <a:ext cx="1520900" cy="168600"/>
            </a:xfrm>
            <a:custGeom>
              <a:avLst/>
              <a:gdLst/>
              <a:ahLst/>
              <a:cxnLst/>
              <a:rect l="l" t="t" r="r" b="b"/>
              <a:pathLst>
                <a:path w="60836" h="6744" extrusionOk="0">
                  <a:moveTo>
                    <a:pt x="1" y="1"/>
                  </a:moveTo>
                  <a:lnTo>
                    <a:pt x="1" y="6743"/>
                  </a:lnTo>
                  <a:lnTo>
                    <a:pt x="60835" y="6743"/>
                  </a:lnTo>
                  <a:lnTo>
                    <a:pt x="6083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1035;p50">
              <a:extLst>
                <a:ext uri="{FF2B5EF4-FFF2-40B4-BE49-F238E27FC236}">
                  <a16:creationId xmlns:a16="http://schemas.microsoft.com/office/drawing/2014/main" id="{BE0638D1-9103-48FB-9946-0881A5A03836}"/>
                </a:ext>
              </a:extLst>
            </p:cNvPr>
            <p:cNvSpPr/>
            <p:nvPr/>
          </p:nvSpPr>
          <p:spPr>
            <a:xfrm>
              <a:off x="4063150" y="2435125"/>
              <a:ext cx="845375" cy="168600"/>
            </a:xfrm>
            <a:custGeom>
              <a:avLst/>
              <a:gdLst/>
              <a:ahLst/>
              <a:cxnLst/>
              <a:rect l="l" t="t" r="r" b="b"/>
              <a:pathLst>
                <a:path w="33815" h="6744" extrusionOk="0">
                  <a:moveTo>
                    <a:pt x="0" y="1"/>
                  </a:moveTo>
                  <a:lnTo>
                    <a:pt x="0" y="6743"/>
                  </a:lnTo>
                  <a:lnTo>
                    <a:pt x="33814" y="6743"/>
                  </a:lnTo>
                  <a:lnTo>
                    <a:pt x="338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1036;p50">
              <a:extLst>
                <a:ext uri="{FF2B5EF4-FFF2-40B4-BE49-F238E27FC236}">
                  <a16:creationId xmlns:a16="http://schemas.microsoft.com/office/drawing/2014/main" id="{4ED5B715-9335-4BCA-9A9C-8541D194A9BC}"/>
                </a:ext>
              </a:extLst>
            </p:cNvPr>
            <p:cNvSpPr/>
            <p:nvPr/>
          </p:nvSpPr>
          <p:spPr>
            <a:xfrm>
              <a:off x="4063150" y="2772900"/>
              <a:ext cx="845375" cy="169200"/>
            </a:xfrm>
            <a:custGeom>
              <a:avLst/>
              <a:gdLst/>
              <a:ahLst/>
              <a:cxnLst/>
              <a:rect l="l" t="t" r="r" b="b"/>
              <a:pathLst>
                <a:path w="33815" h="6768" extrusionOk="0">
                  <a:moveTo>
                    <a:pt x="0" y="0"/>
                  </a:moveTo>
                  <a:lnTo>
                    <a:pt x="0" y="6768"/>
                  </a:lnTo>
                  <a:lnTo>
                    <a:pt x="33814" y="6768"/>
                  </a:lnTo>
                  <a:lnTo>
                    <a:pt x="338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1037;p50">
              <a:extLst>
                <a:ext uri="{FF2B5EF4-FFF2-40B4-BE49-F238E27FC236}">
                  <a16:creationId xmlns:a16="http://schemas.microsoft.com/office/drawing/2014/main" id="{89FBB2F2-4CF3-4EA2-98E1-24D498277661}"/>
                </a:ext>
              </a:extLst>
            </p:cNvPr>
            <p:cNvSpPr/>
            <p:nvPr/>
          </p:nvSpPr>
          <p:spPr>
            <a:xfrm>
              <a:off x="4063150" y="3110650"/>
              <a:ext cx="1520900" cy="169225"/>
            </a:xfrm>
            <a:custGeom>
              <a:avLst/>
              <a:gdLst/>
              <a:ahLst/>
              <a:cxnLst/>
              <a:rect l="l" t="t" r="r" b="b"/>
              <a:pathLst>
                <a:path w="60836" h="6769" extrusionOk="0">
                  <a:moveTo>
                    <a:pt x="0" y="0"/>
                  </a:moveTo>
                  <a:lnTo>
                    <a:pt x="0" y="6768"/>
                  </a:lnTo>
                  <a:lnTo>
                    <a:pt x="60835" y="6768"/>
                  </a:lnTo>
                  <a:lnTo>
                    <a:pt x="6083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1038;p50">
              <a:extLst>
                <a:ext uri="{FF2B5EF4-FFF2-40B4-BE49-F238E27FC236}">
                  <a16:creationId xmlns:a16="http://schemas.microsoft.com/office/drawing/2014/main" id="{2A4D9F7E-6FF3-4503-8ED0-58070FBF316A}"/>
                </a:ext>
              </a:extLst>
            </p:cNvPr>
            <p:cNvSpPr/>
            <p:nvPr/>
          </p:nvSpPr>
          <p:spPr>
            <a:xfrm>
              <a:off x="4063150" y="3449050"/>
              <a:ext cx="1520900" cy="168575"/>
            </a:xfrm>
            <a:custGeom>
              <a:avLst/>
              <a:gdLst/>
              <a:ahLst/>
              <a:cxnLst/>
              <a:rect l="l" t="t" r="r" b="b"/>
              <a:pathLst>
                <a:path w="60836" h="6743" extrusionOk="0">
                  <a:moveTo>
                    <a:pt x="0" y="0"/>
                  </a:moveTo>
                  <a:lnTo>
                    <a:pt x="0" y="6743"/>
                  </a:lnTo>
                  <a:lnTo>
                    <a:pt x="60835" y="6743"/>
                  </a:lnTo>
                  <a:lnTo>
                    <a:pt x="6083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1039;p50">
              <a:extLst>
                <a:ext uri="{FF2B5EF4-FFF2-40B4-BE49-F238E27FC236}">
                  <a16:creationId xmlns:a16="http://schemas.microsoft.com/office/drawing/2014/main" id="{18FF9F57-47D0-4AF0-8249-75BE18CB7ACD}"/>
                </a:ext>
              </a:extLst>
            </p:cNvPr>
            <p:cNvSpPr/>
            <p:nvPr/>
          </p:nvSpPr>
          <p:spPr>
            <a:xfrm>
              <a:off x="4063150" y="4462950"/>
              <a:ext cx="1520900" cy="506975"/>
            </a:xfrm>
            <a:custGeom>
              <a:avLst/>
              <a:gdLst/>
              <a:ahLst/>
              <a:cxnLst/>
              <a:rect l="l" t="t" r="r" b="b"/>
              <a:pathLst>
                <a:path w="60836" h="20279" extrusionOk="0">
                  <a:moveTo>
                    <a:pt x="54093" y="6743"/>
                  </a:moveTo>
                  <a:lnTo>
                    <a:pt x="54093" y="13511"/>
                  </a:lnTo>
                  <a:lnTo>
                    <a:pt x="6768" y="13511"/>
                  </a:lnTo>
                  <a:lnTo>
                    <a:pt x="6768" y="6743"/>
                  </a:lnTo>
                  <a:close/>
                  <a:moveTo>
                    <a:pt x="3397" y="1"/>
                  </a:moveTo>
                  <a:cubicBezTo>
                    <a:pt x="1521" y="1"/>
                    <a:pt x="0" y="1496"/>
                    <a:pt x="0" y="3372"/>
                  </a:cubicBezTo>
                  <a:lnTo>
                    <a:pt x="0" y="16882"/>
                  </a:lnTo>
                  <a:cubicBezTo>
                    <a:pt x="0" y="18758"/>
                    <a:pt x="1521" y="20279"/>
                    <a:pt x="3397" y="20279"/>
                  </a:cubicBezTo>
                  <a:lnTo>
                    <a:pt x="57464" y="20279"/>
                  </a:lnTo>
                  <a:cubicBezTo>
                    <a:pt x="59340" y="20279"/>
                    <a:pt x="60835" y="18758"/>
                    <a:pt x="60835" y="16882"/>
                  </a:cubicBezTo>
                  <a:lnTo>
                    <a:pt x="60835" y="3372"/>
                  </a:lnTo>
                  <a:cubicBezTo>
                    <a:pt x="60835" y="1496"/>
                    <a:pt x="59340" y="1"/>
                    <a:pt x="5746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5" name="Google Shape;1024;p50">
            <a:extLst>
              <a:ext uri="{FF2B5EF4-FFF2-40B4-BE49-F238E27FC236}">
                <a16:creationId xmlns:a16="http://schemas.microsoft.com/office/drawing/2014/main" id="{99AE2E4F-DEEF-435D-8AFC-2183C9214590}"/>
              </a:ext>
            </a:extLst>
          </p:cNvPr>
          <p:cNvGrpSpPr/>
          <p:nvPr/>
        </p:nvGrpSpPr>
        <p:grpSpPr>
          <a:xfrm>
            <a:off x="4842578" y="1257729"/>
            <a:ext cx="492336" cy="610480"/>
            <a:chOff x="1697575" y="238225"/>
            <a:chExt cx="4224850" cy="5238675"/>
          </a:xfrm>
          <a:solidFill>
            <a:schemeClr val="bg1"/>
          </a:solidFill>
        </p:grpSpPr>
        <p:sp>
          <p:nvSpPr>
            <p:cNvPr id="86" name="Google Shape;1025;p50">
              <a:extLst>
                <a:ext uri="{FF2B5EF4-FFF2-40B4-BE49-F238E27FC236}">
                  <a16:creationId xmlns:a16="http://schemas.microsoft.com/office/drawing/2014/main" id="{45436000-16B8-4831-91EA-989F69172F49}"/>
                </a:ext>
              </a:extLst>
            </p:cNvPr>
            <p:cNvSpPr/>
            <p:nvPr/>
          </p:nvSpPr>
          <p:spPr>
            <a:xfrm>
              <a:off x="1697575" y="238225"/>
              <a:ext cx="4224850" cy="5238675"/>
            </a:xfrm>
            <a:custGeom>
              <a:avLst/>
              <a:gdLst/>
              <a:ahLst/>
              <a:cxnLst/>
              <a:rect l="l" t="t" r="r" b="b"/>
              <a:pathLst>
                <a:path w="168994" h="209547" extrusionOk="0">
                  <a:moveTo>
                    <a:pt x="118298" y="11048"/>
                  </a:moveTo>
                  <a:lnTo>
                    <a:pt x="118298" y="33785"/>
                  </a:lnTo>
                  <a:lnTo>
                    <a:pt x="50696" y="33785"/>
                  </a:lnTo>
                  <a:lnTo>
                    <a:pt x="50696" y="23645"/>
                  </a:lnTo>
                  <a:cubicBezTo>
                    <a:pt x="50696" y="21795"/>
                    <a:pt x="52217" y="20274"/>
                    <a:pt x="54067" y="20274"/>
                  </a:cubicBezTo>
                  <a:lnTo>
                    <a:pt x="91354" y="20274"/>
                  </a:lnTo>
                  <a:cubicBezTo>
                    <a:pt x="101239" y="20274"/>
                    <a:pt x="110618" y="17030"/>
                    <a:pt x="118298" y="11048"/>
                  </a:cubicBezTo>
                  <a:close/>
                  <a:moveTo>
                    <a:pt x="118298" y="40552"/>
                  </a:moveTo>
                  <a:lnTo>
                    <a:pt x="118298" y="47320"/>
                  </a:lnTo>
                  <a:lnTo>
                    <a:pt x="94623" y="47320"/>
                  </a:lnTo>
                  <a:cubicBezTo>
                    <a:pt x="93736" y="47320"/>
                    <a:pt x="92874" y="47675"/>
                    <a:pt x="92241" y="48309"/>
                  </a:cubicBezTo>
                  <a:lnTo>
                    <a:pt x="86461" y="54063"/>
                  </a:lnTo>
                  <a:lnTo>
                    <a:pt x="82507" y="54063"/>
                  </a:lnTo>
                  <a:lnTo>
                    <a:pt x="76753" y="48309"/>
                  </a:lnTo>
                  <a:cubicBezTo>
                    <a:pt x="76120" y="47675"/>
                    <a:pt x="75258" y="47320"/>
                    <a:pt x="74345" y="47320"/>
                  </a:cubicBezTo>
                  <a:lnTo>
                    <a:pt x="50696" y="47320"/>
                  </a:lnTo>
                  <a:lnTo>
                    <a:pt x="50696" y="40552"/>
                  </a:lnTo>
                  <a:close/>
                  <a:moveTo>
                    <a:pt x="125041" y="54063"/>
                  </a:moveTo>
                  <a:lnTo>
                    <a:pt x="125066" y="81109"/>
                  </a:lnTo>
                  <a:lnTo>
                    <a:pt x="96043" y="81109"/>
                  </a:lnTo>
                  <a:lnTo>
                    <a:pt x="90264" y="75330"/>
                  </a:lnTo>
                  <a:cubicBezTo>
                    <a:pt x="89630" y="74696"/>
                    <a:pt x="88768" y="74341"/>
                    <a:pt x="87881" y="74341"/>
                  </a:cubicBezTo>
                  <a:lnTo>
                    <a:pt x="81113" y="74341"/>
                  </a:lnTo>
                  <a:cubicBezTo>
                    <a:pt x="80226" y="74341"/>
                    <a:pt x="79364" y="74696"/>
                    <a:pt x="78730" y="75330"/>
                  </a:cubicBezTo>
                  <a:lnTo>
                    <a:pt x="72951" y="81109"/>
                  </a:lnTo>
                  <a:lnTo>
                    <a:pt x="43928" y="81109"/>
                  </a:lnTo>
                  <a:lnTo>
                    <a:pt x="43928" y="54063"/>
                  </a:lnTo>
                  <a:lnTo>
                    <a:pt x="72951" y="54063"/>
                  </a:lnTo>
                  <a:lnTo>
                    <a:pt x="78730" y="59842"/>
                  </a:lnTo>
                  <a:cubicBezTo>
                    <a:pt x="79364" y="60476"/>
                    <a:pt x="80226" y="60831"/>
                    <a:pt x="81113" y="60831"/>
                  </a:cubicBezTo>
                  <a:lnTo>
                    <a:pt x="87881" y="60831"/>
                  </a:lnTo>
                  <a:cubicBezTo>
                    <a:pt x="88768" y="60831"/>
                    <a:pt x="89630" y="60476"/>
                    <a:pt x="90264" y="59842"/>
                  </a:cubicBezTo>
                  <a:lnTo>
                    <a:pt x="96043" y="54063"/>
                  </a:lnTo>
                  <a:close/>
                  <a:moveTo>
                    <a:pt x="86461" y="81109"/>
                  </a:moveTo>
                  <a:lnTo>
                    <a:pt x="92241" y="86888"/>
                  </a:lnTo>
                  <a:cubicBezTo>
                    <a:pt x="92874" y="87522"/>
                    <a:pt x="93736" y="87877"/>
                    <a:pt x="94623" y="87877"/>
                  </a:cubicBezTo>
                  <a:lnTo>
                    <a:pt x="118298" y="87877"/>
                  </a:lnTo>
                  <a:cubicBezTo>
                    <a:pt x="118298" y="106507"/>
                    <a:pt x="103140" y="121665"/>
                    <a:pt x="84484" y="121665"/>
                  </a:cubicBezTo>
                  <a:cubicBezTo>
                    <a:pt x="65854" y="121665"/>
                    <a:pt x="50696" y="106507"/>
                    <a:pt x="50696" y="87877"/>
                  </a:cubicBezTo>
                  <a:lnTo>
                    <a:pt x="74345" y="87877"/>
                  </a:lnTo>
                  <a:cubicBezTo>
                    <a:pt x="75258" y="87877"/>
                    <a:pt x="76120" y="87522"/>
                    <a:pt x="76753" y="86888"/>
                  </a:cubicBezTo>
                  <a:lnTo>
                    <a:pt x="82507" y="81109"/>
                  </a:lnTo>
                  <a:close/>
                  <a:moveTo>
                    <a:pt x="96119" y="126710"/>
                  </a:moveTo>
                  <a:lnTo>
                    <a:pt x="100783" y="140701"/>
                  </a:lnTo>
                  <a:lnTo>
                    <a:pt x="90137" y="148711"/>
                  </a:lnTo>
                  <a:lnTo>
                    <a:pt x="78857" y="148711"/>
                  </a:lnTo>
                  <a:lnTo>
                    <a:pt x="68186" y="140701"/>
                  </a:lnTo>
                  <a:lnTo>
                    <a:pt x="72850" y="126710"/>
                  </a:lnTo>
                  <a:cubicBezTo>
                    <a:pt x="76550" y="127825"/>
                    <a:pt x="80454" y="128433"/>
                    <a:pt x="84484" y="128433"/>
                  </a:cubicBezTo>
                  <a:cubicBezTo>
                    <a:pt x="88540" y="128433"/>
                    <a:pt x="92444" y="127825"/>
                    <a:pt x="96119" y="126710"/>
                  </a:cubicBezTo>
                  <a:close/>
                  <a:moveTo>
                    <a:pt x="105726" y="145442"/>
                  </a:moveTo>
                  <a:lnTo>
                    <a:pt x="141187" y="149396"/>
                  </a:lnTo>
                  <a:cubicBezTo>
                    <a:pt x="149375" y="150308"/>
                    <a:pt x="156193" y="155302"/>
                    <a:pt x="159691" y="162222"/>
                  </a:cubicBezTo>
                  <a:lnTo>
                    <a:pt x="9303" y="162222"/>
                  </a:lnTo>
                  <a:cubicBezTo>
                    <a:pt x="12801" y="155302"/>
                    <a:pt x="19619" y="150308"/>
                    <a:pt x="27807" y="149396"/>
                  </a:cubicBezTo>
                  <a:lnTo>
                    <a:pt x="63268" y="145442"/>
                  </a:lnTo>
                  <a:lnTo>
                    <a:pt x="75714" y="154795"/>
                  </a:lnTo>
                  <a:cubicBezTo>
                    <a:pt x="76297" y="155226"/>
                    <a:pt x="77007" y="155454"/>
                    <a:pt x="77742" y="155454"/>
                  </a:cubicBezTo>
                  <a:lnTo>
                    <a:pt x="91252" y="155454"/>
                  </a:lnTo>
                  <a:cubicBezTo>
                    <a:pt x="91987" y="155454"/>
                    <a:pt x="92697" y="155226"/>
                    <a:pt x="93280" y="154795"/>
                  </a:cubicBezTo>
                  <a:lnTo>
                    <a:pt x="105726" y="145442"/>
                  </a:lnTo>
                  <a:close/>
                  <a:moveTo>
                    <a:pt x="161896" y="168990"/>
                  </a:moveTo>
                  <a:cubicBezTo>
                    <a:pt x="162099" y="170257"/>
                    <a:pt x="162226" y="171575"/>
                    <a:pt x="162226" y="172893"/>
                  </a:cubicBezTo>
                  <a:lnTo>
                    <a:pt x="162226" y="182500"/>
                  </a:lnTo>
                  <a:lnTo>
                    <a:pt x="6768" y="182500"/>
                  </a:lnTo>
                  <a:lnTo>
                    <a:pt x="6768" y="172893"/>
                  </a:lnTo>
                  <a:cubicBezTo>
                    <a:pt x="6768" y="171575"/>
                    <a:pt x="6895" y="170257"/>
                    <a:pt x="7098" y="168990"/>
                  </a:cubicBezTo>
                  <a:close/>
                  <a:moveTo>
                    <a:pt x="162226" y="189268"/>
                  </a:moveTo>
                  <a:lnTo>
                    <a:pt x="162226" y="202778"/>
                  </a:lnTo>
                  <a:lnTo>
                    <a:pt x="6768" y="202778"/>
                  </a:lnTo>
                  <a:lnTo>
                    <a:pt x="6768" y="189268"/>
                  </a:lnTo>
                  <a:close/>
                  <a:moveTo>
                    <a:pt x="121675" y="1"/>
                  </a:moveTo>
                  <a:cubicBezTo>
                    <a:pt x="120795" y="1"/>
                    <a:pt x="119933" y="339"/>
                    <a:pt x="119287" y="985"/>
                  </a:cubicBezTo>
                  <a:lnTo>
                    <a:pt x="117639" y="2632"/>
                  </a:lnTo>
                  <a:cubicBezTo>
                    <a:pt x="110618" y="9654"/>
                    <a:pt x="101290" y="13506"/>
                    <a:pt x="91354" y="13506"/>
                  </a:cubicBezTo>
                  <a:lnTo>
                    <a:pt x="54067" y="13506"/>
                  </a:lnTo>
                  <a:cubicBezTo>
                    <a:pt x="48490" y="13506"/>
                    <a:pt x="43928" y="18069"/>
                    <a:pt x="43928" y="23645"/>
                  </a:cubicBezTo>
                  <a:lnTo>
                    <a:pt x="43928" y="47320"/>
                  </a:lnTo>
                  <a:cubicBezTo>
                    <a:pt x="40202" y="47320"/>
                    <a:pt x="37185" y="50337"/>
                    <a:pt x="37185" y="54063"/>
                  </a:cubicBezTo>
                  <a:lnTo>
                    <a:pt x="37185" y="81109"/>
                  </a:lnTo>
                  <a:cubicBezTo>
                    <a:pt x="37185" y="84835"/>
                    <a:pt x="40202" y="87877"/>
                    <a:pt x="43928" y="87877"/>
                  </a:cubicBezTo>
                  <a:cubicBezTo>
                    <a:pt x="43928" y="103795"/>
                    <a:pt x="53180" y="117559"/>
                    <a:pt x="66563" y="124200"/>
                  </a:cubicBezTo>
                  <a:lnTo>
                    <a:pt x="61697" y="138826"/>
                  </a:lnTo>
                  <a:lnTo>
                    <a:pt x="27046" y="142679"/>
                  </a:lnTo>
                  <a:cubicBezTo>
                    <a:pt x="11635" y="144377"/>
                    <a:pt x="0" y="157380"/>
                    <a:pt x="0" y="172893"/>
                  </a:cubicBezTo>
                  <a:lnTo>
                    <a:pt x="0" y="206149"/>
                  </a:lnTo>
                  <a:cubicBezTo>
                    <a:pt x="0" y="208025"/>
                    <a:pt x="1521" y="209546"/>
                    <a:pt x="3371" y="209546"/>
                  </a:cubicBezTo>
                  <a:lnTo>
                    <a:pt x="165597" y="209546"/>
                  </a:lnTo>
                  <a:cubicBezTo>
                    <a:pt x="167473" y="209546"/>
                    <a:pt x="168994" y="208025"/>
                    <a:pt x="168994" y="206149"/>
                  </a:cubicBezTo>
                  <a:lnTo>
                    <a:pt x="168994" y="172893"/>
                  </a:lnTo>
                  <a:cubicBezTo>
                    <a:pt x="168994" y="157380"/>
                    <a:pt x="157359" y="144377"/>
                    <a:pt x="141922" y="142679"/>
                  </a:cubicBezTo>
                  <a:lnTo>
                    <a:pt x="107297" y="138826"/>
                  </a:lnTo>
                  <a:lnTo>
                    <a:pt x="102405" y="124200"/>
                  </a:lnTo>
                  <a:cubicBezTo>
                    <a:pt x="115814" y="117559"/>
                    <a:pt x="125041" y="103795"/>
                    <a:pt x="125041" y="87877"/>
                  </a:cubicBezTo>
                  <a:cubicBezTo>
                    <a:pt x="128767" y="87877"/>
                    <a:pt x="131809" y="84835"/>
                    <a:pt x="131809" y="81109"/>
                  </a:cubicBezTo>
                  <a:lnTo>
                    <a:pt x="131809" y="54063"/>
                  </a:lnTo>
                  <a:cubicBezTo>
                    <a:pt x="131809" y="50337"/>
                    <a:pt x="128767" y="47320"/>
                    <a:pt x="125041" y="47320"/>
                  </a:cubicBezTo>
                  <a:lnTo>
                    <a:pt x="125041" y="3367"/>
                  </a:lnTo>
                  <a:cubicBezTo>
                    <a:pt x="125041" y="1998"/>
                    <a:pt x="124230" y="782"/>
                    <a:pt x="122962" y="249"/>
                  </a:cubicBezTo>
                  <a:cubicBezTo>
                    <a:pt x="122545" y="82"/>
                    <a:pt x="122108" y="1"/>
                    <a:pt x="1216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1026;p50">
              <a:extLst>
                <a:ext uri="{FF2B5EF4-FFF2-40B4-BE49-F238E27FC236}">
                  <a16:creationId xmlns:a16="http://schemas.microsoft.com/office/drawing/2014/main" id="{0EF37019-4475-4822-AA0E-BB5BCFC2724D}"/>
                </a:ext>
              </a:extLst>
            </p:cNvPr>
            <p:cNvSpPr/>
            <p:nvPr/>
          </p:nvSpPr>
          <p:spPr>
            <a:xfrm>
              <a:off x="4148075" y="1843250"/>
              <a:ext cx="253500" cy="253525"/>
            </a:xfrm>
            <a:custGeom>
              <a:avLst/>
              <a:gdLst/>
              <a:ahLst/>
              <a:cxnLst/>
              <a:rect l="l" t="t" r="r" b="b"/>
              <a:pathLst>
                <a:path w="10140" h="10141" extrusionOk="0">
                  <a:moveTo>
                    <a:pt x="5070" y="3398"/>
                  </a:moveTo>
                  <a:cubicBezTo>
                    <a:pt x="5982" y="3398"/>
                    <a:pt x="6743" y="4158"/>
                    <a:pt x="6743" y="5070"/>
                  </a:cubicBezTo>
                  <a:cubicBezTo>
                    <a:pt x="6743" y="6008"/>
                    <a:pt x="5982" y="6769"/>
                    <a:pt x="5070" y="6769"/>
                  </a:cubicBezTo>
                  <a:cubicBezTo>
                    <a:pt x="4132" y="6769"/>
                    <a:pt x="3371" y="6008"/>
                    <a:pt x="3371" y="5070"/>
                  </a:cubicBezTo>
                  <a:cubicBezTo>
                    <a:pt x="3371" y="4158"/>
                    <a:pt x="4132" y="3398"/>
                    <a:pt x="5070" y="3398"/>
                  </a:cubicBezTo>
                  <a:close/>
                  <a:moveTo>
                    <a:pt x="5070" y="1"/>
                  </a:moveTo>
                  <a:cubicBezTo>
                    <a:pt x="2256" y="1"/>
                    <a:pt x="0" y="2282"/>
                    <a:pt x="0" y="5070"/>
                  </a:cubicBezTo>
                  <a:cubicBezTo>
                    <a:pt x="0" y="7884"/>
                    <a:pt x="2256" y="10140"/>
                    <a:pt x="5070" y="10140"/>
                  </a:cubicBezTo>
                  <a:cubicBezTo>
                    <a:pt x="7858" y="10140"/>
                    <a:pt x="10139" y="7884"/>
                    <a:pt x="10139" y="5070"/>
                  </a:cubicBezTo>
                  <a:cubicBezTo>
                    <a:pt x="10139" y="2282"/>
                    <a:pt x="7858" y="1"/>
                    <a:pt x="507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1027;p50">
              <a:extLst>
                <a:ext uri="{FF2B5EF4-FFF2-40B4-BE49-F238E27FC236}">
                  <a16:creationId xmlns:a16="http://schemas.microsoft.com/office/drawing/2014/main" id="{10BD165A-6206-4687-9220-DECD5B5DF475}"/>
                </a:ext>
              </a:extLst>
            </p:cNvPr>
            <p:cNvSpPr/>
            <p:nvPr/>
          </p:nvSpPr>
          <p:spPr>
            <a:xfrm>
              <a:off x="3302725" y="1843250"/>
              <a:ext cx="253500" cy="253525"/>
            </a:xfrm>
            <a:custGeom>
              <a:avLst/>
              <a:gdLst/>
              <a:ahLst/>
              <a:cxnLst/>
              <a:rect l="l" t="t" r="r" b="b"/>
              <a:pathLst>
                <a:path w="10140" h="10141" extrusionOk="0">
                  <a:moveTo>
                    <a:pt x="5070" y="3398"/>
                  </a:moveTo>
                  <a:cubicBezTo>
                    <a:pt x="6008" y="3398"/>
                    <a:pt x="6768" y="4158"/>
                    <a:pt x="6768" y="5070"/>
                  </a:cubicBezTo>
                  <a:cubicBezTo>
                    <a:pt x="6768" y="6008"/>
                    <a:pt x="6008" y="6769"/>
                    <a:pt x="5070" y="6769"/>
                  </a:cubicBezTo>
                  <a:cubicBezTo>
                    <a:pt x="4157" y="6769"/>
                    <a:pt x="3397" y="6008"/>
                    <a:pt x="3397" y="5070"/>
                  </a:cubicBezTo>
                  <a:cubicBezTo>
                    <a:pt x="3397" y="4158"/>
                    <a:pt x="4157" y="3398"/>
                    <a:pt x="5070" y="3398"/>
                  </a:cubicBezTo>
                  <a:close/>
                  <a:moveTo>
                    <a:pt x="5070" y="1"/>
                  </a:moveTo>
                  <a:cubicBezTo>
                    <a:pt x="2281" y="1"/>
                    <a:pt x="0" y="2282"/>
                    <a:pt x="0" y="5070"/>
                  </a:cubicBezTo>
                  <a:cubicBezTo>
                    <a:pt x="0" y="7884"/>
                    <a:pt x="2281" y="10140"/>
                    <a:pt x="5070" y="10140"/>
                  </a:cubicBezTo>
                  <a:cubicBezTo>
                    <a:pt x="7883" y="10140"/>
                    <a:pt x="10139" y="7884"/>
                    <a:pt x="10139" y="5070"/>
                  </a:cubicBezTo>
                  <a:cubicBezTo>
                    <a:pt x="10139" y="2282"/>
                    <a:pt x="7883" y="1"/>
                    <a:pt x="507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9" name="Google Shape;1003;p50">
            <a:extLst>
              <a:ext uri="{FF2B5EF4-FFF2-40B4-BE49-F238E27FC236}">
                <a16:creationId xmlns:a16="http://schemas.microsoft.com/office/drawing/2014/main" id="{59AB75C1-6480-4BF1-919D-380945AFBE5C}"/>
              </a:ext>
            </a:extLst>
          </p:cNvPr>
          <p:cNvGrpSpPr/>
          <p:nvPr/>
        </p:nvGrpSpPr>
        <p:grpSpPr>
          <a:xfrm>
            <a:off x="6594077" y="1295466"/>
            <a:ext cx="610489" cy="610492"/>
            <a:chOff x="1190625" y="238125"/>
            <a:chExt cx="5238750" cy="5238775"/>
          </a:xfrm>
          <a:solidFill>
            <a:schemeClr val="bg1"/>
          </a:solidFill>
        </p:grpSpPr>
        <p:sp>
          <p:nvSpPr>
            <p:cNvPr id="90" name="Google Shape;1004;p50">
              <a:extLst>
                <a:ext uri="{FF2B5EF4-FFF2-40B4-BE49-F238E27FC236}">
                  <a16:creationId xmlns:a16="http://schemas.microsoft.com/office/drawing/2014/main" id="{3B2491EB-CC3E-4BA4-B43B-EF7432F93799}"/>
                </a:ext>
              </a:extLst>
            </p:cNvPr>
            <p:cNvSpPr/>
            <p:nvPr/>
          </p:nvSpPr>
          <p:spPr>
            <a:xfrm>
              <a:off x="2204525" y="914275"/>
              <a:ext cx="844750" cy="760450"/>
            </a:xfrm>
            <a:custGeom>
              <a:avLst/>
              <a:gdLst/>
              <a:ahLst/>
              <a:cxnLst/>
              <a:rect l="l" t="t" r="r" b="b"/>
              <a:pathLst>
                <a:path w="33790" h="30418" extrusionOk="0">
                  <a:moveTo>
                    <a:pt x="0" y="0"/>
                  </a:moveTo>
                  <a:lnTo>
                    <a:pt x="0" y="6743"/>
                  </a:lnTo>
                  <a:lnTo>
                    <a:pt x="10140" y="6743"/>
                  </a:lnTo>
                  <a:cubicBezTo>
                    <a:pt x="19468" y="6743"/>
                    <a:pt x="27047" y="14322"/>
                    <a:pt x="27047" y="23650"/>
                  </a:cubicBezTo>
                  <a:lnTo>
                    <a:pt x="27047" y="30417"/>
                  </a:lnTo>
                  <a:lnTo>
                    <a:pt x="33789" y="30417"/>
                  </a:lnTo>
                  <a:lnTo>
                    <a:pt x="33789" y="23650"/>
                  </a:lnTo>
                  <a:cubicBezTo>
                    <a:pt x="33789" y="10595"/>
                    <a:pt x="23194" y="0"/>
                    <a:pt x="101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1005;p50">
              <a:extLst>
                <a:ext uri="{FF2B5EF4-FFF2-40B4-BE49-F238E27FC236}">
                  <a16:creationId xmlns:a16="http://schemas.microsoft.com/office/drawing/2014/main" id="{D650DE14-F9A3-45EE-8C78-18009C5F40EC}"/>
                </a:ext>
              </a:extLst>
            </p:cNvPr>
            <p:cNvSpPr/>
            <p:nvPr/>
          </p:nvSpPr>
          <p:spPr>
            <a:xfrm>
              <a:off x="2458000" y="1843250"/>
              <a:ext cx="591275" cy="1098850"/>
            </a:xfrm>
            <a:custGeom>
              <a:avLst/>
              <a:gdLst/>
              <a:ahLst/>
              <a:cxnLst/>
              <a:rect l="l" t="t" r="r" b="b"/>
              <a:pathLst>
                <a:path w="23651" h="43954" extrusionOk="0">
                  <a:moveTo>
                    <a:pt x="16908" y="1"/>
                  </a:moveTo>
                  <a:lnTo>
                    <a:pt x="16908" y="33815"/>
                  </a:lnTo>
                  <a:cubicBezTo>
                    <a:pt x="16908" y="35665"/>
                    <a:pt x="15387" y="37186"/>
                    <a:pt x="13511" y="37186"/>
                  </a:cubicBezTo>
                  <a:lnTo>
                    <a:pt x="1" y="37186"/>
                  </a:lnTo>
                  <a:lnTo>
                    <a:pt x="1" y="43954"/>
                  </a:lnTo>
                  <a:lnTo>
                    <a:pt x="13511" y="43954"/>
                  </a:lnTo>
                  <a:cubicBezTo>
                    <a:pt x="19113" y="43954"/>
                    <a:pt x="23650" y="39391"/>
                    <a:pt x="23650" y="33815"/>
                  </a:cubicBezTo>
                  <a:lnTo>
                    <a:pt x="2365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1006;p50">
              <a:extLst>
                <a:ext uri="{FF2B5EF4-FFF2-40B4-BE49-F238E27FC236}">
                  <a16:creationId xmlns:a16="http://schemas.microsoft.com/office/drawing/2014/main" id="{E6E27808-40A5-460C-8989-B065F10F5E7B}"/>
                </a:ext>
              </a:extLst>
            </p:cNvPr>
            <p:cNvSpPr/>
            <p:nvPr/>
          </p:nvSpPr>
          <p:spPr>
            <a:xfrm>
              <a:off x="2204525" y="1928175"/>
              <a:ext cx="169225" cy="760450"/>
            </a:xfrm>
            <a:custGeom>
              <a:avLst/>
              <a:gdLst/>
              <a:ahLst/>
              <a:cxnLst/>
              <a:rect l="l" t="t" r="r" b="b"/>
              <a:pathLst>
                <a:path w="6769" h="30418" extrusionOk="0">
                  <a:moveTo>
                    <a:pt x="0" y="1"/>
                  </a:moveTo>
                  <a:lnTo>
                    <a:pt x="0" y="30418"/>
                  </a:lnTo>
                  <a:lnTo>
                    <a:pt x="6768" y="30418"/>
                  </a:lnTo>
                  <a:lnTo>
                    <a:pt x="676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1007;p50">
              <a:extLst>
                <a:ext uri="{FF2B5EF4-FFF2-40B4-BE49-F238E27FC236}">
                  <a16:creationId xmlns:a16="http://schemas.microsoft.com/office/drawing/2014/main" id="{86DD04CF-9922-44FE-8B9B-CC56CE341469}"/>
                </a:ext>
              </a:extLst>
            </p:cNvPr>
            <p:cNvSpPr/>
            <p:nvPr/>
          </p:nvSpPr>
          <p:spPr>
            <a:xfrm>
              <a:off x="2204525" y="1589775"/>
              <a:ext cx="169225" cy="169225"/>
            </a:xfrm>
            <a:custGeom>
              <a:avLst/>
              <a:gdLst/>
              <a:ahLst/>
              <a:cxnLst/>
              <a:rect l="l" t="t" r="r" b="b"/>
              <a:pathLst>
                <a:path w="6769" h="6769" extrusionOk="0">
                  <a:moveTo>
                    <a:pt x="0" y="1"/>
                  </a:moveTo>
                  <a:lnTo>
                    <a:pt x="0" y="6769"/>
                  </a:lnTo>
                  <a:lnTo>
                    <a:pt x="6768" y="6769"/>
                  </a:lnTo>
                  <a:lnTo>
                    <a:pt x="676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4" name="Google Shape;1008;p50">
              <a:extLst>
                <a:ext uri="{FF2B5EF4-FFF2-40B4-BE49-F238E27FC236}">
                  <a16:creationId xmlns:a16="http://schemas.microsoft.com/office/drawing/2014/main" id="{1011409D-EF26-49FA-A6F1-6059E1833406}"/>
                </a:ext>
              </a:extLst>
            </p:cNvPr>
            <p:cNvSpPr/>
            <p:nvPr/>
          </p:nvSpPr>
          <p:spPr>
            <a:xfrm>
              <a:off x="1866775" y="2435125"/>
              <a:ext cx="844725" cy="844750"/>
            </a:xfrm>
            <a:custGeom>
              <a:avLst/>
              <a:gdLst/>
              <a:ahLst/>
              <a:cxnLst/>
              <a:rect l="l" t="t" r="r" b="b"/>
              <a:pathLst>
                <a:path w="33789" h="33790" extrusionOk="0">
                  <a:moveTo>
                    <a:pt x="0" y="1"/>
                  </a:moveTo>
                  <a:lnTo>
                    <a:pt x="0" y="10140"/>
                  </a:lnTo>
                  <a:cubicBezTo>
                    <a:pt x="0" y="23169"/>
                    <a:pt x="10595" y="33789"/>
                    <a:pt x="23650" y="33789"/>
                  </a:cubicBezTo>
                  <a:lnTo>
                    <a:pt x="33789" y="33789"/>
                  </a:lnTo>
                  <a:lnTo>
                    <a:pt x="33789" y="27021"/>
                  </a:lnTo>
                  <a:lnTo>
                    <a:pt x="23650" y="27021"/>
                  </a:lnTo>
                  <a:cubicBezTo>
                    <a:pt x="14322" y="27021"/>
                    <a:pt x="6743" y="19442"/>
                    <a:pt x="6743" y="10140"/>
                  </a:cubicBezTo>
                  <a:lnTo>
                    <a:pt x="674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5" name="Google Shape;1009;p50">
              <a:extLst>
                <a:ext uri="{FF2B5EF4-FFF2-40B4-BE49-F238E27FC236}">
                  <a16:creationId xmlns:a16="http://schemas.microsoft.com/office/drawing/2014/main" id="{5D3986B5-D04D-4991-9014-1EA32A459D2F}"/>
                </a:ext>
              </a:extLst>
            </p:cNvPr>
            <p:cNvSpPr/>
            <p:nvPr/>
          </p:nvSpPr>
          <p:spPr>
            <a:xfrm>
              <a:off x="1866775" y="1252025"/>
              <a:ext cx="844725" cy="1351700"/>
            </a:xfrm>
            <a:custGeom>
              <a:avLst/>
              <a:gdLst/>
              <a:ahLst/>
              <a:cxnLst/>
              <a:rect l="l" t="t" r="r" b="b"/>
              <a:pathLst>
                <a:path w="33789" h="54068" extrusionOk="0">
                  <a:moveTo>
                    <a:pt x="10139" y="0"/>
                  </a:moveTo>
                  <a:cubicBezTo>
                    <a:pt x="4537" y="0"/>
                    <a:pt x="0" y="4538"/>
                    <a:pt x="0" y="10140"/>
                  </a:cubicBezTo>
                  <a:lnTo>
                    <a:pt x="0" y="40557"/>
                  </a:lnTo>
                  <a:lnTo>
                    <a:pt x="6743" y="40557"/>
                  </a:lnTo>
                  <a:lnTo>
                    <a:pt x="6743" y="10140"/>
                  </a:lnTo>
                  <a:cubicBezTo>
                    <a:pt x="6743" y="8264"/>
                    <a:pt x="8263" y="6768"/>
                    <a:pt x="10139" y="6768"/>
                  </a:cubicBezTo>
                  <a:lnTo>
                    <a:pt x="23650" y="6768"/>
                  </a:lnTo>
                  <a:cubicBezTo>
                    <a:pt x="25500" y="6768"/>
                    <a:pt x="27021" y="8264"/>
                    <a:pt x="27021" y="10140"/>
                  </a:cubicBezTo>
                  <a:lnTo>
                    <a:pt x="27021" y="54067"/>
                  </a:lnTo>
                  <a:lnTo>
                    <a:pt x="33789" y="54067"/>
                  </a:lnTo>
                  <a:lnTo>
                    <a:pt x="33789" y="10140"/>
                  </a:lnTo>
                  <a:cubicBezTo>
                    <a:pt x="33789" y="4538"/>
                    <a:pt x="29251" y="0"/>
                    <a:pt x="236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6" name="Google Shape;1010;p50">
              <a:extLst>
                <a:ext uri="{FF2B5EF4-FFF2-40B4-BE49-F238E27FC236}">
                  <a16:creationId xmlns:a16="http://schemas.microsoft.com/office/drawing/2014/main" id="{F877DF84-6ADE-42F2-9AB7-090BE852C8F8}"/>
                </a:ext>
              </a:extLst>
            </p:cNvPr>
            <p:cNvSpPr/>
            <p:nvPr/>
          </p:nvSpPr>
          <p:spPr>
            <a:xfrm>
              <a:off x="2610100" y="594875"/>
              <a:ext cx="777550" cy="2465100"/>
            </a:xfrm>
            <a:custGeom>
              <a:avLst/>
              <a:gdLst/>
              <a:ahLst/>
              <a:cxnLst/>
              <a:rect l="l" t="t" r="r" b="b"/>
              <a:pathLst>
                <a:path w="31102" h="98604" extrusionOk="0">
                  <a:moveTo>
                    <a:pt x="1343" y="1"/>
                  </a:moveTo>
                  <a:lnTo>
                    <a:pt x="0" y="6617"/>
                  </a:lnTo>
                  <a:cubicBezTo>
                    <a:pt x="14093" y="9481"/>
                    <a:pt x="24334" y="22003"/>
                    <a:pt x="24334" y="36426"/>
                  </a:cubicBezTo>
                  <a:lnTo>
                    <a:pt x="24334" y="83750"/>
                  </a:lnTo>
                  <a:cubicBezTo>
                    <a:pt x="24334" y="87983"/>
                    <a:pt x="23472" y="92064"/>
                    <a:pt x="21799" y="95917"/>
                  </a:cubicBezTo>
                  <a:lnTo>
                    <a:pt x="28009" y="98604"/>
                  </a:lnTo>
                  <a:cubicBezTo>
                    <a:pt x="30062" y="93914"/>
                    <a:pt x="31102" y="88921"/>
                    <a:pt x="31102" y="83750"/>
                  </a:cubicBezTo>
                  <a:lnTo>
                    <a:pt x="31102" y="36426"/>
                  </a:lnTo>
                  <a:cubicBezTo>
                    <a:pt x="31102" y="18809"/>
                    <a:pt x="18580" y="3499"/>
                    <a:pt x="134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1011;p50">
              <a:extLst>
                <a:ext uri="{FF2B5EF4-FFF2-40B4-BE49-F238E27FC236}">
                  <a16:creationId xmlns:a16="http://schemas.microsoft.com/office/drawing/2014/main" id="{3830DB47-9159-4D04-B54A-857AD34D02F3}"/>
                </a:ext>
              </a:extLst>
            </p:cNvPr>
            <p:cNvSpPr/>
            <p:nvPr/>
          </p:nvSpPr>
          <p:spPr>
            <a:xfrm>
              <a:off x="1528375" y="575875"/>
              <a:ext cx="929650" cy="1605800"/>
            </a:xfrm>
            <a:custGeom>
              <a:avLst/>
              <a:gdLst/>
              <a:ahLst/>
              <a:cxnLst/>
              <a:rect l="l" t="t" r="r" b="b"/>
              <a:pathLst>
                <a:path w="37186" h="64232" extrusionOk="0">
                  <a:moveTo>
                    <a:pt x="37186" y="0"/>
                  </a:moveTo>
                  <a:cubicBezTo>
                    <a:pt x="16679" y="0"/>
                    <a:pt x="0" y="16679"/>
                    <a:pt x="0" y="37186"/>
                  </a:cubicBezTo>
                  <a:lnTo>
                    <a:pt x="0" y="64232"/>
                  </a:lnTo>
                  <a:lnTo>
                    <a:pt x="6768" y="64232"/>
                  </a:lnTo>
                  <a:lnTo>
                    <a:pt x="6768" y="37186"/>
                  </a:lnTo>
                  <a:cubicBezTo>
                    <a:pt x="6768" y="20405"/>
                    <a:pt x="20405" y="6768"/>
                    <a:pt x="37186" y="6768"/>
                  </a:cubicBezTo>
                  <a:lnTo>
                    <a:pt x="3718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1012;p50">
              <a:extLst>
                <a:ext uri="{FF2B5EF4-FFF2-40B4-BE49-F238E27FC236}">
                  <a16:creationId xmlns:a16="http://schemas.microsoft.com/office/drawing/2014/main" id="{FA69C935-9018-4C2B-8A63-E2E30D041B9C}"/>
                </a:ext>
              </a:extLst>
            </p:cNvPr>
            <p:cNvSpPr/>
            <p:nvPr/>
          </p:nvSpPr>
          <p:spPr>
            <a:xfrm>
              <a:off x="1528375" y="2350225"/>
              <a:ext cx="169225" cy="169200"/>
            </a:xfrm>
            <a:custGeom>
              <a:avLst/>
              <a:gdLst/>
              <a:ahLst/>
              <a:cxnLst/>
              <a:rect l="l" t="t" r="r" b="b"/>
              <a:pathLst>
                <a:path w="6769" h="6768" extrusionOk="0">
                  <a:moveTo>
                    <a:pt x="0" y="0"/>
                  </a:moveTo>
                  <a:lnTo>
                    <a:pt x="0" y="6768"/>
                  </a:lnTo>
                  <a:lnTo>
                    <a:pt x="6768" y="6768"/>
                  </a:lnTo>
                  <a:lnTo>
                    <a:pt x="676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1013;p50">
              <a:extLst>
                <a:ext uri="{FF2B5EF4-FFF2-40B4-BE49-F238E27FC236}">
                  <a16:creationId xmlns:a16="http://schemas.microsoft.com/office/drawing/2014/main" id="{6A95280B-0AE5-4B77-ACEE-F4CC66BFC53B}"/>
                </a:ext>
              </a:extLst>
            </p:cNvPr>
            <p:cNvSpPr/>
            <p:nvPr/>
          </p:nvSpPr>
          <p:spPr>
            <a:xfrm>
              <a:off x="1528375" y="2688600"/>
              <a:ext cx="1115325" cy="929025"/>
            </a:xfrm>
            <a:custGeom>
              <a:avLst/>
              <a:gdLst/>
              <a:ahLst/>
              <a:cxnLst/>
              <a:rect l="l" t="t" r="r" b="b"/>
              <a:pathLst>
                <a:path w="44613" h="37161" extrusionOk="0">
                  <a:moveTo>
                    <a:pt x="0" y="1"/>
                  </a:moveTo>
                  <a:cubicBezTo>
                    <a:pt x="0" y="20482"/>
                    <a:pt x="16679" y="37161"/>
                    <a:pt x="37186" y="37161"/>
                  </a:cubicBezTo>
                  <a:cubicBezTo>
                    <a:pt x="39670" y="37161"/>
                    <a:pt x="42179" y="36907"/>
                    <a:pt x="44612" y="36426"/>
                  </a:cubicBezTo>
                  <a:lnTo>
                    <a:pt x="43269" y="29810"/>
                  </a:lnTo>
                  <a:cubicBezTo>
                    <a:pt x="41267" y="30215"/>
                    <a:pt x="39239" y="30418"/>
                    <a:pt x="37186" y="30418"/>
                  </a:cubicBezTo>
                  <a:cubicBezTo>
                    <a:pt x="20405" y="30418"/>
                    <a:pt x="6768" y="16756"/>
                    <a:pt x="67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1014;p50">
              <a:extLst>
                <a:ext uri="{FF2B5EF4-FFF2-40B4-BE49-F238E27FC236}">
                  <a16:creationId xmlns:a16="http://schemas.microsoft.com/office/drawing/2014/main" id="{90C783F5-89AE-48A5-ABC7-85D320305D2C}"/>
                </a:ext>
              </a:extLst>
            </p:cNvPr>
            <p:cNvSpPr/>
            <p:nvPr/>
          </p:nvSpPr>
          <p:spPr>
            <a:xfrm>
              <a:off x="2762175" y="3144875"/>
              <a:ext cx="439175" cy="395450"/>
            </a:xfrm>
            <a:custGeom>
              <a:avLst/>
              <a:gdLst/>
              <a:ahLst/>
              <a:cxnLst/>
              <a:rect l="l" t="t" r="r" b="b"/>
              <a:pathLst>
                <a:path w="17567" h="15818" extrusionOk="0">
                  <a:moveTo>
                    <a:pt x="12167" y="0"/>
                  </a:moveTo>
                  <a:cubicBezTo>
                    <a:pt x="8999" y="4208"/>
                    <a:pt x="4791" y="7529"/>
                    <a:pt x="0" y="9632"/>
                  </a:cubicBezTo>
                  <a:lnTo>
                    <a:pt x="2713" y="15817"/>
                  </a:lnTo>
                  <a:cubicBezTo>
                    <a:pt x="8568" y="13257"/>
                    <a:pt x="13714" y="9176"/>
                    <a:pt x="17566" y="4056"/>
                  </a:cubicBezTo>
                  <a:lnTo>
                    <a:pt x="1216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" name="Google Shape;1015;p50">
              <a:extLst>
                <a:ext uri="{FF2B5EF4-FFF2-40B4-BE49-F238E27FC236}">
                  <a16:creationId xmlns:a16="http://schemas.microsoft.com/office/drawing/2014/main" id="{0045DA0F-E685-442B-8643-200E0E8ABEF6}"/>
                </a:ext>
              </a:extLst>
            </p:cNvPr>
            <p:cNvSpPr/>
            <p:nvPr/>
          </p:nvSpPr>
          <p:spPr>
            <a:xfrm>
              <a:off x="1190625" y="781200"/>
              <a:ext cx="365650" cy="2541125"/>
            </a:xfrm>
            <a:custGeom>
              <a:avLst/>
              <a:gdLst/>
              <a:ahLst/>
              <a:cxnLst/>
              <a:rect l="l" t="t" r="r" b="b"/>
              <a:pathLst>
                <a:path w="14626" h="101645" extrusionOk="0">
                  <a:moveTo>
                    <a:pt x="9100" y="0"/>
                  </a:moveTo>
                  <a:cubicBezTo>
                    <a:pt x="3143" y="8517"/>
                    <a:pt x="0" y="18555"/>
                    <a:pt x="0" y="28973"/>
                  </a:cubicBezTo>
                  <a:lnTo>
                    <a:pt x="0" y="76297"/>
                  </a:lnTo>
                  <a:cubicBezTo>
                    <a:pt x="0" y="85194"/>
                    <a:pt x="2357" y="93964"/>
                    <a:pt x="6793" y="101645"/>
                  </a:cubicBezTo>
                  <a:lnTo>
                    <a:pt x="12623" y="98248"/>
                  </a:lnTo>
                  <a:cubicBezTo>
                    <a:pt x="8796" y="91607"/>
                    <a:pt x="6768" y="84003"/>
                    <a:pt x="6768" y="76297"/>
                  </a:cubicBezTo>
                  <a:lnTo>
                    <a:pt x="6768" y="28973"/>
                  </a:lnTo>
                  <a:cubicBezTo>
                    <a:pt x="6768" y="19923"/>
                    <a:pt x="9480" y="11254"/>
                    <a:pt x="14626" y="3878"/>
                  </a:cubicBezTo>
                  <a:lnTo>
                    <a:pt x="910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1016;p50">
              <a:extLst>
                <a:ext uri="{FF2B5EF4-FFF2-40B4-BE49-F238E27FC236}">
                  <a16:creationId xmlns:a16="http://schemas.microsoft.com/office/drawing/2014/main" id="{67A743CC-7F22-4F6C-A625-B076DFE72ADF}"/>
                </a:ext>
              </a:extLst>
            </p:cNvPr>
            <p:cNvSpPr/>
            <p:nvPr/>
          </p:nvSpPr>
          <p:spPr>
            <a:xfrm>
              <a:off x="1462475" y="3367925"/>
              <a:ext cx="368200" cy="360600"/>
            </a:xfrm>
            <a:custGeom>
              <a:avLst/>
              <a:gdLst/>
              <a:ahLst/>
              <a:cxnLst/>
              <a:rect l="l" t="t" r="r" b="b"/>
              <a:pathLst>
                <a:path w="14728" h="14424" extrusionOk="0">
                  <a:moveTo>
                    <a:pt x="5298" y="1"/>
                  </a:moveTo>
                  <a:lnTo>
                    <a:pt x="0" y="4183"/>
                  </a:lnTo>
                  <a:cubicBezTo>
                    <a:pt x="3093" y="8112"/>
                    <a:pt x="6743" y="11559"/>
                    <a:pt x="10849" y="14424"/>
                  </a:cubicBezTo>
                  <a:lnTo>
                    <a:pt x="14727" y="8872"/>
                  </a:lnTo>
                  <a:cubicBezTo>
                    <a:pt x="11153" y="6388"/>
                    <a:pt x="7985" y="3397"/>
                    <a:pt x="52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1017;p50">
              <a:extLst>
                <a:ext uri="{FF2B5EF4-FFF2-40B4-BE49-F238E27FC236}">
                  <a16:creationId xmlns:a16="http://schemas.microsoft.com/office/drawing/2014/main" id="{1DE1CAA9-F15D-45A5-9C7B-281E4271AB56}"/>
                </a:ext>
              </a:extLst>
            </p:cNvPr>
            <p:cNvSpPr/>
            <p:nvPr/>
          </p:nvSpPr>
          <p:spPr>
            <a:xfrm>
              <a:off x="1914925" y="238125"/>
              <a:ext cx="3754025" cy="1690075"/>
            </a:xfrm>
            <a:custGeom>
              <a:avLst/>
              <a:gdLst/>
              <a:ahLst/>
              <a:cxnLst/>
              <a:rect l="l" t="t" r="r" b="b"/>
              <a:pathLst>
                <a:path w="150161" h="67603" extrusionOk="0">
                  <a:moveTo>
                    <a:pt x="129882" y="6768"/>
                  </a:moveTo>
                  <a:cubicBezTo>
                    <a:pt x="137335" y="6768"/>
                    <a:pt x="143393" y="12826"/>
                    <a:pt x="143393" y="20278"/>
                  </a:cubicBezTo>
                  <a:cubicBezTo>
                    <a:pt x="143393" y="27730"/>
                    <a:pt x="137335" y="33789"/>
                    <a:pt x="129882" y="33789"/>
                  </a:cubicBezTo>
                  <a:cubicBezTo>
                    <a:pt x="122430" y="33789"/>
                    <a:pt x="116347" y="27730"/>
                    <a:pt x="116347" y="20278"/>
                  </a:cubicBezTo>
                  <a:cubicBezTo>
                    <a:pt x="116347" y="12826"/>
                    <a:pt x="122430" y="6768"/>
                    <a:pt x="129882" y="6768"/>
                  </a:cubicBezTo>
                  <a:close/>
                  <a:moveTo>
                    <a:pt x="21724" y="0"/>
                  </a:moveTo>
                  <a:cubicBezTo>
                    <a:pt x="14119" y="0"/>
                    <a:pt x="6819" y="1648"/>
                    <a:pt x="1" y="4892"/>
                  </a:cubicBezTo>
                  <a:lnTo>
                    <a:pt x="2890" y="10976"/>
                  </a:lnTo>
                  <a:cubicBezTo>
                    <a:pt x="8796" y="8187"/>
                    <a:pt x="15133" y="6768"/>
                    <a:pt x="21724" y="6768"/>
                  </a:cubicBezTo>
                  <a:cubicBezTo>
                    <a:pt x="45956" y="6768"/>
                    <a:pt x="65651" y="26463"/>
                    <a:pt x="65651" y="50696"/>
                  </a:cubicBezTo>
                  <a:lnTo>
                    <a:pt x="65651" y="67603"/>
                  </a:lnTo>
                  <a:lnTo>
                    <a:pt x="72419" y="67603"/>
                  </a:lnTo>
                  <a:lnTo>
                    <a:pt x="72419" y="50696"/>
                  </a:lnTo>
                  <a:cubicBezTo>
                    <a:pt x="72419" y="44105"/>
                    <a:pt x="71126" y="37819"/>
                    <a:pt x="68820" y="32040"/>
                  </a:cubicBezTo>
                  <a:lnTo>
                    <a:pt x="77210" y="23649"/>
                  </a:lnTo>
                  <a:lnTo>
                    <a:pt x="109908" y="23649"/>
                  </a:lnTo>
                  <a:cubicBezTo>
                    <a:pt x="111505" y="33231"/>
                    <a:pt x="119845" y="40556"/>
                    <a:pt x="129882" y="40556"/>
                  </a:cubicBezTo>
                  <a:cubicBezTo>
                    <a:pt x="141061" y="40556"/>
                    <a:pt x="150161" y="31457"/>
                    <a:pt x="150161" y="20278"/>
                  </a:cubicBezTo>
                  <a:cubicBezTo>
                    <a:pt x="150161" y="9100"/>
                    <a:pt x="141061" y="0"/>
                    <a:pt x="129882" y="0"/>
                  </a:cubicBezTo>
                  <a:cubicBezTo>
                    <a:pt x="119845" y="0"/>
                    <a:pt x="111531" y="7326"/>
                    <a:pt x="109908" y="16907"/>
                  </a:cubicBezTo>
                  <a:lnTo>
                    <a:pt x="75790" y="16907"/>
                  </a:lnTo>
                  <a:cubicBezTo>
                    <a:pt x="74903" y="16907"/>
                    <a:pt x="74041" y="17262"/>
                    <a:pt x="73408" y="17896"/>
                  </a:cubicBezTo>
                  <a:lnTo>
                    <a:pt x="65702" y="25601"/>
                  </a:lnTo>
                  <a:cubicBezTo>
                    <a:pt x="56957" y="10317"/>
                    <a:pt x="40532" y="0"/>
                    <a:pt x="217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" name="Google Shape;1018;p50">
              <a:extLst>
                <a:ext uri="{FF2B5EF4-FFF2-40B4-BE49-F238E27FC236}">
                  <a16:creationId xmlns:a16="http://schemas.microsoft.com/office/drawing/2014/main" id="{60CD4387-D18E-4B56-9B56-707FB35B08DB}"/>
                </a:ext>
              </a:extLst>
            </p:cNvPr>
            <p:cNvSpPr/>
            <p:nvPr/>
          </p:nvSpPr>
          <p:spPr>
            <a:xfrm>
              <a:off x="1570825" y="465600"/>
              <a:ext cx="259850" cy="255400"/>
            </a:xfrm>
            <a:custGeom>
              <a:avLst/>
              <a:gdLst/>
              <a:ahLst/>
              <a:cxnLst/>
              <a:rect l="l" t="t" r="r" b="b"/>
              <a:pathLst>
                <a:path w="10394" h="10216" extrusionOk="0">
                  <a:moveTo>
                    <a:pt x="6515" y="1"/>
                  </a:moveTo>
                  <a:cubicBezTo>
                    <a:pt x="4208" y="1598"/>
                    <a:pt x="2028" y="3397"/>
                    <a:pt x="1" y="5375"/>
                  </a:cubicBezTo>
                  <a:lnTo>
                    <a:pt x="4741" y="10216"/>
                  </a:lnTo>
                  <a:cubicBezTo>
                    <a:pt x="6490" y="8492"/>
                    <a:pt x="8391" y="6921"/>
                    <a:pt x="10393" y="5527"/>
                  </a:cubicBezTo>
                  <a:lnTo>
                    <a:pt x="65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" name="Google Shape;1019;p50">
              <a:extLst>
                <a:ext uri="{FF2B5EF4-FFF2-40B4-BE49-F238E27FC236}">
                  <a16:creationId xmlns:a16="http://schemas.microsoft.com/office/drawing/2014/main" id="{29F709E2-B94F-46F0-952A-9FD8D12B33CA}"/>
                </a:ext>
              </a:extLst>
            </p:cNvPr>
            <p:cNvSpPr/>
            <p:nvPr/>
          </p:nvSpPr>
          <p:spPr>
            <a:xfrm>
              <a:off x="3894575" y="1421225"/>
              <a:ext cx="2534800" cy="4055675"/>
            </a:xfrm>
            <a:custGeom>
              <a:avLst/>
              <a:gdLst/>
              <a:ahLst/>
              <a:cxnLst/>
              <a:rect l="l" t="t" r="r" b="b"/>
              <a:pathLst>
                <a:path w="101392" h="162227" extrusionOk="0">
                  <a:moveTo>
                    <a:pt x="50696" y="6743"/>
                  </a:moveTo>
                  <a:cubicBezTo>
                    <a:pt x="74904" y="6743"/>
                    <a:pt x="94624" y="26463"/>
                    <a:pt x="94624" y="50696"/>
                  </a:cubicBezTo>
                  <a:cubicBezTo>
                    <a:pt x="94624" y="74903"/>
                    <a:pt x="74904" y="94624"/>
                    <a:pt x="50696" y="94624"/>
                  </a:cubicBezTo>
                  <a:cubicBezTo>
                    <a:pt x="26464" y="94624"/>
                    <a:pt x="6743" y="74903"/>
                    <a:pt x="6743" y="50696"/>
                  </a:cubicBezTo>
                  <a:cubicBezTo>
                    <a:pt x="6743" y="26463"/>
                    <a:pt x="26464" y="6743"/>
                    <a:pt x="50696" y="6743"/>
                  </a:cubicBezTo>
                  <a:close/>
                  <a:moveTo>
                    <a:pt x="57439" y="100884"/>
                  </a:moveTo>
                  <a:lnTo>
                    <a:pt x="57439" y="108134"/>
                  </a:lnTo>
                  <a:lnTo>
                    <a:pt x="43929" y="108134"/>
                  </a:lnTo>
                  <a:lnTo>
                    <a:pt x="43929" y="100884"/>
                  </a:lnTo>
                  <a:cubicBezTo>
                    <a:pt x="46134" y="101189"/>
                    <a:pt x="48390" y="101391"/>
                    <a:pt x="50696" y="101391"/>
                  </a:cubicBezTo>
                  <a:cubicBezTo>
                    <a:pt x="52978" y="101391"/>
                    <a:pt x="55234" y="101189"/>
                    <a:pt x="57439" y="100884"/>
                  </a:cubicBezTo>
                  <a:close/>
                  <a:moveTo>
                    <a:pt x="57439" y="114902"/>
                  </a:moveTo>
                  <a:lnTo>
                    <a:pt x="57439" y="148690"/>
                  </a:lnTo>
                  <a:cubicBezTo>
                    <a:pt x="57439" y="152416"/>
                    <a:pt x="54423" y="155458"/>
                    <a:pt x="50696" y="155458"/>
                  </a:cubicBezTo>
                  <a:cubicBezTo>
                    <a:pt x="46970" y="155458"/>
                    <a:pt x="43929" y="152416"/>
                    <a:pt x="43929" y="148690"/>
                  </a:cubicBezTo>
                  <a:lnTo>
                    <a:pt x="43929" y="114902"/>
                  </a:lnTo>
                  <a:close/>
                  <a:moveTo>
                    <a:pt x="50696" y="0"/>
                  </a:moveTo>
                  <a:cubicBezTo>
                    <a:pt x="22738" y="0"/>
                    <a:pt x="1" y="22737"/>
                    <a:pt x="1" y="50696"/>
                  </a:cubicBezTo>
                  <a:cubicBezTo>
                    <a:pt x="1" y="73965"/>
                    <a:pt x="15767" y="93559"/>
                    <a:pt x="37161" y="99490"/>
                  </a:cubicBezTo>
                  <a:lnTo>
                    <a:pt x="37161" y="148690"/>
                  </a:lnTo>
                  <a:cubicBezTo>
                    <a:pt x="37161" y="156143"/>
                    <a:pt x="43244" y="162226"/>
                    <a:pt x="50696" y="162226"/>
                  </a:cubicBezTo>
                  <a:cubicBezTo>
                    <a:pt x="58149" y="162226"/>
                    <a:pt x="64207" y="156143"/>
                    <a:pt x="64207" y="148690"/>
                  </a:cubicBezTo>
                  <a:lnTo>
                    <a:pt x="64207" y="99490"/>
                  </a:lnTo>
                  <a:cubicBezTo>
                    <a:pt x="85600" y="93559"/>
                    <a:pt x="101392" y="73965"/>
                    <a:pt x="101392" y="50696"/>
                  </a:cubicBezTo>
                  <a:cubicBezTo>
                    <a:pt x="101392" y="22737"/>
                    <a:pt x="78630" y="0"/>
                    <a:pt x="506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" name="Google Shape;1020;p50">
              <a:extLst>
                <a:ext uri="{FF2B5EF4-FFF2-40B4-BE49-F238E27FC236}">
                  <a16:creationId xmlns:a16="http://schemas.microsoft.com/office/drawing/2014/main" id="{F065B8B5-E8AD-411A-AA3C-5DBE8DD64997}"/>
                </a:ext>
              </a:extLst>
            </p:cNvPr>
            <p:cNvSpPr/>
            <p:nvPr/>
          </p:nvSpPr>
          <p:spPr>
            <a:xfrm>
              <a:off x="4232350" y="1758975"/>
              <a:ext cx="929650" cy="929650"/>
            </a:xfrm>
            <a:custGeom>
              <a:avLst/>
              <a:gdLst/>
              <a:ahLst/>
              <a:cxnLst/>
              <a:rect l="l" t="t" r="r" b="b"/>
              <a:pathLst>
                <a:path w="37186" h="37186" extrusionOk="0">
                  <a:moveTo>
                    <a:pt x="37185" y="1"/>
                  </a:moveTo>
                  <a:cubicBezTo>
                    <a:pt x="16679" y="1"/>
                    <a:pt x="0" y="16679"/>
                    <a:pt x="0" y="37186"/>
                  </a:cubicBezTo>
                  <a:lnTo>
                    <a:pt x="6768" y="37186"/>
                  </a:lnTo>
                  <a:cubicBezTo>
                    <a:pt x="6768" y="20406"/>
                    <a:pt x="20405" y="6769"/>
                    <a:pt x="37185" y="6769"/>
                  </a:cubicBezTo>
                  <a:lnTo>
                    <a:pt x="3718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" name="Google Shape;1021;p50">
              <a:extLst>
                <a:ext uri="{FF2B5EF4-FFF2-40B4-BE49-F238E27FC236}">
                  <a16:creationId xmlns:a16="http://schemas.microsoft.com/office/drawing/2014/main" id="{D4E20698-11D3-4644-A6CD-3477C11ADAD7}"/>
                </a:ext>
              </a:extLst>
            </p:cNvPr>
            <p:cNvSpPr/>
            <p:nvPr/>
          </p:nvSpPr>
          <p:spPr>
            <a:xfrm>
              <a:off x="5161975" y="2688600"/>
              <a:ext cx="929025" cy="929025"/>
            </a:xfrm>
            <a:custGeom>
              <a:avLst/>
              <a:gdLst/>
              <a:ahLst/>
              <a:cxnLst/>
              <a:rect l="l" t="t" r="r" b="b"/>
              <a:pathLst>
                <a:path w="37161" h="37161" extrusionOk="0">
                  <a:moveTo>
                    <a:pt x="30418" y="1"/>
                  </a:moveTo>
                  <a:cubicBezTo>
                    <a:pt x="30418" y="16756"/>
                    <a:pt x="16755" y="30418"/>
                    <a:pt x="0" y="30418"/>
                  </a:cubicBezTo>
                  <a:lnTo>
                    <a:pt x="0" y="37161"/>
                  </a:lnTo>
                  <a:cubicBezTo>
                    <a:pt x="20481" y="37161"/>
                    <a:pt x="37160" y="20482"/>
                    <a:pt x="3716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" name="Google Shape;1022;p50">
              <a:extLst>
                <a:ext uri="{FF2B5EF4-FFF2-40B4-BE49-F238E27FC236}">
                  <a16:creationId xmlns:a16="http://schemas.microsoft.com/office/drawing/2014/main" id="{4A928205-7BDB-4FF2-8943-C60AD41298AF}"/>
                </a:ext>
              </a:extLst>
            </p:cNvPr>
            <p:cNvSpPr/>
            <p:nvPr/>
          </p:nvSpPr>
          <p:spPr>
            <a:xfrm>
              <a:off x="4823575" y="2350225"/>
              <a:ext cx="676175" cy="676175"/>
            </a:xfrm>
            <a:custGeom>
              <a:avLst/>
              <a:gdLst/>
              <a:ahLst/>
              <a:cxnLst/>
              <a:rect l="l" t="t" r="r" b="b"/>
              <a:pathLst>
                <a:path w="27047" h="27047" extrusionOk="0">
                  <a:moveTo>
                    <a:pt x="10140" y="0"/>
                  </a:moveTo>
                  <a:lnTo>
                    <a:pt x="10140" y="10139"/>
                  </a:lnTo>
                  <a:lnTo>
                    <a:pt x="1" y="10139"/>
                  </a:lnTo>
                  <a:lnTo>
                    <a:pt x="1" y="16907"/>
                  </a:lnTo>
                  <a:lnTo>
                    <a:pt x="10140" y="16907"/>
                  </a:lnTo>
                  <a:lnTo>
                    <a:pt x="10140" y="27046"/>
                  </a:lnTo>
                  <a:lnTo>
                    <a:pt x="16908" y="27046"/>
                  </a:lnTo>
                  <a:lnTo>
                    <a:pt x="16908" y="16907"/>
                  </a:lnTo>
                  <a:lnTo>
                    <a:pt x="27047" y="16907"/>
                  </a:lnTo>
                  <a:lnTo>
                    <a:pt x="27047" y="10139"/>
                  </a:lnTo>
                  <a:lnTo>
                    <a:pt x="16908" y="10139"/>
                  </a:lnTo>
                  <a:lnTo>
                    <a:pt x="1690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1023;p50">
              <a:extLst>
                <a:ext uri="{FF2B5EF4-FFF2-40B4-BE49-F238E27FC236}">
                  <a16:creationId xmlns:a16="http://schemas.microsoft.com/office/drawing/2014/main" id="{F66DA3F8-95E2-4B33-9E33-D8617139DC10}"/>
                </a:ext>
              </a:extLst>
            </p:cNvPr>
            <p:cNvSpPr/>
            <p:nvPr/>
          </p:nvSpPr>
          <p:spPr>
            <a:xfrm>
              <a:off x="1914925" y="2096750"/>
              <a:ext cx="1979675" cy="3380150"/>
            </a:xfrm>
            <a:custGeom>
              <a:avLst/>
              <a:gdLst/>
              <a:ahLst/>
              <a:cxnLst/>
              <a:rect l="l" t="t" r="r" b="b"/>
              <a:pathLst>
                <a:path w="79187" h="135206" extrusionOk="0">
                  <a:moveTo>
                    <a:pt x="55512" y="94649"/>
                  </a:moveTo>
                  <a:cubicBezTo>
                    <a:pt x="64840" y="94649"/>
                    <a:pt x="72419" y="102228"/>
                    <a:pt x="72419" y="111530"/>
                  </a:cubicBezTo>
                  <a:cubicBezTo>
                    <a:pt x="72419" y="120858"/>
                    <a:pt x="64840" y="128437"/>
                    <a:pt x="55512" y="128437"/>
                  </a:cubicBezTo>
                  <a:cubicBezTo>
                    <a:pt x="46209" y="128437"/>
                    <a:pt x="38631" y="120858"/>
                    <a:pt x="38631" y="111530"/>
                  </a:cubicBezTo>
                  <a:cubicBezTo>
                    <a:pt x="38631" y="102228"/>
                    <a:pt x="46209" y="94649"/>
                    <a:pt x="55512" y="94649"/>
                  </a:cubicBezTo>
                  <a:close/>
                  <a:moveTo>
                    <a:pt x="65651" y="0"/>
                  </a:moveTo>
                  <a:lnTo>
                    <a:pt x="65651" y="23675"/>
                  </a:lnTo>
                  <a:cubicBezTo>
                    <a:pt x="65651" y="47882"/>
                    <a:pt x="45956" y="67603"/>
                    <a:pt x="21724" y="67603"/>
                  </a:cubicBezTo>
                  <a:cubicBezTo>
                    <a:pt x="15133" y="67603"/>
                    <a:pt x="8796" y="66183"/>
                    <a:pt x="2890" y="63369"/>
                  </a:cubicBezTo>
                  <a:lnTo>
                    <a:pt x="1" y="69478"/>
                  </a:lnTo>
                  <a:cubicBezTo>
                    <a:pt x="5780" y="72241"/>
                    <a:pt x="11965" y="73762"/>
                    <a:pt x="18352" y="74168"/>
                  </a:cubicBezTo>
                  <a:lnTo>
                    <a:pt x="18352" y="84509"/>
                  </a:lnTo>
                  <a:cubicBezTo>
                    <a:pt x="18352" y="85397"/>
                    <a:pt x="18707" y="86258"/>
                    <a:pt x="19341" y="86892"/>
                  </a:cubicBezTo>
                  <a:lnTo>
                    <a:pt x="34068" y="101619"/>
                  </a:lnTo>
                  <a:cubicBezTo>
                    <a:pt x="32674" y="104636"/>
                    <a:pt x="31863" y="108007"/>
                    <a:pt x="31863" y="111530"/>
                  </a:cubicBezTo>
                  <a:cubicBezTo>
                    <a:pt x="31863" y="124584"/>
                    <a:pt x="42483" y="135205"/>
                    <a:pt x="55512" y="135205"/>
                  </a:cubicBezTo>
                  <a:cubicBezTo>
                    <a:pt x="68566" y="135205"/>
                    <a:pt x="79187" y="124584"/>
                    <a:pt x="79187" y="111530"/>
                  </a:cubicBezTo>
                  <a:cubicBezTo>
                    <a:pt x="79187" y="98501"/>
                    <a:pt x="68566" y="87881"/>
                    <a:pt x="55512" y="87881"/>
                  </a:cubicBezTo>
                  <a:cubicBezTo>
                    <a:pt x="48491" y="87881"/>
                    <a:pt x="42205" y="90973"/>
                    <a:pt x="37870" y="95865"/>
                  </a:cubicBezTo>
                  <a:lnTo>
                    <a:pt x="25095" y="83090"/>
                  </a:lnTo>
                  <a:lnTo>
                    <a:pt x="25095" y="74193"/>
                  </a:lnTo>
                  <a:cubicBezTo>
                    <a:pt x="51482" y="72444"/>
                    <a:pt x="72419" y="50493"/>
                    <a:pt x="72419" y="23675"/>
                  </a:cubicBezTo>
                  <a:lnTo>
                    <a:pt x="7241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10" name="Google Shape;974;p50">
            <a:extLst>
              <a:ext uri="{FF2B5EF4-FFF2-40B4-BE49-F238E27FC236}">
                <a16:creationId xmlns:a16="http://schemas.microsoft.com/office/drawing/2014/main" id="{01F31560-5D6B-42AD-BF35-526D999EF36E}"/>
              </a:ext>
            </a:extLst>
          </p:cNvPr>
          <p:cNvSpPr/>
          <p:nvPr/>
        </p:nvSpPr>
        <p:spPr>
          <a:xfrm>
            <a:off x="8484193" y="1275749"/>
            <a:ext cx="610489" cy="610489"/>
          </a:xfrm>
          <a:custGeom>
            <a:avLst/>
            <a:gdLst/>
            <a:ahLst/>
            <a:cxnLst/>
            <a:rect l="l" t="t" r="r" b="b"/>
            <a:pathLst>
              <a:path w="209550" h="209550" extrusionOk="0">
                <a:moveTo>
                  <a:pt x="202782" y="6768"/>
                </a:moveTo>
                <a:lnTo>
                  <a:pt x="202782" y="20278"/>
                </a:lnTo>
                <a:lnTo>
                  <a:pt x="6768" y="20278"/>
                </a:lnTo>
                <a:lnTo>
                  <a:pt x="6768" y="6768"/>
                </a:lnTo>
                <a:close/>
                <a:moveTo>
                  <a:pt x="87881" y="65524"/>
                </a:moveTo>
                <a:lnTo>
                  <a:pt x="93559" y="67425"/>
                </a:lnTo>
                <a:cubicBezTo>
                  <a:pt x="93913" y="67526"/>
                  <a:pt x="94268" y="67603"/>
                  <a:pt x="94623" y="67603"/>
                </a:cubicBezTo>
                <a:lnTo>
                  <a:pt x="101391" y="67603"/>
                </a:lnTo>
                <a:lnTo>
                  <a:pt x="101391" y="72266"/>
                </a:lnTo>
                <a:lnTo>
                  <a:pt x="87881" y="79034"/>
                </a:lnTo>
                <a:lnTo>
                  <a:pt x="87881" y="65524"/>
                </a:lnTo>
                <a:close/>
                <a:moveTo>
                  <a:pt x="121669" y="67603"/>
                </a:moveTo>
                <a:lnTo>
                  <a:pt x="121669" y="81113"/>
                </a:lnTo>
                <a:lnTo>
                  <a:pt x="108159" y="81113"/>
                </a:lnTo>
                <a:lnTo>
                  <a:pt x="108159" y="67603"/>
                </a:lnTo>
                <a:close/>
                <a:moveTo>
                  <a:pt x="101391" y="79820"/>
                </a:moveTo>
                <a:lnTo>
                  <a:pt x="101391" y="121340"/>
                </a:lnTo>
                <a:cubicBezTo>
                  <a:pt x="93685" y="119768"/>
                  <a:pt x="87881" y="112924"/>
                  <a:pt x="87881" y="104762"/>
                </a:cubicBezTo>
                <a:lnTo>
                  <a:pt x="87881" y="86588"/>
                </a:lnTo>
                <a:lnTo>
                  <a:pt x="101391" y="79820"/>
                </a:lnTo>
                <a:close/>
                <a:moveTo>
                  <a:pt x="121669" y="87881"/>
                </a:moveTo>
                <a:lnTo>
                  <a:pt x="121669" y="104762"/>
                </a:lnTo>
                <a:cubicBezTo>
                  <a:pt x="121669" y="112924"/>
                  <a:pt x="115865" y="119768"/>
                  <a:pt x="108159" y="121340"/>
                </a:cubicBezTo>
                <a:lnTo>
                  <a:pt x="108159" y="87881"/>
                </a:lnTo>
                <a:close/>
                <a:moveTo>
                  <a:pt x="101391" y="27046"/>
                </a:moveTo>
                <a:lnTo>
                  <a:pt x="101391" y="60835"/>
                </a:lnTo>
                <a:lnTo>
                  <a:pt x="95181" y="60835"/>
                </a:lnTo>
                <a:lnTo>
                  <a:pt x="85549" y="57615"/>
                </a:lnTo>
                <a:cubicBezTo>
                  <a:pt x="85214" y="57507"/>
                  <a:pt x="84865" y="57453"/>
                  <a:pt x="84516" y="57453"/>
                </a:cubicBezTo>
                <a:cubicBezTo>
                  <a:pt x="83809" y="57453"/>
                  <a:pt x="83101" y="57673"/>
                  <a:pt x="82507" y="58097"/>
                </a:cubicBezTo>
                <a:cubicBezTo>
                  <a:pt x="81645" y="58731"/>
                  <a:pt x="81113" y="59745"/>
                  <a:pt x="81113" y="60835"/>
                </a:cubicBezTo>
                <a:lnTo>
                  <a:pt x="81113" y="104762"/>
                </a:lnTo>
                <a:cubicBezTo>
                  <a:pt x="81113" y="112798"/>
                  <a:pt x="85143" y="119870"/>
                  <a:pt x="91252" y="124153"/>
                </a:cubicBezTo>
                <a:lnTo>
                  <a:pt x="91252" y="135180"/>
                </a:lnTo>
                <a:lnTo>
                  <a:pt x="75055" y="135180"/>
                </a:lnTo>
                <a:cubicBezTo>
                  <a:pt x="74801" y="135180"/>
                  <a:pt x="74598" y="135205"/>
                  <a:pt x="74345" y="135230"/>
                </a:cubicBezTo>
                <a:lnTo>
                  <a:pt x="74345" y="27046"/>
                </a:lnTo>
                <a:close/>
                <a:moveTo>
                  <a:pt x="135180" y="27046"/>
                </a:moveTo>
                <a:lnTo>
                  <a:pt x="135180" y="135230"/>
                </a:lnTo>
                <a:cubicBezTo>
                  <a:pt x="134952" y="135205"/>
                  <a:pt x="134723" y="135180"/>
                  <a:pt x="134495" y="135180"/>
                </a:cubicBezTo>
                <a:lnTo>
                  <a:pt x="118298" y="135180"/>
                </a:lnTo>
                <a:lnTo>
                  <a:pt x="118298" y="124153"/>
                </a:lnTo>
                <a:cubicBezTo>
                  <a:pt x="124407" y="119870"/>
                  <a:pt x="128437" y="112798"/>
                  <a:pt x="128437" y="104762"/>
                </a:cubicBezTo>
                <a:lnTo>
                  <a:pt x="128437" y="64206"/>
                </a:lnTo>
                <a:cubicBezTo>
                  <a:pt x="128437" y="62356"/>
                  <a:pt x="126916" y="60835"/>
                  <a:pt x="125041" y="60835"/>
                </a:cubicBezTo>
                <a:lnTo>
                  <a:pt x="108159" y="60835"/>
                </a:lnTo>
                <a:lnTo>
                  <a:pt x="108159" y="27046"/>
                </a:lnTo>
                <a:close/>
                <a:moveTo>
                  <a:pt x="98020" y="127423"/>
                </a:moveTo>
                <a:cubicBezTo>
                  <a:pt x="99110" y="127753"/>
                  <a:pt x="100250" y="127981"/>
                  <a:pt x="101391" y="128158"/>
                </a:cubicBezTo>
                <a:lnTo>
                  <a:pt x="101391" y="151504"/>
                </a:lnTo>
                <a:lnTo>
                  <a:pt x="90238" y="141948"/>
                </a:lnTo>
                <a:lnTo>
                  <a:pt x="94623" y="141948"/>
                </a:lnTo>
                <a:cubicBezTo>
                  <a:pt x="96499" y="141948"/>
                  <a:pt x="98020" y="140427"/>
                  <a:pt x="98020" y="138576"/>
                </a:cubicBezTo>
                <a:lnTo>
                  <a:pt x="98020" y="127423"/>
                </a:lnTo>
                <a:close/>
                <a:moveTo>
                  <a:pt x="111530" y="127423"/>
                </a:moveTo>
                <a:lnTo>
                  <a:pt x="111530" y="138576"/>
                </a:lnTo>
                <a:cubicBezTo>
                  <a:pt x="111530" y="140427"/>
                  <a:pt x="113051" y="141948"/>
                  <a:pt x="114901" y="141948"/>
                </a:cubicBezTo>
                <a:lnTo>
                  <a:pt x="119287" y="141948"/>
                </a:lnTo>
                <a:lnTo>
                  <a:pt x="108159" y="151504"/>
                </a:lnTo>
                <a:lnTo>
                  <a:pt x="108159" y="128158"/>
                </a:lnTo>
                <a:cubicBezTo>
                  <a:pt x="109300" y="127981"/>
                  <a:pt x="110440" y="127753"/>
                  <a:pt x="111530" y="127423"/>
                </a:cubicBezTo>
                <a:close/>
                <a:moveTo>
                  <a:pt x="67603" y="27046"/>
                </a:moveTo>
                <a:lnTo>
                  <a:pt x="67603" y="136422"/>
                </a:lnTo>
                <a:cubicBezTo>
                  <a:pt x="59314" y="139210"/>
                  <a:pt x="52901" y="146485"/>
                  <a:pt x="51633" y="155509"/>
                </a:cubicBezTo>
                <a:lnTo>
                  <a:pt x="47755" y="182504"/>
                </a:lnTo>
                <a:lnTo>
                  <a:pt x="40556" y="182504"/>
                </a:lnTo>
                <a:lnTo>
                  <a:pt x="40556" y="27046"/>
                </a:lnTo>
                <a:close/>
                <a:moveTo>
                  <a:pt x="67603" y="143773"/>
                </a:moveTo>
                <a:lnTo>
                  <a:pt x="67603" y="182504"/>
                </a:lnTo>
                <a:lnTo>
                  <a:pt x="54599" y="182504"/>
                </a:lnTo>
                <a:lnTo>
                  <a:pt x="58325" y="156446"/>
                </a:lnTo>
                <a:cubicBezTo>
                  <a:pt x="59111" y="150819"/>
                  <a:pt x="62736" y="146181"/>
                  <a:pt x="67603" y="143773"/>
                </a:cubicBezTo>
                <a:close/>
                <a:moveTo>
                  <a:pt x="79871" y="141948"/>
                </a:moveTo>
                <a:lnTo>
                  <a:pt x="101391" y="160401"/>
                </a:lnTo>
                <a:lnTo>
                  <a:pt x="101391" y="182504"/>
                </a:lnTo>
                <a:lnTo>
                  <a:pt x="74345" y="182504"/>
                </a:lnTo>
                <a:lnTo>
                  <a:pt x="74345" y="142024"/>
                </a:lnTo>
                <a:cubicBezTo>
                  <a:pt x="74598" y="141998"/>
                  <a:pt x="74801" y="141948"/>
                  <a:pt x="75055" y="141948"/>
                </a:cubicBezTo>
                <a:close/>
                <a:moveTo>
                  <a:pt x="134495" y="141948"/>
                </a:moveTo>
                <a:cubicBezTo>
                  <a:pt x="134723" y="141948"/>
                  <a:pt x="134952" y="141998"/>
                  <a:pt x="135180" y="142024"/>
                </a:cubicBezTo>
                <a:lnTo>
                  <a:pt x="135180" y="162226"/>
                </a:lnTo>
                <a:lnTo>
                  <a:pt x="128437" y="162226"/>
                </a:lnTo>
                <a:lnTo>
                  <a:pt x="128437" y="168994"/>
                </a:lnTo>
                <a:lnTo>
                  <a:pt x="135180" y="168994"/>
                </a:lnTo>
                <a:lnTo>
                  <a:pt x="135180" y="182504"/>
                </a:lnTo>
                <a:lnTo>
                  <a:pt x="108159" y="182504"/>
                </a:lnTo>
                <a:lnTo>
                  <a:pt x="108159" y="160401"/>
                </a:lnTo>
                <a:lnTo>
                  <a:pt x="129679" y="141948"/>
                </a:lnTo>
                <a:close/>
                <a:moveTo>
                  <a:pt x="141948" y="143773"/>
                </a:moveTo>
                <a:cubicBezTo>
                  <a:pt x="146789" y="146181"/>
                  <a:pt x="150414" y="150819"/>
                  <a:pt x="151225" y="156446"/>
                </a:cubicBezTo>
                <a:lnTo>
                  <a:pt x="154951" y="182504"/>
                </a:lnTo>
                <a:lnTo>
                  <a:pt x="141948" y="182504"/>
                </a:lnTo>
                <a:lnTo>
                  <a:pt x="141948" y="168994"/>
                </a:lnTo>
                <a:lnTo>
                  <a:pt x="148715" y="168994"/>
                </a:lnTo>
                <a:lnTo>
                  <a:pt x="148715" y="162226"/>
                </a:lnTo>
                <a:lnTo>
                  <a:pt x="141948" y="162226"/>
                </a:lnTo>
                <a:lnTo>
                  <a:pt x="141948" y="143773"/>
                </a:lnTo>
                <a:close/>
                <a:moveTo>
                  <a:pt x="168994" y="27046"/>
                </a:moveTo>
                <a:lnTo>
                  <a:pt x="168994" y="182504"/>
                </a:lnTo>
                <a:lnTo>
                  <a:pt x="161769" y="182504"/>
                </a:lnTo>
                <a:lnTo>
                  <a:pt x="157917" y="155509"/>
                </a:lnTo>
                <a:cubicBezTo>
                  <a:pt x="156624" y="146485"/>
                  <a:pt x="150236" y="139210"/>
                  <a:pt x="141948" y="136422"/>
                </a:cubicBezTo>
                <a:lnTo>
                  <a:pt x="141948" y="27046"/>
                </a:lnTo>
                <a:close/>
                <a:moveTo>
                  <a:pt x="202782" y="189272"/>
                </a:moveTo>
                <a:lnTo>
                  <a:pt x="202782" y="202782"/>
                </a:lnTo>
                <a:lnTo>
                  <a:pt x="6768" y="202782"/>
                </a:lnTo>
                <a:lnTo>
                  <a:pt x="6768" y="189272"/>
                </a:lnTo>
                <a:close/>
                <a:moveTo>
                  <a:pt x="3371" y="0"/>
                </a:moveTo>
                <a:cubicBezTo>
                  <a:pt x="1521" y="0"/>
                  <a:pt x="0" y="1521"/>
                  <a:pt x="0" y="3371"/>
                </a:cubicBezTo>
                <a:lnTo>
                  <a:pt x="0" y="23649"/>
                </a:lnTo>
                <a:cubicBezTo>
                  <a:pt x="0" y="25525"/>
                  <a:pt x="1521" y="27046"/>
                  <a:pt x="3371" y="27046"/>
                </a:cubicBezTo>
                <a:lnTo>
                  <a:pt x="33789" y="27046"/>
                </a:lnTo>
                <a:lnTo>
                  <a:pt x="33789" y="182504"/>
                </a:lnTo>
                <a:lnTo>
                  <a:pt x="3371" y="182504"/>
                </a:lnTo>
                <a:cubicBezTo>
                  <a:pt x="1521" y="182504"/>
                  <a:pt x="0" y="184025"/>
                  <a:pt x="0" y="185875"/>
                </a:cubicBezTo>
                <a:lnTo>
                  <a:pt x="0" y="206153"/>
                </a:lnTo>
                <a:cubicBezTo>
                  <a:pt x="0" y="208029"/>
                  <a:pt x="1521" y="209550"/>
                  <a:pt x="3371" y="209550"/>
                </a:cubicBezTo>
                <a:lnTo>
                  <a:pt x="206153" y="209550"/>
                </a:lnTo>
                <a:cubicBezTo>
                  <a:pt x="208029" y="209550"/>
                  <a:pt x="209550" y="208029"/>
                  <a:pt x="209550" y="206153"/>
                </a:cubicBezTo>
                <a:lnTo>
                  <a:pt x="209550" y="185875"/>
                </a:lnTo>
                <a:cubicBezTo>
                  <a:pt x="209550" y="184025"/>
                  <a:pt x="208029" y="182504"/>
                  <a:pt x="206153" y="182504"/>
                </a:cubicBezTo>
                <a:lnTo>
                  <a:pt x="175736" y="182504"/>
                </a:lnTo>
                <a:lnTo>
                  <a:pt x="175736" y="27046"/>
                </a:lnTo>
                <a:lnTo>
                  <a:pt x="206153" y="27046"/>
                </a:lnTo>
                <a:cubicBezTo>
                  <a:pt x="208029" y="27046"/>
                  <a:pt x="209550" y="25525"/>
                  <a:pt x="209550" y="23649"/>
                </a:cubicBezTo>
                <a:lnTo>
                  <a:pt x="209550" y="3371"/>
                </a:lnTo>
                <a:cubicBezTo>
                  <a:pt x="209550" y="1521"/>
                  <a:pt x="208029" y="0"/>
                  <a:pt x="20615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2" name="Google Shape;1392;p40">
            <a:extLst>
              <a:ext uri="{FF2B5EF4-FFF2-40B4-BE49-F238E27FC236}">
                <a16:creationId xmlns:a16="http://schemas.microsoft.com/office/drawing/2014/main" id="{86E2EB45-BEF7-44B8-AF5C-BFBCFD844EC8}"/>
              </a:ext>
            </a:extLst>
          </p:cNvPr>
          <p:cNvSpPr/>
          <p:nvPr/>
        </p:nvSpPr>
        <p:spPr>
          <a:xfrm>
            <a:off x="4959374" y="4035133"/>
            <a:ext cx="244108" cy="221402"/>
          </a:xfrm>
          <a:custGeom>
            <a:avLst/>
            <a:gdLst/>
            <a:ahLst/>
            <a:cxnLst/>
            <a:rect l="l" t="t" r="r" b="b"/>
            <a:pathLst>
              <a:path w="19655" h="18246" extrusionOk="0">
                <a:moveTo>
                  <a:pt x="9829" y="1835"/>
                </a:moveTo>
                <a:lnTo>
                  <a:pt x="12133" y="6452"/>
                </a:lnTo>
                <a:cubicBezTo>
                  <a:pt x="12218" y="6618"/>
                  <a:pt x="12375" y="6733"/>
                  <a:pt x="12559" y="6760"/>
                </a:cubicBezTo>
                <a:lnTo>
                  <a:pt x="17698" y="7500"/>
                </a:lnTo>
                <a:lnTo>
                  <a:pt x="13984" y="11078"/>
                </a:lnTo>
                <a:cubicBezTo>
                  <a:pt x="13848" y="11211"/>
                  <a:pt x="13788" y="11398"/>
                  <a:pt x="13821" y="11582"/>
                </a:cubicBezTo>
                <a:lnTo>
                  <a:pt x="14700" y="16646"/>
                </a:lnTo>
                <a:lnTo>
                  <a:pt x="10092" y="14251"/>
                </a:lnTo>
                <a:cubicBezTo>
                  <a:pt x="10009" y="14209"/>
                  <a:pt x="9919" y="14188"/>
                  <a:pt x="9830" y="14188"/>
                </a:cubicBezTo>
                <a:cubicBezTo>
                  <a:pt x="9740" y="14188"/>
                  <a:pt x="9651" y="14209"/>
                  <a:pt x="9570" y="14251"/>
                </a:cubicBezTo>
                <a:lnTo>
                  <a:pt x="4962" y="16646"/>
                </a:lnTo>
                <a:lnTo>
                  <a:pt x="5838" y="11582"/>
                </a:lnTo>
                <a:cubicBezTo>
                  <a:pt x="5871" y="11398"/>
                  <a:pt x="5810" y="11208"/>
                  <a:pt x="5674" y="11078"/>
                </a:cubicBezTo>
                <a:lnTo>
                  <a:pt x="1961" y="7500"/>
                </a:lnTo>
                <a:lnTo>
                  <a:pt x="7100" y="6760"/>
                </a:lnTo>
                <a:cubicBezTo>
                  <a:pt x="7284" y="6733"/>
                  <a:pt x="7441" y="6618"/>
                  <a:pt x="7525" y="6452"/>
                </a:cubicBezTo>
                <a:lnTo>
                  <a:pt x="9829" y="1835"/>
                </a:lnTo>
                <a:close/>
                <a:moveTo>
                  <a:pt x="9828" y="1"/>
                </a:moveTo>
                <a:cubicBezTo>
                  <a:pt x="9627" y="1"/>
                  <a:pt x="9426" y="105"/>
                  <a:pt x="9322" y="313"/>
                </a:cubicBezTo>
                <a:lnTo>
                  <a:pt x="6641" y="5682"/>
                </a:lnTo>
                <a:lnTo>
                  <a:pt x="653" y="6543"/>
                </a:lnTo>
                <a:cubicBezTo>
                  <a:pt x="188" y="6609"/>
                  <a:pt x="1" y="7183"/>
                  <a:pt x="339" y="7509"/>
                </a:cubicBezTo>
                <a:lnTo>
                  <a:pt x="4672" y="11685"/>
                </a:lnTo>
                <a:lnTo>
                  <a:pt x="3648" y="17579"/>
                </a:lnTo>
                <a:cubicBezTo>
                  <a:pt x="3584" y="17947"/>
                  <a:pt x="3875" y="18245"/>
                  <a:pt x="4207" y="18245"/>
                </a:cubicBezTo>
                <a:cubicBezTo>
                  <a:pt x="4293" y="18245"/>
                  <a:pt x="4383" y="18225"/>
                  <a:pt x="4470" y="18180"/>
                </a:cubicBezTo>
                <a:lnTo>
                  <a:pt x="9829" y="15393"/>
                </a:lnTo>
                <a:lnTo>
                  <a:pt x="15189" y="18180"/>
                </a:lnTo>
                <a:cubicBezTo>
                  <a:pt x="15275" y="18225"/>
                  <a:pt x="15365" y="18245"/>
                  <a:pt x="15452" y="18245"/>
                </a:cubicBezTo>
                <a:cubicBezTo>
                  <a:pt x="15782" y="18245"/>
                  <a:pt x="16072" y="17948"/>
                  <a:pt x="16007" y="17582"/>
                </a:cubicBezTo>
                <a:lnTo>
                  <a:pt x="14986" y="11685"/>
                </a:lnTo>
                <a:lnTo>
                  <a:pt x="19316" y="7512"/>
                </a:lnTo>
                <a:cubicBezTo>
                  <a:pt x="19655" y="7183"/>
                  <a:pt x="19470" y="6609"/>
                  <a:pt x="19005" y="6543"/>
                </a:cubicBezTo>
                <a:lnTo>
                  <a:pt x="13015" y="5682"/>
                </a:lnTo>
                <a:lnTo>
                  <a:pt x="10333" y="313"/>
                </a:lnTo>
                <a:cubicBezTo>
                  <a:pt x="10229" y="105"/>
                  <a:pt x="10029" y="1"/>
                  <a:pt x="9828" y="1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435D74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1" name="Google Shape;1392;p40">
            <a:extLst>
              <a:ext uri="{FF2B5EF4-FFF2-40B4-BE49-F238E27FC236}">
                <a16:creationId xmlns:a16="http://schemas.microsoft.com/office/drawing/2014/main" id="{E8F1A356-1AE7-4A1D-B280-1CEE854AEB04}"/>
              </a:ext>
            </a:extLst>
          </p:cNvPr>
          <p:cNvSpPr/>
          <p:nvPr/>
        </p:nvSpPr>
        <p:spPr>
          <a:xfrm>
            <a:off x="3068426" y="4025664"/>
            <a:ext cx="244108" cy="221402"/>
          </a:xfrm>
          <a:custGeom>
            <a:avLst/>
            <a:gdLst/>
            <a:ahLst/>
            <a:cxnLst/>
            <a:rect l="l" t="t" r="r" b="b"/>
            <a:pathLst>
              <a:path w="19655" h="18246" extrusionOk="0">
                <a:moveTo>
                  <a:pt x="9829" y="1835"/>
                </a:moveTo>
                <a:lnTo>
                  <a:pt x="12133" y="6452"/>
                </a:lnTo>
                <a:cubicBezTo>
                  <a:pt x="12218" y="6618"/>
                  <a:pt x="12375" y="6733"/>
                  <a:pt x="12559" y="6760"/>
                </a:cubicBezTo>
                <a:lnTo>
                  <a:pt x="17698" y="7500"/>
                </a:lnTo>
                <a:lnTo>
                  <a:pt x="13984" y="11078"/>
                </a:lnTo>
                <a:cubicBezTo>
                  <a:pt x="13848" y="11211"/>
                  <a:pt x="13788" y="11398"/>
                  <a:pt x="13821" y="11582"/>
                </a:cubicBezTo>
                <a:lnTo>
                  <a:pt x="14700" y="16646"/>
                </a:lnTo>
                <a:lnTo>
                  <a:pt x="10092" y="14251"/>
                </a:lnTo>
                <a:cubicBezTo>
                  <a:pt x="10009" y="14209"/>
                  <a:pt x="9919" y="14188"/>
                  <a:pt x="9830" y="14188"/>
                </a:cubicBezTo>
                <a:cubicBezTo>
                  <a:pt x="9740" y="14188"/>
                  <a:pt x="9651" y="14209"/>
                  <a:pt x="9570" y="14251"/>
                </a:cubicBezTo>
                <a:lnTo>
                  <a:pt x="4962" y="16646"/>
                </a:lnTo>
                <a:lnTo>
                  <a:pt x="5838" y="11582"/>
                </a:lnTo>
                <a:cubicBezTo>
                  <a:pt x="5871" y="11398"/>
                  <a:pt x="5810" y="11208"/>
                  <a:pt x="5674" y="11078"/>
                </a:cubicBezTo>
                <a:lnTo>
                  <a:pt x="1961" y="7500"/>
                </a:lnTo>
                <a:lnTo>
                  <a:pt x="7100" y="6760"/>
                </a:lnTo>
                <a:cubicBezTo>
                  <a:pt x="7284" y="6733"/>
                  <a:pt x="7441" y="6618"/>
                  <a:pt x="7525" y="6452"/>
                </a:cubicBezTo>
                <a:lnTo>
                  <a:pt x="9829" y="1835"/>
                </a:lnTo>
                <a:close/>
                <a:moveTo>
                  <a:pt x="9828" y="1"/>
                </a:moveTo>
                <a:cubicBezTo>
                  <a:pt x="9627" y="1"/>
                  <a:pt x="9426" y="105"/>
                  <a:pt x="9322" y="313"/>
                </a:cubicBezTo>
                <a:lnTo>
                  <a:pt x="6641" y="5682"/>
                </a:lnTo>
                <a:lnTo>
                  <a:pt x="653" y="6543"/>
                </a:lnTo>
                <a:cubicBezTo>
                  <a:pt x="188" y="6609"/>
                  <a:pt x="1" y="7183"/>
                  <a:pt x="339" y="7509"/>
                </a:cubicBezTo>
                <a:lnTo>
                  <a:pt x="4672" y="11685"/>
                </a:lnTo>
                <a:lnTo>
                  <a:pt x="3648" y="17579"/>
                </a:lnTo>
                <a:cubicBezTo>
                  <a:pt x="3584" y="17947"/>
                  <a:pt x="3875" y="18245"/>
                  <a:pt x="4207" y="18245"/>
                </a:cubicBezTo>
                <a:cubicBezTo>
                  <a:pt x="4293" y="18245"/>
                  <a:pt x="4383" y="18225"/>
                  <a:pt x="4470" y="18180"/>
                </a:cubicBezTo>
                <a:lnTo>
                  <a:pt x="9829" y="15393"/>
                </a:lnTo>
                <a:lnTo>
                  <a:pt x="15189" y="18180"/>
                </a:lnTo>
                <a:cubicBezTo>
                  <a:pt x="15275" y="18225"/>
                  <a:pt x="15365" y="18245"/>
                  <a:pt x="15452" y="18245"/>
                </a:cubicBezTo>
                <a:cubicBezTo>
                  <a:pt x="15782" y="18245"/>
                  <a:pt x="16072" y="17948"/>
                  <a:pt x="16007" y="17582"/>
                </a:cubicBezTo>
                <a:lnTo>
                  <a:pt x="14986" y="11685"/>
                </a:lnTo>
                <a:lnTo>
                  <a:pt x="19316" y="7512"/>
                </a:lnTo>
                <a:cubicBezTo>
                  <a:pt x="19655" y="7183"/>
                  <a:pt x="19470" y="6609"/>
                  <a:pt x="19005" y="6543"/>
                </a:cubicBezTo>
                <a:lnTo>
                  <a:pt x="13015" y="5682"/>
                </a:lnTo>
                <a:lnTo>
                  <a:pt x="10333" y="313"/>
                </a:lnTo>
                <a:cubicBezTo>
                  <a:pt x="10229" y="105"/>
                  <a:pt x="10029" y="1"/>
                  <a:pt x="9828" y="1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435D74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3" name="Google Shape;1392;p40">
            <a:extLst>
              <a:ext uri="{FF2B5EF4-FFF2-40B4-BE49-F238E27FC236}">
                <a16:creationId xmlns:a16="http://schemas.microsoft.com/office/drawing/2014/main" id="{5F4C431E-F217-4912-821B-F46B6C31537F}"/>
              </a:ext>
            </a:extLst>
          </p:cNvPr>
          <p:cNvSpPr/>
          <p:nvPr/>
        </p:nvSpPr>
        <p:spPr>
          <a:xfrm>
            <a:off x="6810671" y="4103855"/>
            <a:ext cx="244108" cy="221402"/>
          </a:xfrm>
          <a:custGeom>
            <a:avLst/>
            <a:gdLst/>
            <a:ahLst/>
            <a:cxnLst/>
            <a:rect l="l" t="t" r="r" b="b"/>
            <a:pathLst>
              <a:path w="19655" h="18246" extrusionOk="0">
                <a:moveTo>
                  <a:pt x="9829" y="1835"/>
                </a:moveTo>
                <a:lnTo>
                  <a:pt x="12133" y="6452"/>
                </a:lnTo>
                <a:cubicBezTo>
                  <a:pt x="12218" y="6618"/>
                  <a:pt x="12375" y="6733"/>
                  <a:pt x="12559" y="6760"/>
                </a:cubicBezTo>
                <a:lnTo>
                  <a:pt x="17698" y="7500"/>
                </a:lnTo>
                <a:lnTo>
                  <a:pt x="13984" y="11078"/>
                </a:lnTo>
                <a:cubicBezTo>
                  <a:pt x="13848" y="11211"/>
                  <a:pt x="13788" y="11398"/>
                  <a:pt x="13821" y="11582"/>
                </a:cubicBezTo>
                <a:lnTo>
                  <a:pt x="14700" y="16646"/>
                </a:lnTo>
                <a:lnTo>
                  <a:pt x="10092" y="14251"/>
                </a:lnTo>
                <a:cubicBezTo>
                  <a:pt x="10009" y="14209"/>
                  <a:pt x="9919" y="14188"/>
                  <a:pt x="9830" y="14188"/>
                </a:cubicBezTo>
                <a:cubicBezTo>
                  <a:pt x="9740" y="14188"/>
                  <a:pt x="9651" y="14209"/>
                  <a:pt x="9570" y="14251"/>
                </a:cubicBezTo>
                <a:lnTo>
                  <a:pt x="4962" y="16646"/>
                </a:lnTo>
                <a:lnTo>
                  <a:pt x="5838" y="11582"/>
                </a:lnTo>
                <a:cubicBezTo>
                  <a:pt x="5871" y="11398"/>
                  <a:pt x="5810" y="11208"/>
                  <a:pt x="5674" y="11078"/>
                </a:cubicBezTo>
                <a:lnTo>
                  <a:pt x="1961" y="7500"/>
                </a:lnTo>
                <a:lnTo>
                  <a:pt x="7100" y="6760"/>
                </a:lnTo>
                <a:cubicBezTo>
                  <a:pt x="7284" y="6733"/>
                  <a:pt x="7441" y="6618"/>
                  <a:pt x="7525" y="6452"/>
                </a:cubicBezTo>
                <a:lnTo>
                  <a:pt x="9829" y="1835"/>
                </a:lnTo>
                <a:close/>
                <a:moveTo>
                  <a:pt x="9828" y="1"/>
                </a:moveTo>
                <a:cubicBezTo>
                  <a:pt x="9627" y="1"/>
                  <a:pt x="9426" y="105"/>
                  <a:pt x="9322" y="313"/>
                </a:cubicBezTo>
                <a:lnTo>
                  <a:pt x="6641" y="5682"/>
                </a:lnTo>
                <a:lnTo>
                  <a:pt x="653" y="6543"/>
                </a:lnTo>
                <a:cubicBezTo>
                  <a:pt x="188" y="6609"/>
                  <a:pt x="1" y="7183"/>
                  <a:pt x="339" y="7509"/>
                </a:cubicBezTo>
                <a:lnTo>
                  <a:pt x="4672" y="11685"/>
                </a:lnTo>
                <a:lnTo>
                  <a:pt x="3648" y="17579"/>
                </a:lnTo>
                <a:cubicBezTo>
                  <a:pt x="3584" y="17947"/>
                  <a:pt x="3875" y="18245"/>
                  <a:pt x="4207" y="18245"/>
                </a:cubicBezTo>
                <a:cubicBezTo>
                  <a:pt x="4293" y="18245"/>
                  <a:pt x="4383" y="18225"/>
                  <a:pt x="4470" y="18180"/>
                </a:cubicBezTo>
                <a:lnTo>
                  <a:pt x="9829" y="15393"/>
                </a:lnTo>
                <a:lnTo>
                  <a:pt x="15189" y="18180"/>
                </a:lnTo>
                <a:cubicBezTo>
                  <a:pt x="15275" y="18225"/>
                  <a:pt x="15365" y="18245"/>
                  <a:pt x="15452" y="18245"/>
                </a:cubicBezTo>
                <a:cubicBezTo>
                  <a:pt x="15782" y="18245"/>
                  <a:pt x="16072" y="17948"/>
                  <a:pt x="16007" y="17582"/>
                </a:cubicBezTo>
                <a:lnTo>
                  <a:pt x="14986" y="11685"/>
                </a:lnTo>
                <a:lnTo>
                  <a:pt x="19316" y="7512"/>
                </a:lnTo>
                <a:cubicBezTo>
                  <a:pt x="19655" y="7183"/>
                  <a:pt x="19470" y="6609"/>
                  <a:pt x="19005" y="6543"/>
                </a:cubicBezTo>
                <a:lnTo>
                  <a:pt x="13015" y="5682"/>
                </a:lnTo>
                <a:lnTo>
                  <a:pt x="10333" y="313"/>
                </a:lnTo>
                <a:cubicBezTo>
                  <a:pt x="10229" y="105"/>
                  <a:pt x="10029" y="1"/>
                  <a:pt x="9828" y="1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435D74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4" name="Google Shape;1392;p40">
            <a:extLst>
              <a:ext uri="{FF2B5EF4-FFF2-40B4-BE49-F238E27FC236}">
                <a16:creationId xmlns:a16="http://schemas.microsoft.com/office/drawing/2014/main" id="{86680629-1003-4B7C-AD53-DFE39CC2D090}"/>
              </a:ext>
            </a:extLst>
          </p:cNvPr>
          <p:cNvSpPr/>
          <p:nvPr/>
        </p:nvSpPr>
        <p:spPr>
          <a:xfrm>
            <a:off x="8654315" y="3848285"/>
            <a:ext cx="244108" cy="221402"/>
          </a:xfrm>
          <a:custGeom>
            <a:avLst/>
            <a:gdLst/>
            <a:ahLst/>
            <a:cxnLst/>
            <a:rect l="l" t="t" r="r" b="b"/>
            <a:pathLst>
              <a:path w="19655" h="18246" extrusionOk="0">
                <a:moveTo>
                  <a:pt x="9829" y="1835"/>
                </a:moveTo>
                <a:lnTo>
                  <a:pt x="12133" y="6452"/>
                </a:lnTo>
                <a:cubicBezTo>
                  <a:pt x="12218" y="6618"/>
                  <a:pt x="12375" y="6733"/>
                  <a:pt x="12559" y="6760"/>
                </a:cubicBezTo>
                <a:lnTo>
                  <a:pt x="17698" y="7500"/>
                </a:lnTo>
                <a:lnTo>
                  <a:pt x="13984" y="11078"/>
                </a:lnTo>
                <a:cubicBezTo>
                  <a:pt x="13848" y="11211"/>
                  <a:pt x="13788" y="11398"/>
                  <a:pt x="13821" y="11582"/>
                </a:cubicBezTo>
                <a:lnTo>
                  <a:pt x="14700" y="16646"/>
                </a:lnTo>
                <a:lnTo>
                  <a:pt x="10092" y="14251"/>
                </a:lnTo>
                <a:cubicBezTo>
                  <a:pt x="10009" y="14209"/>
                  <a:pt x="9919" y="14188"/>
                  <a:pt x="9830" y="14188"/>
                </a:cubicBezTo>
                <a:cubicBezTo>
                  <a:pt x="9740" y="14188"/>
                  <a:pt x="9651" y="14209"/>
                  <a:pt x="9570" y="14251"/>
                </a:cubicBezTo>
                <a:lnTo>
                  <a:pt x="4962" y="16646"/>
                </a:lnTo>
                <a:lnTo>
                  <a:pt x="5838" y="11582"/>
                </a:lnTo>
                <a:cubicBezTo>
                  <a:pt x="5871" y="11398"/>
                  <a:pt x="5810" y="11208"/>
                  <a:pt x="5674" y="11078"/>
                </a:cubicBezTo>
                <a:lnTo>
                  <a:pt x="1961" y="7500"/>
                </a:lnTo>
                <a:lnTo>
                  <a:pt x="7100" y="6760"/>
                </a:lnTo>
                <a:cubicBezTo>
                  <a:pt x="7284" y="6733"/>
                  <a:pt x="7441" y="6618"/>
                  <a:pt x="7525" y="6452"/>
                </a:cubicBezTo>
                <a:lnTo>
                  <a:pt x="9829" y="1835"/>
                </a:lnTo>
                <a:close/>
                <a:moveTo>
                  <a:pt x="9828" y="1"/>
                </a:moveTo>
                <a:cubicBezTo>
                  <a:pt x="9627" y="1"/>
                  <a:pt x="9426" y="105"/>
                  <a:pt x="9322" y="313"/>
                </a:cubicBezTo>
                <a:lnTo>
                  <a:pt x="6641" y="5682"/>
                </a:lnTo>
                <a:lnTo>
                  <a:pt x="653" y="6543"/>
                </a:lnTo>
                <a:cubicBezTo>
                  <a:pt x="188" y="6609"/>
                  <a:pt x="1" y="7183"/>
                  <a:pt x="339" y="7509"/>
                </a:cubicBezTo>
                <a:lnTo>
                  <a:pt x="4672" y="11685"/>
                </a:lnTo>
                <a:lnTo>
                  <a:pt x="3648" y="17579"/>
                </a:lnTo>
                <a:cubicBezTo>
                  <a:pt x="3584" y="17947"/>
                  <a:pt x="3875" y="18245"/>
                  <a:pt x="4207" y="18245"/>
                </a:cubicBezTo>
                <a:cubicBezTo>
                  <a:pt x="4293" y="18245"/>
                  <a:pt x="4383" y="18225"/>
                  <a:pt x="4470" y="18180"/>
                </a:cubicBezTo>
                <a:lnTo>
                  <a:pt x="9829" y="15393"/>
                </a:lnTo>
                <a:lnTo>
                  <a:pt x="15189" y="18180"/>
                </a:lnTo>
                <a:cubicBezTo>
                  <a:pt x="15275" y="18225"/>
                  <a:pt x="15365" y="18245"/>
                  <a:pt x="15452" y="18245"/>
                </a:cubicBezTo>
                <a:cubicBezTo>
                  <a:pt x="15782" y="18245"/>
                  <a:pt x="16072" y="17948"/>
                  <a:pt x="16007" y="17582"/>
                </a:cubicBezTo>
                <a:lnTo>
                  <a:pt x="14986" y="11685"/>
                </a:lnTo>
                <a:lnTo>
                  <a:pt x="19316" y="7512"/>
                </a:lnTo>
                <a:cubicBezTo>
                  <a:pt x="19655" y="7183"/>
                  <a:pt x="19470" y="6609"/>
                  <a:pt x="19005" y="6543"/>
                </a:cubicBezTo>
                <a:lnTo>
                  <a:pt x="13015" y="5682"/>
                </a:lnTo>
                <a:lnTo>
                  <a:pt x="10333" y="313"/>
                </a:lnTo>
                <a:cubicBezTo>
                  <a:pt x="10229" y="105"/>
                  <a:pt x="10029" y="1"/>
                  <a:pt x="9828" y="1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435D74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15" name="Google Shape;975;p50">
            <a:extLst>
              <a:ext uri="{FF2B5EF4-FFF2-40B4-BE49-F238E27FC236}">
                <a16:creationId xmlns:a16="http://schemas.microsoft.com/office/drawing/2014/main" id="{49D55847-E05B-4E01-B11D-F637E06B77C1}"/>
              </a:ext>
            </a:extLst>
          </p:cNvPr>
          <p:cNvGrpSpPr/>
          <p:nvPr/>
        </p:nvGrpSpPr>
        <p:grpSpPr>
          <a:xfrm>
            <a:off x="10304035" y="1275748"/>
            <a:ext cx="611672" cy="610489"/>
            <a:chOff x="1185550" y="238125"/>
            <a:chExt cx="5248900" cy="5238750"/>
          </a:xfrm>
          <a:solidFill>
            <a:schemeClr val="bg1"/>
          </a:solidFill>
        </p:grpSpPr>
        <p:sp>
          <p:nvSpPr>
            <p:cNvPr id="116" name="Google Shape;976;p50">
              <a:extLst>
                <a:ext uri="{FF2B5EF4-FFF2-40B4-BE49-F238E27FC236}">
                  <a16:creationId xmlns:a16="http://schemas.microsoft.com/office/drawing/2014/main" id="{96312BD6-716D-4C4B-A50D-5438F81DF061}"/>
                </a:ext>
              </a:extLst>
            </p:cNvPr>
            <p:cNvSpPr/>
            <p:nvPr/>
          </p:nvSpPr>
          <p:spPr>
            <a:xfrm>
              <a:off x="1185550" y="238125"/>
              <a:ext cx="5248900" cy="5238750"/>
            </a:xfrm>
            <a:custGeom>
              <a:avLst/>
              <a:gdLst/>
              <a:ahLst/>
              <a:cxnLst/>
              <a:rect l="l" t="t" r="r" b="b"/>
              <a:pathLst>
                <a:path w="209956" h="209550" extrusionOk="0">
                  <a:moveTo>
                    <a:pt x="33992" y="33789"/>
                  </a:moveTo>
                  <a:lnTo>
                    <a:pt x="33992" y="54067"/>
                  </a:lnTo>
                  <a:lnTo>
                    <a:pt x="10342" y="54067"/>
                  </a:lnTo>
                  <a:lnTo>
                    <a:pt x="16426" y="45956"/>
                  </a:lnTo>
                  <a:cubicBezTo>
                    <a:pt x="17338" y="44764"/>
                    <a:pt x="17338" y="43117"/>
                    <a:pt x="16426" y="41925"/>
                  </a:cubicBezTo>
                  <a:lnTo>
                    <a:pt x="10342" y="33789"/>
                  </a:lnTo>
                  <a:close/>
                  <a:moveTo>
                    <a:pt x="199614" y="33789"/>
                  </a:moveTo>
                  <a:lnTo>
                    <a:pt x="193530" y="41900"/>
                  </a:lnTo>
                  <a:cubicBezTo>
                    <a:pt x="192618" y="43117"/>
                    <a:pt x="192618" y="44764"/>
                    <a:pt x="193530" y="45956"/>
                  </a:cubicBezTo>
                  <a:lnTo>
                    <a:pt x="199614" y="54067"/>
                  </a:lnTo>
                  <a:lnTo>
                    <a:pt x="175939" y="54067"/>
                  </a:lnTo>
                  <a:lnTo>
                    <a:pt x="175939" y="33789"/>
                  </a:lnTo>
                  <a:close/>
                  <a:moveTo>
                    <a:pt x="155661" y="6768"/>
                  </a:moveTo>
                  <a:lnTo>
                    <a:pt x="155661" y="87881"/>
                  </a:lnTo>
                  <a:lnTo>
                    <a:pt x="54270" y="87881"/>
                  </a:lnTo>
                  <a:lnTo>
                    <a:pt x="54270" y="6768"/>
                  </a:lnTo>
                  <a:close/>
                  <a:moveTo>
                    <a:pt x="175939" y="94623"/>
                  </a:moveTo>
                  <a:lnTo>
                    <a:pt x="175939" y="101391"/>
                  </a:lnTo>
                  <a:lnTo>
                    <a:pt x="33992" y="101391"/>
                  </a:lnTo>
                  <a:lnTo>
                    <a:pt x="33992" y="94623"/>
                  </a:lnTo>
                  <a:close/>
                  <a:moveTo>
                    <a:pt x="121872" y="128437"/>
                  </a:moveTo>
                  <a:lnTo>
                    <a:pt x="121872" y="189272"/>
                  </a:lnTo>
                  <a:lnTo>
                    <a:pt x="88084" y="189272"/>
                  </a:lnTo>
                  <a:lnTo>
                    <a:pt x="88084" y="128437"/>
                  </a:lnTo>
                  <a:close/>
                  <a:moveTo>
                    <a:pt x="169197" y="108159"/>
                  </a:moveTo>
                  <a:lnTo>
                    <a:pt x="169197" y="189272"/>
                  </a:lnTo>
                  <a:lnTo>
                    <a:pt x="128640" y="189272"/>
                  </a:lnTo>
                  <a:lnTo>
                    <a:pt x="128640" y="125041"/>
                  </a:lnTo>
                  <a:cubicBezTo>
                    <a:pt x="128640" y="123190"/>
                    <a:pt x="127119" y="121669"/>
                    <a:pt x="125244" y="121669"/>
                  </a:cubicBezTo>
                  <a:lnTo>
                    <a:pt x="84687" y="121669"/>
                  </a:lnTo>
                  <a:cubicBezTo>
                    <a:pt x="82837" y="121669"/>
                    <a:pt x="81316" y="123190"/>
                    <a:pt x="81316" y="125041"/>
                  </a:cubicBezTo>
                  <a:lnTo>
                    <a:pt x="81316" y="189272"/>
                  </a:lnTo>
                  <a:lnTo>
                    <a:pt x="40759" y="189272"/>
                  </a:lnTo>
                  <a:lnTo>
                    <a:pt x="40759" y="108159"/>
                  </a:lnTo>
                  <a:close/>
                  <a:moveTo>
                    <a:pt x="202985" y="196014"/>
                  </a:moveTo>
                  <a:lnTo>
                    <a:pt x="202985" y="202782"/>
                  </a:lnTo>
                  <a:lnTo>
                    <a:pt x="6971" y="202782"/>
                  </a:lnTo>
                  <a:lnTo>
                    <a:pt x="6971" y="196014"/>
                  </a:lnTo>
                  <a:close/>
                  <a:moveTo>
                    <a:pt x="50899" y="0"/>
                  </a:moveTo>
                  <a:cubicBezTo>
                    <a:pt x="49023" y="0"/>
                    <a:pt x="47527" y="1521"/>
                    <a:pt x="47527" y="3371"/>
                  </a:cubicBezTo>
                  <a:lnTo>
                    <a:pt x="47527" y="87881"/>
                  </a:lnTo>
                  <a:lnTo>
                    <a:pt x="40759" y="87881"/>
                  </a:lnTo>
                  <a:lnTo>
                    <a:pt x="40759" y="20278"/>
                  </a:lnTo>
                  <a:lnTo>
                    <a:pt x="33992" y="20278"/>
                  </a:lnTo>
                  <a:lnTo>
                    <a:pt x="33992" y="27046"/>
                  </a:lnTo>
                  <a:lnTo>
                    <a:pt x="3574" y="27046"/>
                  </a:lnTo>
                  <a:cubicBezTo>
                    <a:pt x="2307" y="27046"/>
                    <a:pt x="1141" y="27756"/>
                    <a:pt x="558" y="28896"/>
                  </a:cubicBezTo>
                  <a:cubicBezTo>
                    <a:pt x="0" y="30062"/>
                    <a:pt x="102" y="31431"/>
                    <a:pt x="887" y="32445"/>
                  </a:cubicBezTo>
                  <a:lnTo>
                    <a:pt x="9506" y="43928"/>
                  </a:lnTo>
                  <a:lnTo>
                    <a:pt x="887" y="55436"/>
                  </a:lnTo>
                  <a:cubicBezTo>
                    <a:pt x="102" y="56449"/>
                    <a:pt x="0" y="57818"/>
                    <a:pt x="558" y="58959"/>
                  </a:cubicBezTo>
                  <a:cubicBezTo>
                    <a:pt x="1141" y="60125"/>
                    <a:pt x="2307" y="60835"/>
                    <a:pt x="3574" y="60835"/>
                  </a:cubicBezTo>
                  <a:lnTo>
                    <a:pt x="33992" y="60835"/>
                  </a:lnTo>
                  <a:lnTo>
                    <a:pt x="33992" y="87881"/>
                  </a:lnTo>
                  <a:lnTo>
                    <a:pt x="30620" y="87881"/>
                  </a:lnTo>
                  <a:cubicBezTo>
                    <a:pt x="28745" y="87881"/>
                    <a:pt x="27249" y="89376"/>
                    <a:pt x="27249" y="91252"/>
                  </a:cubicBezTo>
                  <a:lnTo>
                    <a:pt x="27249" y="104762"/>
                  </a:lnTo>
                  <a:cubicBezTo>
                    <a:pt x="27249" y="106638"/>
                    <a:pt x="28745" y="108159"/>
                    <a:pt x="30620" y="108159"/>
                  </a:cubicBezTo>
                  <a:lnTo>
                    <a:pt x="33992" y="108159"/>
                  </a:lnTo>
                  <a:lnTo>
                    <a:pt x="33992" y="189272"/>
                  </a:lnTo>
                  <a:lnTo>
                    <a:pt x="3574" y="189272"/>
                  </a:lnTo>
                  <a:cubicBezTo>
                    <a:pt x="1724" y="189272"/>
                    <a:pt x="203" y="190767"/>
                    <a:pt x="203" y="192643"/>
                  </a:cubicBezTo>
                  <a:lnTo>
                    <a:pt x="203" y="206153"/>
                  </a:lnTo>
                  <a:cubicBezTo>
                    <a:pt x="203" y="208029"/>
                    <a:pt x="1724" y="209550"/>
                    <a:pt x="3574" y="209550"/>
                  </a:cubicBezTo>
                  <a:lnTo>
                    <a:pt x="206356" y="209550"/>
                  </a:lnTo>
                  <a:cubicBezTo>
                    <a:pt x="208232" y="209550"/>
                    <a:pt x="209753" y="208029"/>
                    <a:pt x="209753" y="206153"/>
                  </a:cubicBezTo>
                  <a:lnTo>
                    <a:pt x="209753" y="192643"/>
                  </a:lnTo>
                  <a:cubicBezTo>
                    <a:pt x="209753" y="190767"/>
                    <a:pt x="208232" y="189272"/>
                    <a:pt x="206356" y="189272"/>
                  </a:cubicBezTo>
                  <a:lnTo>
                    <a:pt x="175939" y="189272"/>
                  </a:lnTo>
                  <a:lnTo>
                    <a:pt x="175939" y="108159"/>
                  </a:lnTo>
                  <a:lnTo>
                    <a:pt x="179336" y="108159"/>
                  </a:lnTo>
                  <a:cubicBezTo>
                    <a:pt x="181186" y="108159"/>
                    <a:pt x="182707" y="106638"/>
                    <a:pt x="182707" y="104762"/>
                  </a:cubicBezTo>
                  <a:lnTo>
                    <a:pt x="182707" y="91252"/>
                  </a:lnTo>
                  <a:cubicBezTo>
                    <a:pt x="182707" y="89376"/>
                    <a:pt x="181186" y="87881"/>
                    <a:pt x="179336" y="87881"/>
                  </a:cubicBezTo>
                  <a:lnTo>
                    <a:pt x="175939" y="87881"/>
                  </a:lnTo>
                  <a:lnTo>
                    <a:pt x="175939" y="60835"/>
                  </a:lnTo>
                  <a:lnTo>
                    <a:pt x="206356" y="60835"/>
                  </a:lnTo>
                  <a:cubicBezTo>
                    <a:pt x="207649" y="60835"/>
                    <a:pt x="208815" y="60125"/>
                    <a:pt x="209398" y="58959"/>
                  </a:cubicBezTo>
                  <a:cubicBezTo>
                    <a:pt x="209956" y="57818"/>
                    <a:pt x="209829" y="56449"/>
                    <a:pt x="209069" y="55436"/>
                  </a:cubicBezTo>
                  <a:lnTo>
                    <a:pt x="200450" y="43928"/>
                  </a:lnTo>
                  <a:lnTo>
                    <a:pt x="209069" y="32445"/>
                  </a:lnTo>
                  <a:cubicBezTo>
                    <a:pt x="209829" y="31431"/>
                    <a:pt x="209956" y="30062"/>
                    <a:pt x="209398" y="28896"/>
                  </a:cubicBezTo>
                  <a:cubicBezTo>
                    <a:pt x="208815" y="27756"/>
                    <a:pt x="207649" y="27046"/>
                    <a:pt x="206356" y="27046"/>
                  </a:cubicBezTo>
                  <a:lnTo>
                    <a:pt x="175939" y="27046"/>
                  </a:lnTo>
                  <a:lnTo>
                    <a:pt x="175939" y="20278"/>
                  </a:lnTo>
                  <a:lnTo>
                    <a:pt x="169197" y="20278"/>
                  </a:lnTo>
                  <a:lnTo>
                    <a:pt x="169197" y="87881"/>
                  </a:lnTo>
                  <a:lnTo>
                    <a:pt x="162429" y="87881"/>
                  </a:lnTo>
                  <a:lnTo>
                    <a:pt x="162429" y="3371"/>
                  </a:lnTo>
                  <a:cubicBezTo>
                    <a:pt x="162429" y="1521"/>
                    <a:pt x="160908" y="0"/>
                    <a:pt x="15905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977;p50">
              <a:extLst>
                <a:ext uri="{FF2B5EF4-FFF2-40B4-BE49-F238E27FC236}">
                  <a16:creationId xmlns:a16="http://schemas.microsoft.com/office/drawing/2014/main" id="{A23D4FBA-9D90-4D0A-A7C3-03094492465E}"/>
                </a:ext>
              </a:extLst>
            </p:cNvPr>
            <p:cNvSpPr/>
            <p:nvPr/>
          </p:nvSpPr>
          <p:spPr>
            <a:xfrm>
              <a:off x="2373725" y="4124550"/>
              <a:ext cx="675550" cy="676175"/>
            </a:xfrm>
            <a:custGeom>
              <a:avLst/>
              <a:gdLst/>
              <a:ahLst/>
              <a:cxnLst/>
              <a:rect l="l" t="t" r="r" b="b"/>
              <a:pathLst>
                <a:path w="27022" h="27047" extrusionOk="0">
                  <a:moveTo>
                    <a:pt x="20279" y="6769"/>
                  </a:moveTo>
                  <a:lnTo>
                    <a:pt x="20279" y="20279"/>
                  </a:lnTo>
                  <a:lnTo>
                    <a:pt x="6743" y="20279"/>
                  </a:lnTo>
                  <a:lnTo>
                    <a:pt x="6743" y="6769"/>
                  </a:lnTo>
                  <a:close/>
                  <a:moveTo>
                    <a:pt x="3372" y="1"/>
                  </a:moveTo>
                  <a:cubicBezTo>
                    <a:pt x="1496" y="1"/>
                    <a:pt x="0" y="1522"/>
                    <a:pt x="0" y="3397"/>
                  </a:cubicBezTo>
                  <a:lnTo>
                    <a:pt x="0" y="23676"/>
                  </a:lnTo>
                  <a:cubicBezTo>
                    <a:pt x="0" y="25526"/>
                    <a:pt x="1496" y="27047"/>
                    <a:pt x="3372" y="27047"/>
                  </a:cubicBezTo>
                  <a:lnTo>
                    <a:pt x="23650" y="27047"/>
                  </a:lnTo>
                  <a:cubicBezTo>
                    <a:pt x="25525" y="27047"/>
                    <a:pt x="27021" y="25526"/>
                    <a:pt x="27021" y="23676"/>
                  </a:cubicBezTo>
                  <a:lnTo>
                    <a:pt x="27021" y="3397"/>
                  </a:lnTo>
                  <a:cubicBezTo>
                    <a:pt x="27021" y="1522"/>
                    <a:pt x="25525" y="1"/>
                    <a:pt x="2365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978;p50">
              <a:extLst>
                <a:ext uri="{FF2B5EF4-FFF2-40B4-BE49-F238E27FC236}">
                  <a16:creationId xmlns:a16="http://schemas.microsoft.com/office/drawing/2014/main" id="{9A08B268-E6F1-4F82-966F-4E3803A1EF00}"/>
                </a:ext>
              </a:extLst>
            </p:cNvPr>
            <p:cNvSpPr/>
            <p:nvPr/>
          </p:nvSpPr>
          <p:spPr>
            <a:xfrm>
              <a:off x="4570100" y="4124550"/>
              <a:ext cx="676175" cy="676175"/>
            </a:xfrm>
            <a:custGeom>
              <a:avLst/>
              <a:gdLst/>
              <a:ahLst/>
              <a:cxnLst/>
              <a:rect l="l" t="t" r="r" b="b"/>
              <a:pathLst>
                <a:path w="27047" h="27047" extrusionOk="0">
                  <a:moveTo>
                    <a:pt x="20279" y="6769"/>
                  </a:moveTo>
                  <a:lnTo>
                    <a:pt x="20279" y="20279"/>
                  </a:lnTo>
                  <a:lnTo>
                    <a:pt x="6769" y="20279"/>
                  </a:lnTo>
                  <a:lnTo>
                    <a:pt x="6769" y="6769"/>
                  </a:lnTo>
                  <a:close/>
                  <a:moveTo>
                    <a:pt x="3397" y="1"/>
                  </a:moveTo>
                  <a:cubicBezTo>
                    <a:pt x="1522" y="1"/>
                    <a:pt x="1" y="1522"/>
                    <a:pt x="1" y="3397"/>
                  </a:cubicBezTo>
                  <a:lnTo>
                    <a:pt x="1" y="23676"/>
                  </a:lnTo>
                  <a:cubicBezTo>
                    <a:pt x="1" y="25526"/>
                    <a:pt x="1522" y="27047"/>
                    <a:pt x="3397" y="27047"/>
                  </a:cubicBezTo>
                  <a:lnTo>
                    <a:pt x="23675" y="27047"/>
                  </a:lnTo>
                  <a:cubicBezTo>
                    <a:pt x="25526" y="27047"/>
                    <a:pt x="27047" y="25526"/>
                    <a:pt x="27047" y="23676"/>
                  </a:cubicBezTo>
                  <a:lnTo>
                    <a:pt x="27047" y="3397"/>
                  </a:lnTo>
                  <a:cubicBezTo>
                    <a:pt x="27047" y="1522"/>
                    <a:pt x="25526" y="1"/>
                    <a:pt x="236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979;p50">
              <a:extLst>
                <a:ext uri="{FF2B5EF4-FFF2-40B4-BE49-F238E27FC236}">
                  <a16:creationId xmlns:a16="http://schemas.microsoft.com/office/drawing/2014/main" id="{A5E639BE-D256-4701-B064-A506842FD47B}"/>
                </a:ext>
              </a:extLst>
            </p:cNvPr>
            <p:cNvSpPr/>
            <p:nvPr/>
          </p:nvSpPr>
          <p:spPr>
            <a:xfrm>
              <a:off x="2373725" y="3279850"/>
              <a:ext cx="675550" cy="676175"/>
            </a:xfrm>
            <a:custGeom>
              <a:avLst/>
              <a:gdLst/>
              <a:ahLst/>
              <a:cxnLst/>
              <a:rect l="l" t="t" r="r" b="b"/>
              <a:pathLst>
                <a:path w="27022" h="27047" extrusionOk="0">
                  <a:moveTo>
                    <a:pt x="20279" y="6768"/>
                  </a:moveTo>
                  <a:lnTo>
                    <a:pt x="20279" y="20279"/>
                  </a:lnTo>
                  <a:lnTo>
                    <a:pt x="6743" y="20279"/>
                  </a:lnTo>
                  <a:lnTo>
                    <a:pt x="6743" y="6768"/>
                  </a:lnTo>
                  <a:close/>
                  <a:moveTo>
                    <a:pt x="3372" y="0"/>
                  </a:moveTo>
                  <a:cubicBezTo>
                    <a:pt x="1496" y="0"/>
                    <a:pt x="0" y="1521"/>
                    <a:pt x="0" y="3372"/>
                  </a:cubicBezTo>
                  <a:lnTo>
                    <a:pt x="0" y="23650"/>
                  </a:lnTo>
                  <a:cubicBezTo>
                    <a:pt x="0" y="25525"/>
                    <a:pt x="1496" y="27046"/>
                    <a:pt x="3372" y="27046"/>
                  </a:cubicBezTo>
                  <a:lnTo>
                    <a:pt x="23650" y="27046"/>
                  </a:lnTo>
                  <a:cubicBezTo>
                    <a:pt x="25525" y="27046"/>
                    <a:pt x="27021" y="25525"/>
                    <a:pt x="27021" y="23650"/>
                  </a:cubicBezTo>
                  <a:lnTo>
                    <a:pt x="27021" y="3372"/>
                  </a:lnTo>
                  <a:cubicBezTo>
                    <a:pt x="27021" y="1521"/>
                    <a:pt x="25525" y="0"/>
                    <a:pt x="236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980;p50">
              <a:extLst>
                <a:ext uri="{FF2B5EF4-FFF2-40B4-BE49-F238E27FC236}">
                  <a16:creationId xmlns:a16="http://schemas.microsoft.com/office/drawing/2014/main" id="{B35123A2-9EEA-43DA-8674-6BA7936B0B8A}"/>
                </a:ext>
              </a:extLst>
            </p:cNvPr>
            <p:cNvSpPr/>
            <p:nvPr/>
          </p:nvSpPr>
          <p:spPr>
            <a:xfrm>
              <a:off x="4570100" y="3279850"/>
              <a:ext cx="676175" cy="676175"/>
            </a:xfrm>
            <a:custGeom>
              <a:avLst/>
              <a:gdLst/>
              <a:ahLst/>
              <a:cxnLst/>
              <a:rect l="l" t="t" r="r" b="b"/>
              <a:pathLst>
                <a:path w="27047" h="27047" extrusionOk="0">
                  <a:moveTo>
                    <a:pt x="20279" y="6768"/>
                  </a:moveTo>
                  <a:lnTo>
                    <a:pt x="20279" y="20279"/>
                  </a:lnTo>
                  <a:lnTo>
                    <a:pt x="6769" y="20279"/>
                  </a:lnTo>
                  <a:lnTo>
                    <a:pt x="6769" y="6768"/>
                  </a:lnTo>
                  <a:close/>
                  <a:moveTo>
                    <a:pt x="3397" y="0"/>
                  </a:moveTo>
                  <a:cubicBezTo>
                    <a:pt x="1522" y="0"/>
                    <a:pt x="1" y="1521"/>
                    <a:pt x="1" y="3372"/>
                  </a:cubicBezTo>
                  <a:lnTo>
                    <a:pt x="1" y="23650"/>
                  </a:lnTo>
                  <a:cubicBezTo>
                    <a:pt x="1" y="25525"/>
                    <a:pt x="1522" y="27046"/>
                    <a:pt x="3397" y="27046"/>
                  </a:cubicBezTo>
                  <a:lnTo>
                    <a:pt x="23675" y="27046"/>
                  </a:lnTo>
                  <a:cubicBezTo>
                    <a:pt x="25526" y="27046"/>
                    <a:pt x="27047" y="25525"/>
                    <a:pt x="27047" y="23650"/>
                  </a:cubicBezTo>
                  <a:lnTo>
                    <a:pt x="27047" y="3372"/>
                  </a:lnTo>
                  <a:cubicBezTo>
                    <a:pt x="27047" y="1521"/>
                    <a:pt x="25526" y="0"/>
                    <a:pt x="236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" name="Google Shape;981;p50">
              <a:extLst>
                <a:ext uri="{FF2B5EF4-FFF2-40B4-BE49-F238E27FC236}">
                  <a16:creationId xmlns:a16="http://schemas.microsoft.com/office/drawing/2014/main" id="{2F5318D9-3597-4E1F-A74B-194E2F5B63FF}"/>
                </a:ext>
              </a:extLst>
            </p:cNvPr>
            <p:cNvSpPr/>
            <p:nvPr/>
          </p:nvSpPr>
          <p:spPr>
            <a:xfrm>
              <a:off x="2874975" y="580000"/>
              <a:ext cx="1870050" cy="1686100"/>
            </a:xfrm>
            <a:custGeom>
              <a:avLst/>
              <a:gdLst/>
              <a:ahLst/>
              <a:cxnLst/>
              <a:rect l="l" t="t" r="r" b="b"/>
              <a:pathLst>
                <a:path w="74802" h="67444" extrusionOk="0">
                  <a:moveTo>
                    <a:pt x="37388" y="10786"/>
                  </a:moveTo>
                  <a:lnTo>
                    <a:pt x="44511" y="25006"/>
                  </a:lnTo>
                  <a:cubicBezTo>
                    <a:pt x="44993" y="25994"/>
                    <a:pt x="45956" y="26679"/>
                    <a:pt x="47046" y="26856"/>
                  </a:cubicBezTo>
                  <a:lnTo>
                    <a:pt x="62990" y="29137"/>
                  </a:lnTo>
                  <a:lnTo>
                    <a:pt x="52191" y="37756"/>
                  </a:lnTo>
                  <a:cubicBezTo>
                    <a:pt x="51254" y="38516"/>
                    <a:pt x="50772" y="39707"/>
                    <a:pt x="50949" y="40873"/>
                  </a:cubicBezTo>
                  <a:lnTo>
                    <a:pt x="53079" y="55829"/>
                  </a:lnTo>
                  <a:lnTo>
                    <a:pt x="39568" y="44574"/>
                  </a:lnTo>
                  <a:cubicBezTo>
                    <a:pt x="38935" y="44042"/>
                    <a:pt x="38174" y="43788"/>
                    <a:pt x="37388" y="43788"/>
                  </a:cubicBezTo>
                  <a:cubicBezTo>
                    <a:pt x="36628" y="43788"/>
                    <a:pt x="35867" y="44042"/>
                    <a:pt x="35234" y="44574"/>
                  </a:cubicBezTo>
                  <a:lnTo>
                    <a:pt x="21698" y="55829"/>
                  </a:lnTo>
                  <a:lnTo>
                    <a:pt x="23853" y="40873"/>
                  </a:lnTo>
                  <a:cubicBezTo>
                    <a:pt x="24005" y="39682"/>
                    <a:pt x="23548" y="38516"/>
                    <a:pt x="22611" y="37756"/>
                  </a:cubicBezTo>
                  <a:lnTo>
                    <a:pt x="11812" y="29112"/>
                  </a:lnTo>
                  <a:lnTo>
                    <a:pt x="27731" y="26856"/>
                  </a:lnTo>
                  <a:cubicBezTo>
                    <a:pt x="28821" y="26679"/>
                    <a:pt x="29784" y="25994"/>
                    <a:pt x="30291" y="25006"/>
                  </a:cubicBezTo>
                  <a:lnTo>
                    <a:pt x="37388" y="10786"/>
                  </a:lnTo>
                  <a:close/>
                  <a:moveTo>
                    <a:pt x="37392" y="0"/>
                  </a:moveTo>
                  <a:cubicBezTo>
                    <a:pt x="36165" y="0"/>
                    <a:pt x="34942" y="570"/>
                    <a:pt x="34372" y="1711"/>
                  </a:cubicBezTo>
                  <a:lnTo>
                    <a:pt x="25019" y="20418"/>
                  </a:lnTo>
                  <a:lnTo>
                    <a:pt x="3118" y="23536"/>
                  </a:lnTo>
                  <a:cubicBezTo>
                    <a:pt x="1800" y="23738"/>
                    <a:pt x="710" y="24702"/>
                    <a:pt x="355" y="25994"/>
                  </a:cubicBezTo>
                  <a:cubicBezTo>
                    <a:pt x="0" y="27287"/>
                    <a:pt x="431" y="28681"/>
                    <a:pt x="1496" y="29518"/>
                  </a:cubicBezTo>
                  <a:lnTo>
                    <a:pt x="16882" y="41837"/>
                  </a:lnTo>
                  <a:lnTo>
                    <a:pt x="13764" y="63585"/>
                  </a:lnTo>
                  <a:cubicBezTo>
                    <a:pt x="13587" y="64979"/>
                    <a:pt x="14246" y="66323"/>
                    <a:pt x="15488" y="67007"/>
                  </a:cubicBezTo>
                  <a:cubicBezTo>
                    <a:pt x="16008" y="67300"/>
                    <a:pt x="16579" y="67444"/>
                    <a:pt x="17148" y="67444"/>
                  </a:cubicBezTo>
                  <a:cubicBezTo>
                    <a:pt x="17909" y="67444"/>
                    <a:pt x="18666" y="67185"/>
                    <a:pt x="19290" y="66677"/>
                  </a:cubicBezTo>
                  <a:lnTo>
                    <a:pt x="37388" y="51570"/>
                  </a:lnTo>
                  <a:lnTo>
                    <a:pt x="55512" y="66652"/>
                  </a:lnTo>
                  <a:cubicBezTo>
                    <a:pt x="56146" y="67184"/>
                    <a:pt x="56906" y="67438"/>
                    <a:pt x="57667" y="67438"/>
                  </a:cubicBezTo>
                  <a:cubicBezTo>
                    <a:pt x="58250" y="67438"/>
                    <a:pt x="58807" y="67286"/>
                    <a:pt x="59314" y="67007"/>
                  </a:cubicBezTo>
                  <a:cubicBezTo>
                    <a:pt x="60531" y="66323"/>
                    <a:pt x="61215" y="64979"/>
                    <a:pt x="61012" y="63585"/>
                  </a:cubicBezTo>
                  <a:lnTo>
                    <a:pt x="57920" y="41837"/>
                  </a:lnTo>
                  <a:lnTo>
                    <a:pt x="73306" y="29518"/>
                  </a:lnTo>
                  <a:cubicBezTo>
                    <a:pt x="74371" y="28681"/>
                    <a:pt x="74802" y="27287"/>
                    <a:pt x="74447" y="25994"/>
                  </a:cubicBezTo>
                  <a:cubicBezTo>
                    <a:pt x="74092" y="24702"/>
                    <a:pt x="73002" y="23738"/>
                    <a:pt x="71684" y="23536"/>
                  </a:cubicBezTo>
                  <a:lnTo>
                    <a:pt x="49758" y="20418"/>
                  </a:lnTo>
                  <a:lnTo>
                    <a:pt x="40430" y="1711"/>
                  </a:lnTo>
                  <a:cubicBezTo>
                    <a:pt x="39847" y="570"/>
                    <a:pt x="38618" y="0"/>
                    <a:pt x="373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2197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FB328A31-C90D-4996-8583-CBF6D269C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grpSp>
        <p:nvGrpSpPr>
          <p:cNvPr id="3" name="Google Shape;2468;p59">
            <a:extLst>
              <a:ext uri="{FF2B5EF4-FFF2-40B4-BE49-F238E27FC236}">
                <a16:creationId xmlns:a16="http://schemas.microsoft.com/office/drawing/2014/main" id="{553CF21B-871B-4F76-BDC0-52C3030964F6}"/>
              </a:ext>
            </a:extLst>
          </p:cNvPr>
          <p:cNvGrpSpPr/>
          <p:nvPr/>
        </p:nvGrpSpPr>
        <p:grpSpPr>
          <a:xfrm>
            <a:off x="6519601" y="2855864"/>
            <a:ext cx="1094589" cy="2556806"/>
            <a:chOff x="7504775" y="2285975"/>
            <a:chExt cx="926000" cy="2575775"/>
          </a:xfrm>
        </p:grpSpPr>
        <p:sp>
          <p:nvSpPr>
            <p:cNvPr id="4" name="Google Shape;2469;p59">
              <a:extLst>
                <a:ext uri="{FF2B5EF4-FFF2-40B4-BE49-F238E27FC236}">
                  <a16:creationId xmlns:a16="http://schemas.microsoft.com/office/drawing/2014/main" id="{97404CC1-85F3-4CB3-BAFE-2ABBBAA232B2}"/>
                </a:ext>
              </a:extLst>
            </p:cNvPr>
            <p:cNvSpPr/>
            <p:nvPr/>
          </p:nvSpPr>
          <p:spPr>
            <a:xfrm>
              <a:off x="7903150" y="2690000"/>
              <a:ext cx="68300" cy="211550"/>
            </a:xfrm>
            <a:custGeom>
              <a:avLst/>
              <a:gdLst/>
              <a:ahLst/>
              <a:cxnLst/>
              <a:rect l="l" t="t" r="r" b="b"/>
              <a:pathLst>
                <a:path w="2732" h="8462" extrusionOk="0">
                  <a:moveTo>
                    <a:pt x="1335" y="1"/>
                  </a:moveTo>
                  <a:cubicBezTo>
                    <a:pt x="1296" y="1"/>
                    <a:pt x="1255" y="3"/>
                    <a:pt x="1213" y="6"/>
                  </a:cubicBezTo>
                  <a:lnTo>
                    <a:pt x="1" y="8331"/>
                  </a:lnTo>
                  <a:lnTo>
                    <a:pt x="912" y="8462"/>
                  </a:lnTo>
                  <a:lnTo>
                    <a:pt x="2731" y="2174"/>
                  </a:lnTo>
                  <a:cubicBezTo>
                    <a:pt x="2731" y="2174"/>
                    <a:pt x="2731" y="1"/>
                    <a:pt x="1335" y="1"/>
                  </a:cubicBezTo>
                  <a:close/>
                </a:path>
              </a:pathLst>
            </a:custGeom>
            <a:solidFill>
              <a:srgbClr val="FE82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2470;p59">
              <a:extLst>
                <a:ext uri="{FF2B5EF4-FFF2-40B4-BE49-F238E27FC236}">
                  <a16:creationId xmlns:a16="http://schemas.microsoft.com/office/drawing/2014/main" id="{0A429856-4325-4513-93CB-57ABC6C26CF8}"/>
                </a:ext>
              </a:extLst>
            </p:cNvPr>
            <p:cNvSpPr/>
            <p:nvPr/>
          </p:nvSpPr>
          <p:spPr>
            <a:xfrm>
              <a:off x="7872775" y="2516625"/>
              <a:ext cx="225525" cy="314500"/>
            </a:xfrm>
            <a:custGeom>
              <a:avLst/>
              <a:gdLst/>
              <a:ahLst/>
              <a:cxnLst/>
              <a:rect l="l" t="t" r="r" b="b"/>
              <a:pathLst>
                <a:path w="9021" h="12580" extrusionOk="0">
                  <a:moveTo>
                    <a:pt x="0" y="1"/>
                  </a:moveTo>
                  <a:cubicBezTo>
                    <a:pt x="0" y="1"/>
                    <a:pt x="435" y="1867"/>
                    <a:pt x="1692" y="4771"/>
                  </a:cubicBezTo>
                  <a:cubicBezTo>
                    <a:pt x="2951" y="7679"/>
                    <a:pt x="4814" y="12580"/>
                    <a:pt x="4814" y="12580"/>
                  </a:cubicBezTo>
                  <a:cubicBezTo>
                    <a:pt x="4814" y="12580"/>
                    <a:pt x="7156" y="12580"/>
                    <a:pt x="8934" y="11883"/>
                  </a:cubicBezTo>
                  <a:cubicBezTo>
                    <a:pt x="9021" y="8067"/>
                    <a:pt x="8371" y="523"/>
                    <a:pt x="8371" y="52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E82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2471;p59">
              <a:extLst>
                <a:ext uri="{FF2B5EF4-FFF2-40B4-BE49-F238E27FC236}">
                  <a16:creationId xmlns:a16="http://schemas.microsoft.com/office/drawing/2014/main" id="{98321D33-485A-42BC-91D5-B4BAEA1AB21A}"/>
                </a:ext>
              </a:extLst>
            </p:cNvPr>
            <p:cNvSpPr/>
            <p:nvPr/>
          </p:nvSpPr>
          <p:spPr>
            <a:xfrm>
              <a:off x="7892650" y="2660350"/>
              <a:ext cx="59275" cy="45125"/>
            </a:xfrm>
            <a:custGeom>
              <a:avLst/>
              <a:gdLst/>
              <a:ahLst/>
              <a:cxnLst/>
              <a:rect l="l" t="t" r="r" b="b"/>
              <a:pathLst>
                <a:path w="2371" h="1805" extrusionOk="0">
                  <a:moveTo>
                    <a:pt x="1012" y="0"/>
                  </a:moveTo>
                  <a:cubicBezTo>
                    <a:pt x="839" y="0"/>
                    <a:pt x="646" y="69"/>
                    <a:pt x="464" y="281"/>
                  </a:cubicBezTo>
                  <a:cubicBezTo>
                    <a:pt x="0" y="820"/>
                    <a:pt x="52" y="1805"/>
                    <a:pt x="1678" y="1805"/>
                  </a:cubicBezTo>
                  <a:cubicBezTo>
                    <a:pt x="1883" y="1805"/>
                    <a:pt x="2113" y="1789"/>
                    <a:pt x="2371" y="1755"/>
                  </a:cubicBezTo>
                  <a:cubicBezTo>
                    <a:pt x="2287" y="931"/>
                    <a:pt x="1590" y="238"/>
                    <a:pt x="1590" y="238"/>
                  </a:cubicBezTo>
                  <a:cubicBezTo>
                    <a:pt x="1590" y="238"/>
                    <a:pt x="1334" y="0"/>
                    <a:pt x="1012" y="0"/>
                  </a:cubicBezTo>
                  <a:close/>
                </a:path>
              </a:pathLst>
            </a:custGeom>
            <a:solidFill>
              <a:srgbClr val="FE82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" name="Google Shape;2472;p59">
              <a:extLst>
                <a:ext uri="{FF2B5EF4-FFF2-40B4-BE49-F238E27FC236}">
                  <a16:creationId xmlns:a16="http://schemas.microsoft.com/office/drawing/2014/main" id="{84542ACA-9113-428B-8F2B-48B75AAEADEA}"/>
                </a:ext>
              </a:extLst>
            </p:cNvPr>
            <p:cNvSpPr/>
            <p:nvPr/>
          </p:nvSpPr>
          <p:spPr>
            <a:xfrm>
              <a:off x="7864125" y="2523150"/>
              <a:ext cx="70475" cy="137725"/>
            </a:xfrm>
            <a:custGeom>
              <a:avLst/>
              <a:gdLst/>
              <a:ahLst/>
              <a:cxnLst/>
              <a:rect l="l" t="t" r="r" b="b"/>
              <a:pathLst>
                <a:path w="2819" h="5509" extrusionOk="0">
                  <a:moveTo>
                    <a:pt x="1" y="1"/>
                  </a:moveTo>
                  <a:lnTo>
                    <a:pt x="2429" y="5508"/>
                  </a:lnTo>
                  <a:lnTo>
                    <a:pt x="2819" y="3558"/>
                  </a:lnTo>
                  <a:lnTo>
                    <a:pt x="1994" y="39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53B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" name="Google Shape;2473;p59">
              <a:extLst>
                <a:ext uri="{FF2B5EF4-FFF2-40B4-BE49-F238E27FC236}">
                  <a16:creationId xmlns:a16="http://schemas.microsoft.com/office/drawing/2014/main" id="{09315544-5130-43FB-97D5-E88730909909}"/>
                </a:ext>
              </a:extLst>
            </p:cNvPr>
            <p:cNvSpPr/>
            <p:nvPr/>
          </p:nvSpPr>
          <p:spPr>
            <a:xfrm>
              <a:off x="7874950" y="2487175"/>
              <a:ext cx="317675" cy="53775"/>
            </a:xfrm>
            <a:custGeom>
              <a:avLst/>
              <a:gdLst/>
              <a:ahLst/>
              <a:cxnLst/>
              <a:rect l="l" t="t" r="r" b="b"/>
              <a:pathLst>
                <a:path w="12707" h="2151" extrusionOk="0">
                  <a:moveTo>
                    <a:pt x="8147" y="0"/>
                  </a:moveTo>
                  <a:cubicBezTo>
                    <a:pt x="7521" y="0"/>
                    <a:pt x="1283" y="1212"/>
                    <a:pt x="0" y="1876"/>
                  </a:cubicBezTo>
                  <a:cubicBezTo>
                    <a:pt x="0" y="1876"/>
                    <a:pt x="7301" y="2151"/>
                    <a:pt x="10882" y="2151"/>
                  </a:cubicBezTo>
                  <a:cubicBezTo>
                    <a:pt x="11786" y="2151"/>
                    <a:pt x="12453" y="2133"/>
                    <a:pt x="12706" y="2089"/>
                  </a:cubicBezTo>
                  <a:cubicBezTo>
                    <a:pt x="10582" y="1179"/>
                    <a:pt x="8241" y="140"/>
                    <a:pt x="8197" y="10"/>
                  </a:cubicBezTo>
                  <a:cubicBezTo>
                    <a:pt x="8195" y="3"/>
                    <a:pt x="8178" y="0"/>
                    <a:pt x="8147" y="0"/>
                  </a:cubicBezTo>
                  <a:close/>
                </a:path>
              </a:pathLst>
            </a:custGeom>
            <a:solidFill>
              <a:srgbClr val="291E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" name="Google Shape;2474;p59">
              <a:extLst>
                <a:ext uri="{FF2B5EF4-FFF2-40B4-BE49-F238E27FC236}">
                  <a16:creationId xmlns:a16="http://schemas.microsoft.com/office/drawing/2014/main" id="{00DFF02B-1170-4FB5-BEF0-CA989E3FCFCC}"/>
                </a:ext>
              </a:extLst>
            </p:cNvPr>
            <p:cNvSpPr/>
            <p:nvPr/>
          </p:nvSpPr>
          <p:spPr>
            <a:xfrm>
              <a:off x="7846800" y="2444025"/>
              <a:ext cx="239625" cy="93225"/>
            </a:xfrm>
            <a:custGeom>
              <a:avLst/>
              <a:gdLst/>
              <a:ahLst/>
              <a:cxnLst/>
              <a:rect l="l" t="t" r="r" b="b"/>
              <a:pathLst>
                <a:path w="9585" h="3729" extrusionOk="0">
                  <a:moveTo>
                    <a:pt x="9541" y="1"/>
                  </a:moveTo>
                  <a:cubicBezTo>
                    <a:pt x="9541" y="1"/>
                    <a:pt x="5029" y="1"/>
                    <a:pt x="1" y="1387"/>
                  </a:cubicBezTo>
                  <a:cubicBezTo>
                    <a:pt x="432" y="2734"/>
                    <a:pt x="868" y="3729"/>
                    <a:pt x="868" y="3729"/>
                  </a:cubicBezTo>
                  <a:lnTo>
                    <a:pt x="9585" y="1997"/>
                  </a:lnTo>
                  <a:lnTo>
                    <a:pt x="9541" y="1"/>
                  </a:ln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2475;p59">
              <a:extLst>
                <a:ext uri="{FF2B5EF4-FFF2-40B4-BE49-F238E27FC236}">
                  <a16:creationId xmlns:a16="http://schemas.microsoft.com/office/drawing/2014/main" id="{4FF1BCA5-3F32-4EB2-B74A-75057F61B4A0}"/>
                </a:ext>
              </a:extLst>
            </p:cNvPr>
            <p:cNvSpPr/>
            <p:nvPr/>
          </p:nvSpPr>
          <p:spPr>
            <a:xfrm>
              <a:off x="7787175" y="2285975"/>
              <a:ext cx="406225" cy="197100"/>
            </a:xfrm>
            <a:custGeom>
              <a:avLst/>
              <a:gdLst/>
              <a:ahLst/>
              <a:cxnLst/>
              <a:rect l="l" t="t" r="r" b="b"/>
              <a:pathLst>
                <a:path w="16249" h="7884" extrusionOk="0">
                  <a:moveTo>
                    <a:pt x="13868" y="1"/>
                  </a:moveTo>
                  <a:cubicBezTo>
                    <a:pt x="12353" y="1"/>
                    <a:pt x="10297" y="411"/>
                    <a:pt x="8804" y="902"/>
                  </a:cubicBezTo>
                  <a:cubicBezTo>
                    <a:pt x="5897" y="1857"/>
                    <a:pt x="0" y="6714"/>
                    <a:pt x="0" y="6714"/>
                  </a:cubicBezTo>
                  <a:lnTo>
                    <a:pt x="2472" y="7883"/>
                  </a:lnTo>
                  <a:lnTo>
                    <a:pt x="11926" y="6323"/>
                  </a:lnTo>
                  <a:cubicBezTo>
                    <a:pt x="11926" y="6323"/>
                    <a:pt x="14830" y="3461"/>
                    <a:pt x="15785" y="1378"/>
                  </a:cubicBezTo>
                  <a:cubicBezTo>
                    <a:pt x="16249" y="367"/>
                    <a:pt x="15300" y="1"/>
                    <a:pt x="13868" y="1"/>
                  </a:cubicBezTo>
                  <a:close/>
                </a:path>
              </a:pathLst>
            </a:custGeom>
            <a:solidFill>
              <a:srgbClr val="291E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2476;p59">
              <a:extLst>
                <a:ext uri="{FF2B5EF4-FFF2-40B4-BE49-F238E27FC236}">
                  <a16:creationId xmlns:a16="http://schemas.microsoft.com/office/drawing/2014/main" id="{AFBBD829-9F65-4D1B-9E6D-A8C8A5D2F74A}"/>
                </a:ext>
              </a:extLst>
            </p:cNvPr>
            <p:cNvSpPr/>
            <p:nvPr/>
          </p:nvSpPr>
          <p:spPr>
            <a:xfrm>
              <a:off x="7578975" y="2840800"/>
              <a:ext cx="597400" cy="727500"/>
            </a:xfrm>
            <a:custGeom>
              <a:avLst/>
              <a:gdLst/>
              <a:ahLst/>
              <a:cxnLst/>
              <a:rect l="l" t="t" r="r" b="b"/>
              <a:pathLst>
                <a:path w="23896" h="29100" extrusionOk="0">
                  <a:moveTo>
                    <a:pt x="12838" y="1"/>
                  </a:moveTo>
                  <a:lnTo>
                    <a:pt x="11233" y="1174"/>
                  </a:lnTo>
                  <a:cubicBezTo>
                    <a:pt x="11233" y="1174"/>
                    <a:pt x="7226" y="428"/>
                    <a:pt x="6693" y="428"/>
                  </a:cubicBezTo>
                  <a:cubicBezTo>
                    <a:pt x="6661" y="428"/>
                    <a:pt x="6642" y="431"/>
                    <a:pt x="6637" y="437"/>
                  </a:cubicBezTo>
                  <a:cubicBezTo>
                    <a:pt x="3515" y="3646"/>
                    <a:pt x="1" y="10279"/>
                    <a:pt x="1" y="10279"/>
                  </a:cubicBezTo>
                  <a:cubicBezTo>
                    <a:pt x="1" y="10279"/>
                    <a:pt x="3082" y="11230"/>
                    <a:pt x="4553" y="11927"/>
                  </a:cubicBezTo>
                  <a:cubicBezTo>
                    <a:pt x="4727" y="16784"/>
                    <a:pt x="6375" y="27755"/>
                    <a:pt x="6375" y="27755"/>
                  </a:cubicBezTo>
                  <a:cubicBezTo>
                    <a:pt x="6375" y="27755"/>
                    <a:pt x="12766" y="29099"/>
                    <a:pt x="15611" y="29099"/>
                  </a:cubicBezTo>
                  <a:cubicBezTo>
                    <a:pt x="15655" y="29099"/>
                    <a:pt x="15699" y="29099"/>
                    <a:pt x="15742" y="29098"/>
                  </a:cubicBezTo>
                  <a:cubicBezTo>
                    <a:pt x="16609" y="22854"/>
                    <a:pt x="19430" y="13444"/>
                    <a:pt x="19430" y="13444"/>
                  </a:cubicBezTo>
                  <a:cubicBezTo>
                    <a:pt x="19430" y="13444"/>
                    <a:pt x="19885" y="15796"/>
                    <a:pt x="20036" y="16479"/>
                  </a:cubicBezTo>
                  <a:cubicBezTo>
                    <a:pt x="20044" y="16515"/>
                    <a:pt x="20125" y="16532"/>
                    <a:pt x="20276" y="16532"/>
                  </a:cubicBezTo>
                  <a:cubicBezTo>
                    <a:pt x="20768" y="16532"/>
                    <a:pt x="22005" y="16355"/>
                    <a:pt x="23895" y="16091"/>
                  </a:cubicBezTo>
                  <a:cubicBezTo>
                    <a:pt x="23376" y="11709"/>
                    <a:pt x="21078" y="3602"/>
                    <a:pt x="21078" y="3602"/>
                  </a:cubicBezTo>
                  <a:lnTo>
                    <a:pt x="16479" y="2561"/>
                  </a:lnTo>
                  <a:lnTo>
                    <a:pt x="15527" y="607"/>
                  </a:lnTo>
                  <a:lnTo>
                    <a:pt x="13400" y="2212"/>
                  </a:lnTo>
                  <a:lnTo>
                    <a:pt x="12838" y="1"/>
                  </a:lnTo>
                  <a:close/>
                </a:path>
              </a:pathLst>
            </a:custGeom>
            <a:solidFill>
              <a:srgbClr val="291E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2477;p59">
              <a:extLst>
                <a:ext uri="{FF2B5EF4-FFF2-40B4-BE49-F238E27FC236}">
                  <a16:creationId xmlns:a16="http://schemas.microsoft.com/office/drawing/2014/main" id="{5CBC75F3-321A-46AF-8E53-0373385787AC}"/>
                </a:ext>
              </a:extLst>
            </p:cNvPr>
            <p:cNvSpPr/>
            <p:nvPr/>
          </p:nvSpPr>
          <p:spPr>
            <a:xfrm>
              <a:off x="7822025" y="2900675"/>
              <a:ext cx="85775" cy="639200"/>
            </a:xfrm>
            <a:custGeom>
              <a:avLst/>
              <a:gdLst/>
              <a:ahLst/>
              <a:cxnLst/>
              <a:rect l="l" t="t" r="r" b="b"/>
              <a:pathLst>
                <a:path w="3431" h="25568" extrusionOk="0">
                  <a:moveTo>
                    <a:pt x="3430" y="1"/>
                  </a:moveTo>
                  <a:cubicBezTo>
                    <a:pt x="2485" y="1964"/>
                    <a:pt x="1601" y="3957"/>
                    <a:pt x="905" y="6027"/>
                  </a:cubicBezTo>
                  <a:cubicBezTo>
                    <a:pt x="820" y="6286"/>
                    <a:pt x="734" y="6544"/>
                    <a:pt x="664" y="6808"/>
                  </a:cubicBezTo>
                  <a:cubicBezTo>
                    <a:pt x="613" y="7076"/>
                    <a:pt x="529" y="7344"/>
                    <a:pt x="506" y="7615"/>
                  </a:cubicBezTo>
                  <a:cubicBezTo>
                    <a:pt x="469" y="7884"/>
                    <a:pt x="429" y="8155"/>
                    <a:pt x="398" y="8427"/>
                  </a:cubicBezTo>
                  <a:lnTo>
                    <a:pt x="322" y="9240"/>
                  </a:lnTo>
                  <a:cubicBezTo>
                    <a:pt x="271" y="9783"/>
                    <a:pt x="245" y="10326"/>
                    <a:pt x="205" y="10871"/>
                  </a:cubicBezTo>
                  <a:lnTo>
                    <a:pt x="124" y="12503"/>
                  </a:lnTo>
                  <a:cubicBezTo>
                    <a:pt x="47" y="14681"/>
                    <a:pt x="16" y="16858"/>
                    <a:pt x="4" y="19035"/>
                  </a:cubicBezTo>
                  <a:lnTo>
                    <a:pt x="0" y="22302"/>
                  </a:lnTo>
                  <a:lnTo>
                    <a:pt x="47" y="25567"/>
                  </a:lnTo>
                  <a:lnTo>
                    <a:pt x="97" y="19035"/>
                  </a:lnTo>
                  <a:cubicBezTo>
                    <a:pt x="124" y="16858"/>
                    <a:pt x="171" y="14684"/>
                    <a:pt x="262" y="12507"/>
                  </a:cubicBezTo>
                  <a:lnTo>
                    <a:pt x="332" y="10879"/>
                  </a:lnTo>
                  <a:cubicBezTo>
                    <a:pt x="369" y="10336"/>
                    <a:pt x="389" y="9789"/>
                    <a:pt x="435" y="9251"/>
                  </a:cubicBezTo>
                  <a:cubicBezTo>
                    <a:pt x="523" y="8165"/>
                    <a:pt x="616" y="7080"/>
                    <a:pt x="995" y="6055"/>
                  </a:cubicBezTo>
                  <a:cubicBezTo>
                    <a:pt x="1330" y="5023"/>
                    <a:pt x="1722" y="4008"/>
                    <a:pt x="2137" y="3000"/>
                  </a:cubicBezTo>
                  <a:cubicBezTo>
                    <a:pt x="2546" y="1991"/>
                    <a:pt x="2975" y="993"/>
                    <a:pt x="3430" y="1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2478;p59">
              <a:extLst>
                <a:ext uri="{FF2B5EF4-FFF2-40B4-BE49-F238E27FC236}">
                  <a16:creationId xmlns:a16="http://schemas.microsoft.com/office/drawing/2014/main" id="{1B8F1479-0C59-4204-B82D-85EAD78FE8E9}"/>
                </a:ext>
              </a:extLst>
            </p:cNvPr>
            <p:cNvSpPr/>
            <p:nvPr/>
          </p:nvSpPr>
          <p:spPr>
            <a:xfrm>
              <a:off x="8028950" y="3374800"/>
              <a:ext cx="117100" cy="101650"/>
            </a:xfrm>
            <a:custGeom>
              <a:avLst/>
              <a:gdLst/>
              <a:ahLst/>
              <a:cxnLst/>
              <a:rect l="l" t="t" r="r" b="b"/>
              <a:pathLst>
                <a:path w="4684" h="4066" extrusionOk="0">
                  <a:moveTo>
                    <a:pt x="0" y="0"/>
                  </a:moveTo>
                  <a:cubicBezTo>
                    <a:pt x="0" y="0"/>
                    <a:pt x="583" y="1266"/>
                    <a:pt x="1136" y="2245"/>
                  </a:cubicBezTo>
                  <a:cubicBezTo>
                    <a:pt x="1606" y="3073"/>
                    <a:pt x="2992" y="4066"/>
                    <a:pt x="3758" y="4066"/>
                  </a:cubicBezTo>
                  <a:cubicBezTo>
                    <a:pt x="3893" y="4066"/>
                    <a:pt x="4009" y="4035"/>
                    <a:pt x="4097" y="3966"/>
                  </a:cubicBezTo>
                  <a:cubicBezTo>
                    <a:pt x="4683" y="3511"/>
                    <a:pt x="3578" y="1397"/>
                    <a:pt x="3578" y="139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E82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2479;p59">
              <a:extLst>
                <a:ext uri="{FF2B5EF4-FFF2-40B4-BE49-F238E27FC236}">
                  <a16:creationId xmlns:a16="http://schemas.microsoft.com/office/drawing/2014/main" id="{22B49206-BFE8-4CCD-8A90-196B83168FAC}"/>
                </a:ext>
              </a:extLst>
            </p:cNvPr>
            <p:cNvSpPr/>
            <p:nvPr/>
          </p:nvSpPr>
          <p:spPr>
            <a:xfrm>
              <a:off x="7504775" y="3098850"/>
              <a:ext cx="692200" cy="343725"/>
            </a:xfrm>
            <a:custGeom>
              <a:avLst/>
              <a:gdLst/>
              <a:ahLst/>
              <a:cxnLst/>
              <a:rect l="l" t="t" r="r" b="b"/>
              <a:pathLst>
                <a:path w="27688" h="13749" extrusionOk="0">
                  <a:moveTo>
                    <a:pt x="3230" y="0"/>
                  </a:moveTo>
                  <a:lnTo>
                    <a:pt x="0" y="6968"/>
                  </a:lnTo>
                  <a:lnTo>
                    <a:pt x="5832" y="7068"/>
                  </a:lnTo>
                  <a:cubicBezTo>
                    <a:pt x="5832" y="7068"/>
                    <a:pt x="23872" y="12575"/>
                    <a:pt x="27688" y="13748"/>
                  </a:cubicBezTo>
                  <a:cubicBezTo>
                    <a:pt x="27470" y="12187"/>
                    <a:pt x="26559" y="5769"/>
                    <a:pt x="26559" y="5769"/>
                  </a:cubicBezTo>
                  <a:lnTo>
                    <a:pt x="23004" y="6157"/>
                  </a:lnTo>
                  <a:lnTo>
                    <a:pt x="23480" y="7547"/>
                  </a:lnTo>
                  <a:cubicBezTo>
                    <a:pt x="23480" y="7547"/>
                    <a:pt x="21530" y="7329"/>
                    <a:pt x="18796" y="7199"/>
                  </a:cubicBezTo>
                  <a:cubicBezTo>
                    <a:pt x="15068" y="5638"/>
                    <a:pt x="6871" y="2948"/>
                    <a:pt x="6871" y="2948"/>
                  </a:cubicBezTo>
                  <a:cubicBezTo>
                    <a:pt x="6871" y="2948"/>
                    <a:pt x="7219" y="2473"/>
                    <a:pt x="7521" y="1605"/>
                  </a:cubicBezTo>
                  <a:cubicBezTo>
                    <a:pt x="6570" y="1129"/>
                    <a:pt x="3230" y="0"/>
                    <a:pt x="3230" y="0"/>
                  </a:cubicBezTo>
                  <a:close/>
                </a:path>
              </a:pathLst>
            </a:custGeom>
            <a:solidFill>
              <a:srgbClr val="FE82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2480;p59">
              <a:extLst>
                <a:ext uri="{FF2B5EF4-FFF2-40B4-BE49-F238E27FC236}">
                  <a16:creationId xmlns:a16="http://schemas.microsoft.com/office/drawing/2014/main" id="{70EF72A7-C6DB-407E-B318-09F4A3AAEB95}"/>
                </a:ext>
              </a:extLst>
            </p:cNvPr>
            <p:cNvSpPr/>
            <p:nvPr/>
          </p:nvSpPr>
          <p:spPr>
            <a:xfrm>
              <a:off x="8166625" y="4752175"/>
              <a:ext cx="264150" cy="109575"/>
            </a:xfrm>
            <a:custGeom>
              <a:avLst/>
              <a:gdLst/>
              <a:ahLst/>
              <a:cxnLst/>
              <a:rect l="l" t="t" r="r" b="b"/>
              <a:pathLst>
                <a:path w="10566" h="4383" extrusionOk="0">
                  <a:moveTo>
                    <a:pt x="45" y="1"/>
                  </a:moveTo>
                  <a:lnTo>
                    <a:pt x="45" y="1"/>
                  </a:lnTo>
                  <a:cubicBezTo>
                    <a:pt x="45" y="1"/>
                    <a:pt x="85" y="1344"/>
                    <a:pt x="45" y="1518"/>
                  </a:cubicBezTo>
                  <a:cubicBezTo>
                    <a:pt x="0" y="1692"/>
                    <a:pt x="5073" y="3946"/>
                    <a:pt x="7980" y="4292"/>
                  </a:cubicBezTo>
                  <a:cubicBezTo>
                    <a:pt x="8489" y="4353"/>
                    <a:pt x="8887" y="4382"/>
                    <a:pt x="9181" y="4382"/>
                  </a:cubicBezTo>
                  <a:cubicBezTo>
                    <a:pt x="10566" y="4382"/>
                    <a:pt x="9675" y="3741"/>
                    <a:pt x="7457" y="2774"/>
                  </a:cubicBezTo>
                  <a:cubicBezTo>
                    <a:pt x="4771" y="1605"/>
                    <a:pt x="865" y="87"/>
                    <a:pt x="865" y="87"/>
                  </a:cubicBezTo>
                  <a:lnTo>
                    <a:pt x="45" y="1"/>
                  </a:ln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2481;p59">
              <a:extLst>
                <a:ext uri="{FF2B5EF4-FFF2-40B4-BE49-F238E27FC236}">
                  <a16:creationId xmlns:a16="http://schemas.microsoft.com/office/drawing/2014/main" id="{B8E9867C-2602-4763-BCDE-C8A293E45755}"/>
                </a:ext>
              </a:extLst>
            </p:cNvPr>
            <p:cNvSpPr/>
            <p:nvPr/>
          </p:nvSpPr>
          <p:spPr>
            <a:xfrm>
              <a:off x="7555100" y="4692550"/>
              <a:ext cx="251600" cy="84800"/>
            </a:xfrm>
            <a:custGeom>
              <a:avLst/>
              <a:gdLst/>
              <a:ahLst/>
              <a:cxnLst/>
              <a:rect l="l" t="t" r="r" b="b"/>
              <a:pathLst>
                <a:path w="10064" h="3392" extrusionOk="0">
                  <a:moveTo>
                    <a:pt x="9889" y="0"/>
                  </a:moveTo>
                  <a:cubicBezTo>
                    <a:pt x="9889" y="0"/>
                    <a:pt x="9110" y="44"/>
                    <a:pt x="8979" y="88"/>
                  </a:cubicBezTo>
                  <a:cubicBezTo>
                    <a:pt x="8848" y="131"/>
                    <a:pt x="4209" y="1994"/>
                    <a:pt x="1" y="2992"/>
                  </a:cubicBezTo>
                  <a:cubicBezTo>
                    <a:pt x="1033" y="3231"/>
                    <a:pt x="2304" y="3391"/>
                    <a:pt x="3535" y="3391"/>
                  </a:cubicBezTo>
                  <a:cubicBezTo>
                    <a:pt x="4529" y="3391"/>
                    <a:pt x="5497" y="3287"/>
                    <a:pt x="6292" y="3035"/>
                  </a:cubicBezTo>
                  <a:cubicBezTo>
                    <a:pt x="8068" y="2472"/>
                    <a:pt x="10064" y="1561"/>
                    <a:pt x="10064" y="1561"/>
                  </a:cubicBezTo>
                  <a:lnTo>
                    <a:pt x="9889" y="0"/>
                  </a:ln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2482;p59">
              <a:extLst>
                <a:ext uri="{FF2B5EF4-FFF2-40B4-BE49-F238E27FC236}">
                  <a16:creationId xmlns:a16="http://schemas.microsoft.com/office/drawing/2014/main" id="{589447F6-87B7-4282-8BBD-53D2884180A7}"/>
                </a:ext>
              </a:extLst>
            </p:cNvPr>
            <p:cNvSpPr/>
            <p:nvPr/>
          </p:nvSpPr>
          <p:spPr>
            <a:xfrm>
              <a:off x="7726450" y="3610525"/>
              <a:ext cx="474875" cy="1157375"/>
            </a:xfrm>
            <a:custGeom>
              <a:avLst/>
              <a:gdLst/>
              <a:ahLst/>
              <a:cxnLst/>
              <a:rect l="l" t="t" r="r" b="b"/>
              <a:pathLst>
                <a:path w="18995" h="46295" extrusionOk="0">
                  <a:moveTo>
                    <a:pt x="9716" y="1"/>
                  </a:moveTo>
                  <a:lnTo>
                    <a:pt x="0" y="437"/>
                  </a:lnTo>
                  <a:lnTo>
                    <a:pt x="1907" y="43452"/>
                  </a:lnTo>
                  <a:lnTo>
                    <a:pt x="3384" y="43627"/>
                  </a:lnTo>
                  <a:cubicBezTo>
                    <a:pt x="3384" y="43627"/>
                    <a:pt x="4684" y="5293"/>
                    <a:pt x="4684" y="5032"/>
                  </a:cubicBezTo>
                  <a:cubicBezTo>
                    <a:pt x="4684" y="5031"/>
                    <a:pt x="4684" y="5031"/>
                    <a:pt x="4684" y="5031"/>
                  </a:cubicBezTo>
                  <a:cubicBezTo>
                    <a:pt x="4762" y="5031"/>
                    <a:pt x="17173" y="45969"/>
                    <a:pt x="17346" y="46229"/>
                  </a:cubicBezTo>
                  <a:cubicBezTo>
                    <a:pt x="17377" y="46275"/>
                    <a:pt x="17448" y="46294"/>
                    <a:pt x="17545" y="46294"/>
                  </a:cubicBezTo>
                  <a:cubicBezTo>
                    <a:pt x="17995" y="46294"/>
                    <a:pt x="18994" y="45881"/>
                    <a:pt x="18994" y="45881"/>
                  </a:cubicBezTo>
                  <a:lnTo>
                    <a:pt x="9716" y="1"/>
                  </a:lnTo>
                  <a:close/>
                </a:path>
              </a:pathLst>
            </a:custGeom>
            <a:solidFill>
              <a:srgbClr val="291E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2483;p59">
              <a:extLst>
                <a:ext uri="{FF2B5EF4-FFF2-40B4-BE49-F238E27FC236}">
                  <a16:creationId xmlns:a16="http://schemas.microsoft.com/office/drawing/2014/main" id="{F9ABECA5-E61C-4796-BC50-399653C428C7}"/>
                </a:ext>
              </a:extLst>
            </p:cNvPr>
            <p:cNvSpPr/>
            <p:nvPr/>
          </p:nvSpPr>
          <p:spPr>
            <a:xfrm>
              <a:off x="7804600" y="3623600"/>
              <a:ext cx="41475" cy="114500"/>
            </a:xfrm>
            <a:custGeom>
              <a:avLst/>
              <a:gdLst/>
              <a:ahLst/>
              <a:cxnLst/>
              <a:rect l="l" t="t" r="r" b="b"/>
              <a:pathLst>
                <a:path w="1659" h="4580" extrusionOk="0">
                  <a:moveTo>
                    <a:pt x="215" y="0"/>
                  </a:moveTo>
                  <a:lnTo>
                    <a:pt x="215" y="0"/>
                  </a:lnTo>
                  <a:cubicBezTo>
                    <a:pt x="118" y="429"/>
                    <a:pt x="64" y="865"/>
                    <a:pt x="30" y="1304"/>
                  </a:cubicBezTo>
                  <a:cubicBezTo>
                    <a:pt x="0" y="1743"/>
                    <a:pt x="0" y="2185"/>
                    <a:pt x="47" y="2627"/>
                  </a:cubicBezTo>
                  <a:cubicBezTo>
                    <a:pt x="94" y="3062"/>
                    <a:pt x="195" y="3508"/>
                    <a:pt x="422" y="3903"/>
                  </a:cubicBezTo>
                  <a:cubicBezTo>
                    <a:pt x="540" y="4097"/>
                    <a:pt x="697" y="4275"/>
                    <a:pt x="894" y="4396"/>
                  </a:cubicBezTo>
                  <a:cubicBezTo>
                    <a:pt x="1095" y="4516"/>
                    <a:pt x="1327" y="4577"/>
                    <a:pt x="1554" y="4577"/>
                  </a:cubicBezTo>
                  <a:lnTo>
                    <a:pt x="1625" y="4580"/>
                  </a:lnTo>
                  <a:lnTo>
                    <a:pt x="1625" y="4509"/>
                  </a:lnTo>
                  <a:cubicBezTo>
                    <a:pt x="1635" y="3813"/>
                    <a:pt x="1652" y="3116"/>
                    <a:pt x="1652" y="2419"/>
                  </a:cubicBezTo>
                  <a:cubicBezTo>
                    <a:pt x="1658" y="1719"/>
                    <a:pt x="1655" y="1022"/>
                    <a:pt x="1645" y="325"/>
                  </a:cubicBezTo>
                  <a:cubicBezTo>
                    <a:pt x="1605" y="1022"/>
                    <a:pt x="1571" y="1719"/>
                    <a:pt x="1548" y="2416"/>
                  </a:cubicBezTo>
                  <a:cubicBezTo>
                    <a:pt x="1522" y="3088"/>
                    <a:pt x="1512" y="3761"/>
                    <a:pt x="1490" y="4436"/>
                  </a:cubicBezTo>
                  <a:lnTo>
                    <a:pt x="1490" y="4436"/>
                  </a:lnTo>
                  <a:cubicBezTo>
                    <a:pt x="1305" y="4422"/>
                    <a:pt x="1123" y="4374"/>
                    <a:pt x="965" y="4278"/>
                  </a:cubicBezTo>
                  <a:cubicBezTo>
                    <a:pt x="787" y="4175"/>
                    <a:pt x="643" y="4014"/>
                    <a:pt x="532" y="3836"/>
                  </a:cubicBezTo>
                  <a:cubicBezTo>
                    <a:pt x="311" y="3471"/>
                    <a:pt x="215" y="3039"/>
                    <a:pt x="155" y="2613"/>
                  </a:cubicBezTo>
                  <a:cubicBezTo>
                    <a:pt x="98" y="2182"/>
                    <a:pt x="84" y="1743"/>
                    <a:pt x="98" y="1307"/>
                  </a:cubicBezTo>
                  <a:cubicBezTo>
                    <a:pt x="110" y="871"/>
                    <a:pt x="141" y="433"/>
                    <a:pt x="215" y="0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2484;p59">
              <a:extLst>
                <a:ext uri="{FF2B5EF4-FFF2-40B4-BE49-F238E27FC236}">
                  <a16:creationId xmlns:a16="http://schemas.microsoft.com/office/drawing/2014/main" id="{A5DCFE0C-2BB8-48DB-9ED3-EB75877422E9}"/>
                </a:ext>
              </a:extLst>
            </p:cNvPr>
            <p:cNvSpPr/>
            <p:nvPr/>
          </p:nvSpPr>
          <p:spPr>
            <a:xfrm>
              <a:off x="7733475" y="3626775"/>
              <a:ext cx="30950" cy="50450"/>
            </a:xfrm>
            <a:custGeom>
              <a:avLst/>
              <a:gdLst/>
              <a:ahLst/>
              <a:cxnLst/>
              <a:rect l="l" t="t" r="r" b="b"/>
              <a:pathLst>
                <a:path w="1238" h="2018" extrusionOk="0">
                  <a:moveTo>
                    <a:pt x="1237" y="0"/>
                  </a:moveTo>
                  <a:cubicBezTo>
                    <a:pt x="986" y="309"/>
                    <a:pt x="769" y="640"/>
                    <a:pt x="560" y="976"/>
                  </a:cubicBezTo>
                  <a:cubicBezTo>
                    <a:pt x="356" y="1311"/>
                    <a:pt x="162" y="1656"/>
                    <a:pt x="1" y="2018"/>
                  </a:cubicBezTo>
                  <a:cubicBezTo>
                    <a:pt x="252" y="1713"/>
                    <a:pt x="470" y="1381"/>
                    <a:pt x="678" y="1046"/>
                  </a:cubicBezTo>
                  <a:cubicBezTo>
                    <a:pt x="882" y="711"/>
                    <a:pt x="1077" y="366"/>
                    <a:pt x="1237" y="0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2485;p59">
              <a:extLst>
                <a:ext uri="{FF2B5EF4-FFF2-40B4-BE49-F238E27FC236}">
                  <a16:creationId xmlns:a16="http://schemas.microsoft.com/office/drawing/2014/main" id="{18044843-0227-4E49-B31E-3A11E1F5AAD6}"/>
                </a:ext>
              </a:extLst>
            </p:cNvPr>
            <p:cNvSpPr/>
            <p:nvPr/>
          </p:nvSpPr>
          <p:spPr>
            <a:xfrm>
              <a:off x="7717750" y="3520600"/>
              <a:ext cx="276475" cy="118175"/>
            </a:xfrm>
            <a:custGeom>
              <a:avLst/>
              <a:gdLst/>
              <a:ahLst/>
              <a:cxnLst/>
              <a:rect l="l" t="t" r="r" b="b"/>
              <a:pathLst>
                <a:path w="11059" h="4727" extrusionOk="0">
                  <a:moveTo>
                    <a:pt x="0" y="0"/>
                  </a:moveTo>
                  <a:lnTo>
                    <a:pt x="0" y="4164"/>
                  </a:lnTo>
                  <a:lnTo>
                    <a:pt x="11058" y="4727"/>
                  </a:lnTo>
                  <a:lnTo>
                    <a:pt x="11058" y="4727"/>
                  </a:lnTo>
                  <a:lnTo>
                    <a:pt x="10713" y="1605"/>
                  </a:lnTo>
                  <a:cubicBezTo>
                    <a:pt x="10322" y="147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2486;p59">
              <a:extLst>
                <a:ext uri="{FF2B5EF4-FFF2-40B4-BE49-F238E27FC236}">
                  <a16:creationId xmlns:a16="http://schemas.microsoft.com/office/drawing/2014/main" id="{7D064EAE-0C6B-49BE-BDEA-D78E215A4E86}"/>
                </a:ext>
              </a:extLst>
            </p:cNvPr>
            <p:cNvSpPr/>
            <p:nvPr/>
          </p:nvSpPr>
          <p:spPr>
            <a:xfrm>
              <a:off x="7949800" y="3560700"/>
              <a:ext cx="112750" cy="78075"/>
            </a:xfrm>
            <a:custGeom>
              <a:avLst/>
              <a:gdLst/>
              <a:ahLst/>
              <a:cxnLst/>
              <a:rect l="l" t="t" r="r" b="b"/>
              <a:pathLst>
                <a:path w="4510" h="3123" extrusionOk="0">
                  <a:moveTo>
                    <a:pt x="4118" y="1"/>
                  </a:moveTo>
                  <a:cubicBezTo>
                    <a:pt x="4118" y="1"/>
                    <a:pt x="128" y="825"/>
                    <a:pt x="1" y="825"/>
                  </a:cubicBezTo>
                  <a:lnTo>
                    <a:pt x="1776" y="3123"/>
                  </a:lnTo>
                  <a:lnTo>
                    <a:pt x="4510" y="1823"/>
                  </a:lnTo>
                  <a:lnTo>
                    <a:pt x="4118" y="1"/>
                  </a:ln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2487;p59">
              <a:extLst>
                <a:ext uri="{FF2B5EF4-FFF2-40B4-BE49-F238E27FC236}">
                  <a16:creationId xmlns:a16="http://schemas.microsoft.com/office/drawing/2014/main" id="{927D5EC2-1F71-4FBC-B477-EB76119A385B}"/>
                </a:ext>
              </a:extLst>
            </p:cNvPr>
            <p:cNvSpPr/>
            <p:nvPr/>
          </p:nvSpPr>
          <p:spPr>
            <a:xfrm>
              <a:off x="7910775" y="3565075"/>
              <a:ext cx="127750" cy="211700"/>
            </a:xfrm>
            <a:custGeom>
              <a:avLst/>
              <a:gdLst/>
              <a:ahLst/>
              <a:cxnLst/>
              <a:rect l="l" t="t" r="r" b="b"/>
              <a:pathLst>
                <a:path w="5110" h="8468" extrusionOk="0">
                  <a:moveTo>
                    <a:pt x="1820" y="0"/>
                  </a:moveTo>
                  <a:lnTo>
                    <a:pt x="1" y="127"/>
                  </a:lnTo>
                  <a:cubicBezTo>
                    <a:pt x="1" y="127"/>
                    <a:pt x="213" y="8369"/>
                    <a:pt x="387" y="8369"/>
                  </a:cubicBezTo>
                  <a:cubicBezTo>
                    <a:pt x="388" y="8369"/>
                    <a:pt x="389" y="8368"/>
                    <a:pt x="390" y="8368"/>
                  </a:cubicBezTo>
                  <a:cubicBezTo>
                    <a:pt x="400" y="8363"/>
                    <a:pt x="420" y="8361"/>
                    <a:pt x="449" y="8361"/>
                  </a:cubicBezTo>
                  <a:cubicBezTo>
                    <a:pt x="647" y="8361"/>
                    <a:pt x="1254" y="8467"/>
                    <a:pt x="1894" y="8467"/>
                  </a:cubicBezTo>
                  <a:cubicBezTo>
                    <a:pt x="2726" y="8467"/>
                    <a:pt x="3614" y="8287"/>
                    <a:pt x="3729" y="7457"/>
                  </a:cubicBezTo>
                  <a:cubicBezTo>
                    <a:pt x="3947" y="5896"/>
                    <a:pt x="3988" y="3165"/>
                    <a:pt x="4812" y="2904"/>
                  </a:cubicBezTo>
                  <a:cubicBezTo>
                    <a:pt x="5109" y="2810"/>
                    <a:pt x="1820" y="0"/>
                    <a:pt x="1820" y="0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2488;p59">
              <a:extLst>
                <a:ext uri="{FF2B5EF4-FFF2-40B4-BE49-F238E27FC236}">
                  <a16:creationId xmlns:a16="http://schemas.microsoft.com/office/drawing/2014/main" id="{B9C647FF-312B-4DF7-8755-D3D931633047}"/>
                </a:ext>
              </a:extLst>
            </p:cNvPr>
            <p:cNvSpPr/>
            <p:nvPr/>
          </p:nvSpPr>
          <p:spPr>
            <a:xfrm>
              <a:off x="7836450" y="2870125"/>
              <a:ext cx="154500" cy="104525"/>
            </a:xfrm>
            <a:custGeom>
              <a:avLst/>
              <a:gdLst/>
              <a:ahLst/>
              <a:cxnLst/>
              <a:rect l="l" t="t" r="r" b="b"/>
              <a:pathLst>
                <a:path w="6180" h="4181" extrusionOk="0">
                  <a:moveTo>
                    <a:pt x="2785" y="1228"/>
                  </a:moveTo>
                  <a:cubicBezTo>
                    <a:pt x="2785" y="1228"/>
                    <a:pt x="2786" y="1235"/>
                    <a:pt x="2786" y="1237"/>
                  </a:cubicBezTo>
                  <a:lnTo>
                    <a:pt x="2786" y="1240"/>
                  </a:lnTo>
                  <a:cubicBezTo>
                    <a:pt x="2785" y="1231"/>
                    <a:pt x="2785" y="1228"/>
                    <a:pt x="2785" y="1228"/>
                  </a:cubicBezTo>
                  <a:close/>
                  <a:moveTo>
                    <a:pt x="2823" y="1275"/>
                  </a:moveTo>
                  <a:cubicBezTo>
                    <a:pt x="2825" y="1275"/>
                    <a:pt x="2826" y="1276"/>
                    <a:pt x="2826" y="1277"/>
                  </a:cubicBezTo>
                  <a:lnTo>
                    <a:pt x="2826" y="1277"/>
                  </a:lnTo>
                  <a:cubicBezTo>
                    <a:pt x="2825" y="1277"/>
                    <a:pt x="2822" y="1276"/>
                    <a:pt x="2818" y="1276"/>
                  </a:cubicBezTo>
                  <a:lnTo>
                    <a:pt x="2818" y="1276"/>
                  </a:lnTo>
                  <a:cubicBezTo>
                    <a:pt x="2820" y="1276"/>
                    <a:pt x="2821" y="1275"/>
                    <a:pt x="2823" y="1275"/>
                  </a:cubicBezTo>
                  <a:close/>
                  <a:moveTo>
                    <a:pt x="18" y="2688"/>
                  </a:moveTo>
                  <a:cubicBezTo>
                    <a:pt x="17" y="2689"/>
                    <a:pt x="17" y="2689"/>
                    <a:pt x="16" y="2690"/>
                  </a:cubicBezTo>
                  <a:cubicBezTo>
                    <a:pt x="17" y="2689"/>
                    <a:pt x="17" y="2689"/>
                    <a:pt x="18" y="2688"/>
                  </a:cubicBezTo>
                  <a:close/>
                  <a:moveTo>
                    <a:pt x="103" y="2719"/>
                  </a:moveTo>
                  <a:cubicBezTo>
                    <a:pt x="103" y="2723"/>
                    <a:pt x="103" y="2726"/>
                    <a:pt x="103" y="2726"/>
                  </a:cubicBezTo>
                  <a:cubicBezTo>
                    <a:pt x="103" y="2726"/>
                    <a:pt x="103" y="2724"/>
                    <a:pt x="103" y="2721"/>
                  </a:cubicBezTo>
                  <a:lnTo>
                    <a:pt x="103" y="2719"/>
                  </a:lnTo>
                  <a:close/>
                  <a:moveTo>
                    <a:pt x="3329" y="4092"/>
                  </a:moveTo>
                  <a:lnTo>
                    <a:pt x="3329" y="4092"/>
                  </a:lnTo>
                  <a:cubicBezTo>
                    <a:pt x="3338" y="4099"/>
                    <a:pt x="3343" y="4104"/>
                    <a:pt x="3340" y="4104"/>
                  </a:cubicBezTo>
                  <a:cubicBezTo>
                    <a:pt x="3339" y="4104"/>
                    <a:pt x="3336" y="4103"/>
                    <a:pt x="3332" y="4101"/>
                  </a:cubicBezTo>
                  <a:lnTo>
                    <a:pt x="3329" y="4094"/>
                  </a:lnTo>
                  <a:lnTo>
                    <a:pt x="3329" y="4092"/>
                  </a:lnTo>
                  <a:close/>
                  <a:moveTo>
                    <a:pt x="3233" y="4079"/>
                  </a:moveTo>
                  <a:cubicBezTo>
                    <a:pt x="3228" y="4088"/>
                    <a:pt x="3224" y="4098"/>
                    <a:pt x="3222" y="4108"/>
                  </a:cubicBezTo>
                  <a:lnTo>
                    <a:pt x="3215" y="4117"/>
                  </a:lnTo>
                  <a:cubicBezTo>
                    <a:pt x="3215" y="4119"/>
                    <a:pt x="3215" y="4120"/>
                    <a:pt x="3215" y="4120"/>
                  </a:cubicBezTo>
                  <a:cubicBezTo>
                    <a:pt x="3214" y="4120"/>
                    <a:pt x="3215" y="4093"/>
                    <a:pt x="3233" y="4079"/>
                  </a:cubicBezTo>
                  <a:close/>
                  <a:moveTo>
                    <a:pt x="934" y="1"/>
                  </a:moveTo>
                  <a:lnTo>
                    <a:pt x="391" y="1532"/>
                  </a:lnTo>
                  <a:lnTo>
                    <a:pt x="130" y="2299"/>
                  </a:lnTo>
                  <a:cubicBezTo>
                    <a:pt x="90" y="2429"/>
                    <a:pt x="46" y="2553"/>
                    <a:pt x="9" y="2690"/>
                  </a:cubicBezTo>
                  <a:lnTo>
                    <a:pt x="6" y="2704"/>
                  </a:lnTo>
                  <a:lnTo>
                    <a:pt x="2" y="2721"/>
                  </a:lnTo>
                  <a:cubicBezTo>
                    <a:pt x="2" y="2717"/>
                    <a:pt x="2" y="2716"/>
                    <a:pt x="2" y="2716"/>
                  </a:cubicBezTo>
                  <a:lnTo>
                    <a:pt x="2" y="2716"/>
                  </a:lnTo>
                  <a:cubicBezTo>
                    <a:pt x="1" y="2716"/>
                    <a:pt x="2" y="2765"/>
                    <a:pt x="59" y="2771"/>
                  </a:cubicBezTo>
                  <a:cubicBezTo>
                    <a:pt x="76" y="2767"/>
                    <a:pt x="87" y="2761"/>
                    <a:pt x="93" y="2750"/>
                  </a:cubicBezTo>
                  <a:lnTo>
                    <a:pt x="107" y="2741"/>
                  </a:lnTo>
                  <a:lnTo>
                    <a:pt x="143" y="2714"/>
                  </a:lnTo>
                  <a:lnTo>
                    <a:pt x="227" y="2660"/>
                  </a:lnTo>
                  <a:lnTo>
                    <a:pt x="398" y="2553"/>
                  </a:lnTo>
                  <a:cubicBezTo>
                    <a:pt x="863" y="2279"/>
                    <a:pt x="1333" y="2011"/>
                    <a:pt x="1808" y="1753"/>
                  </a:cubicBezTo>
                  <a:cubicBezTo>
                    <a:pt x="2046" y="1625"/>
                    <a:pt x="2284" y="1501"/>
                    <a:pt x="2528" y="1388"/>
                  </a:cubicBezTo>
                  <a:cubicBezTo>
                    <a:pt x="2589" y="1360"/>
                    <a:pt x="2649" y="1334"/>
                    <a:pt x="2709" y="1311"/>
                  </a:cubicBezTo>
                  <a:cubicBezTo>
                    <a:pt x="2736" y="1299"/>
                    <a:pt x="2762" y="1290"/>
                    <a:pt x="2789" y="1283"/>
                  </a:cubicBezTo>
                  <a:lnTo>
                    <a:pt x="2789" y="1283"/>
                  </a:lnTo>
                  <a:cubicBezTo>
                    <a:pt x="2799" y="1411"/>
                    <a:pt x="2817" y="1532"/>
                    <a:pt x="2833" y="1659"/>
                  </a:cubicBezTo>
                  <a:lnTo>
                    <a:pt x="3074" y="3263"/>
                  </a:lnTo>
                  <a:lnTo>
                    <a:pt x="3202" y="4067"/>
                  </a:lnTo>
                  <a:lnTo>
                    <a:pt x="3212" y="4117"/>
                  </a:lnTo>
                  <a:lnTo>
                    <a:pt x="3218" y="4137"/>
                  </a:lnTo>
                  <a:cubicBezTo>
                    <a:pt x="3214" y="4136"/>
                    <a:pt x="3212" y="4135"/>
                    <a:pt x="3210" y="4135"/>
                  </a:cubicBezTo>
                  <a:lnTo>
                    <a:pt x="3210" y="4135"/>
                  </a:lnTo>
                  <a:cubicBezTo>
                    <a:pt x="3196" y="4135"/>
                    <a:pt x="3259" y="4181"/>
                    <a:pt x="3294" y="4181"/>
                  </a:cubicBezTo>
                  <a:cubicBezTo>
                    <a:pt x="3305" y="4181"/>
                    <a:pt x="3313" y="4176"/>
                    <a:pt x="3315" y="4165"/>
                  </a:cubicBezTo>
                  <a:cubicBezTo>
                    <a:pt x="3334" y="4151"/>
                    <a:pt x="3336" y="4124"/>
                    <a:pt x="3336" y="4117"/>
                  </a:cubicBezTo>
                  <a:lnTo>
                    <a:pt x="3349" y="4117"/>
                  </a:lnTo>
                  <a:lnTo>
                    <a:pt x="3406" y="4057"/>
                  </a:lnTo>
                  <a:cubicBezTo>
                    <a:pt x="3450" y="4007"/>
                    <a:pt x="3496" y="3960"/>
                    <a:pt x="3544" y="3913"/>
                  </a:cubicBezTo>
                  <a:lnTo>
                    <a:pt x="3831" y="3628"/>
                  </a:lnTo>
                  <a:lnTo>
                    <a:pt x="6180" y="1388"/>
                  </a:lnTo>
                  <a:lnTo>
                    <a:pt x="6180" y="1388"/>
                  </a:lnTo>
                  <a:cubicBezTo>
                    <a:pt x="5362" y="2098"/>
                    <a:pt x="4552" y="2811"/>
                    <a:pt x="3757" y="3551"/>
                  </a:cubicBezTo>
                  <a:lnTo>
                    <a:pt x="3463" y="3829"/>
                  </a:lnTo>
                  <a:cubicBezTo>
                    <a:pt x="3413" y="3876"/>
                    <a:pt x="3366" y="3923"/>
                    <a:pt x="3319" y="3977"/>
                  </a:cubicBezTo>
                  <a:lnTo>
                    <a:pt x="3312" y="3983"/>
                  </a:lnTo>
                  <a:lnTo>
                    <a:pt x="3312" y="3983"/>
                  </a:lnTo>
                  <a:lnTo>
                    <a:pt x="3198" y="3247"/>
                  </a:lnTo>
                  <a:lnTo>
                    <a:pt x="2970" y="1639"/>
                  </a:lnTo>
                  <a:cubicBezTo>
                    <a:pt x="2954" y="1508"/>
                    <a:pt x="2933" y="1371"/>
                    <a:pt x="2921" y="1240"/>
                  </a:cubicBezTo>
                  <a:lnTo>
                    <a:pt x="2921" y="1230"/>
                  </a:lnTo>
                  <a:cubicBezTo>
                    <a:pt x="2921" y="1227"/>
                    <a:pt x="2924" y="1233"/>
                    <a:pt x="2917" y="1200"/>
                  </a:cubicBezTo>
                  <a:cubicBezTo>
                    <a:pt x="2913" y="1180"/>
                    <a:pt x="2890" y="1159"/>
                    <a:pt x="2873" y="1150"/>
                  </a:cubicBezTo>
                  <a:cubicBezTo>
                    <a:pt x="2863" y="1147"/>
                    <a:pt x="2843" y="1139"/>
                    <a:pt x="2836" y="1139"/>
                  </a:cubicBezTo>
                  <a:cubicBezTo>
                    <a:pt x="2803" y="1139"/>
                    <a:pt x="2786" y="1147"/>
                    <a:pt x="2766" y="1150"/>
                  </a:cubicBezTo>
                  <a:cubicBezTo>
                    <a:pt x="2726" y="1159"/>
                    <a:pt x="2695" y="1173"/>
                    <a:pt x="2662" y="1183"/>
                  </a:cubicBezTo>
                  <a:cubicBezTo>
                    <a:pt x="2595" y="1210"/>
                    <a:pt x="2535" y="1237"/>
                    <a:pt x="2471" y="1267"/>
                  </a:cubicBezTo>
                  <a:cubicBezTo>
                    <a:pt x="2224" y="1384"/>
                    <a:pt x="1986" y="1512"/>
                    <a:pt x="1748" y="1642"/>
                  </a:cubicBezTo>
                  <a:cubicBezTo>
                    <a:pt x="1272" y="1906"/>
                    <a:pt x="803" y="2175"/>
                    <a:pt x="344" y="2463"/>
                  </a:cubicBezTo>
                  <a:lnTo>
                    <a:pt x="173" y="2574"/>
                  </a:lnTo>
                  <a:lnTo>
                    <a:pt x="132" y="2603"/>
                  </a:lnTo>
                  <a:lnTo>
                    <a:pt x="132" y="2603"/>
                  </a:lnTo>
                  <a:cubicBezTo>
                    <a:pt x="157" y="2512"/>
                    <a:pt x="187" y="2419"/>
                    <a:pt x="214" y="2325"/>
                  </a:cubicBezTo>
                  <a:lnTo>
                    <a:pt x="455" y="1552"/>
                  </a:lnTo>
                  <a:lnTo>
                    <a:pt x="934" y="1"/>
                  </a:ln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2489;p59">
              <a:extLst>
                <a:ext uri="{FF2B5EF4-FFF2-40B4-BE49-F238E27FC236}">
                  <a16:creationId xmlns:a16="http://schemas.microsoft.com/office/drawing/2014/main" id="{2268DE8C-D925-486B-99D9-D227B5237729}"/>
                </a:ext>
              </a:extLst>
            </p:cNvPr>
            <p:cNvSpPr/>
            <p:nvPr/>
          </p:nvSpPr>
          <p:spPr>
            <a:xfrm>
              <a:off x="8051650" y="3088525"/>
              <a:ext cx="13100" cy="88400"/>
            </a:xfrm>
            <a:custGeom>
              <a:avLst/>
              <a:gdLst/>
              <a:ahLst/>
              <a:cxnLst/>
              <a:rect l="l" t="t" r="r" b="b"/>
              <a:pathLst>
                <a:path w="524" h="3536" extrusionOk="0">
                  <a:moveTo>
                    <a:pt x="1" y="1"/>
                  </a:moveTo>
                  <a:lnTo>
                    <a:pt x="1" y="1"/>
                  </a:lnTo>
                  <a:cubicBezTo>
                    <a:pt x="34" y="601"/>
                    <a:pt x="108" y="1190"/>
                    <a:pt x="194" y="1780"/>
                  </a:cubicBezTo>
                  <a:cubicBezTo>
                    <a:pt x="282" y="2366"/>
                    <a:pt x="383" y="2955"/>
                    <a:pt x="523" y="3535"/>
                  </a:cubicBezTo>
                  <a:cubicBezTo>
                    <a:pt x="489" y="2939"/>
                    <a:pt x="415" y="2349"/>
                    <a:pt x="332" y="1760"/>
                  </a:cubicBezTo>
                  <a:cubicBezTo>
                    <a:pt x="242" y="1170"/>
                    <a:pt x="141" y="581"/>
                    <a:pt x="1" y="1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2490;p59">
              <a:extLst>
                <a:ext uri="{FF2B5EF4-FFF2-40B4-BE49-F238E27FC236}">
                  <a16:creationId xmlns:a16="http://schemas.microsoft.com/office/drawing/2014/main" id="{DD17FF6F-F4E3-4CFB-A53B-0B45A5E93E96}"/>
                </a:ext>
              </a:extLst>
            </p:cNvPr>
            <p:cNvSpPr/>
            <p:nvPr/>
          </p:nvSpPr>
          <p:spPr>
            <a:xfrm>
              <a:off x="7691525" y="2961750"/>
              <a:ext cx="39800" cy="177250"/>
            </a:xfrm>
            <a:custGeom>
              <a:avLst/>
              <a:gdLst/>
              <a:ahLst/>
              <a:cxnLst/>
              <a:rect l="l" t="t" r="r" b="b"/>
              <a:pathLst>
                <a:path w="1592" h="7090" extrusionOk="0">
                  <a:moveTo>
                    <a:pt x="1592" y="0"/>
                  </a:moveTo>
                  <a:lnTo>
                    <a:pt x="1592" y="0"/>
                  </a:lnTo>
                  <a:cubicBezTo>
                    <a:pt x="1317" y="550"/>
                    <a:pt x="1053" y="1106"/>
                    <a:pt x="802" y="1665"/>
                  </a:cubicBezTo>
                  <a:cubicBezTo>
                    <a:pt x="671" y="1947"/>
                    <a:pt x="553" y="2228"/>
                    <a:pt x="433" y="2513"/>
                  </a:cubicBezTo>
                  <a:lnTo>
                    <a:pt x="259" y="2941"/>
                  </a:lnTo>
                  <a:cubicBezTo>
                    <a:pt x="199" y="3082"/>
                    <a:pt x="145" y="3233"/>
                    <a:pt x="115" y="3391"/>
                  </a:cubicBezTo>
                  <a:cubicBezTo>
                    <a:pt x="21" y="4014"/>
                    <a:pt x="11" y="4626"/>
                    <a:pt x="4" y="5243"/>
                  </a:cubicBezTo>
                  <a:cubicBezTo>
                    <a:pt x="1" y="5859"/>
                    <a:pt x="18" y="6476"/>
                    <a:pt x="51" y="7089"/>
                  </a:cubicBezTo>
                  <a:lnTo>
                    <a:pt x="111" y="5246"/>
                  </a:lnTo>
                  <a:cubicBezTo>
                    <a:pt x="138" y="4633"/>
                    <a:pt x="148" y="4014"/>
                    <a:pt x="249" y="3417"/>
                  </a:cubicBezTo>
                  <a:cubicBezTo>
                    <a:pt x="306" y="3133"/>
                    <a:pt x="443" y="2844"/>
                    <a:pt x="550" y="2563"/>
                  </a:cubicBezTo>
                  <a:lnTo>
                    <a:pt x="899" y="1709"/>
                  </a:lnTo>
                  <a:cubicBezTo>
                    <a:pt x="1133" y="1140"/>
                    <a:pt x="1364" y="570"/>
                    <a:pt x="1592" y="0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2491;p59">
              <a:extLst>
                <a:ext uri="{FF2B5EF4-FFF2-40B4-BE49-F238E27FC236}">
                  <a16:creationId xmlns:a16="http://schemas.microsoft.com/office/drawing/2014/main" id="{6496A384-7301-4F47-B20C-E603343BA197}"/>
                </a:ext>
              </a:extLst>
            </p:cNvPr>
            <p:cNvSpPr/>
            <p:nvPr/>
          </p:nvSpPr>
          <p:spPr>
            <a:xfrm>
              <a:off x="7906100" y="3058475"/>
              <a:ext cx="103375" cy="116275"/>
            </a:xfrm>
            <a:custGeom>
              <a:avLst/>
              <a:gdLst/>
              <a:ahLst/>
              <a:cxnLst/>
              <a:rect l="l" t="t" r="r" b="b"/>
              <a:pathLst>
                <a:path w="4135" h="4651" extrusionOk="0">
                  <a:moveTo>
                    <a:pt x="456" y="0"/>
                  </a:moveTo>
                  <a:lnTo>
                    <a:pt x="456" y="0"/>
                  </a:lnTo>
                  <a:cubicBezTo>
                    <a:pt x="0" y="1659"/>
                    <a:pt x="262" y="3772"/>
                    <a:pt x="1236" y="4650"/>
                  </a:cubicBezTo>
                  <a:cubicBezTo>
                    <a:pt x="3156" y="4034"/>
                    <a:pt x="4134" y="1009"/>
                    <a:pt x="4134" y="1009"/>
                  </a:cubicBezTo>
                  <a:cubicBezTo>
                    <a:pt x="4134" y="1009"/>
                    <a:pt x="2928" y="1009"/>
                    <a:pt x="2345" y="359"/>
                  </a:cubicBezTo>
                  <a:lnTo>
                    <a:pt x="2214" y="326"/>
                  </a:lnTo>
                  <a:cubicBezTo>
                    <a:pt x="2214" y="326"/>
                    <a:pt x="1969" y="372"/>
                    <a:pt x="1648" y="372"/>
                  </a:cubicBezTo>
                  <a:cubicBezTo>
                    <a:pt x="1259" y="372"/>
                    <a:pt x="759" y="304"/>
                    <a:pt x="456" y="0"/>
                  </a:cubicBezTo>
                  <a:close/>
                </a:path>
              </a:pathLst>
            </a:custGeom>
            <a:solidFill>
              <a:srgbClr val="FFD35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2492;p59">
              <a:extLst>
                <a:ext uri="{FF2B5EF4-FFF2-40B4-BE49-F238E27FC236}">
                  <a16:creationId xmlns:a16="http://schemas.microsoft.com/office/drawing/2014/main" id="{AE416A86-0A87-49A9-866B-804B5FF718F7}"/>
                </a:ext>
              </a:extLst>
            </p:cNvPr>
            <p:cNvSpPr/>
            <p:nvPr/>
          </p:nvSpPr>
          <p:spPr>
            <a:xfrm>
              <a:off x="8017875" y="2442850"/>
              <a:ext cx="54400" cy="61150"/>
            </a:xfrm>
            <a:custGeom>
              <a:avLst/>
              <a:gdLst/>
              <a:ahLst/>
              <a:cxnLst/>
              <a:rect l="l" t="t" r="r" b="b"/>
              <a:pathLst>
                <a:path w="2176" h="2446" extrusionOk="0">
                  <a:moveTo>
                    <a:pt x="2068" y="0"/>
                  </a:moveTo>
                  <a:cubicBezTo>
                    <a:pt x="1943" y="91"/>
                    <a:pt x="1780" y="121"/>
                    <a:pt x="1624" y="121"/>
                  </a:cubicBezTo>
                  <a:cubicBezTo>
                    <a:pt x="1349" y="121"/>
                    <a:pt x="1094" y="31"/>
                    <a:pt x="1094" y="31"/>
                  </a:cubicBezTo>
                  <a:lnTo>
                    <a:pt x="1020" y="37"/>
                  </a:lnTo>
                  <a:cubicBezTo>
                    <a:pt x="799" y="218"/>
                    <a:pt x="476" y="254"/>
                    <a:pt x="253" y="254"/>
                  </a:cubicBezTo>
                  <a:cubicBezTo>
                    <a:pt x="105" y="254"/>
                    <a:pt x="1" y="238"/>
                    <a:pt x="1" y="238"/>
                  </a:cubicBezTo>
                  <a:lnTo>
                    <a:pt x="1" y="238"/>
                  </a:lnTo>
                  <a:cubicBezTo>
                    <a:pt x="1" y="238"/>
                    <a:pt x="276" y="1950"/>
                    <a:pt x="1258" y="2446"/>
                  </a:cubicBezTo>
                  <a:cubicBezTo>
                    <a:pt x="1857" y="2054"/>
                    <a:pt x="2176" y="935"/>
                    <a:pt x="2068" y="0"/>
                  </a:cubicBezTo>
                  <a:close/>
                </a:path>
              </a:pathLst>
            </a:custGeom>
            <a:solidFill>
              <a:srgbClr val="FFD35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2493;p59">
              <a:extLst>
                <a:ext uri="{FF2B5EF4-FFF2-40B4-BE49-F238E27FC236}">
                  <a16:creationId xmlns:a16="http://schemas.microsoft.com/office/drawing/2014/main" id="{3C260033-8CBE-4599-BE48-DF5038662AC2}"/>
                </a:ext>
              </a:extLst>
            </p:cNvPr>
            <p:cNvSpPr/>
            <p:nvPr/>
          </p:nvSpPr>
          <p:spPr>
            <a:xfrm>
              <a:off x="7630475" y="3108925"/>
              <a:ext cx="71625" cy="72350"/>
            </a:xfrm>
            <a:custGeom>
              <a:avLst/>
              <a:gdLst/>
              <a:ahLst/>
              <a:cxnLst/>
              <a:rect l="l" t="t" r="r" b="b"/>
              <a:pathLst>
                <a:path w="2865" h="2894" extrusionOk="0">
                  <a:moveTo>
                    <a:pt x="1124" y="0"/>
                  </a:moveTo>
                  <a:cubicBezTo>
                    <a:pt x="713" y="0"/>
                    <a:pt x="363" y="318"/>
                    <a:pt x="229" y="876"/>
                  </a:cubicBezTo>
                  <a:cubicBezTo>
                    <a:pt x="0" y="1821"/>
                    <a:pt x="651" y="2147"/>
                    <a:pt x="651" y="2147"/>
                  </a:cubicBezTo>
                  <a:lnTo>
                    <a:pt x="2865" y="2894"/>
                  </a:lnTo>
                  <a:cubicBezTo>
                    <a:pt x="2865" y="2796"/>
                    <a:pt x="2734" y="1298"/>
                    <a:pt x="2018" y="485"/>
                  </a:cubicBezTo>
                  <a:cubicBezTo>
                    <a:pt x="1724" y="153"/>
                    <a:pt x="1409" y="0"/>
                    <a:pt x="1124" y="0"/>
                  </a:cubicBezTo>
                  <a:close/>
                </a:path>
              </a:pathLst>
            </a:custGeom>
            <a:solidFill>
              <a:srgbClr val="FE82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2494;p59">
              <a:extLst>
                <a:ext uri="{FF2B5EF4-FFF2-40B4-BE49-F238E27FC236}">
                  <a16:creationId xmlns:a16="http://schemas.microsoft.com/office/drawing/2014/main" id="{5AA16EEA-C52A-463C-9FA3-81642C7439D2}"/>
                </a:ext>
              </a:extLst>
            </p:cNvPr>
            <p:cNvSpPr/>
            <p:nvPr/>
          </p:nvSpPr>
          <p:spPr>
            <a:xfrm>
              <a:off x="7650575" y="3271775"/>
              <a:ext cx="324125" cy="7075"/>
            </a:xfrm>
            <a:custGeom>
              <a:avLst/>
              <a:gdLst/>
              <a:ahLst/>
              <a:cxnLst/>
              <a:rect l="l" t="t" r="r" b="b"/>
              <a:pathLst>
                <a:path w="12965" h="283" extrusionOk="0">
                  <a:moveTo>
                    <a:pt x="4573" y="1"/>
                  </a:moveTo>
                  <a:cubicBezTo>
                    <a:pt x="4129" y="1"/>
                    <a:pt x="3684" y="4"/>
                    <a:pt x="3240" y="14"/>
                  </a:cubicBezTo>
                  <a:cubicBezTo>
                    <a:pt x="2158" y="30"/>
                    <a:pt x="1079" y="71"/>
                    <a:pt x="0" y="151"/>
                  </a:cubicBezTo>
                  <a:cubicBezTo>
                    <a:pt x="1079" y="121"/>
                    <a:pt x="2162" y="121"/>
                    <a:pt x="3240" y="121"/>
                  </a:cubicBezTo>
                  <a:cubicBezTo>
                    <a:pt x="4322" y="121"/>
                    <a:pt x="5401" y="131"/>
                    <a:pt x="6483" y="151"/>
                  </a:cubicBezTo>
                  <a:cubicBezTo>
                    <a:pt x="7562" y="161"/>
                    <a:pt x="8643" y="191"/>
                    <a:pt x="9722" y="211"/>
                  </a:cubicBezTo>
                  <a:lnTo>
                    <a:pt x="12964" y="282"/>
                  </a:lnTo>
                  <a:cubicBezTo>
                    <a:pt x="11886" y="208"/>
                    <a:pt x="10807" y="148"/>
                    <a:pt x="9725" y="108"/>
                  </a:cubicBezTo>
                  <a:cubicBezTo>
                    <a:pt x="8647" y="61"/>
                    <a:pt x="7565" y="34"/>
                    <a:pt x="6486" y="14"/>
                  </a:cubicBezTo>
                  <a:cubicBezTo>
                    <a:pt x="5848" y="8"/>
                    <a:pt x="5211" y="1"/>
                    <a:pt x="4573" y="1"/>
                  </a:cubicBezTo>
                  <a:close/>
                </a:path>
              </a:pathLst>
            </a:custGeom>
            <a:solidFill>
              <a:srgbClr val="EC5E6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2495;p59">
              <a:extLst>
                <a:ext uri="{FF2B5EF4-FFF2-40B4-BE49-F238E27FC236}">
                  <a16:creationId xmlns:a16="http://schemas.microsoft.com/office/drawing/2014/main" id="{919B00EB-87D1-48B6-BFA0-8062C22F46C1}"/>
                </a:ext>
              </a:extLst>
            </p:cNvPr>
            <p:cNvSpPr/>
            <p:nvPr/>
          </p:nvSpPr>
          <p:spPr>
            <a:xfrm>
              <a:off x="8037575" y="3392625"/>
              <a:ext cx="86200" cy="29350"/>
            </a:xfrm>
            <a:custGeom>
              <a:avLst/>
              <a:gdLst/>
              <a:ahLst/>
              <a:cxnLst/>
              <a:rect l="l" t="t" r="r" b="b"/>
              <a:pathLst>
                <a:path w="3448" h="1174" extrusionOk="0">
                  <a:moveTo>
                    <a:pt x="1" y="0"/>
                  </a:moveTo>
                  <a:lnTo>
                    <a:pt x="1" y="0"/>
                  </a:lnTo>
                  <a:cubicBezTo>
                    <a:pt x="556" y="249"/>
                    <a:pt x="1130" y="456"/>
                    <a:pt x="1702" y="654"/>
                  </a:cubicBezTo>
                  <a:cubicBezTo>
                    <a:pt x="2279" y="844"/>
                    <a:pt x="2858" y="1029"/>
                    <a:pt x="3447" y="1173"/>
                  </a:cubicBezTo>
                  <a:cubicBezTo>
                    <a:pt x="2891" y="925"/>
                    <a:pt x="2322" y="717"/>
                    <a:pt x="1745" y="520"/>
                  </a:cubicBezTo>
                  <a:cubicBezTo>
                    <a:pt x="1173" y="329"/>
                    <a:pt x="593" y="145"/>
                    <a:pt x="1" y="0"/>
                  </a:cubicBezTo>
                  <a:close/>
                </a:path>
              </a:pathLst>
            </a:custGeom>
            <a:solidFill>
              <a:srgbClr val="EC5E6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2496;p59">
              <a:extLst>
                <a:ext uri="{FF2B5EF4-FFF2-40B4-BE49-F238E27FC236}">
                  <a16:creationId xmlns:a16="http://schemas.microsoft.com/office/drawing/2014/main" id="{F4427810-A98F-4EBE-95D4-B2F6ED42F9B8}"/>
                </a:ext>
              </a:extLst>
            </p:cNvPr>
            <p:cNvSpPr/>
            <p:nvPr/>
          </p:nvSpPr>
          <p:spPr>
            <a:xfrm>
              <a:off x="7634250" y="3163325"/>
              <a:ext cx="67850" cy="17950"/>
            </a:xfrm>
            <a:custGeom>
              <a:avLst/>
              <a:gdLst/>
              <a:ahLst/>
              <a:cxnLst/>
              <a:rect l="l" t="t" r="r" b="b"/>
              <a:pathLst>
                <a:path w="2714" h="718" extrusionOk="0">
                  <a:moveTo>
                    <a:pt x="1" y="0"/>
                  </a:moveTo>
                  <a:lnTo>
                    <a:pt x="1" y="0"/>
                  </a:lnTo>
                  <a:cubicBezTo>
                    <a:pt x="440" y="175"/>
                    <a:pt x="888" y="305"/>
                    <a:pt x="1341" y="426"/>
                  </a:cubicBezTo>
                  <a:cubicBezTo>
                    <a:pt x="1793" y="543"/>
                    <a:pt x="2249" y="650"/>
                    <a:pt x="2714" y="718"/>
                  </a:cubicBezTo>
                  <a:cubicBezTo>
                    <a:pt x="2275" y="546"/>
                    <a:pt x="1826" y="413"/>
                    <a:pt x="1374" y="292"/>
                  </a:cubicBezTo>
                  <a:cubicBezTo>
                    <a:pt x="922" y="175"/>
                    <a:pt x="466" y="67"/>
                    <a:pt x="1" y="0"/>
                  </a:cubicBezTo>
                  <a:close/>
                </a:path>
              </a:pathLst>
            </a:custGeom>
            <a:solidFill>
              <a:srgbClr val="EC5E6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2" name="Google Shape;3088;p59">
            <a:extLst>
              <a:ext uri="{FF2B5EF4-FFF2-40B4-BE49-F238E27FC236}">
                <a16:creationId xmlns:a16="http://schemas.microsoft.com/office/drawing/2014/main" id="{7B7287AF-F282-4DB9-8B1A-BE4BDE4A7850}"/>
              </a:ext>
            </a:extLst>
          </p:cNvPr>
          <p:cNvGrpSpPr/>
          <p:nvPr/>
        </p:nvGrpSpPr>
        <p:grpSpPr>
          <a:xfrm>
            <a:off x="733865" y="2104103"/>
            <a:ext cx="1989017" cy="3359268"/>
            <a:chOff x="7183300" y="3604200"/>
            <a:chExt cx="558800" cy="1004375"/>
          </a:xfrm>
        </p:grpSpPr>
        <p:sp>
          <p:nvSpPr>
            <p:cNvPr id="33" name="Google Shape;3089;p59">
              <a:extLst>
                <a:ext uri="{FF2B5EF4-FFF2-40B4-BE49-F238E27FC236}">
                  <a16:creationId xmlns:a16="http://schemas.microsoft.com/office/drawing/2014/main" id="{0C9EE382-0CBE-4F99-BBE3-F235272E1222}"/>
                </a:ext>
              </a:extLst>
            </p:cNvPr>
            <p:cNvSpPr/>
            <p:nvPr/>
          </p:nvSpPr>
          <p:spPr>
            <a:xfrm>
              <a:off x="7239225" y="4100025"/>
              <a:ext cx="352575" cy="352400"/>
            </a:xfrm>
            <a:custGeom>
              <a:avLst/>
              <a:gdLst/>
              <a:ahLst/>
              <a:cxnLst/>
              <a:rect l="l" t="t" r="r" b="b"/>
              <a:pathLst>
                <a:path w="14103" h="14096" extrusionOk="0">
                  <a:moveTo>
                    <a:pt x="7146" y="1"/>
                  </a:moveTo>
                  <a:cubicBezTo>
                    <a:pt x="7133" y="1"/>
                    <a:pt x="7119" y="10"/>
                    <a:pt x="7119" y="27"/>
                  </a:cubicBezTo>
                  <a:cubicBezTo>
                    <a:pt x="7119" y="41"/>
                    <a:pt x="7133" y="54"/>
                    <a:pt x="7146" y="54"/>
                  </a:cubicBezTo>
                  <a:cubicBezTo>
                    <a:pt x="7235" y="54"/>
                    <a:pt x="7326" y="58"/>
                    <a:pt x="7414" y="62"/>
                  </a:cubicBezTo>
                  <a:lnTo>
                    <a:pt x="7418" y="62"/>
                  </a:lnTo>
                  <a:cubicBezTo>
                    <a:pt x="7431" y="62"/>
                    <a:pt x="7442" y="51"/>
                    <a:pt x="7445" y="37"/>
                  </a:cubicBezTo>
                  <a:cubicBezTo>
                    <a:pt x="7445" y="21"/>
                    <a:pt x="7431" y="10"/>
                    <a:pt x="7418" y="7"/>
                  </a:cubicBezTo>
                  <a:cubicBezTo>
                    <a:pt x="7330" y="4"/>
                    <a:pt x="7238" y="1"/>
                    <a:pt x="7146" y="1"/>
                  </a:cubicBezTo>
                  <a:close/>
                  <a:moveTo>
                    <a:pt x="6611" y="13"/>
                  </a:moveTo>
                  <a:cubicBezTo>
                    <a:pt x="6610" y="13"/>
                    <a:pt x="6608" y="13"/>
                    <a:pt x="6607" y="14"/>
                  </a:cubicBezTo>
                  <a:cubicBezTo>
                    <a:pt x="6515" y="17"/>
                    <a:pt x="6424" y="27"/>
                    <a:pt x="6335" y="34"/>
                  </a:cubicBezTo>
                  <a:cubicBezTo>
                    <a:pt x="6322" y="37"/>
                    <a:pt x="6311" y="51"/>
                    <a:pt x="6311" y="65"/>
                  </a:cubicBezTo>
                  <a:cubicBezTo>
                    <a:pt x="6311" y="78"/>
                    <a:pt x="6325" y="89"/>
                    <a:pt x="6339" y="89"/>
                  </a:cubicBezTo>
                  <a:lnTo>
                    <a:pt x="6342" y="89"/>
                  </a:lnTo>
                  <a:cubicBezTo>
                    <a:pt x="6430" y="78"/>
                    <a:pt x="6518" y="71"/>
                    <a:pt x="6610" y="68"/>
                  </a:cubicBezTo>
                  <a:cubicBezTo>
                    <a:pt x="6624" y="65"/>
                    <a:pt x="6634" y="54"/>
                    <a:pt x="6634" y="37"/>
                  </a:cubicBezTo>
                  <a:cubicBezTo>
                    <a:pt x="6634" y="26"/>
                    <a:pt x="6623" y="13"/>
                    <a:pt x="6611" y="13"/>
                  </a:cubicBezTo>
                  <a:close/>
                  <a:moveTo>
                    <a:pt x="7953" y="57"/>
                  </a:moveTo>
                  <a:cubicBezTo>
                    <a:pt x="7941" y="57"/>
                    <a:pt x="7930" y="67"/>
                    <a:pt x="7928" y="82"/>
                  </a:cubicBezTo>
                  <a:cubicBezTo>
                    <a:pt x="7924" y="95"/>
                    <a:pt x="7934" y="109"/>
                    <a:pt x="7951" y="109"/>
                  </a:cubicBezTo>
                  <a:cubicBezTo>
                    <a:pt x="8039" y="123"/>
                    <a:pt x="8127" y="136"/>
                    <a:pt x="8216" y="150"/>
                  </a:cubicBezTo>
                  <a:lnTo>
                    <a:pt x="8219" y="150"/>
                  </a:lnTo>
                  <a:cubicBezTo>
                    <a:pt x="8233" y="150"/>
                    <a:pt x="8246" y="139"/>
                    <a:pt x="8246" y="126"/>
                  </a:cubicBezTo>
                  <a:cubicBezTo>
                    <a:pt x="8249" y="112"/>
                    <a:pt x="8240" y="98"/>
                    <a:pt x="8226" y="95"/>
                  </a:cubicBezTo>
                  <a:cubicBezTo>
                    <a:pt x="8138" y="82"/>
                    <a:pt x="8046" y="68"/>
                    <a:pt x="7958" y="58"/>
                  </a:cubicBezTo>
                  <a:cubicBezTo>
                    <a:pt x="7956" y="57"/>
                    <a:pt x="7954" y="57"/>
                    <a:pt x="7953" y="57"/>
                  </a:cubicBezTo>
                  <a:close/>
                  <a:moveTo>
                    <a:pt x="5799" y="109"/>
                  </a:moveTo>
                  <a:cubicBezTo>
                    <a:pt x="5711" y="126"/>
                    <a:pt x="5622" y="143"/>
                    <a:pt x="5534" y="164"/>
                  </a:cubicBezTo>
                  <a:cubicBezTo>
                    <a:pt x="5520" y="167"/>
                    <a:pt x="5510" y="180"/>
                    <a:pt x="5514" y="194"/>
                  </a:cubicBezTo>
                  <a:cubicBezTo>
                    <a:pt x="5517" y="208"/>
                    <a:pt x="5527" y="217"/>
                    <a:pt x="5540" y="217"/>
                  </a:cubicBezTo>
                  <a:lnTo>
                    <a:pt x="5544" y="217"/>
                  </a:lnTo>
                  <a:cubicBezTo>
                    <a:pt x="5632" y="197"/>
                    <a:pt x="5720" y="180"/>
                    <a:pt x="5809" y="164"/>
                  </a:cubicBezTo>
                  <a:cubicBezTo>
                    <a:pt x="5822" y="159"/>
                    <a:pt x="5833" y="146"/>
                    <a:pt x="5830" y="133"/>
                  </a:cubicBezTo>
                  <a:cubicBezTo>
                    <a:pt x="5830" y="115"/>
                    <a:pt x="5813" y="109"/>
                    <a:pt x="5799" y="109"/>
                  </a:cubicBezTo>
                  <a:close/>
                  <a:moveTo>
                    <a:pt x="8749" y="207"/>
                  </a:moveTo>
                  <a:cubicBezTo>
                    <a:pt x="8737" y="207"/>
                    <a:pt x="8725" y="214"/>
                    <a:pt x="8722" y="228"/>
                  </a:cubicBezTo>
                  <a:cubicBezTo>
                    <a:pt x="8718" y="241"/>
                    <a:pt x="8729" y="255"/>
                    <a:pt x="8742" y="258"/>
                  </a:cubicBezTo>
                  <a:cubicBezTo>
                    <a:pt x="8830" y="278"/>
                    <a:pt x="8915" y="302"/>
                    <a:pt x="9003" y="330"/>
                  </a:cubicBezTo>
                  <a:lnTo>
                    <a:pt x="9010" y="330"/>
                  </a:lnTo>
                  <a:cubicBezTo>
                    <a:pt x="9020" y="330"/>
                    <a:pt x="9031" y="322"/>
                    <a:pt x="9034" y="309"/>
                  </a:cubicBezTo>
                  <a:cubicBezTo>
                    <a:pt x="9041" y="296"/>
                    <a:pt x="9031" y="282"/>
                    <a:pt x="9017" y="275"/>
                  </a:cubicBezTo>
                  <a:cubicBezTo>
                    <a:pt x="8929" y="252"/>
                    <a:pt x="8844" y="228"/>
                    <a:pt x="8755" y="208"/>
                  </a:cubicBezTo>
                  <a:cubicBezTo>
                    <a:pt x="8753" y="207"/>
                    <a:pt x="8751" y="207"/>
                    <a:pt x="8749" y="207"/>
                  </a:cubicBezTo>
                  <a:close/>
                  <a:moveTo>
                    <a:pt x="5018" y="298"/>
                  </a:moveTo>
                  <a:cubicBezTo>
                    <a:pt x="5016" y="298"/>
                    <a:pt x="5013" y="298"/>
                    <a:pt x="5011" y="299"/>
                  </a:cubicBezTo>
                  <a:cubicBezTo>
                    <a:pt x="4923" y="327"/>
                    <a:pt x="4838" y="353"/>
                    <a:pt x="4753" y="384"/>
                  </a:cubicBezTo>
                  <a:cubicBezTo>
                    <a:pt x="4736" y="388"/>
                    <a:pt x="4730" y="404"/>
                    <a:pt x="4736" y="418"/>
                  </a:cubicBezTo>
                  <a:cubicBezTo>
                    <a:pt x="4740" y="428"/>
                    <a:pt x="4750" y="435"/>
                    <a:pt x="4760" y="435"/>
                  </a:cubicBezTo>
                  <a:lnTo>
                    <a:pt x="4770" y="435"/>
                  </a:lnTo>
                  <a:cubicBezTo>
                    <a:pt x="4855" y="404"/>
                    <a:pt x="4940" y="377"/>
                    <a:pt x="5025" y="350"/>
                  </a:cubicBezTo>
                  <a:cubicBezTo>
                    <a:pt x="5039" y="347"/>
                    <a:pt x="5048" y="333"/>
                    <a:pt x="5042" y="316"/>
                  </a:cubicBezTo>
                  <a:cubicBezTo>
                    <a:pt x="5039" y="304"/>
                    <a:pt x="5029" y="298"/>
                    <a:pt x="5018" y="298"/>
                  </a:cubicBezTo>
                  <a:close/>
                  <a:moveTo>
                    <a:pt x="9520" y="446"/>
                  </a:moveTo>
                  <a:cubicBezTo>
                    <a:pt x="9509" y="446"/>
                    <a:pt x="9501" y="452"/>
                    <a:pt x="9496" y="462"/>
                  </a:cubicBezTo>
                  <a:cubicBezTo>
                    <a:pt x="9492" y="479"/>
                    <a:pt x="9499" y="493"/>
                    <a:pt x="9512" y="499"/>
                  </a:cubicBezTo>
                  <a:cubicBezTo>
                    <a:pt x="9598" y="530"/>
                    <a:pt x="9679" y="564"/>
                    <a:pt x="9764" y="598"/>
                  </a:cubicBezTo>
                  <a:cubicBezTo>
                    <a:pt x="9767" y="598"/>
                    <a:pt x="9771" y="601"/>
                    <a:pt x="9774" y="601"/>
                  </a:cubicBezTo>
                  <a:cubicBezTo>
                    <a:pt x="9784" y="601"/>
                    <a:pt x="9794" y="595"/>
                    <a:pt x="9797" y="584"/>
                  </a:cubicBezTo>
                  <a:cubicBezTo>
                    <a:pt x="9805" y="571"/>
                    <a:pt x="9797" y="554"/>
                    <a:pt x="9784" y="546"/>
                  </a:cubicBezTo>
                  <a:cubicBezTo>
                    <a:pt x="9700" y="513"/>
                    <a:pt x="9614" y="479"/>
                    <a:pt x="9533" y="449"/>
                  </a:cubicBezTo>
                  <a:cubicBezTo>
                    <a:pt x="9528" y="447"/>
                    <a:pt x="9524" y="446"/>
                    <a:pt x="9520" y="446"/>
                  </a:cubicBezTo>
                  <a:close/>
                  <a:moveTo>
                    <a:pt x="4255" y="577"/>
                  </a:moveTo>
                  <a:cubicBezTo>
                    <a:pt x="4252" y="577"/>
                    <a:pt x="4250" y="577"/>
                    <a:pt x="4247" y="577"/>
                  </a:cubicBezTo>
                  <a:cubicBezTo>
                    <a:pt x="4166" y="615"/>
                    <a:pt x="4084" y="652"/>
                    <a:pt x="4003" y="693"/>
                  </a:cubicBezTo>
                  <a:cubicBezTo>
                    <a:pt x="3989" y="700"/>
                    <a:pt x="3983" y="714"/>
                    <a:pt x="3989" y="727"/>
                  </a:cubicBezTo>
                  <a:cubicBezTo>
                    <a:pt x="3992" y="737"/>
                    <a:pt x="4003" y="744"/>
                    <a:pt x="4013" y="744"/>
                  </a:cubicBezTo>
                  <a:cubicBezTo>
                    <a:pt x="4017" y="744"/>
                    <a:pt x="4020" y="740"/>
                    <a:pt x="4027" y="740"/>
                  </a:cubicBezTo>
                  <a:cubicBezTo>
                    <a:pt x="4105" y="703"/>
                    <a:pt x="4186" y="662"/>
                    <a:pt x="4268" y="628"/>
                  </a:cubicBezTo>
                  <a:cubicBezTo>
                    <a:pt x="4282" y="621"/>
                    <a:pt x="4288" y="608"/>
                    <a:pt x="4282" y="595"/>
                  </a:cubicBezTo>
                  <a:cubicBezTo>
                    <a:pt x="4278" y="583"/>
                    <a:pt x="4266" y="577"/>
                    <a:pt x="4255" y="577"/>
                  </a:cubicBezTo>
                  <a:close/>
                  <a:moveTo>
                    <a:pt x="10262" y="774"/>
                  </a:moveTo>
                  <a:cubicBezTo>
                    <a:pt x="10252" y="774"/>
                    <a:pt x="10243" y="779"/>
                    <a:pt x="10239" y="788"/>
                  </a:cubicBezTo>
                  <a:cubicBezTo>
                    <a:pt x="10233" y="802"/>
                    <a:pt x="10236" y="819"/>
                    <a:pt x="10250" y="825"/>
                  </a:cubicBezTo>
                  <a:cubicBezTo>
                    <a:pt x="10331" y="866"/>
                    <a:pt x="10409" y="910"/>
                    <a:pt x="10487" y="954"/>
                  </a:cubicBezTo>
                  <a:cubicBezTo>
                    <a:pt x="10490" y="954"/>
                    <a:pt x="10497" y="958"/>
                    <a:pt x="10501" y="958"/>
                  </a:cubicBezTo>
                  <a:cubicBezTo>
                    <a:pt x="10510" y="958"/>
                    <a:pt x="10518" y="951"/>
                    <a:pt x="10524" y="944"/>
                  </a:cubicBezTo>
                  <a:cubicBezTo>
                    <a:pt x="10531" y="930"/>
                    <a:pt x="10528" y="913"/>
                    <a:pt x="10514" y="907"/>
                  </a:cubicBezTo>
                  <a:cubicBezTo>
                    <a:pt x="10436" y="863"/>
                    <a:pt x="10355" y="819"/>
                    <a:pt x="10277" y="778"/>
                  </a:cubicBezTo>
                  <a:cubicBezTo>
                    <a:pt x="10272" y="775"/>
                    <a:pt x="10267" y="774"/>
                    <a:pt x="10262" y="774"/>
                  </a:cubicBezTo>
                  <a:close/>
                  <a:moveTo>
                    <a:pt x="3536" y="941"/>
                  </a:moveTo>
                  <a:cubicBezTo>
                    <a:pt x="3532" y="941"/>
                    <a:pt x="3527" y="942"/>
                    <a:pt x="3524" y="944"/>
                  </a:cubicBezTo>
                  <a:cubicBezTo>
                    <a:pt x="3447" y="991"/>
                    <a:pt x="3368" y="1035"/>
                    <a:pt x="3293" y="1083"/>
                  </a:cubicBezTo>
                  <a:cubicBezTo>
                    <a:pt x="3279" y="1093"/>
                    <a:pt x="3276" y="1110"/>
                    <a:pt x="3284" y="1121"/>
                  </a:cubicBezTo>
                  <a:cubicBezTo>
                    <a:pt x="3290" y="1131"/>
                    <a:pt x="3297" y="1134"/>
                    <a:pt x="3307" y="1134"/>
                  </a:cubicBezTo>
                  <a:cubicBezTo>
                    <a:pt x="3310" y="1134"/>
                    <a:pt x="3317" y="1134"/>
                    <a:pt x="3320" y="1131"/>
                  </a:cubicBezTo>
                  <a:cubicBezTo>
                    <a:pt x="3395" y="1083"/>
                    <a:pt x="3473" y="1035"/>
                    <a:pt x="3552" y="991"/>
                  </a:cubicBezTo>
                  <a:cubicBezTo>
                    <a:pt x="3561" y="985"/>
                    <a:pt x="3569" y="968"/>
                    <a:pt x="3561" y="954"/>
                  </a:cubicBezTo>
                  <a:cubicBezTo>
                    <a:pt x="3555" y="945"/>
                    <a:pt x="3545" y="941"/>
                    <a:pt x="3536" y="941"/>
                  </a:cubicBezTo>
                  <a:close/>
                  <a:moveTo>
                    <a:pt x="10959" y="1186"/>
                  </a:moveTo>
                  <a:cubicBezTo>
                    <a:pt x="10951" y="1186"/>
                    <a:pt x="10943" y="1190"/>
                    <a:pt x="10938" y="1198"/>
                  </a:cubicBezTo>
                  <a:cubicBezTo>
                    <a:pt x="10928" y="1212"/>
                    <a:pt x="10932" y="1226"/>
                    <a:pt x="10945" y="1236"/>
                  </a:cubicBezTo>
                  <a:cubicBezTo>
                    <a:pt x="11020" y="1284"/>
                    <a:pt x="11091" y="1338"/>
                    <a:pt x="11166" y="1389"/>
                  </a:cubicBezTo>
                  <a:cubicBezTo>
                    <a:pt x="11170" y="1392"/>
                    <a:pt x="11176" y="1395"/>
                    <a:pt x="11183" y="1395"/>
                  </a:cubicBezTo>
                  <a:cubicBezTo>
                    <a:pt x="11190" y="1395"/>
                    <a:pt x="11196" y="1392"/>
                    <a:pt x="11203" y="1386"/>
                  </a:cubicBezTo>
                  <a:cubicBezTo>
                    <a:pt x="11214" y="1372"/>
                    <a:pt x="11210" y="1355"/>
                    <a:pt x="11196" y="1345"/>
                  </a:cubicBezTo>
                  <a:cubicBezTo>
                    <a:pt x="11126" y="1294"/>
                    <a:pt x="11051" y="1239"/>
                    <a:pt x="10976" y="1192"/>
                  </a:cubicBezTo>
                  <a:cubicBezTo>
                    <a:pt x="10970" y="1188"/>
                    <a:pt x="10965" y="1186"/>
                    <a:pt x="10959" y="1186"/>
                  </a:cubicBezTo>
                  <a:close/>
                  <a:moveTo>
                    <a:pt x="2863" y="1386"/>
                  </a:moveTo>
                  <a:cubicBezTo>
                    <a:pt x="2857" y="1386"/>
                    <a:pt x="2851" y="1388"/>
                    <a:pt x="2845" y="1392"/>
                  </a:cubicBezTo>
                  <a:cubicBezTo>
                    <a:pt x="2774" y="1443"/>
                    <a:pt x="2703" y="1501"/>
                    <a:pt x="2632" y="1558"/>
                  </a:cubicBezTo>
                  <a:cubicBezTo>
                    <a:pt x="2621" y="1565"/>
                    <a:pt x="2618" y="1582"/>
                    <a:pt x="2628" y="1596"/>
                  </a:cubicBezTo>
                  <a:cubicBezTo>
                    <a:pt x="2632" y="1602"/>
                    <a:pt x="2642" y="1606"/>
                    <a:pt x="2648" y="1606"/>
                  </a:cubicBezTo>
                  <a:cubicBezTo>
                    <a:pt x="2655" y="1606"/>
                    <a:pt x="2659" y="1602"/>
                    <a:pt x="2665" y="1599"/>
                  </a:cubicBezTo>
                  <a:cubicBezTo>
                    <a:pt x="2734" y="1541"/>
                    <a:pt x="2808" y="1488"/>
                    <a:pt x="2879" y="1433"/>
                  </a:cubicBezTo>
                  <a:cubicBezTo>
                    <a:pt x="2889" y="1426"/>
                    <a:pt x="2892" y="1409"/>
                    <a:pt x="2883" y="1395"/>
                  </a:cubicBezTo>
                  <a:cubicBezTo>
                    <a:pt x="2879" y="1390"/>
                    <a:pt x="2871" y="1386"/>
                    <a:pt x="2863" y="1386"/>
                  </a:cubicBezTo>
                  <a:close/>
                  <a:moveTo>
                    <a:pt x="11606" y="1675"/>
                  </a:moveTo>
                  <a:cubicBezTo>
                    <a:pt x="11598" y="1675"/>
                    <a:pt x="11590" y="1678"/>
                    <a:pt x="11583" y="1684"/>
                  </a:cubicBezTo>
                  <a:cubicBezTo>
                    <a:pt x="11574" y="1698"/>
                    <a:pt x="11577" y="1715"/>
                    <a:pt x="11587" y="1721"/>
                  </a:cubicBezTo>
                  <a:cubicBezTo>
                    <a:pt x="11655" y="1779"/>
                    <a:pt x="11723" y="1840"/>
                    <a:pt x="11787" y="1901"/>
                  </a:cubicBezTo>
                  <a:cubicBezTo>
                    <a:pt x="11794" y="1905"/>
                    <a:pt x="11801" y="1908"/>
                    <a:pt x="11807" y="1908"/>
                  </a:cubicBezTo>
                  <a:cubicBezTo>
                    <a:pt x="11814" y="1908"/>
                    <a:pt x="11821" y="1905"/>
                    <a:pt x="11828" y="1898"/>
                  </a:cubicBezTo>
                  <a:cubicBezTo>
                    <a:pt x="11838" y="1888"/>
                    <a:pt x="11834" y="1870"/>
                    <a:pt x="11825" y="1861"/>
                  </a:cubicBezTo>
                  <a:cubicBezTo>
                    <a:pt x="11760" y="1800"/>
                    <a:pt x="11692" y="1738"/>
                    <a:pt x="11624" y="1681"/>
                  </a:cubicBezTo>
                  <a:cubicBezTo>
                    <a:pt x="11618" y="1677"/>
                    <a:pt x="11612" y="1675"/>
                    <a:pt x="11606" y="1675"/>
                  </a:cubicBezTo>
                  <a:close/>
                  <a:moveTo>
                    <a:pt x="2241" y="1904"/>
                  </a:moveTo>
                  <a:cubicBezTo>
                    <a:pt x="2235" y="1904"/>
                    <a:pt x="2229" y="1907"/>
                    <a:pt x="2224" y="1911"/>
                  </a:cubicBezTo>
                  <a:cubicBezTo>
                    <a:pt x="2156" y="1972"/>
                    <a:pt x="2092" y="2037"/>
                    <a:pt x="2030" y="2102"/>
                  </a:cubicBezTo>
                  <a:cubicBezTo>
                    <a:pt x="2021" y="2112"/>
                    <a:pt x="2021" y="2129"/>
                    <a:pt x="2030" y="2139"/>
                  </a:cubicBezTo>
                  <a:cubicBezTo>
                    <a:pt x="2034" y="2146"/>
                    <a:pt x="2041" y="2149"/>
                    <a:pt x="2048" y="2149"/>
                  </a:cubicBezTo>
                  <a:cubicBezTo>
                    <a:pt x="2054" y="2149"/>
                    <a:pt x="2061" y="2146"/>
                    <a:pt x="2068" y="2139"/>
                  </a:cubicBezTo>
                  <a:cubicBezTo>
                    <a:pt x="2129" y="2078"/>
                    <a:pt x="2193" y="2013"/>
                    <a:pt x="2261" y="1952"/>
                  </a:cubicBezTo>
                  <a:cubicBezTo>
                    <a:pt x="2272" y="1942"/>
                    <a:pt x="2272" y="1925"/>
                    <a:pt x="2261" y="1915"/>
                  </a:cubicBezTo>
                  <a:cubicBezTo>
                    <a:pt x="2256" y="1908"/>
                    <a:pt x="2248" y="1904"/>
                    <a:pt x="2241" y="1904"/>
                  </a:cubicBezTo>
                  <a:close/>
                  <a:moveTo>
                    <a:pt x="12186" y="2235"/>
                  </a:moveTo>
                  <a:cubicBezTo>
                    <a:pt x="12180" y="2235"/>
                    <a:pt x="12175" y="2237"/>
                    <a:pt x="12171" y="2241"/>
                  </a:cubicBezTo>
                  <a:cubicBezTo>
                    <a:pt x="12160" y="2251"/>
                    <a:pt x="12160" y="2268"/>
                    <a:pt x="12171" y="2282"/>
                  </a:cubicBezTo>
                  <a:cubicBezTo>
                    <a:pt x="12232" y="2346"/>
                    <a:pt x="12290" y="2414"/>
                    <a:pt x="12351" y="2478"/>
                  </a:cubicBezTo>
                  <a:cubicBezTo>
                    <a:pt x="12354" y="2486"/>
                    <a:pt x="12361" y="2489"/>
                    <a:pt x="12371" y="2489"/>
                  </a:cubicBezTo>
                  <a:cubicBezTo>
                    <a:pt x="12378" y="2489"/>
                    <a:pt x="12381" y="2489"/>
                    <a:pt x="12388" y="2482"/>
                  </a:cubicBezTo>
                  <a:cubicBezTo>
                    <a:pt x="12398" y="2472"/>
                    <a:pt x="12401" y="2455"/>
                    <a:pt x="12392" y="2445"/>
                  </a:cubicBezTo>
                  <a:cubicBezTo>
                    <a:pt x="12331" y="2376"/>
                    <a:pt x="12269" y="2309"/>
                    <a:pt x="12208" y="2244"/>
                  </a:cubicBezTo>
                  <a:cubicBezTo>
                    <a:pt x="12202" y="2238"/>
                    <a:pt x="12194" y="2235"/>
                    <a:pt x="12186" y="2235"/>
                  </a:cubicBezTo>
                  <a:close/>
                  <a:moveTo>
                    <a:pt x="1686" y="2493"/>
                  </a:moveTo>
                  <a:cubicBezTo>
                    <a:pt x="1678" y="2493"/>
                    <a:pt x="1670" y="2496"/>
                    <a:pt x="1664" y="2502"/>
                  </a:cubicBezTo>
                  <a:cubicBezTo>
                    <a:pt x="1606" y="2570"/>
                    <a:pt x="1548" y="2641"/>
                    <a:pt x="1494" y="2713"/>
                  </a:cubicBezTo>
                  <a:cubicBezTo>
                    <a:pt x="1484" y="2723"/>
                    <a:pt x="1487" y="2740"/>
                    <a:pt x="1498" y="2750"/>
                  </a:cubicBezTo>
                  <a:cubicBezTo>
                    <a:pt x="1504" y="2754"/>
                    <a:pt x="1507" y="2757"/>
                    <a:pt x="1515" y="2757"/>
                  </a:cubicBezTo>
                  <a:cubicBezTo>
                    <a:pt x="1521" y="2757"/>
                    <a:pt x="1532" y="2754"/>
                    <a:pt x="1535" y="2746"/>
                  </a:cubicBezTo>
                  <a:cubicBezTo>
                    <a:pt x="1589" y="2675"/>
                    <a:pt x="1647" y="2604"/>
                    <a:pt x="1705" y="2536"/>
                  </a:cubicBezTo>
                  <a:cubicBezTo>
                    <a:pt x="1715" y="2526"/>
                    <a:pt x="1715" y="2509"/>
                    <a:pt x="1701" y="2499"/>
                  </a:cubicBezTo>
                  <a:cubicBezTo>
                    <a:pt x="1697" y="2495"/>
                    <a:pt x="1691" y="2493"/>
                    <a:pt x="1686" y="2493"/>
                  </a:cubicBezTo>
                  <a:close/>
                  <a:moveTo>
                    <a:pt x="12707" y="2856"/>
                  </a:moveTo>
                  <a:cubicBezTo>
                    <a:pt x="12701" y="2856"/>
                    <a:pt x="12695" y="2858"/>
                    <a:pt x="12690" y="2862"/>
                  </a:cubicBezTo>
                  <a:cubicBezTo>
                    <a:pt x="12680" y="2873"/>
                    <a:pt x="12677" y="2889"/>
                    <a:pt x="12683" y="2899"/>
                  </a:cubicBezTo>
                  <a:cubicBezTo>
                    <a:pt x="12738" y="2970"/>
                    <a:pt x="12788" y="3045"/>
                    <a:pt x="12840" y="3120"/>
                  </a:cubicBezTo>
                  <a:cubicBezTo>
                    <a:pt x="12846" y="3127"/>
                    <a:pt x="12853" y="3130"/>
                    <a:pt x="12863" y="3130"/>
                  </a:cubicBezTo>
                  <a:cubicBezTo>
                    <a:pt x="12867" y="3130"/>
                    <a:pt x="12873" y="3130"/>
                    <a:pt x="12877" y="3127"/>
                  </a:cubicBezTo>
                  <a:cubicBezTo>
                    <a:pt x="12890" y="3117"/>
                    <a:pt x="12894" y="3100"/>
                    <a:pt x="12884" y="3089"/>
                  </a:cubicBezTo>
                  <a:cubicBezTo>
                    <a:pt x="12832" y="3015"/>
                    <a:pt x="12782" y="2940"/>
                    <a:pt x="12727" y="2869"/>
                  </a:cubicBezTo>
                  <a:cubicBezTo>
                    <a:pt x="12723" y="2861"/>
                    <a:pt x="12716" y="2856"/>
                    <a:pt x="12707" y="2856"/>
                  </a:cubicBezTo>
                  <a:close/>
                  <a:moveTo>
                    <a:pt x="1200" y="3141"/>
                  </a:moveTo>
                  <a:cubicBezTo>
                    <a:pt x="1191" y="3141"/>
                    <a:pt x="1182" y="3144"/>
                    <a:pt x="1175" y="3150"/>
                  </a:cubicBezTo>
                  <a:cubicBezTo>
                    <a:pt x="1128" y="3225"/>
                    <a:pt x="1076" y="3304"/>
                    <a:pt x="1029" y="3382"/>
                  </a:cubicBezTo>
                  <a:cubicBezTo>
                    <a:pt x="1023" y="3395"/>
                    <a:pt x="1026" y="3409"/>
                    <a:pt x="1039" y="3418"/>
                  </a:cubicBezTo>
                  <a:cubicBezTo>
                    <a:pt x="1043" y="3418"/>
                    <a:pt x="1050" y="3423"/>
                    <a:pt x="1053" y="3423"/>
                  </a:cubicBezTo>
                  <a:cubicBezTo>
                    <a:pt x="1063" y="3423"/>
                    <a:pt x="1070" y="3418"/>
                    <a:pt x="1076" y="3409"/>
                  </a:cubicBezTo>
                  <a:cubicBezTo>
                    <a:pt x="1124" y="3331"/>
                    <a:pt x="1172" y="3256"/>
                    <a:pt x="1222" y="3181"/>
                  </a:cubicBezTo>
                  <a:cubicBezTo>
                    <a:pt x="1230" y="3171"/>
                    <a:pt x="1226" y="3154"/>
                    <a:pt x="1212" y="3144"/>
                  </a:cubicBezTo>
                  <a:cubicBezTo>
                    <a:pt x="1209" y="3142"/>
                    <a:pt x="1204" y="3141"/>
                    <a:pt x="1200" y="3141"/>
                  </a:cubicBezTo>
                  <a:close/>
                  <a:moveTo>
                    <a:pt x="13149" y="3534"/>
                  </a:moveTo>
                  <a:cubicBezTo>
                    <a:pt x="13144" y="3534"/>
                    <a:pt x="13139" y="3535"/>
                    <a:pt x="13135" y="3537"/>
                  </a:cubicBezTo>
                  <a:cubicBezTo>
                    <a:pt x="13122" y="3545"/>
                    <a:pt x="13118" y="3561"/>
                    <a:pt x="13125" y="3575"/>
                  </a:cubicBezTo>
                  <a:cubicBezTo>
                    <a:pt x="13169" y="3653"/>
                    <a:pt x="13213" y="3731"/>
                    <a:pt x="13254" y="3810"/>
                  </a:cubicBezTo>
                  <a:cubicBezTo>
                    <a:pt x="13260" y="3819"/>
                    <a:pt x="13268" y="3823"/>
                    <a:pt x="13277" y="3823"/>
                  </a:cubicBezTo>
                  <a:lnTo>
                    <a:pt x="13291" y="3823"/>
                  </a:lnTo>
                  <a:cubicBezTo>
                    <a:pt x="13305" y="3816"/>
                    <a:pt x="13308" y="3799"/>
                    <a:pt x="13301" y="3785"/>
                  </a:cubicBezTo>
                  <a:cubicBezTo>
                    <a:pt x="13260" y="3704"/>
                    <a:pt x="13216" y="3626"/>
                    <a:pt x="13172" y="3548"/>
                  </a:cubicBezTo>
                  <a:cubicBezTo>
                    <a:pt x="13168" y="3539"/>
                    <a:pt x="13159" y="3534"/>
                    <a:pt x="13149" y="3534"/>
                  </a:cubicBezTo>
                  <a:close/>
                  <a:moveTo>
                    <a:pt x="788" y="3840"/>
                  </a:moveTo>
                  <a:cubicBezTo>
                    <a:pt x="778" y="3840"/>
                    <a:pt x="770" y="3844"/>
                    <a:pt x="768" y="3854"/>
                  </a:cubicBezTo>
                  <a:cubicBezTo>
                    <a:pt x="724" y="3935"/>
                    <a:pt x="686" y="4017"/>
                    <a:pt x="649" y="4098"/>
                  </a:cubicBezTo>
                  <a:cubicBezTo>
                    <a:pt x="642" y="4111"/>
                    <a:pt x="649" y="4128"/>
                    <a:pt x="659" y="4135"/>
                  </a:cubicBezTo>
                  <a:lnTo>
                    <a:pt x="672" y="4135"/>
                  </a:lnTo>
                  <a:cubicBezTo>
                    <a:pt x="683" y="4135"/>
                    <a:pt x="693" y="4131"/>
                    <a:pt x="697" y="4122"/>
                  </a:cubicBezTo>
                  <a:cubicBezTo>
                    <a:pt x="733" y="4040"/>
                    <a:pt x="774" y="3959"/>
                    <a:pt x="815" y="3877"/>
                  </a:cubicBezTo>
                  <a:cubicBezTo>
                    <a:pt x="822" y="3863"/>
                    <a:pt x="815" y="3850"/>
                    <a:pt x="802" y="3843"/>
                  </a:cubicBezTo>
                  <a:cubicBezTo>
                    <a:pt x="797" y="3841"/>
                    <a:pt x="792" y="3840"/>
                    <a:pt x="788" y="3840"/>
                  </a:cubicBezTo>
                  <a:close/>
                  <a:moveTo>
                    <a:pt x="13510" y="4258"/>
                  </a:moveTo>
                  <a:cubicBezTo>
                    <a:pt x="13506" y="4258"/>
                    <a:pt x="13502" y="4259"/>
                    <a:pt x="13498" y="4261"/>
                  </a:cubicBezTo>
                  <a:cubicBezTo>
                    <a:pt x="13484" y="4264"/>
                    <a:pt x="13478" y="4281"/>
                    <a:pt x="13484" y="4294"/>
                  </a:cubicBezTo>
                  <a:cubicBezTo>
                    <a:pt x="13518" y="4376"/>
                    <a:pt x="13553" y="4461"/>
                    <a:pt x="13586" y="4543"/>
                  </a:cubicBezTo>
                  <a:cubicBezTo>
                    <a:pt x="13590" y="4553"/>
                    <a:pt x="13600" y="4559"/>
                    <a:pt x="13611" y="4559"/>
                  </a:cubicBezTo>
                  <a:lnTo>
                    <a:pt x="13620" y="4559"/>
                  </a:lnTo>
                  <a:cubicBezTo>
                    <a:pt x="13634" y="4553"/>
                    <a:pt x="13641" y="4539"/>
                    <a:pt x="13637" y="4526"/>
                  </a:cubicBezTo>
                  <a:cubicBezTo>
                    <a:pt x="13603" y="4441"/>
                    <a:pt x="13570" y="4355"/>
                    <a:pt x="13536" y="4274"/>
                  </a:cubicBezTo>
                  <a:cubicBezTo>
                    <a:pt x="13531" y="4265"/>
                    <a:pt x="13520" y="4258"/>
                    <a:pt x="13510" y="4258"/>
                  </a:cubicBezTo>
                  <a:close/>
                  <a:moveTo>
                    <a:pt x="463" y="4581"/>
                  </a:moveTo>
                  <a:cubicBezTo>
                    <a:pt x="452" y="4581"/>
                    <a:pt x="443" y="4588"/>
                    <a:pt x="438" y="4600"/>
                  </a:cubicBezTo>
                  <a:cubicBezTo>
                    <a:pt x="407" y="4685"/>
                    <a:pt x="377" y="4770"/>
                    <a:pt x="350" y="4855"/>
                  </a:cubicBezTo>
                  <a:cubicBezTo>
                    <a:pt x="346" y="4869"/>
                    <a:pt x="354" y="4885"/>
                    <a:pt x="367" y="4889"/>
                  </a:cubicBezTo>
                  <a:cubicBezTo>
                    <a:pt x="371" y="4889"/>
                    <a:pt x="374" y="4892"/>
                    <a:pt x="377" y="4892"/>
                  </a:cubicBezTo>
                  <a:cubicBezTo>
                    <a:pt x="387" y="4892"/>
                    <a:pt x="398" y="4882"/>
                    <a:pt x="401" y="4872"/>
                  </a:cubicBezTo>
                  <a:cubicBezTo>
                    <a:pt x="428" y="4787"/>
                    <a:pt x="459" y="4702"/>
                    <a:pt x="489" y="4617"/>
                  </a:cubicBezTo>
                  <a:cubicBezTo>
                    <a:pt x="496" y="4604"/>
                    <a:pt x="489" y="4587"/>
                    <a:pt x="476" y="4584"/>
                  </a:cubicBezTo>
                  <a:cubicBezTo>
                    <a:pt x="471" y="4582"/>
                    <a:pt x="467" y="4581"/>
                    <a:pt x="463" y="4581"/>
                  </a:cubicBezTo>
                  <a:close/>
                  <a:moveTo>
                    <a:pt x="13783" y="5017"/>
                  </a:moveTo>
                  <a:cubicBezTo>
                    <a:pt x="13781" y="5017"/>
                    <a:pt x="13779" y="5017"/>
                    <a:pt x="13777" y="5018"/>
                  </a:cubicBezTo>
                  <a:cubicBezTo>
                    <a:pt x="13763" y="5024"/>
                    <a:pt x="13753" y="5038"/>
                    <a:pt x="13760" y="5052"/>
                  </a:cubicBezTo>
                  <a:cubicBezTo>
                    <a:pt x="13783" y="5140"/>
                    <a:pt x="13807" y="5225"/>
                    <a:pt x="13831" y="5310"/>
                  </a:cubicBezTo>
                  <a:cubicBezTo>
                    <a:pt x="13835" y="5323"/>
                    <a:pt x="13844" y="5330"/>
                    <a:pt x="13858" y="5330"/>
                  </a:cubicBezTo>
                  <a:lnTo>
                    <a:pt x="13861" y="5330"/>
                  </a:lnTo>
                  <a:cubicBezTo>
                    <a:pt x="13879" y="5327"/>
                    <a:pt x="13885" y="5313"/>
                    <a:pt x="13882" y="5300"/>
                  </a:cubicBezTo>
                  <a:cubicBezTo>
                    <a:pt x="13861" y="5211"/>
                    <a:pt x="13838" y="5123"/>
                    <a:pt x="13810" y="5038"/>
                  </a:cubicBezTo>
                  <a:cubicBezTo>
                    <a:pt x="13807" y="5024"/>
                    <a:pt x="13795" y="5017"/>
                    <a:pt x="13783" y="5017"/>
                  </a:cubicBezTo>
                  <a:close/>
                  <a:moveTo>
                    <a:pt x="227" y="5357"/>
                  </a:moveTo>
                  <a:cubicBezTo>
                    <a:pt x="215" y="5357"/>
                    <a:pt x="203" y="5364"/>
                    <a:pt x="201" y="5378"/>
                  </a:cubicBezTo>
                  <a:cubicBezTo>
                    <a:pt x="180" y="5463"/>
                    <a:pt x="160" y="5554"/>
                    <a:pt x="143" y="5639"/>
                  </a:cubicBezTo>
                  <a:cubicBezTo>
                    <a:pt x="139" y="5656"/>
                    <a:pt x="150" y="5670"/>
                    <a:pt x="163" y="5673"/>
                  </a:cubicBezTo>
                  <a:lnTo>
                    <a:pt x="170" y="5673"/>
                  </a:lnTo>
                  <a:cubicBezTo>
                    <a:pt x="180" y="5673"/>
                    <a:pt x="194" y="5663"/>
                    <a:pt x="194" y="5653"/>
                  </a:cubicBezTo>
                  <a:cubicBezTo>
                    <a:pt x="214" y="5565"/>
                    <a:pt x="231" y="5476"/>
                    <a:pt x="255" y="5388"/>
                  </a:cubicBezTo>
                  <a:cubicBezTo>
                    <a:pt x="258" y="5374"/>
                    <a:pt x="249" y="5361"/>
                    <a:pt x="235" y="5358"/>
                  </a:cubicBezTo>
                  <a:cubicBezTo>
                    <a:pt x="232" y="5357"/>
                    <a:pt x="230" y="5357"/>
                    <a:pt x="227" y="5357"/>
                  </a:cubicBezTo>
                  <a:close/>
                  <a:moveTo>
                    <a:pt x="13973" y="5805"/>
                  </a:moveTo>
                  <a:cubicBezTo>
                    <a:pt x="13971" y="5805"/>
                    <a:pt x="13969" y="5805"/>
                    <a:pt x="13967" y="5806"/>
                  </a:cubicBezTo>
                  <a:cubicBezTo>
                    <a:pt x="13949" y="5809"/>
                    <a:pt x="13940" y="5822"/>
                    <a:pt x="13943" y="5836"/>
                  </a:cubicBezTo>
                  <a:cubicBezTo>
                    <a:pt x="13960" y="5924"/>
                    <a:pt x="13973" y="6013"/>
                    <a:pt x="13984" y="6104"/>
                  </a:cubicBezTo>
                  <a:cubicBezTo>
                    <a:pt x="13987" y="6118"/>
                    <a:pt x="13998" y="6124"/>
                    <a:pt x="14011" y="6124"/>
                  </a:cubicBezTo>
                  <a:lnTo>
                    <a:pt x="14014" y="6124"/>
                  </a:lnTo>
                  <a:cubicBezTo>
                    <a:pt x="14028" y="6124"/>
                    <a:pt x="14042" y="6111"/>
                    <a:pt x="14038" y="6094"/>
                  </a:cubicBezTo>
                  <a:cubicBezTo>
                    <a:pt x="14024" y="6005"/>
                    <a:pt x="14011" y="5917"/>
                    <a:pt x="13998" y="5829"/>
                  </a:cubicBezTo>
                  <a:cubicBezTo>
                    <a:pt x="13994" y="5815"/>
                    <a:pt x="13984" y="5805"/>
                    <a:pt x="13973" y="5805"/>
                  </a:cubicBezTo>
                  <a:close/>
                  <a:moveTo>
                    <a:pt x="86" y="6152"/>
                  </a:moveTo>
                  <a:cubicBezTo>
                    <a:pt x="72" y="6152"/>
                    <a:pt x="58" y="6162"/>
                    <a:pt x="55" y="6176"/>
                  </a:cubicBezTo>
                  <a:cubicBezTo>
                    <a:pt x="45" y="6264"/>
                    <a:pt x="34" y="6356"/>
                    <a:pt x="28" y="6444"/>
                  </a:cubicBezTo>
                  <a:cubicBezTo>
                    <a:pt x="28" y="6461"/>
                    <a:pt x="38" y="6474"/>
                    <a:pt x="51" y="6474"/>
                  </a:cubicBezTo>
                  <a:lnTo>
                    <a:pt x="55" y="6474"/>
                  </a:lnTo>
                  <a:cubicBezTo>
                    <a:pt x="69" y="6474"/>
                    <a:pt x="78" y="6464"/>
                    <a:pt x="82" y="6450"/>
                  </a:cubicBezTo>
                  <a:cubicBezTo>
                    <a:pt x="89" y="6359"/>
                    <a:pt x="99" y="6270"/>
                    <a:pt x="109" y="6182"/>
                  </a:cubicBezTo>
                  <a:cubicBezTo>
                    <a:pt x="113" y="6165"/>
                    <a:pt x="99" y="6155"/>
                    <a:pt x="86" y="6152"/>
                  </a:cubicBezTo>
                  <a:close/>
                  <a:moveTo>
                    <a:pt x="14062" y="6610"/>
                  </a:moveTo>
                  <a:cubicBezTo>
                    <a:pt x="14045" y="6610"/>
                    <a:pt x="14034" y="6624"/>
                    <a:pt x="14034" y="6637"/>
                  </a:cubicBezTo>
                  <a:cubicBezTo>
                    <a:pt x="14042" y="6726"/>
                    <a:pt x="14045" y="6817"/>
                    <a:pt x="14045" y="6906"/>
                  </a:cubicBezTo>
                  <a:cubicBezTo>
                    <a:pt x="14048" y="6922"/>
                    <a:pt x="14059" y="6933"/>
                    <a:pt x="14072" y="6933"/>
                  </a:cubicBezTo>
                  <a:lnTo>
                    <a:pt x="14075" y="6933"/>
                  </a:lnTo>
                  <a:cubicBezTo>
                    <a:pt x="14089" y="6933"/>
                    <a:pt x="14099" y="6919"/>
                    <a:pt x="14099" y="6906"/>
                  </a:cubicBezTo>
                  <a:cubicBezTo>
                    <a:pt x="14099" y="6814"/>
                    <a:pt x="14095" y="6726"/>
                    <a:pt x="14089" y="6634"/>
                  </a:cubicBezTo>
                  <a:cubicBezTo>
                    <a:pt x="14089" y="6620"/>
                    <a:pt x="14075" y="6610"/>
                    <a:pt x="14062" y="6610"/>
                  </a:cubicBezTo>
                  <a:close/>
                  <a:moveTo>
                    <a:pt x="26" y="6959"/>
                  </a:moveTo>
                  <a:cubicBezTo>
                    <a:pt x="12" y="6959"/>
                    <a:pt x="4" y="6972"/>
                    <a:pt x="4" y="6987"/>
                  </a:cubicBezTo>
                  <a:lnTo>
                    <a:pt x="0" y="7048"/>
                  </a:lnTo>
                  <a:cubicBezTo>
                    <a:pt x="0" y="7119"/>
                    <a:pt x="4" y="7187"/>
                    <a:pt x="4" y="7255"/>
                  </a:cubicBezTo>
                  <a:cubicBezTo>
                    <a:pt x="4" y="7272"/>
                    <a:pt x="17" y="7282"/>
                    <a:pt x="31" y="7282"/>
                  </a:cubicBezTo>
                  <a:lnTo>
                    <a:pt x="34" y="7282"/>
                  </a:lnTo>
                  <a:cubicBezTo>
                    <a:pt x="48" y="7282"/>
                    <a:pt x="58" y="7268"/>
                    <a:pt x="58" y="7255"/>
                  </a:cubicBezTo>
                  <a:cubicBezTo>
                    <a:pt x="58" y="7187"/>
                    <a:pt x="55" y="7119"/>
                    <a:pt x="55" y="7048"/>
                  </a:cubicBezTo>
                  <a:lnTo>
                    <a:pt x="55" y="6987"/>
                  </a:lnTo>
                  <a:cubicBezTo>
                    <a:pt x="55" y="6970"/>
                    <a:pt x="45" y="6959"/>
                    <a:pt x="31" y="6959"/>
                  </a:cubicBezTo>
                  <a:cubicBezTo>
                    <a:pt x="29" y="6959"/>
                    <a:pt x="28" y="6959"/>
                    <a:pt x="26" y="6959"/>
                  </a:cubicBezTo>
                  <a:close/>
                  <a:moveTo>
                    <a:pt x="14075" y="7021"/>
                  </a:moveTo>
                  <a:cubicBezTo>
                    <a:pt x="14059" y="7021"/>
                    <a:pt x="14048" y="7034"/>
                    <a:pt x="14048" y="7048"/>
                  </a:cubicBezTo>
                  <a:cubicBezTo>
                    <a:pt x="14048" y="7139"/>
                    <a:pt x="14045" y="7227"/>
                    <a:pt x="14042" y="7320"/>
                  </a:cubicBezTo>
                  <a:cubicBezTo>
                    <a:pt x="14042" y="7333"/>
                    <a:pt x="14055" y="7346"/>
                    <a:pt x="14068" y="7346"/>
                  </a:cubicBezTo>
                  <a:cubicBezTo>
                    <a:pt x="14086" y="7346"/>
                    <a:pt x="14095" y="7333"/>
                    <a:pt x="14095" y="7320"/>
                  </a:cubicBezTo>
                  <a:cubicBezTo>
                    <a:pt x="14099" y="7232"/>
                    <a:pt x="14103" y="7139"/>
                    <a:pt x="14103" y="7048"/>
                  </a:cubicBezTo>
                  <a:cubicBezTo>
                    <a:pt x="14103" y="7034"/>
                    <a:pt x="14089" y="7021"/>
                    <a:pt x="14075" y="7021"/>
                  </a:cubicBezTo>
                  <a:close/>
                  <a:moveTo>
                    <a:pt x="65" y="7768"/>
                  </a:moveTo>
                  <a:cubicBezTo>
                    <a:pt x="51" y="7768"/>
                    <a:pt x="41" y="7782"/>
                    <a:pt x="41" y="7798"/>
                  </a:cubicBezTo>
                  <a:cubicBezTo>
                    <a:pt x="51" y="7887"/>
                    <a:pt x="61" y="7978"/>
                    <a:pt x="75" y="8067"/>
                  </a:cubicBezTo>
                  <a:cubicBezTo>
                    <a:pt x="75" y="8080"/>
                    <a:pt x="89" y="8090"/>
                    <a:pt x="102" y="8090"/>
                  </a:cubicBezTo>
                  <a:lnTo>
                    <a:pt x="106" y="8090"/>
                  </a:lnTo>
                  <a:cubicBezTo>
                    <a:pt x="119" y="8087"/>
                    <a:pt x="130" y="8073"/>
                    <a:pt x="130" y="8059"/>
                  </a:cubicBezTo>
                  <a:cubicBezTo>
                    <a:pt x="116" y="7971"/>
                    <a:pt x="106" y="7879"/>
                    <a:pt x="95" y="7791"/>
                  </a:cubicBezTo>
                  <a:cubicBezTo>
                    <a:pt x="92" y="7777"/>
                    <a:pt x="78" y="7768"/>
                    <a:pt x="65" y="7768"/>
                  </a:cubicBezTo>
                  <a:close/>
                  <a:moveTo>
                    <a:pt x="14031" y="7829"/>
                  </a:moveTo>
                  <a:cubicBezTo>
                    <a:pt x="14018" y="7829"/>
                    <a:pt x="14004" y="7839"/>
                    <a:pt x="14001" y="7852"/>
                  </a:cubicBezTo>
                  <a:cubicBezTo>
                    <a:pt x="13990" y="7944"/>
                    <a:pt x="13980" y="8032"/>
                    <a:pt x="13967" y="8120"/>
                  </a:cubicBezTo>
                  <a:cubicBezTo>
                    <a:pt x="13963" y="8134"/>
                    <a:pt x="13973" y="8148"/>
                    <a:pt x="13990" y="8151"/>
                  </a:cubicBezTo>
                  <a:lnTo>
                    <a:pt x="13993" y="8151"/>
                  </a:lnTo>
                  <a:cubicBezTo>
                    <a:pt x="14007" y="8151"/>
                    <a:pt x="14018" y="8141"/>
                    <a:pt x="14021" y="8128"/>
                  </a:cubicBezTo>
                  <a:cubicBezTo>
                    <a:pt x="14034" y="8039"/>
                    <a:pt x="14045" y="7951"/>
                    <a:pt x="14055" y="7859"/>
                  </a:cubicBezTo>
                  <a:cubicBezTo>
                    <a:pt x="14059" y="7846"/>
                    <a:pt x="14048" y="7832"/>
                    <a:pt x="14031" y="7829"/>
                  </a:cubicBezTo>
                  <a:close/>
                  <a:moveTo>
                    <a:pt x="199" y="8565"/>
                  </a:moveTo>
                  <a:cubicBezTo>
                    <a:pt x="198" y="8565"/>
                    <a:pt x="196" y="8565"/>
                    <a:pt x="194" y="8565"/>
                  </a:cubicBezTo>
                  <a:cubicBezTo>
                    <a:pt x="177" y="8569"/>
                    <a:pt x="170" y="8582"/>
                    <a:pt x="174" y="8600"/>
                  </a:cubicBezTo>
                  <a:cubicBezTo>
                    <a:pt x="194" y="8688"/>
                    <a:pt x="214" y="8776"/>
                    <a:pt x="238" y="8861"/>
                  </a:cubicBezTo>
                  <a:cubicBezTo>
                    <a:pt x="241" y="8874"/>
                    <a:pt x="252" y="8881"/>
                    <a:pt x="262" y="8881"/>
                  </a:cubicBezTo>
                  <a:lnTo>
                    <a:pt x="269" y="8881"/>
                  </a:lnTo>
                  <a:cubicBezTo>
                    <a:pt x="285" y="8877"/>
                    <a:pt x="293" y="8861"/>
                    <a:pt x="289" y="8847"/>
                  </a:cubicBezTo>
                  <a:cubicBezTo>
                    <a:pt x="265" y="8762"/>
                    <a:pt x="245" y="8674"/>
                    <a:pt x="224" y="8586"/>
                  </a:cubicBezTo>
                  <a:cubicBezTo>
                    <a:pt x="221" y="8574"/>
                    <a:pt x="211" y="8565"/>
                    <a:pt x="199" y="8565"/>
                  </a:cubicBezTo>
                  <a:close/>
                  <a:moveTo>
                    <a:pt x="13890" y="8626"/>
                  </a:moveTo>
                  <a:cubicBezTo>
                    <a:pt x="13878" y="8626"/>
                    <a:pt x="13868" y="8635"/>
                    <a:pt x="13865" y="8647"/>
                  </a:cubicBezTo>
                  <a:cubicBezTo>
                    <a:pt x="13844" y="8735"/>
                    <a:pt x="13821" y="8824"/>
                    <a:pt x="13797" y="8908"/>
                  </a:cubicBezTo>
                  <a:cubicBezTo>
                    <a:pt x="13794" y="8922"/>
                    <a:pt x="13804" y="8938"/>
                    <a:pt x="13817" y="8943"/>
                  </a:cubicBezTo>
                  <a:lnTo>
                    <a:pt x="13824" y="8943"/>
                  </a:lnTo>
                  <a:cubicBezTo>
                    <a:pt x="13835" y="8943"/>
                    <a:pt x="13848" y="8935"/>
                    <a:pt x="13851" y="8922"/>
                  </a:cubicBezTo>
                  <a:cubicBezTo>
                    <a:pt x="13875" y="8837"/>
                    <a:pt x="13896" y="8749"/>
                    <a:pt x="13916" y="8661"/>
                  </a:cubicBezTo>
                  <a:cubicBezTo>
                    <a:pt x="13919" y="8647"/>
                    <a:pt x="13912" y="8630"/>
                    <a:pt x="13896" y="8626"/>
                  </a:cubicBezTo>
                  <a:cubicBezTo>
                    <a:pt x="13894" y="8626"/>
                    <a:pt x="13892" y="8626"/>
                    <a:pt x="13890" y="8626"/>
                  </a:cubicBezTo>
                  <a:close/>
                  <a:moveTo>
                    <a:pt x="424" y="9343"/>
                  </a:moveTo>
                  <a:cubicBezTo>
                    <a:pt x="420" y="9343"/>
                    <a:pt x="416" y="9344"/>
                    <a:pt x="412" y="9346"/>
                  </a:cubicBezTo>
                  <a:cubicBezTo>
                    <a:pt x="398" y="9350"/>
                    <a:pt x="391" y="9366"/>
                    <a:pt x="398" y="9380"/>
                  </a:cubicBezTo>
                  <a:cubicBezTo>
                    <a:pt x="425" y="9462"/>
                    <a:pt x="459" y="9550"/>
                    <a:pt x="489" y="9635"/>
                  </a:cubicBezTo>
                  <a:cubicBezTo>
                    <a:pt x="496" y="9645"/>
                    <a:pt x="506" y="9651"/>
                    <a:pt x="517" y="9651"/>
                  </a:cubicBezTo>
                  <a:cubicBezTo>
                    <a:pt x="520" y="9651"/>
                    <a:pt x="523" y="9648"/>
                    <a:pt x="526" y="9648"/>
                  </a:cubicBezTo>
                  <a:cubicBezTo>
                    <a:pt x="540" y="9642"/>
                    <a:pt x="547" y="9628"/>
                    <a:pt x="540" y="9615"/>
                  </a:cubicBezTo>
                  <a:cubicBezTo>
                    <a:pt x="506" y="9529"/>
                    <a:pt x="476" y="9444"/>
                    <a:pt x="448" y="9360"/>
                  </a:cubicBezTo>
                  <a:cubicBezTo>
                    <a:pt x="443" y="9350"/>
                    <a:pt x="435" y="9343"/>
                    <a:pt x="424" y="9343"/>
                  </a:cubicBezTo>
                  <a:close/>
                  <a:moveTo>
                    <a:pt x="13664" y="9403"/>
                  </a:moveTo>
                  <a:cubicBezTo>
                    <a:pt x="13652" y="9403"/>
                    <a:pt x="13640" y="9409"/>
                    <a:pt x="13634" y="9421"/>
                  </a:cubicBezTo>
                  <a:cubicBezTo>
                    <a:pt x="13606" y="9506"/>
                    <a:pt x="13573" y="9587"/>
                    <a:pt x="13539" y="9672"/>
                  </a:cubicBezTo>
                  <a:cubicBezTo>
                    <a:pt x="13532" y="9686"/>
                    <a:pt x="13539" y="9703"/>
                    <a:pt x="13556" y="9709"/>
                  </a:cubicBezTo>
                  <a:lnTo>
                    <a:pt x="13562" y="9709"/>
                  </a:lnTo>
                  <a:cubicBezTo>
                    <a:pt x="13576" y="9709"/>
                    <a:pt x="13586" y="9703"/>
                    <a:pt x="13590" y="9692"/>
                  </a:cubicBezTo>
                  <a:cubicBezTo>
                    <a:pt x="13624" y="9607"/>
                    <a:pt x="13658" y="9523"/>
                    <a:pt x="13685" y="9438"/>
                  </a:cubicBezTo>
                  <a:cubicBezTo>
                    <a:pt x="13692" y="9424"/>
                    <a:pt x="13685" y="9411"/>
                    <a:pt x="13672" y="9404"/>
                  </a:cubicBezTo>
                  <a:cubicBezTo>
                    <a:pt x="13669" y="9403"/>
                    <a:pt x="13667" y="9403"/>
                    <a:pt x="13664" y="9403"/>
                  </a:cubicBezTo>
                  <a:close/>
                  <a:moveTo>
                    <a:pt x="731" y="10090"/>
                  </a:moveTo>
                  <a:cubicBezTo>
                    <a:pt x="728" y="10090"/>
                    <a:pt x="724" y="10091"/>
                    <a:pt x="720" y="10093"/>
                  </a:cubicBezTo>
                  <a:cubicBezTo>
                    <a:pt x="706" y="10099"/>
                    <a:pt x="703" y="10117"/>
                    <a:pt x="710" y="10127"/>
                  </a:cubicBezTo>
                  <a:cubicBezTo>
                    <a:pt x="747" y="10209"/>
                    <a:pt x="788" y="10290"/>
                    <a:pt x="832" y="10368"/>
                  </a:cubicBezTo>
                  <a:cubicBezTo>
                    <a:pt x="835" y="10378"/>
                    <a:pt x="846" y="10385"/>
                    <a:pt x="856" y="10385"/>
                  </a:cubicBezTo>
                  <a:cubicBezTo>
                    <a:pt x="860" y="10385"/>
                    <a:pt x="863" y="10381"/>
                    <a:pt x="866" y="10381"/>
                  </a:cubicBezTo>
                  <a:cubicBezTo>
                    <a:pt x="880" y="10375"/>
                    <a:pt x="887" y="10358"/>
                    <a:pt x="880" y="10344"/>
                  </a:cubicBezTo>
                  <a:cubicBezTo>
                    <a:pt x="835" y="10267"/>
                    <a:pt x="794" y="10185"/>
                    <a:pt x="758" y="10107"/>
                  </a:cubicBezTo>
                  <a:cubicBezTo>
                    <a:pt x="752" y="10097"/>
                    <a:pt x="742" y="10090"/>
                    <a:pt x="731" y="10090"/>
                  </a:cubicBezTo>
                  <a:close/>
                  <a:moveTo>
                    <a:pt x="13344" y="10148"/>
                  </a:moveTo>
                  <a:cubicBezTo>
                    <a:pt x="13334" y="10148"/>
                    <a:pt x="13323" y="10154"/>
                    <a:pt x="13318" y="10165"/>
                  </a:cubicBezTo>
                  <a:cubicBezTo>
                    <a:pt x="13277" y="10242"/>
                    <a:pt x="13237" y="10324"/>
                    <a:pt x="13193" y="10402"/>
                  </a:cubicBezTo>
                  <a:cubicBezTo>
                    <a:pt x="13186" y="10416"/>
                    <a:pt x="13193" y="10433"/>
                    <a:pt x="13203" y="10439"/>
                  </a:cubicBezTo>
                  <a:cubicBezTo>
                    <a:pt x="13210" y="10439"/>
                    <a:pt x="13213" y="10442"/>
                    <a:pt x="13216" y="10442"/>
                  </a:cubicBezTo>
                  <a:cubicBezTo>
                    <a:pt x="13227" y="10442"/>
                    <a:pt x="13237" y="10436"/>
                    <a:pt x="13240" y="10429"/>
                  </a:cubicBezTo>
                  <a:cubicBezTo>
                    <a:pt x="13285" y="10348"/>
                    <a:pt x="13325" y="10267"/>
                    <a:pt x="13366" y="10188"/>
                  </a:cubicBezTo>
                  <a:cubicBezTo>
                    <a:pt x="13373" y="10174"/>
                    <a:pt x="13369" y="10157"/>
                    <a:pt x="13356" y="10151"/>
                  </a:cubicBezTo>
                  <a:cubicBezTo>
                    <a:pt x="13352" y="10149"/>
                    <a:pt x="13348" y="10148"/>
                    <a:pt x="13344" y="10148"/>
                  </a:cubicBezTo>
                  <a:close/>
                  <a:moveTo>
                    <a:pt x="1127" y="10796"/>
                  </a:moveTo>
                  <a:cubicBezTo>
                    <a:pt x="1122" y="10796"/>
                    <a:pt x="1118" y="10797"/>
                    <a:pt x="1114" y="10799"/>
                  </a:cubicBezTo>
                  <a:cubicBezTo>
                    <a:pt x="1100" y="10806"/>
                    <a:pt x="1097" y="10823"/>
                    <a:pt x="1104" y="10837"/>
                  </a:cubicBezTo>
                  <a:cubicBezTo>
                    <a:pt x="1151" y="10911"/>
                    <a:pt x="1202" y="10986"/>
                    <a:pt x="1253" y="11061"/>
                  </a:cubicBezTo>
                  <a:cubicBezTo>
                    <a:pt x="1260" y="11071"/>
                    <a:pt x="1267" y="11074"/>
                    <a:pt x="1277" y="11074"/>
                  </a:cubicBezTo>
                  <a:cubicBezTo>
                    <a:pt x="1283" y="11074"/>
                    <a:pt x="1287" y="11071"/>
                    <a:pt x="1291" y="11067"/>
                  </a:cubicBezTo>
                  <a:cubicBezTo>
                    <a:pt x="1304" y="11061"/>
                    <a:pt x="1308" y="11044"/>
                    <a:pt x="1297" y="11030"/>
                  </a:cubicBezTo>
                  <a:cubicBezTo>
                    <a:pt x="1247" y="10959"/>
                    <a:pt x="1199" y="10881"/>
                    <a:pt x="1151" y="10806"/>
                  </a:cubicBezTo>
                  <a:cubicBezTo>
                    <a:pt x="1144" y="10800"/>
                    <a:pt x="1135" y="10796"/>
                    <a:pt x="1127" y="10796"/>
                  </a:cubicBezTo>
                  <a:close/>
                  <a:moveTo>
                    <a:pt x="12938" y="10851"/>
                  </a:moveTo>
                  <a:cubicBezTo>
                    <a:pt x="12930" y="10851"/>
                    <a:pt x="12922" y="10855"/>
                    <a:pt x="12918" y="10864"/>
                  </a:cubicBezTo>
                  <a:cubicBezTo>
                    <a:pt x="12870" y="10939"/>
                    <a:pt x="12819" y="11013"/>
                    <a:pt x="12765" y="11085"/>
                  </a:cubicBezTo>
                  <a:cubicBezTo>
                    <a:pt x="12758" y="11098"/>
                    <a:pt x="12762" y="11115"/>
                    <a:pt x="12771" y="11125"/>
                  </a:cubicBezTo>
                  <a:cubicBezTo>
                    <a:pt x="12779" y="11129"/>
                    <a:pt x="12782" y="11129"/>
                    <a:pt x="12788" y="11129"/>
                  </a:cubicBezTo>
                  <a:cubicBezTo>
                    <a:pt x="12796" y="11129"/>
                    <a:pt x="12806" y="11125"/>
                    <a:pt x="12809" y="11118"/>
                  </a:cubicBezTo>
                  <a:cubicBezTo>
                    <a:pt x="12863" y="11044"/>
                    <a:pt x="12914" y="10969"/>
                    <a:pt x="12962" y="10894"/>
                  </a:cubicBezTo>
                  <a:cubicBezTo>
                    <a:pt x="12972" y="10881"/>
                    <a:pt x="12969" y="10864"/>
                    <a:pt x="12955" y="10857"/>
                  </a:cubicBezTo>
                  <a:cubicBezTo>
                    <a:pt x="12949" y="10853"/>
                    <a:pt x="12944" y="10851"/>
                    <a:pt x="12938" y="10851"/>
                  </a:cubicBezTo>
                  <a:close/>
                  <a:moveTo>
                    <a:pt x="1603" y="11451"/>
                  </a:moveTo>
                  <a:cubicBezTo>
                    <a:pt x="1596" y="11451"/>
                    <a:pt x="1589" y="11453"/>
                    <a:pt x="1582" y="11458"/>
                  </a:cubicBezTo>
                  <a:cubicBezTo>
                    <a:pt x="1573" y="11464"/>
                    <a:pt x="1573" y="11481"/>
                    <a:pt x="1579" y="11495"/>
                  </a:cubicBezTo>
                  <a:cubicBezTo>
                    <a:pt x="1637" y="11563"/>
                    <a:pt x="1695" y="11634"/>
                    <a:pt x="1756" y="11702"/>
                  </a:cubicBezTo>
                  <a:cubicBezTo>
                    <a:pt x="1759" y="11709"/>
                    <a:pt x="1769" y="11709"/>
                    <a:pt x="1776" y="11709"/>
                  </a:cubicBezTo>
                  <a:cubicBezTo>
                    <a:pt x="1783" y="11709"/>
                    <a:pt x="1786" y="11709"/>
                    <a:pt x="1793" y="11705"/>
                  </a:cubicBezTo>
                  <a:cubicBezTo>
                    <a:pt x="1803" y="11696"/>
                    <a:pt x="1806" y="11678"/>
                    <a:pt x="1797" y="11665"/>
                  </a:cubicBezTo>
                  <a:cubicBezTo>
                    <a:pt x="1736" y="11597"/>
                    <a:pt x="1678" y="11529"/>
                    <a:pt x="1623" y="11461"/>
                  </a:cubicBezTo>
                  <a:cubicBezTo>
                    <a:pt x="1618" y="11454"/>
                    <a:pt x="1611" y="11451"/>
                    <a:pt x="1603" y="11451"/>
                  </a:cubicBezTo>
                  <a:close/>
                  <a:moveTo>
                    <a:pt x="12461" y="11503"/>
                  </a:moveTo>
                  <a:cubicBezTo>
                    <a:pt x="12453" y="11503"/>
                    <a:pt x="12445" y="11506"/>
                    <a:pt x="12439" y="11512"/>
                  </a:cubicBezTo>
                  <a:cubicBezTo>
                    <a:pt x="12381" y="11580"/>
                    <a:pt x="12323" y="11648"/>
                    <a:pt x="12262" y="11716"/>
                  </a:cubicBezTo>
                  <a:cubicBezTo>
                    <a:pt x="12252" y="11726"/>
                    <a:pt x="12256" y="11743"/>
                    <a:pt x="12266" y="11753"/>
                  </a:cubicBezTo>
                  <a:cubicBezTo>
                    <a:pt x="12269" y="11760"/>
                    <a:pt x="12276" y="11760"/>
                    <a:pt x="12282" y="11760"/>
                  </a:cubicBezTo>
                  <a:cubicBezTo>
                    <a:pt x="12290" y="11760"/>
                    <a:pt x="12300" y="11760"/>
                    <a:pt x="12303" y="11753"/>
                  </a:cubicBezTo>
                  <a:cubicBezTo>
                    <a:pt x="12364" y="11685"/>
                    <a:pt x="12425" y="11614"/>
                    <a:pt x="12480" y="11546"/>
                  </a:cubicBezTo>
                  <a:cubicBezTo>
                    <a:pt x="12490" y="11536"/>
                    <a:pt x="12490" y="11519"/>
                    <a:pt x="12476" y="11509"/>
                  </a:cubicBezTo>
                  <a:cubicBezTo>
                    <a:pt x="12472" y="11505"/>
                    <a:pt x="12466" y="11503"/>
                    <a:pt x="12461" y="11503"/>
                  </a:cubicBezTo>
                  <a:close/>
                  <a:moveTo>
                    <a:pt x="2147" y="12048"/>
                  </a:moveTo>
                  <a:cubicBezTo>
                    <a:pt x="2140" y="12048"/>
                    <a:pt x="2132" y="12050"/>
                    <a:pt x="2126" y="12055"/>
                  </a:cubicBezTo>
                  <a:cubicBezTo>
                    <a:pt x="2115" y="12065"/>
                    <a:pt x="2115" y="12083"/>
                    <a:pt x="2129" y="12096"/>
                  </a:cubicBezTo>
                  <a:cubicBezTo>
                    <a:pt x="2193" y="12157"/>
                    <a:pt x="2258" y="12222"/>
                    <a:pt x="2326" y="12279"/>
                  </a:cubicBezTo>
                  <a:cubicBezTo>
                    <a:pt x="2329" y="12286"/>
                    <a:pt x="2336" y="12286"/>
                    <a:pt x="2343" y="12286"/>
                  </a:cubicBezTo>
                  <a:cubicBezTo>
                    <a:pt x="2350" y="12286"/>
                    <a:pt x="2356" y="12283"/>
                    <a:pt x="2363" y="12279"/>
                  </a:cubicBezTo>
                  <a:cubicBezTo>
                    <a:pt x="2373" y="12266"/>
                    <a:pt x="2373" y="12249"/>
                    <a:pt x="2360" y="12238"/>
                  </a:cubicBezTo>
                  <a:cubicBezTo>
                    <a:pt x="2295" y="12181"/>
                    <a:pt x="2231" y="12120"/>
                    <a:pt x="2167" y="12055"/>
                  </a:cubicBezTo>
                  <a:cubicBezTo>
                    <a:pt x="2161" y="12050"/>
                    <a:pt x="2154" y="12048"/>
                    <a:pt x="2147" y="12048"/>
                  </a:cubicBezTo>
                  <a:close/>
                  <a:moveTo>
                    <a:pt x="11908" y="12095"/>
                  </a:moveTo>
                  <a:cubicBezTo>
                    <a:pt x="11901" y="12095"/>
                    <a:pt x="11894" y="12098"/>
                    <a:pt x="11889" y="12103"/>
                  </a:cubicBezTo>
                  <a:cubicBezTo>
                    <a:pt x="11825" y="12164"/>
                    <a:pt x="11760" y="12225"/>
                    <a:pt x="11692" y="12286"/>
                  </a:cubicBezTo>
                  <a:cubicBezTo>
                    <a:pt x="11682" y="12296"/>
                    <a:pt x="11679" y="12313"/>
                    <a:pt x="11689" y="12324"/>
                  </a:cubicBezTo>
                  <a:cubicBezTo>
                    <a:pt x="11696" y="12330"/>
                    <a:pt x="11702" y="12330"/>
                    <a:pt x="11709" y="12330"/>
                  </a:cubicBezTo>
                  <a:cubicBezTo>
                    <a:pt x="11716" y="12330"/>
                    <a:pt x="11723" y="12330"/>
                    <a:pt x="11729" y="12324"/>
                  </a:cubicBezTo>
                  <a:cubicBezTo>
                    <a:pt x="11794" y="12266"/>
                    <a:pt x="11862" y="12205"/>
                    <a:pt x="11926" y="12140"/>
                  </a:cubicBezTo>
                  <a:cubicBezTo>
                    <a:pt x="11936" y="12130"/>
                    <a:pt x="11936" y="12113"/>
                    <a:pt x="11926" y="12103"/>
                  </a:cubicBezTo>
                  <a:cubicBezTo>
                    <a:pt x="11921" y="12098"/>
                    <a:pt x="11914" y="12095"/>
                    <a:pt x="11908" y="12095"/>
                  </a:cubicBezTo>
                  <a:close/>
                  <a:moveTo>
                    <a:pt x="2757" y="12579"/>
                  </a:moveTo>
                  <a:cubicBezTo>
                    <a:pt x="2748" y="12579"/>
                    <a:pt x="2741" y="12582"/>
                    <a:pt x="2737" y="12589"/>
                  </a:cubicBezTo>
                  <a:cubicBezTo>
                    <a:pt x="2726" y="12602"/>
                    <a:pt x="2730" y="12619"/>
                    <a:pt x="2740" y="12629"/>
                  </a:cubicBezTo>
                  <a:cubicBezTo>
                    <a:pt x="2811" y="12683"/>
                    <a:pt x="2886" y="12738"/>
                    <a:pt x="2958" y="12788"/>
                  </a:cubicBezTo>
                  <a:cubicBezTo>
                    <a:pt x="2964" y="12792"/>
                    <a:pt x="2967" y="12796"/>
                    <a:pt x="2974" y="12796"/>
                  </a:cubicBezTo>
                  <a:cubicBezTo>
                    <a:pt x="2981" y="12796"/>
                    <a:pt x="2991" y="12792"/>
                    <a:pt x="2994" y="12782"/>
                  </a:cubicBezTo>
                  <a:cubicBezTo>
                    <a:pt x="3005" y="12772"/>
                    <a:pt x="3002" y="12755"/>
                    <a:pt x="2988" y="12744"/>
                  </a:cubicBezTo>
                  <a:cubicBezTo>
                    <a:pt x="2917" y="12694"/>
                    <a:pt x="2845" y="12639"/>
                    <a:pt x="2774" y="12584"/>
                  </a:cubicBezTo>
                  <a:cubicBezTo>
                    <a:pt x="2769" y="12580"/>
                    <a:pt x="2762" y="12579"/>
                    <a:pt x="2757" y="12579"/>
                  </a:cubicBezTo>
                  <a:close/>
                  <a:moveTo>
                    <a:pt x="11292" y="12620"/>
                  </a:moveTo>
                  <a:cubicBezTo>
                    <a:pt x="11287" y="12620"/>
                    <a:pt x="11282" y="12621"/>
                    <a:pt x="11278" y="12625"/>
                  </a:cubicBezTo>
                  <a:cubicBezTo>
                    <a:pt x="11207" y="12680"/>
                    <a:pt x="11132" y="12734"/>
                    <a:pt x="11060" y="12785"/>
                  </a:cubicBezTo>
                  <a:cubicBezTo>
                    <a:pt x="11047" y="12792"/>
                    <a:pt x="11044" y="12809"/>
                    <a:pt x="11054" y="12822"/>
                  </a:cubicBezTo>
                  <a:cubicBezTo>
                    <a:pt x="11057" y="12829"/>
                    <a:pt x="11068" y="12833"/>
                    <a:pt x="11074" y="12833"/>
                  </a:cubicBezTo>
                  <a:cubicBezTo>
                    <a:pt x="11081" y="12833"/>
                    <a:pt x="11085" y="12833"/>
                    <a:pt x="11091" y="12829"/>
                  </a:cubicBezTo>
                  <a:cubicBezTo>
                    <a:pt x="11162" y="12778"/>
                    <a:pt x="11237" y="12724"/>
                    <a:pt x="11309" y="12670"/>
                  </a:cubicBezTo>
                  <a:cubicBezTo>
                    <a:pt x="11322" y="12659"/>
                    <a:pt x="11322" y="12642"/>
                    <a:pt x="11315" y="12633"/>
                  </a:cubicBezTo>
                  <a:cubicBezTo>
                    <a:pt x="11309" y="12624"/>
                    <a:pt x="11300" y="12620"/>
                    <a:pt x="11292" y="12620"/>
                  </a:cubicBezTo>
                  <a:close/>
                  <a:moveTo>
                    <a:pt x="3425" y="13036"/>
                  </a:moveTo>
                  <a:cubicBezTo>
                    <a:pt x="3416" y="13036"/>
                    <a:pt x="3407" y="13041"/>
                    <a:pt x="3402" y="13050"/>
                  </a:cubicBezTo>
                  <a:cubicBezTo>
                    <a:pt x="3395" y="13064"/>
                    <a:pt x="3398" y="13081"/>
                    <a:pt x="3412" y="13087"/>
                  </a:cubicBezTo>
                  <a:cubicBezTo>
                    <a:pt x="3487" y="13134"/>
                    <a:pt x="3565" y="13179"/>
                    <a:pt x="3646" y="13223"/>
                  </a:cubicBezTo>
                  <a:cubicBezTo>
                    <a:pt x="3650" y="13227"/>
                    <a:pt x="3653" y="13227"/>
                    <a:pt x="3660" y="13227"/>
                  </a:cubicBezTo>
                  <a:cubicBezTo>
                    <a:pt x="3666" y="13227"/>
                    <a:pt x="3677" y="13223"/>
                    <a:pt x="3684" y="13213"/>
                  </a:cubicBezTo>
                  <a:cubicBezTo>
                    <a:pt x="3691" y="13200"/>
                    <a:pt x="3684" y="13183"/>
                    <a:pt x="3671" y="13175"/>
                  </a:cubicBezTo>
                  <a:cubicBezTo>
                    <a:pt x="3592" y="13131"/>
                    <a:pt x="3514" y="13087"/>
                    <a:pt x="3439" y="13040"/>
                  </a:cubicBezTo>
                  <a:cubicBezTo>
                    <a:pt x="3435" y="13037"/>
                    <a:pt x="3430" y="13036"/>
                    <a:pt x="3425" y="13036"/>
                  </a:cubicBezTo>
                  <a:close/>
                  <a:moveTo>
                    <a:pt x="10621" y="13070"/>
                  </a:moveTo>
                  <a:cubicBezTo>
                    <a:pt x="10617" y="13070"/>
                    <a:pt x="10612" y="13071"/>
                    <a:pt x="10609" y="13073"/>
                  </a:cubicBezTo>
                  <a:cubicBezTo>
                    <a:pt x="10531" y="13121"/>
                    <a:pt x="10453" y="13165"/>
                    <a:pt x="10375" y="13206"/>
                  </a:cubicBezTo>
                  <a:cubicBezTo>
                    <a:pt x="10361" y="13213"/>
                    <a:pt x="10358" y="13230"/>
                    <a:pt x="10365" y="13244"/>
                  </a:cubicBezTo>
                  <a:cubicBezTo>
                    <a:pt x="10368" y="13253"/>
                    <a:pt x="10378" y="13257"/>
                    <a:pt x="10388" y="13257"/>
                  </a:cubicBezTo>
                  <a:cubicBezTo>
                    <a:pt x="10392" y="13257"/>
                    <a:pt x="10396" y="13257"/>
                    <a:pt x="10399" y="13253"/>
                  </a:cubicBezTo>
                  <a:cubicBezTo>
                    <a:pt x="10480" y="13213"/>
                    <a:pt x="10558" y="13169"/>
                    <a:pt x="10637" y="13121"/>
                  </a:cubicBezTo>
                  <a:cubicBezTo>
                    <a:pt x="10650" y="13114"/>
                    <a:pt x="10653" y="13098"/>
                    <a:pt x="10646" y="13084"/>
                  </a:cubicBezTo>
                  <a:cubicBezTo>
                    <a:pt x="10640" y="13075"/>
                    <a:pt x="10630" y="13070"/>
                    <a:pt x="10621" y="13070"/>
                  </a:cubicBezTo>
                  <a:close/>
                  <a:moveTo>
                    <a:pt x="4142" y="13415"/>
                  </a:moveTo>
                  <a:cubicBezTo>
                    <a:pt x="4132" y="13415"/>
                    <a:pt x="4120" y="13420"/>
                    <a:pt x="4115" y="13430"/>
                  </a:cubicBezTo>
                  <a:cubicBezTo>
                    <a:pt x="4111" y="13444"/>
                    <a:pt x="4115" y="13460"/>
                    <a:pt x="4128" y="13468"/>
                  </a:cubicBezTo>
                  <a:cubicBezTo>
                    <a:pt x="4210" y="13505"/>
                    <a:pt x="4295" y="13539"/>
                    <a:pt x="4379" y="13576"/>
                  </a:cubicBezTo>
                  <a:lnTo>
                    <a:pt x="4390" y="13576"/>
                  </a:lnTo>
                  <a:cubicBezTo>
                    <a:pt x="4400" y="13576"/>
                    <a:pt x="4410" y="13570"/>
                    <a:pt x="4414" y="13559"/>
                  </a:cubicBezTo>
                  <a:cubicBezTo>
                    <a:pt x="4420" y="13546"/>
                    <a:pt x="4414" y="13532"/>
                    <a:pt x="4400" y="13526"/>
                  </a:cubicBezTo>
                  <a:cubicBezTo>
                    <a:pt x="4315" y="13491"/>
                    <a:pt x="4234" y="13454"/>
                    <a:pt x="4152" y="13416"/>
                  </a:cubicBezTo>
                  <a:cubicBezTo>
                    <a:pt x="4149" y="13416"/>
                    <a:pt x="4146" y="13415"/>
                    <a:pt x="4142" y="13415"/>
                  </a:cubicBezTo>
                  <a:close/>
                  <a:moveTo>
                    <a:pt x="9905" y="13441"/>
                  </a:moveTo>
                  <a:cubicBezTo>
                    <a:pt x="9901" y="13441"/>
                    <a:pt x="9897" y="13442"/>
                    <a:pt x="9893" y="13444"/>
                  </a:cubicBezTo>
                  <a:cubicBezTo>
                    <a:pt x="9811" y="13481"/>
                    <a:pt x="9730" y="13515"/>
                    <a:pt x="9645" y="13549"/>
                  </a:cubicBezTo>
                  <a:cubicBezTo>
                    <a:pt x="9631" y="13556"/>
                    <a:pt x="9625" y="13570"/>
                    <a:pt x="9631" y="13583"/>
                  </a:cubicBezTo>
                  <a:cubicBezTo>
                    <a:pt x="9635" y="13593"/>
                    <a:pt x="9645" y="13600"/>
                    <a:pt x="9655" y="13600"/>
                  </a:cubicBezTo>
                  <a:lnTo>
                    <a:pt x="9666" y="13600"/>
                  </a:lnTo>
                  <a:cubicBezTo>
                    <a:pt x="9750" y="13566"/>
                    <a:pt x="9832" y="13529"/>
                    <a:pt x="9913" y="13495"/>
                  </a:cubicBezTo>
                  <a:cubicBezTo>
                    <a:pt x="9927" y="13488"/>
                    <a:pt x="9934" y="13471"/>
                    <a:pt x="9927" y="13457"/>
                  </a:cubicBezTo>
                  <a:cubicBezTo>
                    <a:pt x="9925" y="13448"/>
                    <a:pt x="9915" y="13441"/>
                    <a:pt x="9905" y="13441"/>
                  </a:cubicBezTo>
                  <a:close/>
                  <a:moveTo>
                    <a:pt x="4898" y="13708"/>
                  </a:moveTo>
                  <a:cubicBezTo>
                    <a:pt x="4887" y="13708"/>
                    <a:pt x="4875" y="13715"/>
                    <a:pt x="4872" y="13725"/>
                  </a:cubicBezTo>
                  <a:cubicBezTo>
                    <a:pt x="4865" y="13742"/>
                    <a:pt x="4876" y="13756"/>
                    <a:pt x="4889" y="13759"/>
                  </a:cubicBezTo>
                  <a:cubicBezTo>
                    <a:pt x="4974" y="13790"/>
                    <a:pt x="5062" y="13814"/>
                    <a:pt x="5147" y="13838"/>
                  </a:cubicBezTo>
                  <a:cubicBezTo>
                    <a:pt x="5150" y="13841"/>
                    <a:pt x="5153" y="13841"/>
                    <a:pt x="5153" y="13841"/>
                  </a:cubicBezTo>
                  <a:cubicBezTo>
                    <a:pt x="5167" y="13841"/>
                    <a:pt x="5178" y="13831"/>
                    <a:pt x="5181" y="13820"/>
                  </a:cubicBezTo>
                  <a:cubicBezTo>
                    <a:pt x="5184" y="13807"/>
                    <a:pt x="5178" y="13790"/>
                    <a:pt x="5161" y="13786"/>
                  </a:cubicBezTo>
                  <a:cubicBezTo>
                    <a:pt x="5076" y="13763"/>
                    <a:pt x="4990" y="13736"/>
                    <a:pt x="4906" y="13709"/>
                  </a:cubicBezTo>
                  <a:cubicBezTo>
                    <a:pt x="4903" y="13708"/>
                    <a:pt x="4901" y="13708"/>
                    <a:pt x="4898" y="13708"/>
                  </a:cubicBezTo>
                  <a:close/>
                  <a:moveTo>
                    <a:pt x="9147" y="13728"/>
                  </a:moveTo>
                  <a:cubicBezTo>
                    <a:pt x="9144" y="13728"/>
                    <a:pt x="9142" y="13728"/>
                    <a:pt x="9139" y="13729"/>
                  </a:cubicBezTo>
                  <a:cubicBezTo>
                    <a:pt x="9054" y="13756"/>
                    <a:pt x="8970" y="13780"/>
                    <a:pt x="8881" y="13803"/>
                  </a:cubicBezTo>
                  <a:cubicBezTo>
                    <a:pt x="8868" y="13807"/>
                    <a:pt x="8857" y="13824"/>
                    <a:pt x="8861" y="13838"/>
                  </a:cubicBezTo>
                  <a:cubicBezTo>
                    <a:pt x="8865" y="13847"/>
                    <a:pt x="8874" y="13858"/>
                    <a:pt x="8888" y="13858"/>
                  </a:cubicBezTo>
                  <a:cubicBezTo>
                    <a:pt x="8891" y="13858"/>
                    <a:pt x="8891" y="13858"/>
                    <a:pt x="8895" y="13855"/>
                  </a:cubicBezTo>
                  <a:cubicBezTo>
                    <a:pt x="8983" y="13831"/>
                    <a:pt x="9072" y="13807"/>
                    <a:pt x="9156" y="13780"/>
                  </a:cubicBezTo>
                  <a:cubicBezTo>
                    <a:pt x="9170" y="13776"/>
                    <a:pt x="9177" y="13759"/>
                    <a:pt x="9173" y="13746"/>
                  </a:cubicBezTo>
                  <a:cubicBezTo>
                    <a:pt x="9171" y="13735"/>
                    <a:pt x="9159" y="13728"/>
                    <a:pt x="9147" y="13728"/>
                  </a:cubicBezTo>
                  <a:close/>
                  <a:moveTo>
                    <a:pt x="5680" y="13912"/>
                  </a:moveTo>
                  <a:cubicBezTo>
                    <a:pt x="5666" y="13912"/>
                    <a:pt x="5656" y="13921"/>
                    <a:pt x="5653" y="13933"/>
                  </a:cubicBezTo>
                  <a:cubicBezTo>
                    <a:pt x="5650" y="13946"/>
                    <a:pt x="5659" y="13963"/>
                    <a:pt x="5673" y="13963"/>
                  </a:cubicBezTo>
                  <a:cubicBezTo>
                    <a:pt x="5761" y="13980"/>
                    <a:pt x="5850" y="13997"/>
                    <a:pt x="5941" y="14010"/>
                  </a:cubicBezTo>
                  <a:cubicBezTo>
                    <a:pt x="5941" y="14014"/>
                    <a:pt x="5945" y="14014"/>
                    <a:pt x="5945" y="14014"/>
                  </a:cubicBezTo>
                  <a:cubicBezTo>
                    <a:pt x="5958" y="14014"/>
                    <a:pt x="5968" y="14004"/>
                    <a:pt x="5972" y="13990"/>
                  </a:cubicBezTo>
                  <a:cubicBezTo>
                    <a:pt x="5975" y="13977"/>
                    <a:pt x="5965" y="13960"/>
                    <a:pt x="5948" y="13960"/>
                  </a:cubicBezTo>
                  <a:cubicBezTo>
                    <a:pt x="5860" y="13946"/>
                    <a:pt x="5772" y="13929"/>
                    <a:pt x="5687" y="13913"/>
                  </a:cubicBezTo>
                  <a:cubicBezTo>
                    <a:pt x="5685" y="13912"/>
                    <a:pt x="5682" y="13912"/>
                    <a:pt x="5680" y="13912"/>
                  </a:cubicBezTo>
                  <a:close/>
                  <a:moveTo>
                    <a:pt x="8364" y="13922"/>
                  </a:moveTo>
                  <a:cubicBezTo>
                    <a:pt x="8362" y="13922"/>
                    <a:pt x="8360" y="13922"/>
                    <a:pt x="8359" y="13922"/>
                  </a:cubicBezTo>
                  <a:cubicBezTo>
                    <a:pt x="8270" y="13939"/>
                    <a:pt x="8179" y="13957"/>
                    <a:pt x="8091" y="13970"/>
                  </a:cubicBezTo>
                  <a:cubicBezTo>
                    <a:pt x="8077" y="13970"/>
                    <a:pt x="8066" y="13983"/>
                    <a:pt x="8070" y="14001"/>
                  </a:cubicBezTo>
                  <a:cubicBezTo>
                    <a:pt x="8070" y="14010"/>
                    <a:pt x="8083" y="14021"/>
                    <a:pt x="8097" y="14021"/>
                  </a:cubicBezTo>
                  <a:lnTo>
                    <a:pt x="8100" y="14021"/>
                  </a:lnTo>
                  <a:cubicBezTo>
                    <a:pt x="8188" y="14007"/>
                    <a:pt x="8277" y="13994"/>
                    <a:pt x="8368" y="13977"/>
                  </a:cubicBezTo>
                  <a:cubicBezTo>
                    <a:pt x="8382" y="13974"/>
                    <a:pt x="8392" y="13960"/>
                    <a:pt x="8389" y="13946"/>
                  </a:cubicBezTo>
                  <a:cubicBezTo>
                    <a:pt x="8386" y="13931"/>
                    <a:pt x="8375" y="13922"/>
                    <a:pt x="8364" y="13922"/>
                  </a:cubicBezTo>
                  <a:close/>
                  <a:moveTo>
                    <a:pt x="6485" y="14021"/>
                  </a:moveTo>
                  <a:cubicBezTo>
                    <a:pt x="6471" y="14021"/>
                    <a:pt x="6454" y="14031"/>
                    <a:pt x="6454" y="14048"/>
                  </a:cubicBezTo>
                  <a:cubicBezTo>
                    <a:pt x="6454" y="14062"/>
                    <a:pt x="6464" y="14075"/>
                    <a:pt x="6477" y="14075"/>
                  </a:cubicBezTo>
                  <a:cubicBezTo>
                    <a:pt x="6569" y="14082"/>
                    <a:pt x="6657" y="14089"/>
                    <a:pt x="6750" y="14092"/>
                  </a:cubicBezTo>
                  <a:cubicBezTo>
                    <a:pt x="6767" y="14092"/>
                    <a:pt x="6776" y="14082"/>
                    <a:pt x="6776" y="14068"/>
                  </a:cubicBezTo>
                  <a:cubicBezTo>
                    <a:pt x="6776" y="14051"/>
                    <a:pt x="6767" y="14038"/>
                    <a:pt x="6753" y="14038"/>
                  </a:cubicBezTo>
                  <a:cubicBezTo>
                    <a:pt x="6661" y="14035"/>
                    <a:pt x="6573" y="14031"/>
                    <a:pt x="6485" y="14021"/>
                  </a:cubicBezTo>
                  <a:close/>
                  <a:moveTo>
                    <a:pt x="7562" y="14027"/>
                  </a:moveTo>
                  <a:cubicBezTo>
                    <a:pt x="7560" y="14027"/>
                    <a:pt x="7559" y="14027"/>
                    <a:pt x="7557" y="14027"/>
                  </a:cubicBezTo>
                  <a:cubicBezTo>
                    <a:pt x="7469" y="14035"/>
                    <a:pt x="7378" y="14038"/>
                    <a:pt x="7289" y="14041"/>
                  </a:cubicBezTo>
                  <a:cubicBezTo>
                    <a:pt x="7276" y="14041"/>
                    <a:pt x="7262" y="14055"/>
                    <a:pt x="7262" y="14068"/>
                  </a:cubicBezTo>
                  <a:cubicBezTo>
                    <a:pt x="7262" y="14082"/>
                    <a:pt x="7276" y="14096"/>
                    <a:pt x="7289" y="14096"/>
                  </a:cubicBezTo>
                  <a:lnTo>
                    <a:pt x="7292" y="14096"/>
                  </a:lnTo>
                  <a:cubicBezTo>
                    <a:pt x="7381" y="14092"/>
                    <a:pt x="7472" y="14089"/>
                    <a:pt x="7561" y="14082"/>
                  </a:cubicBezTo>
                  <a:cubicBezTo>
                    <a:pt x="7577" y="14079"/>
                    <a:pt x="7588" y="14068"/>
                    <a:pt x="7588" y="14051"/>
                  </a:cubicBezTo>
                  <a:cubicBezTo>
                    <a:pt x="7585" y="14039"/>
                    <a:pt x="7576" y="14027"/>
                    <a:pt x="7562" y="14027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3090;p59">
              <a:extLst>
                <a:ext uri="{FF2B5EF4-FFF2-40B4-BE49-F238E27FC236}">
                  <a16:creationId xmlns:a16="http://schemas.microsoft.com/office/drawing/2014/main" id="{E78D34A3-EC55-4977-A832-78F2722EF625}"/>
                </a:ext>
              </a:extLst>
            </p:cNvPr>
            <p:cNvSpPr/>
            <p:nvPr/>
          </p:nvSpPr>
          <p:spPr>
            <a:xfrm>
              <a:off x="7479150" y="3604200"/>
              <a:ext cx="262950" cy="262950"/>
            </a:xfrm>
            <a:custGeom>
              <a:avLst/>
              <a:gdLst/>
              <a:ahLst/>
              <a:cxnLst/>
              <a:rect l="l" t="t" r="r" b="b"/>
              <a:pathLst>
                <a:path w="10518" h="10518" extrusionOk="0">
                  <a:moveTo>
                    <a:pt x="5157" y="1"/>
                  </a:moveTo>
                  <a:cubicBezTo>
                    <a:pt x="5065" y="4"/>
                    <a:pt x="4974" y="7"/>
                    <a:pt x="4885" y="15"/>
                  </a:cubicBezTo>
                  <a:cubicBezTo>
                    <a:pt x="4872" y="15"/>
                    <a:pt x="4858" y="28"/>
                    <a:pt x="4862" y="42"/>
                  </a:cubicBezTo>
                  <a:cubicBezTo>
                    <a:pt x="4862" y="55"/>
                    <a:pt x="4876" y="65"/>
                    <a:pt x="4889" y="65"/>
                  </a:cubicBezTo>
                  <a:cubicBezTo>
                    <a:pt x="4977" y="62"/>
                    <a:pt x="5069" y="55"/>
                    <a:pt x="5157" y="55"/>
                  </a:cubicBezTo>
                  <a:cubicBezTo>
                    <a:pt x="5175" y="55"/>
                    <a:pt x="5184" y="42"/>
                    <a:pt x="5184" y="28"/>
                  </a:cubicBezTo>
                  <a:cubicBezTo>
                    <a:pt x="5184" y="11"/>
                    <a:pt x="5170" y="1"/>
                    <a:pt x="5157" y="1"/>
                  </a:cubicBezTo>
                  <a:close/>
                  <a:moveTo>
                    <a:pt x="5695" y="17"/>
                  </a:moveTo>
                  <a:cubicBezTo>
                    <a:pt x="5681" y="17"/>
                    <a:pt x="5670" y="29"/>
                    <a:pt x="5670" y="42"/>
                  </a:cubicBezTo>
                  <a:cubicBezTo>
                    <a:pt x="5670" y="59"/>
                    <a:pt x="5680" y="72"/>
                    <a:pt x="5694" y="72"/>
                  </a:cubicBezTo>
                  <a:cubicBezTo>
                    <a:pt x="5782" y="79"/>
                    <a:pt x="5874" y="89"/>
                    <a:pt x="5962" y="103"/>
                  </a:cubicBezTo>
                  <a:lnTo>
                    <a:pt x="5965" y="103"/>
                  </a:lnTo>
                  <a:cubicBezTo>
                    <a:pt x="5979" y="103"/>
                    <a:pt x="5989" y="92"/>
                    <a:pt x="5993" y="79"/>
                  </a:cubicBezTo>
                  <a:cubicBezTo>
                    <a:pt x="5993" y="62"/>
                    <a:pt x="5982" y="48"/>
                    <a:pt x="5969" y="48"/>
                  </a:cubicBezTo>
                  <a:cubicBezTo>
                    <a:pt x="5880" y="35"/>
                    <a:pt x="5789" y="24"/>
                    <a:pt x="5700" y="18"/>
                  </a:cubicBezTo>
                  <a:cubicBezTo>
                    <a:pt x="5698" y="18"/>
                    <a:pt x="5697" y="17"/>
                    <a:pt x="5695" y="17"/>
                  </a:cubicBezTo>
                  <a:close/>
                  <a:moveTo>
                    <a:pt x="4355" y="78"/>
                  </a:moveTo>
                  <a:cubicBezTo>
                    <a:pt x="4353" y="78"/>
                    <a:pt x="4351" y="79"/>
                    <a:pt x="4349" y="79"/>
                  </a:cubicBezTo>
                  <a:cubicBezTo>
                    <a:pt x="4258" y="92"/>
                    <a:pt x="4169" y="112"/>
                    <a:pt x="4081" y="133"/>
                  </a:cubicBezTo>
                  <a:cubicBezTo>
                    <a:pt x="4067" y="137"/>
                    <a:pt x="4058" y="150"/>
                    <a:pt x="4061" y="164"/>
                  </a:cubicBezTo>
                  <a:cubicBezTo>
                    <a:pt x="4064" y="178"/>
                    <a:pt x="4075" y="184"/>
                    <a:pt x="4088" y="184"/>
                  </a:cubicBezTo>
                  <a:lnTo>
                    <a:pt x="4095" y="184"/>
                  </a:lnTo>
                  <a:cubicBezTo>
                    <a:pt x="4180" y="164"/>
                    <a:pt x="4268" y="147"/>
                    <a:pt x="4356" y="133"/>
                  </a:cubicBezTo>
                  <a:cubicBezTo>
                    <a:pt x="4373" y="130"/>
                    <a:pt x="4383" y="117"/>
                    <a:pt x="4380" y="99"/>
                  </a:cubicBezTo>
                  <a:cubicBezTo>
                    <a:pt x="4377" y="87"/>
                    <a:pt x="4366" y="78"/>
                    <a:pt x="4355" y="78"/>
                  </a:cubicBezTo>
                  <a:close/>
                  <a:moveTo>
                    <a:pt x="6496" y="146"/>
                  </a:moveTo>
                  <a:cubicBezTo>
                    <a:pt x="6484" y="146"/>
                    <a:pt x="6470" y="155"/>
                    <a:pt x="6468" y="167"/>
                  </a:cubicBezTo>
                  <a:cubicBezTo>
                    <a:pt x="6464" y="181"/>
                    <a:pt x="6474" y="198"/>
                    <a:pt x="6488" y="201"/>
                  </a:cubicBezTo>
                  <a:cubicBezTo>
                    <a:pt x="6576" y="222"/>
                    <a:pt x="6661" y="245"/>
                    <a:pt x="6749" y="269"/>
                  </a:cubicBezTo>
                  <a:cubicBezTo>
                    <a:pt x="6749" y="272"/>
                    <a:pt x="6753" y="272"/>
                    <a:pt x="6756" y="272"/>
                  </a:cubicBezTo>
                  <a:cubicBezTo>
                    <a:pt x="6767" y="272"/>
                    <a:pt x="6776" y="262"/>
                    <a:pt x="6780" y="252"/>
                  </a:cubicBezTo>
                  <a:cubicBezTo>
                    <a:pt x="6787" y="239"/>
                    <a:pt x="6776" y="222"/>
                    <a:pt x="6763" y="218"/>
                  </a:cubicBezTo>
                  <a:cubicBezTo>
                    <a:pt x="6678" y="194"/>
                    <a:pt x="6590" y="170"/>
                    <a:pt x="6502" y="147"/>
                  </a:cubicBezTo>
                  <a:cubicBezTo>
                    <a:pt x="6500" y="146"/>
                    <a:pt x="6498" y="146"/>
                    <a:pt x="6496" y="146"/>
                  </a:cubicBezTo>
                  <a:close/>
                  <a:moveTo>
                    <a:pt x="3569" y="278"/>
                  </a:moveTo>
                  <a:cubicBezTo>
                    <a:pt x="3567" y="278"/>
                    <a:pt x="3564" y="279"/>
                    <a:pt x="3561" y="279"/>
                  </a:cubicBezTo>
                  <a:cubicBezTo>
                    <a:pt x="3473" y="310"/>
                    <a:pt x="3389" y="341"/>
                    <a:pt x="3307" y="374"/>
                  </a:cubicBezTo>
                  <a:cubicBezTo>
                    <a:pt x="3293" y="381"/>
                    <a:pt x="3287" y="394"/>
                    <a:pt x="3290" y="408"/>
                  </a:cubicBezTo>
                  <a:cubicBezTo>
                    <a:pt x="3293" y="418"/>
                    <a:pt x="3304" y="425"/>
                    <a:pt x="3317" y="425"/>
                  </a:cubicBezTo>
                  <a:lnTo>
                    <a:pt x="3328" y="425"/>
                  </a:lnTo>
                  <a:cubicBezTo>
                    <a:pt x="3409" y="391"/>
                    <a:pt x="3494" y="361"/>
                    <a:pt x="3578" y="330"/>
                  </a:cubicBezTo>
                  <a:cubicBezTo>
                    <a:pt x="3592" y="327"/>
                    <a:pt x="3599" y="310"/>
                    <a:pt x="3596" y="296"/>
                  </a:cubicBezTo>
                  <a:cubicBezTo>
                    <a:pt x="3590" y="285"/>
                    <a:pt x="3580" y="278"/>
                    <a:pt x="3569" y="278"/>
                  </a:cubicBezTo>
                  <a:close/>
                  <a:moveTo>
                    <a:pt x="7264" y="399"/>
                  </a:moveTo>
                  <a:cubicBezTo>
                    <a:pt x="7253" y="399"/>
                    <a:pt x="7243" y="405"/>
                    <a:pt x="7238" y="415"/>
                  </a:cubicBezTo>
                  <a:cubicBezTo>
                    <a:pt x="7235" y="429"/>
                    <a:pt x="7238" y="446"/>
                    <a:pt x="7255" y="449"/>
                  </a:cubicBezTo>
                  <a:cubicBezTo>
                    <a:pt x="7337" y="483"/>
                    <a:pt x="7418" y="520"/>
                    <a:pt x="7500" y="561"/>
                  </a:cubicBezTo>
                  <a:lnTo>
                    <a:pt x="7510" y="561"/>
                  </a:lnTo>
                  <a:cubicBezTo>
                    <a:pt x="7520" y="561"/>
                    <a:pt x="7530" y="557"/>
                    <a:pt x="7533" y="548"/>
                  </a:cubicBezTo>
                  <a:cubicBezTo>
                    <a:pt x="7541" y="534"/>
                    <a:pt x="7537" y="517"/>
                    <a:pt x="7523" y="510"/>
                  </a:cubicBezTo>
                  <a:cubicBezTo>
                    <a:pt x="7442" y="473"/>
                    <a:pt x="7357" y="435"/>
                    <a:pt x="7276" y="402"/>
                  </a:cubicBezTo>
                  <a:cubicBezTo>
                    <a:pt x="7272" y="400"/>
                    <a:pt x="7268" y="399"/>
                    <a:pt x="7264" y="399"/>
                  </a:cubicBezTo>
                  <a:close/>
                  <a:moveTo>
                    <a:pt x="2826" y="598"/>
                  </a:moveTo>
                  <a:cubicBezTo>
                    <a:pt x="2822" y="598"/>
                    <a:pt x="2818" y="599"/>
                    <a:pt x="2815" y="601"/>
                  </a:cubicBezTo>
                  <a:cubicBezTo>
                    <a:pt x="2734" y="642"/>
                    <a:pt x="2655" y="687"/>
                    <a:pt x="2577" y="734"/>
                  </a:cubicBezTo>
                  <a:cubicBezTo>
                    <a:pt x="2563" y="741"/>
                    <a:pt x="2560" y="758"/>
                    <a:pt x="2567" y="772"/>
                  </a:cubicBezTo>
                  <a:cubicBezTo>
                    <a:pt x="2574" y="778"/>
                    <a:pt x="2580" y="785"/>
                    <a:pt x="2591" y="785"/>
                  </a:cubicBezTo>
                  <a:cubicBezTo>
                    <a:pt x="2594" y="785"/>
                    <a:pt x="2601" y="781"/>
                    <a:pt x="2604" y="781"/>
                  </a:cubicBezTo>
                  <a:cubicBezTo>
                    <a:pt x="2682" y="734"/>
                    <a:pt x="2760" y="690"/>
                    <a:pt x="2839" y="649"/>
                  </a:cubicBezTo>
                  <a:cubicBezTo>
                    <a:pt x="2853" y="642"/>
                    <a:pt x="2856" y="626"/>
                    <a:pt x="2848" y="612"/>
                  </a:cubicBezTo>
                  <a:cubicBezTo>
                    <a:pt x="2844" y="603"/>
                    <a:pt x="2835" y="598"/>
                    <a:pt x="2826" y="598"/>
                  </a:cubicBezTo>
                  <a:close/>
                  <a:moveTo>
                    <a:pt x="7985" y="765"/>
                  </a:moveTo>
                  <a:cubicBezTo>
                    <a:pt x="7976" y="765"/>
                    <a:pt x="7968" y="769"/>
                    <a:pt x="7961" y="778"/>
                  </a:cubicBezTo>
                  <a:cubicBezTo>
                    <a:pt x="7954" y="792"/>
                    <a:pt x="7958" y="809"/>
                    <a:pt x="7972" y="816"/>
                  </a:cubicBezTo>
                  <a:cubicBezTo>
                    <a:pt x="8047" y="863"/>
                    <a:pt x="8124" y="911"/>
                    <a:pt x="8196" y="961"/>
                  </a:cubicBezTo>
                  <a:cubicBezTo>
                    <a:pt x="8202" y="965"/>
                    <a:pt x="8205" y="965"/>
                    <a:pt x="8213" y="965"/>
                  </a:cubicBezTo>
                  <a:cubicBezTo>
                    <a:pt x="8219" y="965"/>
                    <a:pt x="8230" y="961"/>
                    <a:pt x="8233" y="955"/>
                  </a:cubicBezTo>
                  <a:cubicBezTo>
                    <a:pt x="8243" y="941"/>
                    <a:pt x="8240" y="924"/>
                    <a:pt x="8226" y="917"/>
                  </a:cubicBezTo>
                  <a:cubicBezTo>
                    <a:pt x="8155" y="866"/>
                    <a:pt x="8077" y="816"/>
                    <a:pt x="7998" y="768"/>
                  </a:cubicBezTo>
                  <a:cubicBezTo>
                    <a:pt x="7994" y="766"/>
                    <a:pt x="7989" y="765"/>
                    <a:pt x="7985" y="765"/>
                  </a:cubicBezTo>
                  <a:close/>
                  <a:moveTo>
                    <a:pt x="2141" y="1029"/>
                  </a:moveTo>
                  <a:cubicBezTo>
                    <a:pt x="2136" y="1029"/>
                    <a:pt x="2131" y="1030"/>
                    <a:pt x="2126" y="1033"/>
                  </a:cubicBezTo>
                  <a:cubicBezTo>
                    <a:pt x="2054" y="1087"/>
                    <a:pt x="1983" y="1145"/>
                    <a:pt x="1911" y="1203"/>
                  </a:cubicBezTo>
                  <a:cubicBezTo>
                    <a:pt x="1902" y="1209"/>
                    <a:pt x="1898" y="1226"/>
                    <a:pt x="1908" y="1240"/>
                  </a:cubicBezTo>
                  <a:cubicBezTo>
                    <a:pt x="1916" y="1247"/>
                    <a:pt x="1922" y="1250"/>
                    <a:pt x="1929" y="1250"/>
                  </a:cubicBezTo>
                  <a:cubicBezTo>
                    <a:pt x="1936" y="1250"/>
                    <a:pt x="1942" y="1247"/>
                    <a:pt x="1946" y="1243"/>
                  </a:cubicBezTo>
                  <a:cubicBezTo>
                    <a:pt x="2017" y="1185"/>
                    <a:pt x="2088" y="1131"/>
                    <a:pt x="2160" y="1077"/>
                  </a:cubicBezTo>
                  <a:cubicBezTo>
                    <a:pt x="2170" y="1070"/>
                    <a:pt x="2173" y="1054"/>
                    <a:pt x="2163" y="1040"/>
                  </a:cubicBezTo>
                  <a:cubicBezTo>
                    <a:pt x="2159" y="1033"/>
                    <a:pt x="2150" y="1029"/>
                    <a:pt x="2141" y="1029"/>
                  </a:cubicBezTo>
                  <a:close/>
                  <a:moveTo>
                    <a:pt x="8640" y="1240"/>
                  </a:moveTo>
                  <a:cubicBezTo>
                    <a:pt x="8633" y="1240"/>
                    <a:pt x="8625" y="1243"/>
                    <a:pt x="8620" y="1250"/>
                  </a:cubicBezTo>
                  <a:cubicBezTo>
                    <a:pt x="8610" y="1260"/>
                    <a:pt x="8613" y="1278"/>
                    <a:pt x="8623" y="1287"/>
                  </a:cubicBezTo>
                  <a:cubicBezTo>
                    <a:pt x="8691" y="1345"/>
                    <a:pt x="8759" y="1406"/>
                    <a:pt x="8824" y="1467"/>
                  </a:cubicBezTo>
                  <a:cubicBezTo>
                    <a:pt x="8827" y="1471"/>
                    <a:pt x="8834" y="1474"/>
                    <a:pt x="8841" y="1474"/>
                  </a:cubicBezTo>
                  <a:cubicBezTo>
                    <a:pt x="8851" y="1474"/>
                    <a:pt x="8857" y="1471"/>
                    <a:pt x="8861" y="1464"/>
                  </a:cubicBezTo>
                  <a:cubicBezTo>
                    <a:pt x="8871" y="1454"/>
                    <a:pt x="8871" y="1436"/>
                    <a:pt x="8861" y="1427"/>
                  </a:cubicBezTo>
                  <a:cubicBezTo>
                    <a:pt x="8793" y="1366"/>
                    <a:pt x="8725" y="1304"/>
                    <a:pt x="8658" y="1247"/>
                  </a:cubicBezTo>
                  <a:cubicBezTo>
                    <a:pt x="8653" y="1242"/>
                    <a:pt x="8646" y="1240"/>
                    <a:pt x="8640" y="1240"/>
                  </a:cubicBezTo>
                  <a:close/>
                  <a:moveTo>
                    <a:pt x="1532" y="1558"/>
                  </a:moveTo>
                  <a:cubicBezTo>
                    <a:pt x="1524" y="1558"/>
                    <a:pt x="1517" y="1562"/>
                    <a:pt x="1511" y="1569"/>
                  </a:cubicBezTo>
                  <a:cubicBezTo>
                    <a:pt x="1450" y="1634"/>
                    <a:pt x="1386" y="1698"/>
                    <a:pt x="1328" y="1766"/>
                  </a:cubicBezTo>
                  <a:cubicBezTo>
                    <a:pt x="1318" y="1776"/>
                    <a:pt x="1318" y="1793"/>
                    <a:pt x="1328" y="1803"/>
                  </a:cubicBezTo>
                  <a:cubicBezTo>
                    <a:pt x="1335" y="1807"/>
                    <a:pt x="1341" y="1810"/>
                    <a:pt x="1348" y="1810"/>
                  </a:cubicBezTo>
                  <a:cubicBezTo>
                    <a:pt x="1355" y="1810"/>
                    <a:pt x="1362" y="1807"/>
                    <a:pt x="1369" y="1800"/>
                  </a:cubicBezTo>
                  <a:cubicBezTo>
                    <a:pt x="1427" y="1735"/>
                    <a:pt x="1488" y="1668"/>
                    <a:pt x="1552" y="1607"/>
                  </a:cubicBezTo>
                  <a:cubicBezTo>
                    <a:pt x="1562" y="1596"/>
                    <a:pt x="1562" y="1579"/>
                    <a:pt x="1552" y="1566"/>
                  </a:cubicBezTo>
                  <a:cubicBezTo>
                    <a:pt x="1546" y="1561"/>
                    <a:pt x="1539" y="1558"/>
                    <a:pt x="1532" y="1558"/>
                  </a:cubicBezTo>
                  <a:close/>
                  <a:moveTo>
                    <a:pt x="9218" y="1810"/>
                  </a:moveTo>
                  <a:cubicBezTo>
                    <a:pt x="9212" y="1810"/>
                    <a:pt x="9204" y="1812"/>
                    <a:pt x="9197" y="1817"/>
                  </a:cubicBezTo>
                  <a:cubicBezTo>
                    <a:pt x="9187" y="1823"/>
                    <a:pt x="9187" y="1844"/>
                    <a:pt x="9194" y="1854"/>
                  </a:cubicBezTo>
                  <a:cubicBezTo>
                    <a:pt x="9255" y="1922"/>
                    <a:pt x="9313" y="1990"/>
                    <a:pt x="9366" y="2061"/>
                  </a:cubicBezTo>
                  <a:cubicBezTo>
                    <a:pt x="9371" y="2068"/>
                    <a:pt x="9380" y="2072"/>
                    <a:pt x="9387" y="2072"/>
                  </a:cubicBezTo>
                  <a:cubicBezTo>
                    <a:pt x="9394" y="2072"/>
                    <a:pt x="9397" y="2068"/>
                    <a:pt x="9404" y="2065"/>
                  </a:cubicBezTo>
                  <a:cubicBezTo>
                    <a:pt x="9415" y="2058"/>
                    <a:pt x="9418" y="2041"/>
                    <a:pt x="9407" y="2027"/>
                  </a:cubicBezTo>
                  <a:cubicBezTo>
                    <a:pt x="9353" y="1956"/>
                    <a:pt x="9296" y="1889"/>
                    <a:pt x="9234" y="1817"/>
                  </a:cubicBezTo>
                  <a:cubicBezTo>
                    <a:pt x="9231" y="1812"/>
                    <a:pt x="9225" y="1810"/>
                    <a:pt x="9218" y="1810"/>
                  </a:cubicBezTo>
                  <a:close/>
                  <a:moveTo>
                    <a:pt x="1009" y="2178"/>
                  </a:moveTo>
                  <a:cubicBezTo>
                    <a:pt x="1000" y="2178"/>
                    <a:pt x="992" y="2182"/>
                    <a:pt x="988" y="2190"/>
                  </a:cubicBezTo>
                  <a:cubicBezTo>
                    <a:pt x="934" y="2262"/>
                    <a:pt x="883" y="2337"/>
                    <a:pt x="836" y="2414"/>
                  </a:cubicBezTo>
                  <a:cubicBezTo>
                    <a:pt x="825" y="2425"/>
                    <a:pt x="829" y="2442"/>
                    <a:pt x="843" y="2452"/>
                  </a:cubicBezTo>
                  <a:cubicBezTo>
                    <a:pt x="849" y="2452"/>
                    <a:pt x="852" y="2455"/>
                    <a:pt x="856" y="2455"/>
                  </a:cubicBezTo>
                  <a:cubicBezTo>
                    <a:pt x="866" y="2455"/>
                    <a:pt x="877" y="2452"/>
                    <a:pt x="880" y="2442"/>
                  </a:cubicBezTo>
                  <a:cubicBezTo>
                    <a:pt x="927" y="2367"/>
                    <a:pt x="979" y="2292"/>
                    <a:pt x="1032" y="2221"/>
                  </a:cubicBezTo>
                  <a:cubicBezTo>
                    <a:pt x="1040" y="2207"/>
                    <a:pt x="1040" y="2190"/>
                    <a:pt x="1026" y="2184"/>
                  </a:cubicBezTo>
                  <a:cubicBezTo>
                    <a:pt x="1020" y="2180"/>
                    <a:pt x="1014" y="2178"/>
                    <a:pt x="1009" y="2178"/>
                  </a:cubicBezTo>
                  <a:close/>
                  <a:moveTo>
                    <a:pt x="9696" y="2459"/>
                  </a:moveTo>
                  <a:cubicBezTo>
                    <a:pt x="9692" y="2459"/>
                    <a:pt x="9687" y="2460"/>
                    <a:pt x="9683" y="2462"/>
                  </a:cubicBezTo>
                  <a:cubicBezTo>
                    <a:pt x="9669" y="2472"/>
                    <a:pt x="9665" y="2489"/>
                    <a:pt x="9672" y="2500"/>
                  </a:cubicBezTo>
                  <a:cubicBezTo>
                    <a:pt x="9720" y="2577"/>
                    <a:pt x="9767" y="2655"/>
                    <a:pt x="9808" y="2730"/>
                  </a:cubicBezTo>
                  <a:cubicBezTo>
                    <a:pt x="9815" y="2740"/>
                    <a:pt x="9825" y="2744"/>
                    <a:pt x="9832" y="2744"/>
                  </a:cubicBezTo>
                  <a:cubicBezTo>
                    <a:pt x="9839" y="2744"/>
                    <a:pt x="9842" y="2744"/>
                    <a:pt x="9846" y="2740"/>
                  </a:cubicBezTo>
                  <a:cubicBezTo>
                    <a:pt x="9859" y="2734"/>
                    <a:pt x="9866" y="2716"/>
                    <a:pt x="9855" y="2707"/>
                  </a:cubicBezTo>
                  <a:cubicBezTo>
                    <a:pt x="9815" y="2628"/>
                    <a:pt x="9767" y="2547"/>
                    <a:pt x="9720" y="2472"/>
                  </a:cubicBezTo>
                  <a:cubicBezTo>
                    <a:pt x="9713" y="2463"/>
                    <a:pt x="9705" y="2459"/>
                    <a:pt x="9696" y="2459"/>
                  </a:cubicBezTo>
                  <a:close/>
                  <a:moveTo>
                    <a:pt x="587" y="2870"/>
                  </a:moveTo>
                  <a:cubicBezTo>
                    <a:pt x="578" y="2870"/>
                    <a:pt x="569" y="2874"/>
                    <a:pt x="564" y="2883"/>
                  </a:cubicBezTo>
                  <a:cubicBezTo>
                    <a:pt x="523" y="2964"/>
                    <a:pt x="486" y="3046"/>
                    <a:pt x="449" y="3127"/>
                  </a:cubicBezTo>
                  <a:cubicBezTo>
                    <a:pt x="442" y="3141"/>
                    <a:pt x="449" y="3158"/>
                    <a:pt x="462" y="3165"/>
                  </a:cubicBezTo>
                  <a:cubicBezTo>
                    <a:pt x="465" y="3165"/>
                    <a:pt x="469" y="3168"/>
                    <a:pt x="473" y="3168"/>
                  </a:cubicBezTo>
                  <a:cubicBezTo>
                    <a:pt x="482" y="3168"/>
                    <a:pt x="493" y="3161"/>
                    <a:pt x="496" y="3151"/>
                  </a:cubicBezTo>
                  <a:cubicBezTo>
                    <a:pt x="534" y="3070"/>
                    <a:pt x="574" y="2989"/>
                    <a:pt x="612" y="2907"/>
                  </a:cubicBezTo>
                  <a:cubicBezTo>
                    <a:pt x="618" y="2893"/>
                    <a:pt x="615" y="2879"/>
                    <a:pt x="601" y="2873"/>
                  </a:cubicBezTo>
                  <a:cubicBezTo>
                    <a:pt x="597" y="2871"/>
                    <a:pt x="592" y="2870"/>
                    <a:pt x="587" y="2870"/>
                  </a:cubicBezTo>
                  <a:close/>
                  <a:moveTo>
                    <a:pt x="10070" y="3176"/>
                  </a:moveTo>
                  <a:cubicBezTo>
                    <a:pt x="10067" y="3176"/>
                    <a:pt x="10063" y="3177"/>
                    <a:pt x="10059" y="3178"/>
                  </a:cubicBezTo>
                  <a:cubicBezTo>
                    <a:pt x="10046" y="3185"/>
                    <a:pt x="10039" y="3199"/>
                    <a:pt x="10046" y="3213"/>
                  </a:cubicBezTo>
                  <a:cubicBezTo>
                    <a:pt x="10079" y="3294"/>
                    <a:pt x="10114" y="3379"/>
                    <a:pt x="10145" y="3464"/>
                  </a:cubicBezTo>
                  <a:cubicBezTo>
                    <a:pt x="10148" y="3473"/>
                    <a:pt x="10158" y="3481"/>
                    <a:pt x="10171" y="3481"/>
                  </a:cubicBezTo>
                  <a:cubicBezTo>
                    <a:pt x="10175" y="3481"/>
                    <a:pt x="10178" y="3481"/>
                    <a:pt x="10178" y="3477"/>
                  </a:cubicBezTo>
                  <a:cubicBezTo>
                    <a:pt x="10195" y="3473"/>
                    <a:pt x="10202" y="3457"/>
                    <a:pt x="10195" y="3443"/>
                  </a:cubicBezTo>
                  <a:cubicBezTo>
                    <a:pt x="10165" y="3358"/>
                    <a:pt x="10131" y="3274"/>
                    <a:pt x="10096" y="3192"/>
                  </a:cubicBezTo>
                  <a:cubicBezTo>
                    <a:pt x="10092" y="3182"/>
                    <a:pt x="10081" y="3176"/>
                    <a:pt x="10070" y="3176"/>
                  </a:cubicBezTo>
                  <a:close/>
                  <a:moveTo>
                    <a:pt x="280" y="3618"/>
                  </a:moveTo>
                  <a:cubicBezTo>
                    <a:pt x="268" y="3618"/>
                    <a:pt x="258" y="3626"/>
                    <a:pt x="255" y="3636"/>
                  </a:cubicBezTo>
                  <a:cubicBezTo>
                    <a:pt x="228" y="3722"/>
                    <a:pt x="200" y="3810"/>
                    <a:pt x="177" y="3895"/>
                  </a:cubicBezTo>
                  <a:cubicBezTo>
                    <a:pt x="174" y="3912"/>
                    <a:pt x="184" y="3926"/>
                    <a:pt x="197" y="3929"/>
                  </a:cubicBezTo>
                  <a:lnTo>
                    <a:pt x="205" y="3929"/>
                  </a:lnTo>
                  <a:cubicBezTo>
                    <a:pt x="214" y="3929"/>
                    <a:pt x="228" y="3921"/>
                    <a:pt x="231" y="3908"/>
                  </a:cubicBezTo>
                  <a:cubicBezTo>
                    <a:pt x="252" y="3824"/>
                    <a:pt x="279" y="3738"/>
                    <a:pt x="306" y="3653"/>
                  </a:cubicBezTo>
                  <a:cubicBezTo>
                    <a:pt x="310" y="3636"/>
                    <a:pt x="302" y="3623"/>
                    <a:pt x="289" y="3620"/>
                  </a:cubicBezTo>
                  <a:cubicBezTo>
                    <a:pt x="286" y="3618"/>
                    <a:pt x="283" y="3618"/>
                    <a:pt x="280" y="3618"/>
                  </a:cubicBezTo>
                  <a:close/>
                  <a:moveTo>
                    <a:pt x="10330" y="3941"/>
                  </a:moveTo>
                  <a:cubicBezTo>
                    <a:pt x="10328" y="3941"/>
                    <a:pt x="10326" y="3941"/>
                    <a:pt x="10324" y="3942"/>
                  </a:cubicBezTo>
                  <a:cubicBezTo>
                    <a:pt x="10311" y="3946"/>
                    <a:pt x="10300" y="3959"/>
                    <a:pt x="10303" y="3976"/>
                  </a:cubicBezTo>
                  <a:cubicBezTo>
                    <a:pt x="10328" y="4061"/>
                    <a:pt x="10344" y="4150"/>
                    <a:pt x="10361" y="4238"/>
                  </a:cubicBezTo>
                  <a:cubicBezTo>
                    <a:pt x="10365" y="4251"/>
                    <a:pt x="10378" y="4258"/>
                    <a:pt x="10389" y="4258"/>
                  </a:cubicBezTo>
                  <a:lnTo>
                    <a:pt x="10395" y="4258"/>
                  </a:lnTo>
                  <a:cubicBezTo>
                    <a:pt x="10409" y="4255"/>
                    <a:pt x="10419" y="4241"/>
                    <a:pt x="10416" y="4227"/>
                  </a:cubicBezTo>
                  <a:cubicBezTo>
                    <a:pt x="10399" y="4139"/>
                    <a:pt x="10378" y="4048"/>
                    <a:pt x="10355" y="3962"/>
                  </a:cubicBezTo>
                  <a:cubicBezTo>
                    <a:pt x="10352" y="3948"/>
                    <a:pt x="10342" y="3941"/>
                    <a:pt x="10330" y="3941"/>
                  </a:cubicBezTo>
                  <a:close/>
                  <a:moveTo>
                    <a:pt x="90" y="4403"/>
                  </a:moveTo>
                  <a:cubicBezTo>
                    <a:pt x="79" y="4403"/>
                    <a:pt x="68" y="4412"/>
                    <a:pt x="65" y="4427"/>
                  </a:cubicBezTo>
                  <a:cubicBezTo>
                    <a:pt x="51" y="4516"/>
                    <a:pt x="38" y="4604"/>
                    <a:pt x="28" y="4695"/>
                  </a:cubicBezTo>
                  <a:cubicBezTo>
                    <a:pt x="28" y="4709"/>
                    <a:pt x="38" y="4723"/>
                    <a:pt x="51" y="4723"/>
                  </a:cubicBezTo>
                  <a:lnTo>
                    <a:pt x="55" y="4726"/>
                  </a:lnTo>
                  <a:cubicBezTo>
                    <a:pt x="69" y="4726"/>
                    <a:pt x="82" y="4716"/>
                    <a:pt x="82" y="4700"/>
                  </a:cubicBezTo>
                  <a:cubicBezTo>
                    <a:pt x="92" y="4611"/>
                    <a:pt x="106" y="4523"/>
                    <a:pt x="119" y="4435"/>
                  </a:cubicBezTo>
                  <a:cubicBezTo>
                    <a:pt x="119" y="4421"/>
                    <a:pt x="109" y="4407"/>
                    <a:pt x="95" y="4404"/>
                  </a:cubicBezTo>
                  <a:cubicBezTo>
                    <a:pt x="94" y="4403"/>
                    <a:pt x="92" y="4403"/>
                    <a:pt x="90" y="4403"/>
                  </a:cubicBezTo>
                  <a:close/>
                  <a:moveTo>
                    <a:pt x="10463" y="4736"/>
                  </a:moveTo>
                  <a:cubicBezTo>
                    <a:pt x="10450" y="4740"/>
                    <a:pt x="10439" y="4753"/>
                    <a:pt x="10439" y="4767"/>
                  </a:cubicBezTo>
                  <a:cubicBezTo>
                    <a:pt x="10450" y="4855"/>
                    <a:pt x="10457" y="4947"/>
                    <a:pt x="10460" y="5035"/>
                  </a:cubicBezTo>
                  <a:cubicBezTo>
                    <a:pt x="10460" y="5049"/>
                    <a:pt x="10470" y="5062"/>
                    <a:pt x="10487" y="5062"/>
                  </a:cubicBezTo>
                  <a:cubicBezTo>
                    <a:pt x="10501" y="5059"/>
                    <a:pt x="10514" y="5049"/>
                    <a:pt x="10514" y="5032"/>
                  </a:cubicBezTo>
                  <a:cubicBezTo>
                    <a:pt x="10507" y="4944"/>
                    <a:pt x="10504" y="4852"/>
                    <a:pt x="10494" y="4764"/>
                  </a:cubicBezTo>
                  <a:cubicBezTo>
                    <a:pt x="10494" y="4747"/>
                    <a:pt x="10480" y="4736"/>
                    <a:pt x="10463" y="4736"/>
                  </a:cubicBezTo>
                  <a:close/>
                  <a:moveTo>
                    <a:pt x="28" y="5209"/>
                  </a:moveTo>
                  <a:cubicBezTo>
                    <a:pt x="11" y="5209"/>
                    <a:pt x="1" y="5222"/>
                    <a:pt x="1" y="5236"/>
                  </a:cubicBezTo>
                  <a:lnTo>
                    <a:pt x="1" y="5259"/>
                  </a:lnTo>
                  <a:cubicBezTo>
                    <a:pt x="1" y="5341"/>
                    <a:pt x="1" y="5425"/>
                    <a:pt x="4" y="5507"/>
                  </a:cubicBezTo>
                  <a:cubicBezTo>
                    <a:pt x="4" y="5521"/>
                    <a:pt x="17" y="5535"/>
                    <a:pt x="31" y="5535"/>
                  </a:cubicBezTo>
                  <a:lnTo>
                    <a:pt x="34" y="5535"/>
                  </a:lnTo>
                  <a:cubicBezTo>
                    <a:pt x="48" y="5531"/>
                    <a:pt x="58" y="5521"/>
                    <a:pt x="58" y="5504"/>
                  </a:cubicBezTo>
                  <a:cubicBezTo>
                    <a:pt x="55" y="5422"/>
                    <a:pt x="51" y="5341"/>
                    <a:pt x="51" y="5259"/>
                  </a:cubicBezTo>
                  <a:lnTo>
                    <a:pt x="55" y="5236"/>
                  </a:lnTo>
                  <a:cubicBezTo>
                    <a:pt x="55" y="5222"/>
                    <a:pt x="42" y="5209"/>
                    <a:pt x="28" y="5209"/>
                  </a:cubicBezTo>
                  <a:close/>
                  <a:moveTo>
                    <a:pt x="10491" y="5232"/>
                  </a:moveTo>
                  <a:cubicBezTo>
                    <a:pt x="10477" y="5232"/>
                    <a:pt x="10463" y="5245"/>
                    <a:pt x="10463" y="5259"/>
                  </a:cubicBezTo>
                  <a:cubicBezTo>
                    <a:pt x="10463" y="5347"/>
                    <a:pt x="10460" y="5439"/>
                    <a:pt x="10457" y="5527"/>
                  </a:cubicBezTo>
                  <a:cubicBezTo>
                    <a:pt x="10457" y="5541"/>
                    <a:pt x="10466" y="5555"/>
                    <a:pt x="10483" y="5555"/>
                  </a:cubicBezTo>
                  <a:cubicBezTo>
                    <a:pt x="10497" y="5555"/>
                    <a:pt x="10511" y="5544"/>
                    <a:pt x="10511" y="5531"/>
                  </a:cubicBezTo>
                  <a:cubicBezTo>
                    <a:pt x="10514" y="5439"/>
                    <a:pt x="10518" y="5351"/>
                    <a:pt x="10518" y="5259"/>
                  </a:cubicBezTo>
                  <a:cubicBezTo>
                    <a:pt x="10518" y="5245"/>
                    <a:pt x="10504" y="5232"/>
                    <a:pt x="10491" y="5232"/>
                  </a:cubicBezTo>
                  <a:close/>
                  <a:moveTo>
                    <a:pt x="82" y="6016"/>
                  </a:moveTo>
                  <a:cubicBezTo>
                    <a:pt x="65" y="6019"/>
                    <a:pt x="55" y="6033"/>
                    <a:pt x="58" y="6047"/>
                  </a:cubicBezTo>
                  <a:cubicBezTo>
                    <a:pt x="72" y="6135"/>
                    <a:pt x="86" y="6227"/>
                    <a:pt x="106" y="6315"/>
                  </a:cubicBezTo>
                  <a:cubicBezTo>
                    <a:pt x="109" y="6325"/>
                    <a:pt x="119" y="6336"/>
                    <a:pt x="133" y="6336"/>
                  </a:cubicBezTo>
                  <a:lnTo>
                    <a:pt x="136" y="6336"/>
                  </a:lnTo>
                  <a:cubicBezTo>
                    <a:pt x="150" y="6332"/>
                    <a:pt x="160" y="6318"/>
                    <a:pt x="156" y="6305"/>
                  </a:cubicBezTo>
                  <a:cubicBezTo>
                    <a:pt x="139" y="6217"/>
                    <a:pt x="123" y="6129"/>
                    <a:pt x="112" y="6040"/>
                  </a:cubicBezTo>
                  <a:cubicBezTo>
                    <a:pt x="109" y="6024"/>
                    <a:pt x="95" y="6016"/>
                    <a:pt x="82" y="6016"/>
                  </a:cubicBezTo>
                  <a:close/>
                  <a:moveTo>
                    <a:pt x="10427" y="6039"/>
                  </a:moveTo>
                  <a:cubicBezTo>
                    <a:pt x="10413" y="6039"/>
                    <a:pt x="10405" y="6049"/>
                    <a:pt x="10402" y="6060"/>
                  </a:cubicBezTo>
                  <a:cubicBezTo>
                    <a:pt x="10389" y="6149"/>
                    <a:pt x="10372" y="6237"/>
                    <a:pt x="10355" y="6325"/>
                  </a:cubicBezTo>
                  <a:cubicBezTo>
                    <a:pt x="10351" y="6339"/>
                    <a:pt x="10361" y="6356"/>
                    <a:pt x="10375" y="6356"/>
                  </a:cubicBezTo>
                  <a:cubicBezTo>
                    <a:pt x="10378" y="6359"/>
                    <a:pt x="10378" y="6359"/>
                    <a:pt x="10382" y="6359"/>
                  </a:cubicBezTo>
                  <a:cubicBezTo>
                    <a:pt x="10392" y="6359"/>
                    <a:pt x="10405" y="6349"/>
                    <a:pt x="10405" y="6336"/>
                  </a:cubicBezTo>
                  <a:cubicBezTo>
                    <a:pt x="10426" y="6248"/>
                    <a:pt x="10443" y="6159"/>
                    <a:pt x="10457" y="6071"/>
                  </a:cubicBezTo>
                  <a:cubicBezTo>
                    <a:pt x="10457" y="6054"/>
                    <a:pt x="10446" y="6040"/>
                    <a:pt x="10433" y="6040"/>
                  </a:cubicBezTo>
                  <a:cubicBezTo>
                    <a:pt x="10431" y="6039"/>
                    <a:pt x="10429" y="6039"/>
                    <a:pt x="10427" y="6039"/>
                  </a:cubicBezTo>
                  <a:close/>
                  <a:moveTo>
                    <a:pt x="265" y="6803"/>
                  </a:moveTo>
                  <a:cubicBezTo>
                    <a:pt x="263" y="6803"/>
                    <a:pt x="261" y="6804"/>
                    <a:pt x="258" y="6804"/>
                  </a:cubicBezTo>
                  <a:cubicBezTo>
                    <a:pt x="245" y="6811"/>
                    <a:pt x="235" y="6824"/>
                    <a:pt x="241" y="6838"/>
                  </a:cubicBezTo>
                  <a:cubicBezTo>
                    <a:pt x="269" y="6926"/>
                    <a:pt x="296" y="7011"/>
                    <a:pt x="330" y="7096"/>
                  </a:cubicBezTo>
                  <a:cubicBezTo>
                    <a:pt x="333" y="7106"/>
                    <a:pt x="343" y="7113"/>
                    <a:pt x="354" y="7113"/>
                  </a:cubicBezTo>
                  <a:lnTo>
                    <a:pt x="363" y="7113"/>
                  </a:lnTo>
                  <a:cubicBezTo>
                    <a:pt x="377" y="7106"/>
                    <a:pt x="384" y="7092"/>
                    <a:pt x="381" y="7075"/>
                  </a:cubicBezTo>
                  <a:cubicBezTo>
                    <a:pt x="347" y="6994"/>
                    <a:pt x="319" y="6909"/>
                    <a:pt x="293" y="6824"/>
                  </a:cubicBezTo>
                  <a:cubicBezTo>
                    <a:pt x="290" y="6810"/>
                    <a:pt x="277" y="6803"/>
                    <a:pt x="265" y="6803"/>
                  </a:cubicBezTo>
                  <a:close/>
                  <a:moveTo>
                    <a:pt x="10244" y="6827"/>
                  </a:moveTo>
                  <a:cubicBezTo>
                    <a:pt x="10231" y="6827"/>
                    <a:pt x="10221" y="6833"/>
                    <a:pt x="10219" y="6845"/>
                  </a:cubicBezTo>
                  <a:cubicBezTo>
                    <a:pt x="10192" y="6930"/>
                    <a:pt x="10161" y="7014"/>
                    <a:pt x="10131" y="7099"/>
                  </a:cubicBezTo>
                  <a:cubicBezTo>
                    <a:pt x="10124" y="7113"/>
                    <a:pt x="10131" y="7130"/>
                    <a:pt x="10145" y="7133"/>
                  </a:cubicBezTo>
                  <a:cubicBezTo>
                    <a:pt x="10148" y="7133"/>
                    <a:pt x="10151" y="7136"/>
                    <a:pt x="10154" y="7136"/>
                  </a:cubicBezTo>
                  <a:cubicBezTo>
                    <a:pt x="10165" y="7136"/>
                    <a:pt x="10175" y="7130"/>
                    <a:pt x="10178" y="7116"/>
                  </a:cubicBezTo>
                  <a:cubicBezTo>
                    <a:pt x="10212" y="7031"/>
                    <a:pt x="10242" y="6947"/>
                    <a:pt x="10270" y="6862"/>
                  </a:cubicBezTo>
                  <a:cubicBezTo>
                    <a:pt x="10273" y="6848"/>
                    <a:pt x="10267" y="6831"/>
                    <a:pt x="10253" y="6828"/>
                  </a:cubicBezTo>
                  <a:cubicBezTo>
                    <a:pt x="10250" y="6827"/>
                    <a:pt x="10247" y="6827"/>
                    <a:pt x="10244" y="6827"/>
                  </a:cubicBezTo>
                  <a:close/>
                  <a:moveTo>
                    <a:pt x="569" y="7555"/>
                  </a:moveTo>
                  <a:cubicBezTo>
                    <a:pt x="565" y="7555"/>
                    <a:pt x="561" y="7556"/>
                    <a:pt x="557" y="7558"/>
                  </a:cubicBezTo>
                  <a:cubicBezTo>
                    <a:pt x="544" y="7564"/>
                    <a:pt x="537" y="7581"/>
                    <a:pt x="544" y="7595"/>
                  </a:cubicBezTo>
                  <a:cubicBezTo>
                    <a:pt x="584" y="7673"/>
                    <a:pt x="625" y="7755"/>
                    <a:pt x="669" y="7832"/>
                  </a:cubicBezTo>
                  <a:cubicBezTo>
                    <a:pt x="676" y="7843"/>
                    <a:pt x="686" y="7846"/>
                    <a:pt x="693" y="7846"/>
                  </a:cubicBezTo>
                  <a:cubicBezTo>
                    <a:pt x="700" y="7846"/>
                    <a:pt x="703" y="7846"/>
                    <a:pt x="706" y="7843"/>
                  </a:cubicBezTo>
                  <a:cubicBezTo>
                    <a:pt x="720" y="7836"/>
                    <a:pt x="724" y="7819"/>
                    <a:pt x="717" y="7805"/>
                  </a:cubicBezTo>
                  <a:cubicBezTo>
                    <a:pt x="673" y="7727"/>
                    <a:pt x="632" y="7649"/>
                    <a:pt x="592" y="7567"/>
                  </a:cubicBezTo>
                  <a:cubicBezTo>
                    <a:pt x="586" y="7560"/>
                    <a:pt x="578" y="7555"/>
                    <a:pt x="569" y="7555"/>
                  </a:cubicBezTo>
                  <a:close/>
                  <a:moveTo>
                    <a:pt x="9939" y="7576"/>
                  </a:moveTo>
                  <a:cubicBezTo>
                    <a:pt x="9929" y="7576"/>
                    <a:pt x="9919" y="7582"/>
                    <a:pt x="9913" y="7592"/>
                  </a:cubicBezTo>
                  <a:cubicBezTo>
                    <a:pt x="9872" y="7669"/>
                    <a:pt x="9832" y="7751"/>
                    <a:pt x="9788" y="7826"/>
                  </a:cubicBezTo>
                  <a:cubicBezTo>
                    <a:pt x="9781" y="7840"/>
                    <a:pt x="9784" y="7857"/>
                    <a:pt x="9798" y="7863"/>
                  </a:cubicBezTo>
                  <a:cubicBezTo>
                    <a:pt x="9802" y="7866"/>
                    <a:pt x="9805" y="7866"/>
                    <a:pt x="9811" y="7866"/>
                  </a:cubicBezTo>
                  <a:cubicBezTo>
                    <a:pt x="9819" y="7866"/>
                    <a:pt x="9828" y="7863"/>
                    <a:pt x="9835" y="7853"/>
                  </a:cubicBezTo>
                  <a:cubicBezTo>
                    <a:pt x="9880" y="7775"/>
                    <a:pt x="9920" y="7697"/>
                    <a:pt x="9961" y="7616"/>
                  </a:cubicBezTo>
                  <a:cubicBezTo>
                    <a:pt x="9968" y="7602"/>
                    <a:pt x="9964" y="7585"/>
                    <a:pt x="9951" y="7578"/>
                  </a:cubicBezTo>
                  <a:cubicBezTo>
                    <a:pt x="9947" y="7576"/>
                    <a:pt x="9943" y="7576"/>
                    <a:pt x="9939" y="7576"/>
                  </a:cubicBezTo>
                  <a:close/>
                  <a:moveTo>
                    <a:pt x="982" y="8248"/>
                  </a:moveTo>
                  <a:cubicBezTo>
                    <a:pt x="977" y="8248"/>
                    <a:pt x="972" y="8250"/>
                    <a:pt x="968" y="8253"/>
                  </a:cubicBezTo>
                  <a:cubicBezTo>
                    <a:pt x="954" y="8264"/>
                    <a:pt x="951" y="8277"/>
                    <a:pt x="961" y="8291"/>
                  </a:cubicBezTo>
                  <a:cubicBezTo>
                    <a:pt x="1012" y="8366"/>
                    <a:pt x="1067" y="8437"/>
                    <a:pt x="1124" y="8509"/>
                  </a:cubicBezTo>
                  <a:cubicBezTo>
                    <a:pt x="1128" y="8515"/>
                    <a:pt x="1134" y="8518"/>
                    <a:pt x="1145" y="8518"/>
                  </a:cubicBezTo>
                  <a:cubicBezTo>
                    <a:pt x="1148" y="8518"/>
                    <a:pt x="1155" y="8518"/>
                    <a:pt x="1162" y="8512"/>
                  </a:cubicBezTo>
                  <a:cubicBezTo>
                    <a:pt x="1172" y="8504"/>
                    <a:pt x="1175" y="8488"/>
                    <a:pt x="1165" y="8474"/>
                  </a:cubicBezTo>
                  <a:cubicBezTo>
                    <a:pt x="1111" y="8403"/>
                    <a:pt x="1056" y="8332"/>
                    <a:pt x="1005" y="8260"/>
                  </a:cubicBezTo>
                  <a:cubicBezTo>
                    <a:pt x="999" y="8252"/>
                    <a:pt x="991" y="8248"/>
                    <a:pt x="982" y="8248"/>
                  </a:cubicBezTo>
                  <a:close/>
                  <a:moveTo>
                    <a:pt x="9520" y="8268"/>
                  </a:moveTo>
                  <a:cubicBezTo>
                    <a:pt x="9511" y="8268"/>
                    <a:pt x="9503" y="8272"/>
                    <a:pt x="9499" y="8280"/>
                  </a:cubicBezTo>
                  <a:cubicBezTo>
                    <a:pt x="9445" y="8352"/>
                    <a:pt x="9391" y="8423"/>
                    <a:pt x="9336" y="8495"/>
                  </a:cubicBezTo>
                  <a:cubicBezTo>
                    <a:pt x="9326" y="8504"/>
                    <a:pt x="9330" y="8522"/>
                    <a:pt x="9340" y="8532"/>
                  </a:cubicBezTo>
                  <a:cubicBezTo>
                    <a:pt x="9346" y="8535"/>
                    <a:pt x="9353" y="8539"/>
                    <a:pt x="9357" y="8539"/>
                  </a:cubicBezTo>
                  <a:cubicBezTo>
                    <a:pt x="9366" y="8539"/>
                    <a:pt x="9374" y="8535"/>
                    <a:pt x="9380" y="8529"/>
                  </a:cubicBezTo>
                  <a:cubicBezTo>
                    <a:pt x="9435" y="8457"/>
                    <a:pt x="9489" y="8386"/>
                    <a:pt x="9543" y="8311"/>
                  </a:cubicBezTo>
                  <a:cubicBezTo>
                    <a:pt x="9550" y="8297"/>
                    <a:pt x="9547" y="8280"/>
                    <a:pt x="9537" y="8274"/>
                  </a:cubicBezTo>
                  <a:cubicBezTo>
                    <a:pt x="9531" y="8270"/>
                    <a:pt x="9525" y="8268"/>
                    <a:pt x="9520" y="8268"/>
                  </a:cubicBezTo>
                  <a:close/>
                  <a:moveTo>
                    <a:pt x="1500" y="8870"/>
                  </a:moveTo>
                  <a:cubicBezTo>
                    <a:pt x="1493" y="8870"/>
                    <a:pt x="1486" y="8873"/>
                    <a:pt x="1480" y="8878"/>
                  </a:cubicBezTo>
                  <a:cubicBezTo>
                    <a:pt x="1471" y="8888"/>
                    <a:pt x="1471" y="8905"/>
                    <a:pt x="1480" y="8916"/>
                  </a:cubicBezTo>
                  <a:cubicBezTo>
                    <a:pt x="1542" y="8980"/>
                    <a:pt x="1606" y="9045"/>
                    <a:pt x="1674" y="9106"/>
                  </a:cubicBezTo>
                  <a:cubicBezTo>
                    <a:pt x="1678" y="9112"/>
                    <a:pt x="1684" y="9112"/>
                    <a:pt x="1691" y="9112"/>
                  </a:cubicBezTo>
                  <a:cubicBezTo>
                    <a:pt x="1698" y="9112"/>
                    <a:pt x="1705" y="9112"/>
                    <a:pt x="1712" y="9106"/>
                  </a:cubicBezTo>
                  <a:cubicBezTo>
                    <a:pt x="1722" y="9095"/>
                    <a:pt x="1722" y="9079"/>
                    <a:pt x="1708" y="9068"/>
                  </a:cubicBezTo>
                  <a:cubicBezTo>
                    <a:pt x="1643" y="9007"/>
                    <a:pt x="1579" y="8943"/>
                    <a:pt x="1518" y="8878"/>
                  </a:cubicBezTo>
                  <a:cubicBezTo>
                    <a:pt x="1513" y="8873"/>
                    <a:pt x="1506" y="8870"/>
                    <a:pt x="1500" y="8870"/>
                  </a:cubicBezTo>
                  <a:close/>
                  <a:moveTo>
                    <a:pt x="9002" y="8888"/>
                  </a:moveTo>
                  <a:cubicBezTo>
                    <a:pt x="8994" y="8888"/>
                    <a:pt x="8985" y="8891"/>
                    <a:pt x="8979" y="8899"/>
                  </a:cubicBezTo>
                  <a:cubicBezTo>
                    <a:pt x="8918" y="8960"/>
                    <a:pt x="8854" y="9024"/>
                    <a:pt x="8790" y="9085"/>
                  </a:cubicBezTo>
                  <a:cubicBezTo>
                    <a:pt x="8780" y="9095"/>
                    <a:pt x="8776" y="9112"/>
                    <a:pt x="8786" y="9123"/>
                  </a:cubicBezTo>
                  <a:cubicBezTo>
                    <a:pt x="8793" y="9129"/>
                    <a:pt x="8800" y="9129"/>
                    <a:pt x="8807" y="9129"/>
                  </a:cubicBezTo>
                  <a:cubicBezTo>
                    <a:pt x="8813" y="9129"/>
                    <a:pt x="8821" y="9129"/>
                    <a:pt x="8827" y="9123"/>
                  </a:cubicBezTo>
                  <a:cubicBezTo>
                    <a:pt x="8891" y="9062"/>
                    <a:pt x="8956" y="8997"/>
                    <a:pt x="9020" y="8936"/>
                  </a:cubicBezTo>
                  <a:cubicBezTo>
                    <a:pt x="9031" y="8926"/>
                    <a:pt x="9031" y="8905"/>
                    <a:pt x="9020" y="8896"/>
                  </a:cubicBezTo>
                  <a:cubicBezTo>
                    <a:pt x="9016" y="8891"/>
                    <a:pt x="9009" y="8888"/>
                    <a:pt x="9002" y="8888"/>
                  </a:cubicBezTo>
                  <a:close/>
                  <a:moveTo>
                    <a:pt x="2107" y="9408"/>
                  </a:moveTo>
                  <a:cubicBezTo>
                    <a:pt x="2097" y="9408"/>
                    <a:pt x="2088" y="9411"/>
                    <a:pt x="2082" y="9418"/>
                  </a:cubicBezTo>
                  <a:cubicBezTo>
                    <a:pt x="2074" y="9432"/>
                    <a:pt x="2074" y="9449"/>
                    <a:pt x="2088" y="9455"/>
                  </a:cubicBezTo>
                  <a:cubicBezTo>
                    <a:pt x="2160" y="9510"/>
                    <a:pt x="2234" y="9564"/>
                    <a:pt x="2309" y="9615"/>
                  </a:cubicBezTo>
                  <a:cubicBezTo>
                    <a:pt x="2312" y="9618"/>
                    <a:pt x="2319" y="9618"/>
                    <a:pt x="2323" y="9618"/>
                  </a:cubicBezTo>
                  <a:cubicBezTo>
                    <a:pt x="2333" y="9618"/>
                    <a:pt x="2339" y="9615"/>
                    <a:pt x="2347" y="9608"/>
                  </a:cubicBezTo>
                  <a:cubicBezTo>
                    <a:pt x="2353" y="9595"/>
                    <a:pt x="2350" y="9577"/>
                    <a:pt x="2339" y="9571"/>
                  </a:cubicBezTo>
                  <a:cubicBezTo>
                    <a:pt x="2265" y="9520"/>
                    <a:pt x="2190" y="9466"/>
                    <a:pt x="2122" y="9411"/>
                  </a:cubicBezTo>
                  <a:cubicBezTo>
                    <a:pt x="2118" y="9409"/>
                    <a:pt x="2112" y="9408"/>
                    <a:pt x="2107" y="9408"/>
                  </a:cubicBezTo>
                  <a:close/>
                  <a:moveTo>
                    <a:pt x="8393" y="9422"/>
                  </a:moveTo>
                  <a:cubicBezTo>
                    <a:pt x="8388" y="9422"/>
                    <a:pt x="8381" y="9424"/>
                    <a:pt x="8376" y="9428"/>
                  </a:cubicBezTo>
                  <a:cubicBezTo>
                    <a:pt x="8304" y="9482"/>
                    <a:pt x="8230" y="9533"/>
                    <a:pt x="8158" y="9584"/>
                  </a:cubicBezTo>
                  <a:cubicBezTo>
                    <a:pt x="8144" y="9591"/>
                    <a:pt x="8141" y="9608"/>
                    <a:pt x="8152" y="9621"/>
                  </a:cubicBezTo>
                  <a:cubicBezTo>
                    <a:pt x="8155" y="9629"/>
                    <a:pt x="8165" y="9632"/>
                    <a:pt x="8172" y="9632"/>
                  </a:cubicBezTo>
                  <a:cubicBezTo>
                    <a:pt x="8179" y="9632"/>
                    <a:pt x="8182" y="9632"/>
                    <a:pt x="8189" y="9629"/>
                  </a:cubicBezTo>
                  <a:cubicBezTo>
                    <a:pt x="8263" y="9577"/>
                    <a:pt x="8335" y="9527"/>
                    <a:pt x="8409" y="9472"/>
                  </a:cubicBezTo>
                  <a:cubicBezTo>
                    <a:pt x="8420" y="9462"/>
                    <a:pt x="8423" y="9445"/>
                    <a:pt x="8413" y="9432"/>
                  </a:cubicBezTo>
                  <a:cubicBezTo>
                    <a:pt x="8409" y="9426"/>
                    <a:pt x="8402" y="9422"/>
                    <a:pt x="8393" y="9422"/>
                  </a:cubicBezTo>
                  <a:close/>
                  <a:moveTo>
                    <a:pt x="2784" y="9844"/>
                  </a:moveTo>
                  <a:cubicBezTo>
                    <a:pt x="2774" y="9844"/>
                    <a:pt x="2765" y="9850"/>
                    <a:pt x="2760" y="9859"/>
                  </a:cubicBezTo>
                  <a:cubicBezTo>
                    <a:pt x="2754" y="9873"/>
                    <a:pt x="2760" y="9886"/>
                    <a:pt x="2774" y="9897"/>
                  </a:cubicBezTo>
                  <a:cubicBezTo>
                    <a:pt x="2853" y="9938"/>
                    <a:pt x="2934" y="9978"/>
                    <a:pt x="3015" y="10019"/>
                  </a:cubicBezTo>
                  <a:lnTo>
                    <a:pt x="3025" y="10019"/>
                  </a:lnTo>
                  <a:cubicBezTo>
                    <a:pt x="3036" y="10019"/>
                    <a:pt x="3046" y="10016"/>
                    <a:pt x="3052" y="10005"/>
                  </a:cubicBezTo>
                  <a:cubicBezTo>
                    <a:pt x="3056" y="9991"/>
                    <a:pt x="3052" y="9975"/>
                    <a:pt x="3039" y="9968"/>
                  </a:cubicBezTo>
                  <a:cubicBezTo>
                    <a:pt x="2958" y="9930"/>
                    <a:pt x="2876" y="9890"/>
                    <a:pt x="2798" y="9849"/>
                  </a:cubicBezTo>
                  <a:cubicBezTo>
                    <a:pt x="2793" y="9846"/>
                    <a:pt x="2788" y="9844"/>
                    <a:pt x="2784" y="9844"/>
                  </a:cubicBezTo>
                  <a:close/>
                  <a:moveTo>
                    <a:pt x="7711" y="9856"/>
                  </a:moveTo>
                  <a:cubicBezTo>
                    <a:pt x="7706" y="9856"/>
                    <a:pt x="7701" y="9857"/>
                    <a:pt x="7696" y="9859"/>
                  </a:cubicBezTo>
                  <a:cubicBezTo>
                    <a:pt x="7619" y="9900"/>
                    <a:pt x="7537" y="9941"/>
                    <a:pt x="7459" y="9978"/>
                  </a:cubicBezTo>
                  <a:cubicBezTo>
                    <a:pt x="7445" y="9985"/>
                    <a:pt x="7439" y="10002"/>
                    <a:pt x="7445" y="10016"/>
                  </a:cubicBezTo>
                  <a:cubicBezTo>
                    <a:pt x="7449" y="10026"/>
                    <a:pt x="7459" y="10029"/>
                    <a:pt x="7469" y="10029"/>
                  </a:cubicBezTo>
                  <a:cubicBezTo>
                    <a:pt x="7472" y="10029"/>
                    <a:pt x="7476" y="10029"/>
                    <a:pt x="7479" y="10026"/>
                  </a:cubicBezTo>
                  <a:cubicBezTo>
                    <a:pt x="7561" y="9988"/>
                    <a:pt x="7642" y="9947"/>
                    <a:pt x="7724" y="9907"/>
                  </a:cubicBezTo>
                  <a:cubicBezTo>
                    <a:pt x="7737" y="9900"/>
                    <a:pt x="7741" y="9883"/>
                    <a:pt x="7734" y="9869"/>
                  </a:cubicBezTo>
                  <a:cubicBezTo>
                    <a:pt x="7729" y="9860"/>
                    <a:pt x="7720" y="9856"/>
                    <a:pt x="7711" y="9856"/>
                  </a:cubicBezTo>
                  <a:close/>
                  <a:moveTo>
                    <a:pt x="3527" y="10171"/>
                  </a:moveTo>
                  <a:cubicBezTo>
                    <a:pt x="3515" y="10171"/>
                    <a:pt x="3504" y="10177"/>
                    <a:pt x="3500" y="10189"/>
                  </a:cubicBezTo>
                  <a:cubicBezTo>
                    <a:pt x="3494" y="10202"/>
                    <a:pt x="3504" y="10219"/>
                    <a:pt x="3517" y="10223"/>
                  </a:cubicBezTo>
                  <a:cubicBezTo>
                    <a:pt x="3602" y="10253"/>
                    <a:pt x="3688" y="10281"/>
                    <a:pt x="3776" y="10307"/>
                  </a:cubicBezTo>
                  <a:lnTo>
                    <a:pt x="3782" y="10307"/>
                  </a:lnTo>
                  <a:cubicBezTo>
                    <a:pt x="3796" y="10307"/>
                    <a:pt x="3806" y="10301"/>
                    <a:pt x="3810" y="10287"/>
                  </a:cubicBezTo>
                  <a:cubicBezTo>
                    <a:pt x="3813" y="10273"/>
                    <a:pt x="3806" y="10260"/>
                    <a:pt x="3789" y="10253"/>
                  </a:cubicBezTo>
                  <a:cubicBezTo>
                    <a:pt x="3704" y="10229"/>
                    <a:pt x="3619" y="10202"/>
                    <a:pt x="3534" y="10171"/>
                  </a:cubicBezTo>
                  <a:cubicBezTo>
                    <a:pt x="3532" y="10171"/>
                    <a:pt x="3530" y="10171"/>
                    <a:pt x="3527" y="10171"/>
                  </a:cubicBezTo>
                  <a:close/>
                  <a:moveTo>
                    <a:pt x="6968" y="10178"/>
                  </a:moveTo>
                  <a:cubicBezTo>
                    <a:pt x="6965" y="10178"/>
                    <a:pt x="6962" y="10178"/>
                    <a:pt x="6960" y="10179"/>
                  </a:cubicBezTo>
                  <a:cubicBezTo>
                    <a:pt x="6875" y="10209"/>
                    <a:pt x="6790" y="10236"/>
                    <a:pt x="6705" y="10260"/>
                  </a:cubicBezTo>
                  <a:cubicBezTo>
                    <a:pt x="6688" y="10267"/>
                    <a:pt x="6682" y="10281"/>
                    <a:pt x="6685" y="10294"/>
                  </a:cubicBezTo>
                  <a:cubicBezTo>
                    <a:pt x="6688" y="10307"/>
                    <a:pt x="6698" y="10314"/>
                    <a:pt x="6712" y="10314"/>
                  </a:cubicBezTo>
                  <a:lnTo>
                    <a:pt x="6719" y="10314"/>
                  </a:lnTo>
                  <a:cubicBezTo>
                    <a:pt x="6807" y="10287"/>
                    <a:pt x="6892" y="10260"/>
                    <a:pt x="6977" y="10229"/>
                  </a:cubicBezTo>
                  <a:cubicBezTo>
                    <a:pt x="6991" y="10226"/>
                    <a:pt x="7000" y="10212"/>
                    <a:pt x="6994" y="10195"/>
                  </a:cubicBezTo>
                  <a:cubicBezTo>
                    <a:pt x="6991" y="10184"/>
                    <a:pt x="6979" y="10178"/>
                    <a:pt x="6968" y="10178"/>
                  </a:cubicBezTo>
                  <a:close/>
                  <a:moveTo>
                    <a:pt x="4307" y="10378"/>
                  </a:moveTo>
                  <a:cubicBezTo>
                    <a:pt x="4295" y="10378"/>
                    <a:pt x="4284" y="10387"/>
                    <a:pt x="4282" y="10399"/>
                  </a:cubicBezTo>
                  <a:cubicBezTo>
                    <a:pt x="4278" y="10416"/>
                    <a:pt x="4288" y="10430"/>
                    <a:pt x="4302" y="10433"/>
                  </a:cubicBezTo>
                  <a:cubicBezTo>
                    <a:pt x="4390" y="10447"/>
                    <a:pt x="4482" y="10464"/>
                    <a:pt x="4570" y="10474"/>
                  </a:cubicBezTo>
                  <a:lnTo>
                    <a:pt x="4573" y="10474"/>
                  </a:lnTo>
                  <a:cubicBezTo>
                    <a:pt x="4587" y="10474"/>
                    <a:pt x="4600" y="10464"/>
                    <a:pt x="4600" y="10450"/>
                  </a:cubicBezTo>
                  <a:cubicBezTo>
                    <a:pt x="4604" y="10436"/>
                    <a:pt x="4594" y="10423"/>
                    <a:pt x="4577" y="10419"/>
                  </a:cubicBezTo>
                  <a:cubicBezTo>
                    <a:pt x="4489" y="10409"/>
                    <a:pt x="4401" y="10395"/>
                    <a:pt x="4312" y="10378"/>
                  </a:cubicBezTo>
                  <a:cubicBezTo>
                    <a:pt x="4310" y="10378"/>
                    <a:pt x="4308" y="10378"/>
                    <a:pt x="4307" y="10378"/>
                  </a:cubicBezTo>
                  <a:close/>
                  <a:moveTo>
                    <a:pt x="6188" y="10382"/>
                  </a:moveTo>
                  <a:cubicBezTo>
                    <a:pt x="6186" y="10382"/>
                    <a:pt x="6184" y="10382"/>
                    <a:pt x="6182" y="10382"/>
                  </a:cubicBezTo>
                  <a:cubicBezTo>
                    <a:pt x="6094" y="10399"/>
                    <a:pt x="6006" y="10413"/>
                    <a:pt x="5918" y="10423"/>
                  </a:cubicBezTo>
                  <a:cubicBezTo>
                    <a:pt x="5900" y="10426"/>
                    <a:pt x="5891" y="10439"/>
                    <a:pt x="5894" y="10453"/>
                  </a:cubicBezTo>
                  <a:cubicBezTo>
                    <a:pt x="5894" y="10467"/>
                    <a:pt x="5908" y="10477"/>
                    <a:pt x="5921" y="10477"/>
                  </a:cubicBezTo>
                  <a:lnTo>
                    <a:pt x="5924" y="10477"/>
                  </a:lnTo>
                  <a:cubicBezTo>
                    <a:pt x="6013" y="10467"/>
                    <a:pt x="6101" y="10453"/>
                    <a:pt x="6193" y="10436"/>
                  </a:cubicBezTo>
                  <a:cubicBezTo>
                    <a:pt x="6206" y="10433"/>
                    <a:pt x="6217" y="10419"/>
                    <a:pt x="6213" y="10406"/>
                  </a:cubicBezTo>
                  <a:cubicBezTo>
                    <a:pt x="6210" y="10391"/>
                    <a:pt x="6200" y="10382"/>
                    <a:pt x="6188" y="10382"/>
                  </a:cubicBezTo>
                  <a:close/>
                  <a:moveTo>
                    <a:pt x="5113" y="10464"/>
                  </a:moveTo>
                  <a:cubicBezTo>
                    <a:pt x="5100" y="10464"/>
                    <a:pt x="5086" y="10474"/>
                    <a:pt x="5086" y="10488"/>
                  </a:cubicBezTo>
                  <a:cubicBezTo>
                    <a:pt x="5086" y="10505"/>
                    <a:pt x="5096" y="10514"/>
                    <a:pt x="5109" y="10518"/>
                  </a:cubicBezTo>
                  <a:lnTo>
                    <a:pt x="5381" y="10518"/>
                  </a:lnTo>
                  <a:cubicBezTo>
                    <a:pt x="5399" y="10518"/>
                    <a:pt x="5408" y="10505"/>
                    <a:pt x="5408" y="10491"/>
                  </a:cubicBezTo>
                  <a:cubicBezTo>
                    <a:pt x="5408" y="10474"/>
                    <a:pt x="5399" y="10464"/>
                    <a:pt x="5381" y="10464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3091;p59">
              <a:extLst>
                <a:ext uri="{FF2B5EF4-FFF2-40B4-BE49-F238E27FC236}">
                  <a16:creationId xmlns:a16="http://schemas.microsoft.com/office/drawing/2014/main" id="{7A9AB72B-ECCC-4C27-A767-46195E6EE6D9}"/>
                </a:ext>
              </a:extLst>
            </p:cNvPr>
            <p:cNvSpPr/>
            <p:nvPr/>
          </p:nvSpPr>
          <p:spPr>
            <a:xfrm>
              <a:off x="7466500" y="3621175"/>
              <a:ext cx="258725" cy="280600"/>
            </a:xfrm>
            <a:custGeom>
              <a:avLst/>
              <a:gdLst/>
              <a:ahLst/>
              <a:cxnLst/>
              <a:rect l="l" t="t" r="r" b="b"/>
              <a:pathLst>
                <a:path w="10349" h="11224" extrusionOk="0">
                  <a:moveTo>
                    <a:pt x="5731" y="1"/>
                  </a:moveTo>
                  <a:cubicBezTo>
                    <a:pt x="3182" y="1"/>
                    <a:pt x="1118" y="2068"/>
                    <a:pt x="1118" y="4618"/>
                  </a:cubicBezTo>
                  <a:cubicBezTo>
                    <a:pt x="1118" y="5599"/>
                    <a:pt x="1423" y="6509"/>
                    <a:pt x="1949" y="7259"/>
                  </a:cubicBezTo>
                  <a:lnTo>
                    <a:pt x="1" y="11224"/>
                  </a:lnTo>
                  <a:lnTo>
                    <a:pt x="1" y="11224"/>
                  </a:lnTo>
                  <a:lnTo>
                    <a:pt x="3199" y="8474"/>
                  </a:lnTo>
                  <a:cubicBezTo>
                    <a:pt x="3929" y="8953"/>
                    <a:pt x="4797" y="9235"/>
                    <a:pt x="5731" y="9235"/>
                  </a:cubicBezTo>
                  <a:cubicBezTo>
                    <a:pt x="8280" y="9235"/>
                    <a:pt x="10348" y="7167"/>
                    <a:pt x="10348" y="4618"/>
                  </a:cubicBezTo>
                  <a:cubicBezTo>
                    <a:pt x="10348" y="2068"/>
                    <a:pt x="8280" y="1"/>
                    <a:pt x="5731" y="1"/>
                  </a:cubicBezTo>
                  <a:close/>
                </a:path>
              </a:pathLst>
            </a:custGeom>
            <a:solidFill>
              <a:srgbClr val="453B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3092;p59">
              <a:extLst>
                <a:ext uri="{FF2B5EF4-FFF2-40B4-BE49-F238E27FC236}">
                  <a16:creationId xmlns:a16="http://schemas.microsoft.com/office/drawing/2014/main" id="{89FF7031-9C01-47A6-A2B7-98687EFEE0EA}"/>
                </a:ext>
              </a:extLst>
            </p:cNvPr>
            <p:cNvSpPr/>
            <p:nvPr/>
          </p:nvSpPr>
          <p:spPr>
            <a:xfrm>
              <a:off x="7539250" y="3697650"/>
              <a:ext cx="139200" cy="81600"/>
            </a:xfrm>
            <a:custGeom>
              <a:avLst/>
              <a:gdLst/>
              <a:ahLst/>
              <a:cxnLst/>
              <a:rect l="l" t="t" r="r" b="b"/>
              <a:pathLst>
                <a:path w="5568" h="3264" extrusionOk="0">
                  <a:moveTo>
                    <a:pt x="5472" y="95"/>
                  </a:moveTo>
                  <a:lnTo>
                    <a:pt x="5472" y="3168"/>
                  </a:lnTo>
                  <a:lnTo>
                    <a:pt x="95" y="3168"/>
                  </a:lnTo>
                  <a:lnTo>
                    <a:pt x="95" y="95"/>
                  </a:lnTo>
                  <a:close/>
                  <a:moveTo>
                    <a:pt x="0" y="0"/>
                  </a:moveTo>
                  <a:lnTo>
                    <a:pt x="0" y="3263"/>
                  </a:lnTo>
                  <a:lnTo>
                    <a:pt x="5568" y="3263"/>
                  </a:lnTo>
                  <a:lnTo>
                    <a:pt x="5568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3093;p59">
              <a:extLst>
                <a:ext uri="{FF2B5EF4-FFF2-40B4-BE49-F238E27FC236}">
                  <a16:creationId xmlns:a16="http://schemas.microsoft.com/office/drawing/2014/main" id="{A6CDBB5F-7AB4-4765-BB27-EE72E9EF6698}"/>
                </a:ext>
              </a:extLst>
            </p:cNvPr>
            <p:cNvSpPr/>
            <p:nvPr/>
          </p:nvSpPr>
          <p:spPr>
            <a:xfrm>
              <a:off x="7539850" y="3697825"/>
              <a:ext cx="138000" cy="42025"/>
            </a:xfrm>
            <a:custGeom>
              <a:avLst/>
              <a:gdLst/>
              <a:ahLst/>
              <a:cxnLst/>
              <a:rect l="l" t="t" r="r" b="b"/>
              <a:pathLst>
                <a:path w="5520" h="1681" extrusionOk="0">
                  <a:moveTo>
                    <a:pt x="47" y="0"/>
                  </a:moveTo>
                  <a:lnTo>
                    <a:pt x="0" y="82"/>
                  </a:lnTo>
                  <a:lnTo>
                    <a:pt x="2760" y="1680"/>
                  </a:lnTo>
                  <a:lnTo>
                    <a:pt x="5520" y="82"/>
                  </a:lnTo>
                  <a:lnTo>
                    <a:pt x="5472" y="0"/>
                  </a:lnTo>
                  <a:lnTo>
                    <a:pt x="2760" y="1569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3094;p59">
              <a:extLst>
                <a:ext uri="{FF2B5EF4-FFF2-40B4-BE49-F238E27FC236}">
                  <a16:creationId xmlns:a16="http://schemas.microsoft.com/office/drawing/2014/main" id="{750CEFCD-95A8-4C9B-AFA3-7A9D9755DD67}"/>
                </a:ext>
              </a:extLst>
            </p:cNvPr>
            <p:cNvSpPr/>
            <p:nvPr/>
          </p:nvSpPr>
          <p:spPr>
            <a:xfrm>
              <a:off x="7265700" y="3683150"/>
              <a:ext cx="181400" cy="181375"/>
            </a:xfrm>
            <a:custGeom>
              <a:avLst/>
              <a:gdLst/>
              <a:ahLst/>
              <a:cxnLst/>
              <a:rect l="l" t="t" r="r" b="b"/>
              <a:pathLst>
                <a:path w="7256" h="7255" extrusionOk="0">
                  <a:moveTo>
                    <a:pt x="3663" y="0"/>
                  </a:moveTo>
                  <a:cubicBezTo>
                    <a:pt x="3650" y="0"/>
                    <a:pt x="3637" y="10"/>
                    <a:pt x="3637" y="27"/>
                  </a:cubicBezTo>
                  <a:cubicBezTo>
                    <a:pt x="3637" y="41"/>
                    <a:pt x="3646" y="55"/>
                    <a:pt x="3663" y="55"/>
                  </a:cubicBezTo>
                  <a:cubicBezTo>
                    <a:pt x="3752" y="55"/>
                    <a:pt x="3843" y="58"/>
                    <a:pt x="3931" y="64"/>
                  </a:cubicBezTo>
                  <a:cubicBezTo>
                    <a:pt x="3945" y="64"/>
                    <a:pt x="3959" y="55"/>
                    <a:pt x="3959" y="41"/>
                  </a:cubicBezTo>
                  <a:cubicBezTo>
                    <a:pt x="3962" y="27"/>
                    <a:pt x="3949" y="14"/>
                    <a:pt x="3936" y="14"/>
                  </a:cubicBezTo>
                  <a:cubicBezTo>
                    <a:pt x="3843" y="3"/>
                    <a:pt x="3755" y="0"/>
                    <a:pt x="3663" y="0"/>
                  </a:cubicBezTo>
                  <a:close/>
                  <a:moveTo>
                    <a:pt x="3121" y="34"/>
                  </a:moveTo>
                  <a:cubicBezTo>
                    <a:pt x="3032" y="47"/>
                    <a:pt x="2941" y="64"/>
                    <a:pt x="2852" y="81"/>
                  </a:cubicBezTo>
                  <a:cubicBezTo>
                    <a:pt x="2839" y="85"/>
                    <a:pt x="2828" y="99"/>
                    <a:pt x="2832" y="116"/>
                  </a:cubicBezTo>
                  <a:cubicBezTo>
                    <a:pt x="2836" y="125"/>
                    <a:pt x="2845" y="136"/>
                    <a:pt x="2859" y="136"/>
                  </a:cubicBezTo>
                  <a:lnTo>
                    <a:pt x="2866" y="136"/>
                  </a:lnTo>
                  <a:cubicBezTo>
                    <a:pt x="2950" y="116"/>
                    <a:pt x="3039" y="102"/>
                    <a:pt x="3127" y="88"/>
                  </a:cubicBezTo>
                  <a:cubicBezTo>
                    <a:pt x="3144" y="85"/>
                    <a:pt x="3154" y="71"/>
                    <a:pt x="3151" y="58"/>
                  </a:cubicBezTo>
                  <a:cubicBezTo>
                    <a:pt x="3151" y="44"/>
                    <a:pt x="3134" y="34"/>
                    <a:pt x="3121" y="34"/>
                  </a:cubicBezTo>
                  <a:close/>
                  <a:moveTo>
                    <a:pt x="4465" y="98"/>
                  </a:moveTo>
                  <a:cubicBezTo>
                    <a:pt x="4453" y="98"/>
                    <a:pt x="4440" y="105"/>
                    <a:pt x="4437" y="119"/>
                  </a:cubicBezTo>
                  <a:cubicBezTo>
                    <a:pt x="4434" y="132"/>
                    <a:pt x="4445" y="146"/>
                    <a:pt x="4458" y="149"/>
                  </a:cubicBezTo>
                  <a:cubicBezTo>
                    <a:pt x="4547" y="169"/>
                    <a:pt x="4631" y="193"/>
                    <a:pt x="4716" y="221"/>
                  </a:cubicBezTo>
                  <a:cubicBezTo>
                    <a:pt x="4719" y="224"/>
                    <a:pt x="4723" y="224"/>
                    <a:pt x="4726" y="224"/>
                  </a:cubicBezTo>
                  <a:cubicBezTo>
                    <a:pt x="4736" y="224"/>
                    <a:pt x="4746" y="218"/>
                    <a:pt x="4750" y="204"/>
                  </a:cubicBezTo>
                  <a:cubicBezTo>
                    <a:pt x="4757" y="190"/>
                    <a:pt x="4746" y="177"/>
                    <a:pt x="4733" y="169"/>
                  </a:cubicBezTo>
                  <a:cubicBezTo>
                    <a:pt x="4648" y="143"/>
                    <a:pt x="4560" y="119"/>
                    <a:pt x="4472" y="99"/>
                  </a:cubicBezTo>
                  <a:cubicBezTo>
                    <a:pt x="4469" y="98"/>
                    <a:pt x="4467" y="98"/>
                    <a:pt x="4465" y="98"/>
                  </a:cubicBezTo>
                  <a:close/>
                  <a:moveTo>
                    <a:pt x="2344" y="235"/>
                  </a:moveTo>
                  <a:cubicBezTo>
                    <a:pt x="2340" y="235"/>
                    <a:pt x="2337" y="236"/>
                    <a:pt x="2333" y="238"/>
                  </a:cubicBezTo>
                  <a:cubicBezTo>
                    <a:pt x="2248" y="268"/>
                    <a:pt x="2167" y="306"/>
                    <a:pt x="2085" y="343"/>
                  </a:cubicBezTo>
                  <a:cubicBezTo>
                    <a:pt x="2071" y="350"/>
                    <a:pt x="2065" y="367"/>
                    <a:pt x="2071" y="381"/>
                  </a:cubicBezTo>
                  <a:cubicBezTo>
                    <a:pt x="2075" y="390"/>
                    <a:pt x="2085" y="394"/>
                    <a:pt x="2095" y="394"/>
                  </a:cubicBezTo>
                  <a:lnTo>
                    <a:pt x="2106" y="394"/>
                  </a:lnTo>
                  <a:cubicBezTo>
                    <a:pt x="2187" y="356"/>
                    <a:pt x="2269" y="319"/>
                    <a:pt x="2353" y="288"/>
                  </a:cubicBezTo>
                  <a:cubicBezTo>
                    <a:pt x="2367" y="282"/>
                    <a:pt x="2374" y="268"/>
                    <a:pt x="2367" y="254"/>
                  </a:cubicBezTo>
                  <a:cubicBezTo>
                    <a:pt x="2364" y="242"/>
                    <a:pt x="2355" y="235"/>
                    <a:pt x="2344" y="235"/>
                  </a:cubicBezTo>
                  <a:close/>
                  <a:moveTo>
                    <a:pt x="5226" y="371"/>
                  </a:moveTo>
                  <a:cubicBezTo>
                    <a:pt x="5217" y="371"/>
                    <a:pt x="5206" y="377"/>
                    <a:pt x="5202" y="387"/>
                  </a:cubicBezTo>
                  <a:cubicBezTo>
                    <a:pt x="5194" y="401"/>
                    <a:pt x="5202" y="417"/>
                    <a:pt x="5211" y="425"/>
                  </a:cubicBezTo>
                  <a:cubicBezTo>
                    <a:pt x="5293" y="462"/>
                    <a:pt x="5371" y="506"/>
                    <a:pt x="5449" y="550"/>
                  </a:cubicBezTo>
                  <a:cubicBezTo>
                    <a:pt x="5453" y="553"/>
                    <a:pt x="5456" y="553"/>
                    <a:pt x="5463" y="553"/>
                  </a:cubicBezTo>
                  <a:cubicBezTo>
                    <a:pt x="5473" y="553"/>
                    <a:pt x="5479" y="550"/>
                    <a:pt x="5487" y="543"/>
                  </a:cubicBezTo>
                  <a:cubicBezTo>
                    <a:pt x="5493" y="530"/>
                    <a:pt x="5490" y="512"/>
                    <a:pt x="5476" y="506"/>
                  </a:cubicBezTo>
                  <a:cubicBezTo>
                    <a:pt x="5398" y="458"/>
                    <a:pt x="5317" y="414"/>
                    <a:pt x="5235" y="373"/>
                  </a:cubicBezTo>
                  <a:cubicBezTo>
                    <a:pt x="5232" y="371"/>
                    <a:pt x="5229" y="371"/>
                    <a:pt x="5226" y="371"/>
                  </a:cubicBezTo>
                  <a:close/>
                  <a:moveTo>
                    <a:pt x="1625" y="608"/>
                  </a:moveTo>
                  <a:cubicBezTo>
                    <a:pt x="1620" y="608"/>
                    <a:pt x="1614" y="609"/>
                    <a:pt x="1609" y="611"/>
                  </a:cubicBezTo>
                  <a:cubicBezTo>
                    <a:pt x="1535" y="662"/>
                    <a:pt x="1464" y="716"/>
                    <a:pt x="1393" y="771"/>
                  </a:cubicBezTo>
                  <a:cubicBezTo>
                    <a:pt x="1379" y="781"/>
                    <a:pt x="1379" y="798"/>
                    <a:pt x="1385" y="808"/>
                  </a:cubicBezTo>
                  <a:cubicBezTo>
                    <a:pt x="1393" y="815"/>
                    <a:pt x="1399" y="818"/>
                    <a:pt x="1406" y="818"/>
                  </a:cubicBezTo>
                  <a:cubicBezTo>
                    <a:pt x="1413" y="818"/>
                    <a:pt x="1420" y="818"/>
                    <a:pt x="1423" y="815"/>
                  </a:cubicBezTo>
                  <a:cubicBezTo>
                    <a:pt x="1495" y="760"/>
                    <a:pt x="1569" y="706"/>
                    <a:pt x="1640" y="655"/>
                  </a:cubicBezTo>
                  <a:cubicBezTo>
                    <a:pt x="1654" y="649"/>
                    <a:pt x="1657" y="631"/>
                    <a:pt x="1647" y="618"/>
                  </a:cubicBezTo>
                  <a:cubicBezTo>
                    <a:pt x="1643" y="611"/>
                    <a:pt x="1634" y="608"/>
                    <a:pt x="1625" y="608"/>
                  </a:cubicBezTo>
                  <a:close/>
                  <a:moveTo>
                    <a:pt x="5905" y="810"/>
                  </a:moveTo>
                  <a:cubicBezTo>
                    <a:pt x="5897" y="810"/>
                    <a:pt x="5889" y="813"/>
                    <a:pt x="5884" y="818"/>
                  </a:cubicBezTo>
                  <a:cubicBezTo>
                    <a:pt x="5874" y="832"/>
                    <a:pt x="5877" y="849"/>
                    <a:pt x="5887" y="859"/>
                  </a:cubicBezTo>
                  <a:cubicBezTo>
                    <a:pt x="5955" y="913"/>
                    <a:pt x="6023" y="974"/>
                    <a:pt x="6087" y="1036"/>
                  </a:cubicBezTo>
                  <a:cubicBezTo>
                    <a:pt x="6095" y="1039"/>
                    <a:pt x="6101" y="1042"/>
                    <a:pt x="6108" y="1042"/>
                  </a:cubicBezTo>
                  <a:cubicBezTo>
                    <a:pt x="6115" y="1042"/>
                    <a:pt x="6122" y="1039"/>
                    <a:pt x="6125" y="1036"/>
                  </a:cubicBezTo>
                  <a:cubicBezTo>
                    <a:pt x="6139" y="1022"/>
                    <a:pt x="6135" y="1005"/>
                    <a:pt x="6125" y="995"/>
                  </a:cubicBezTo>
                  <a:cubicBezTo>
                    <a:pt x="6060" y="934"/>
                    <a:pt x="5993" y="873"/>
                    <a:pt x="5921" y="815"/>
                  </a:cubicBezTo>
                  <a:cubicBezTo>
                    <a:pt x="5917" y="812"/>
                    <a:pt x="5911" y="810"/>
                    <a:pt x="5905" y="810"/>
                  </a:cubicBezTo>
                  <a:close/>
                  <a:moveTo>
                    <a:pt x="1007" y="1129"/>
                  </a:moveTo>
                  <a:cubicBezTo>
                    <a:pt x="1000" y="1129"/>
                    <a:pt x="993" y="1132"/>
                    <a:pt x="989" y="1137"/>
                  </a:cubicBezTo>
                  <a:cubicBezTo>
                    <a:pt x="927" y="1205"/>
                    <a:pt x="866" y="1273"/>
                    <a:pt x="812" y="1341"/>
                  </a:cubicBezTo>
                  <a:cubicBezTo>
                    <a:pt x="802" y="1354"/>
                    <a:pt x="802" y="1371"/>
                    <a:pt x="815" y="1382"/>
                  </a:cubicBezTo>
                  <a:cubicBezTo>
                    <a:pt x="819" y="1385"/>
                    <a:pt x="826" y="1385"/>
                    <a:pt x="832" y="1385"/>
                  </a:cubicBezTo>
                  <a:cubicBezTo>
                    <a:pt x="839" y="1385"/>
                    <a:pt x="846" y="1382"/>
                    <a:pt x="853" y="1375"/>
                  </a:cubicBezTo>
                  <a:cubicBezTo>
                    <a:pt x="910" y="1307"/>
                    <a:pt x="968" y="1239"/>
                    <a:pt x="1029" y="1175"/>
                  </a:cubicBezTo>
                  <a:cubicBezTo>
                    <a:pt x="1039" y="1164"/>
                    <a:pt x="1039" y="1147"/>
                    <a:pt x="1029" y="1137"/>
                  </a:cubicBezTo>
                  <a:cubicBezTo>
                    <a:pt x="1022" y="1132"/>
                    <a:pt x="1015" y="1129"/>
                    <a:pt x="1007" y="1129"/>
                  </a:cubicBezTo>
                  <a:close/>
                  <a:moveTo>
                    <a:pt x="6469" y="1387"/>
                  </a:moveTo>
                  <a:cubicBezTo>
                    <a:pt x="6464" y="1387"/>
                    <a:pt x="6458" y="1389"/>
                    <a:pt x="6454" y="1392"/>
                  </a:cubicBezTo>
                  <a:cubicBezTo>
                    <a:pt x="6441" y="1402"/>
                    <a:pt x="6437" y="1419"/>
                    <a:pt x="6447" y="1432"/>
                  </a:cubicBezTo>
                  <a:cubicBezTo>
                    <a:pt x="6502" y="1501"/>
                    <a:pt x="6556" y="1575"/>
                    <a:pt x="6604" y="1650"/>
                  </a:cubicBezTo>
                  <a:cubicBezTo>
                    <a:pt x="6610" y="1656"/>
                    <a:pt x="6617" y="1660"/>
                    <a:pt x="6627" y="1660"/>
                  </a:cubicBezTo>
                  <a:cubicBezTo>
                    <a:pt x="6631" y="1660"/>
                    <a:pt x="6637" y="1660"/>
                    <a:pt x="6641" y="1656"/>
                  </a:cubicBezTo>
                  <a:cubicBezTo>
                    <a:pt x="6654" y="1647"/>
                    <a:pt x="6658" y="1630"/>
                    <a:pt x="6651" y="1619"/>
                  </a:cubicBezTo>
                  <a:cubicBezTo>
                    <a:pt x="6600" y="1545"/>
                    <a:pt x="6546" y="1470"/>
                    <a:pt x="6491" y="1399"/>
                  </a:cubicBezTo>
                  <a:cubicBezTo>
                    <a:pt x="6486" y="1391"/>
                    <a:pt x="6477" y="1387"/>
                    <a:pt x="6469" y="1387"/>
                  </a:cubicBezTo>
                  <a:close/>
                  <a:moveTo>
                    <a:pt x="524" y="1775"/>
                  </a:moveTo>
                  <a:cubicBezTo>
                    <a:pt x="515" y="1775"/>
                    <a:pt x="506" y="1780"/>
                    <a:pt x="500" y="1789"/>
                  </a:cubicBezTo>
                  <a:cubicBezTo>
                    <a:pt x="456" y="1867"/>
                    <a:pt x="412" y="1949"/>
                    <a:pt x="371" y="2026"/>
                  </a:cubicBezTo>
                  <a:cubicBezTo>
                    <a:pt x="364" y="2040"/>
                    <a:pt x="371" y="2057"/>
                    <a:pt x="384" y="2064"/>
                  </a:cubicBezTo>
                  <a:cubicBezTo>
                    <a:pt x="387" y="2067"/>
                    <a:pt x="391" y="2067"/>
                    <a:pt x="395" y="2067"/>
                  </a:cubicBezTo>
                  <a:cubicBezTo>
                    <a:pt x="404" y="2067"/>
                    <a:pt x="415" y="2061"/>
                    <a:pt x="422" y="2051"/>
                  </a:cubicBezTo>
                  <a:cubicBezTo>
                    <a:pt x="459" y="1973"/>
                    <a:pt x="503" y="1894"/>
                    <a:pt x="547" y="1816"/>
                  </a:cubicBezTo>
                  <a:cubicBezTo>
                    <a:pt x="554" y="1802"/>
                    <a:pt x="550" y="1786"/>
                    <a:pt x="537" y="1779"/>
                  </a:cubicBezTo>
                  <a:cubicBezTo>
                    <a:pt x="533" y="1776"/>
                    <a:pt x="528" y="1775"/>
                    <a:pt x="524" y="1775"/>
                  </a:cubicBezTo>
                  <a:close/>
                  <a:moveTo>
                    <a:pt x="6890" y="2075"/>
                  </a:moveTo>
                  <a:cubicBezTo>
                    <a:pt x="6886" y="2075"/>
                    <a:pt x="6882" y="2076"/>
                    <a:pt x="6878" y="2078"/>
                  </a:cubicBezTo>
                  <a:cubicBezTo>
                    <a:pt x="6865" y="2084"/>
                    <a:pt x="6861" y="2101"/>
                    <a:pt x="6869" y="2115"/>
                  </a:cubicBezTo>
                  <a:cubicBezTo>
                    <a:pt x="6905" y="2197"/>
                    <a:pt x="6940" y="2278"/>
                    <a:pt x="6970" y="2360"/>
                  </a:cubicBezTo>
                  <a:cubicBezTo>
                    <a:pt x="6974" y="2373"/>
                    <a:pt x="6984" y="2380"/>
                    <a:pt x="6997" y="2380"/>
                  </a:cubicBezTo>
                  <a:cubicBezTo>
                    <a:pt x="7001" y="2380"/>
                    <a:pt x="7004" y="2377"/>
                    <a:pt x="7004" y="2377"/>
                  </a:cubicBezTo>
                  <a:cubicBezTo>
                    <a:pt x="7021" y="2373"/>
                    <a:pt x="7028" y="2356"/>
                    <a:pt x="7021" y="2342"/>
                  </a:cubicBezTo>
                  <a:cubicBezTo>
                    <a:pt x="6991" y="2258"/>
                    <a:pt x="6953" y="2173"/>
                    <a:pt x="6916" y="2091"/>
                  </a:cubicBezTo>
                  <a:cubicBezTo>
                    <a:pt x="6911" y="2081"/>
                    <a:pt x="6901" y="2075"/>
                    <a:pt x="6890" y="2075"/>
                  </a:cubicBezTo>
                  <a:close/>
                  <a:moveTo>
                    <a:pt x="197" y="2514"/>
                  </a:moveTo>
                  <a:cubicBezTo>
                    <a:pt x="186" y="2514"/>
                    <a:pt x="173" y="2521"/>
                    <a:pt x="171" y="2532"/>
                  </a:cubicBezTo>
                  <a:cubicBezTo>
                    <a:pt x="143" y="2617"/>
                    <a:pt x="119" y="2706"/>
                    <a:pt x="96" y="2794"/>
                  </a:cubicBezTo>
                  <a:cubicBezTo>
                    <a:pt x="92" y="2811"/>
                    <a:pt x="102" y="2825"/>
                    <a:pt x="116" y="2828"/>
                  </a:cubicBezTo>
                  <a:lnTo>
                    <a:pt x="122" y="2828"/>
                  </a:lnTo>
                  <a:cubicBezTo>
                    <a:pt x="136" y="2828"/>
                    <a:pt x="147" y="2821"/>
                    <a:pt x="150" y="2808"/>
                  </a:cubicBezTo>
                  <a:cubicBezTo>
                    <a:pt x="171" y="2719"/>
                    <a:pt x="194" y="2634"/>
                    <a:pt x="221" y="2549"/>
                  </a:cubicBezTo>
                  <a:cubicBezTo>
                    <a:pt x="224" y="2536"/>
                    <a:pt x="218" y="2519"/>
                    <a:pt x="204" y="2515"/>
                  </a:cubicBezTo>
                  <a:cubicBezTo>
                    <a:pt x="202" y="2515"/>
                    <a:pt x="200" y="2514"/>
                    <a:pt x="197" y="2514"/>
                  </a:cubicBezTo>
                  <a:close/>
                  <a:moveTo>
                    <a:pt x="7148" y="2840"/>
                  </a:moveTo>
                  <a:cubicBezTo>
                    <a:pt x="7147" y="2840"/>
                    <a:pt x="7145" y="2841"/>
                    <a:pt x="7143" y="2841"/>
                  </a:cubicBezTo>
                  <a:cubicBezTo>
                    <a:pt x="7129" y="2845"/>
                    <a:pt x="7120" y="2858"/>
                    <a:pt x="7123" y="2875"/>
                  </a:cubicBezTo>
                  <a:cubicBezTo>
                    <a:pt x="7140" y="2960"/>
                    <a:pt x="7157" y="3049"/>
                    <a:pt x="7167" y="3137"/>
                  </a:cubicBezTo>
                  <a:cubicBezTo>
                    <a:pt x="7170" y="3151"/>
                    <a:pt x="7181" y="3160"/>
                    <a:pt x="7195" y="3160"/>
                  </a:cubicBezTo>
                  <a:lnTo>
                    <a:pt x="7198" y="3160"/>
                  </a:lnTo>
                  <a:cubicBezTo>
                    <a:pt x="7215" y="3160"/>
                    <a:pt x="7225" y="3147"/>
                    <a:pt x="7221" y="3130"/>
                  </a:cubicBezTo>
                  <a:cubicBezTo>
                    <a:pt x="7211" y="3041"/>
                    <a:pt x="7195" y="2950"/>
                    <a:pt x="7174" y="2861"/>
                  </a:cubicBezTo>
                  <a:cubicBezTo>
                    <a:pt x="7171" y="2850"/>
                    <a:pt x="7160" y="2840"/>
                    <a:pt x="7148" y="2840"/>
                  </a:cubicBezTo>
                  <a:close/>
                  <a:moveTo>
                    <a:pt x="41" y="3306"/>
                  </a:moveTo>
                  <a:cubicBezTo>
                    <a:pt x="28" y="3306"/>
                    <a:pt x="14" y="3317"/>
                    <a:pt x="14" y="3330"/>
                  </a:cubicBezTo>
                  <a:cubicBezTo>
                    <a:pt x="8" y="3422"/>
                    <a:pt x="0" y="3513"/>
                    <a:pt x="0" y="3602"/>
                  </a:cubicBezTo>
                  <a:cubicBezTo>
                    <a:pt x="0" y="3619"/>
                    <a:pt x="14" y="3629"/>
                    <a:pt x="28" y="3629"/>
                  </a:cubicBezTo>
                  <a:cubicBezTo>
                    <a:pt x="45" y="3629"/>
                    <a:pt x="55" y="3619"/>
                    <a:pt x="55" y="3602"/>
                  </a:cubicBezTo>
                  <a:cubicBezTo>
                    <a:pt x="55" y="3513"/>
                    <a:pt x="61" y="3425"/>
                    <a:pt x="69" y="3337"/>
                  </a:cubicBezTo>
                  <a:cubicBezTo>
                    <a:pt x="69" y="3320"/>
                    <a:pt x="58" y="3306"/>
                    <a:pt x="41" y="3306"/>
                  </a:cubicBezTo>
                  <a:close/>
                  <a:moveTo>
                    <a:pt x="7228" y="3599"/>
                  </a:moveTo>
                  <a:cubicBezTo>
                    <a:pt x="7215" y="3599"/>
                    <a:pt x="7201" y="3612"/>
                    <a:pt x="7201" y="3626"/>
                  </a:cubicBezTo>
                  <a:cubicBezTo>
                    <a:pt x="7201" y="3714"/>
                    <a:pt x="7198" y="3806"/>
                    <a:pt x="7190" y="3894"/>
                  </a:cubicBezTo>
                  <a:cubicBezTo>
                    <a:pt x="7190" y="3908"/>
                    <a:pt x="7201" y="3921"/>
                    <a:pt x="7218" y="3925"/>
                  </a:cubicBezTo>
                  <a:cubicBezTo>
                    <a:pt x="7231" y="3925"/>
                    <a:pt x="7245" y="3911"/>
                    <a:pt x="7245" y="3897"/>
                  </a:cubicBezTo>
                  <a:cubicBezTo>
                    <a:pt x="7252" y="3809"/>
                    <a:pt x="7256" y="3717"/>
                    <a:pt x="7256" y="3626"/>
                  </a:cubicBezTo>
                  <a:cubicBezTo>
                    <a:pt x="7256" y="3612"/>
                    <a:pt x="7242" y="3599"/>
                    <a:pt x="7228" y="3599"/>
                  </a:cubicBezTo>
                  <a:close/>
                  <a:moveTo>
                    <a:pt x="67" y="4114"/>
                  </a:moveTo>
                  <a:cubicBezTo>
                    <a:pt x="65" y="4114"/>
                    <a:pt x="63" y="4114"/>
                    <a:pt x="61" y="4115"/>
                  </a:cubicBezTo>
                  <a:cubicBezTo>
                    <a:pt x="48" y="4118"/>
                    <a:pt x="38" y="4132"/>
                    <a:pt x="38" y="4145"/>
                  </a:cubicBezTo>
                  <a:cubicBezTo>
                    <a:pt x="52" y="4233"/>
                    <a:pt x="69" y="4325"/>
                    <a:pt x="86" y="4414"/>
                  </a:cubicBezTo>
                  <a:cubicBezTo>
                    <a:pt x="89" y="4423"/>
                    <a:pt x="102" y="4434"/>
                    <a:pt x="113" y="4434"/>
                  </a:cubicBezTo>
                  <a:lnTo>
                    <a:pt x="119" y="4434"/>
                  </a:lnTo>
                  <a:cubicBezTo>
                    <a:pt x="133" y="4430"/>
                    <a:pt x="143" y="4417"/>
                    <a:pt x="140" y="4400"/>
                  </a:cubicBezTo>
                  <a:cubicBezTo>
                    <a:pt x="119" y="4315"/>
                    <a:pt x="106" y="4226"/>
                    <a:pt x="92" y="4138"/>
                  </a:cubicBezTo>
                  <a:cubicBezTo>
                    <a:pt x="90" y="4123"/>
                    <a:pt x="79" y="4114"/>
                    <a:pt x="67" y="4114"/>
                  </a:cubicBezTo>
                  <a:close/>
                  <a:moveTo>
                    <a:pt x="7138" y="4402"/>
                  </a:moveTo>
                  <a:cubicBezTo>
                    <a:pt x="7126" y="4402"/>
                    <a:pt x="7116" y="4411"/>
                    <a:pt x="7113" y="4423"/>
                  </a:cubicBezTo>
                  <a:cubicBezTo>
                    <a:pt x="7093" y="4508"/>
                    <a:pt x="7068" y="4597"/>
                    <a:pt x="7041" y="4682"/>
                  </a:cubicBezTo>
                  <a:cubicBezTo>
                    <a:pt x="7038" y="4695"/>
                    <a:pt x="7048" y="4712"/>
                    <a:pt x="7062" y="4715"/>
                  </a:cubicBezTo>
                  <a:lnTo>
                    <a:pt x="7068" y="4715"/>
                  </a:lnTo>
                  <a:cubicBezTo>
                    <a:pt x="7079" y="4715"/>
                    <a:pt x="7093" y="4708"/>
                    <a:pt x="7096" y="4699"/>
                  </a:cubicBezTo>
                  <a:cubicBezTo>
                    <a:pt x="7123" y="4610"/>
                    <a:pt x="7143" y="4522"/>
                    <a:pt x="7164" y="4434"/>
                  </a:cubicBezTo>
                  <a:cubicBezTo>
                    <a:pt x="7167" y="4420"/>
                    <a:pt x="7160" y="4406"/>
                    <a:pt x="7143" y="4403"/>
                  </a:cubicBezTo>
                  <a:cubicBezTo>
                    <a:pt x="7141" y="4403"/>
                    <a:pt x="7140" y="4402"/>
                    <a:pt x="7138" y="4402"/>
                  </a:cubicBezTo>
                  <a:close/>
                  <a:moveTo>
                    <a:pt x="270" y="4896"/>
                  </a:moveTo>
                  <a:cubicBezTo>
                    <a:pt x="266" y="4896"/>
                    <a:pt x="262" y="4897"/>
                    <a:pt x="259" y="4898"/>
                  </a:cubicBezTo>
                  <a:cubicBezTo>
                    <a:pt x="245" y="4902"/>
                    <a:pt x="238" y="4919"/>
                    <a:pt x="245" y="4933"/>
                  </a:cubicBezTo>
                  <a:cubicBezTo>
                    <a:pt x="276" y="5017"/>
                    <a:pt x="313" y="5099"/>
                    <a:pt x="351" y="5180"/>
                  </a:cubicBezTo>
                  <a:cubicBezTo>
                    <a:pt x="357" y="5191"/>
                    <a:pt x="364" y="5197"/>
                    <a:pt x="374" y="5197"/>
                  </a:cubicBezTo>
                  <a:cubicBezTo>
                    <a:pt x="381" y="5197"/>
                    <a:pt x="384" y="5197"/>
                    <a:pt x="387" y="5194"/>
                  </a:cubicBezTo>
                  <a:cubicBezTo>
                    <a:pt x="401" y="5188"/>
                    <a:pt x="408" y="5174"/>
                    <a:pt x="401" y="5160"/>
                  </a:cubicBezTo>
                  <a:cubicBezTo>
                    <a:pt x="360" y="5078"/>
                    <a:pt x="326" y="4997"/>
                    <a:pt x="296" y="4912"/>
                  </a:cubicBezTo>
                  <a:cubicBezTo>
                    <a:pt x="291" y="4902"/>
                    <a:pt x="281" y="4896"/>
                    <a:pt x="270" y="4896"/>
                  </a:cubicBezTo>
                  <a:close/>
                  <a:moveTo>
                    <a:pt x="6871" y="5164"/>
                  </a:moveTo>
                  <a:cubicBezTo>
                    <a:pt x="6862" y="5164"/>
                    <a:pt x="6853" y="5171"/>
                    <a:pt x="6848" y="5180"/>
                  </a:cubicBezTo>
                  <a:cubicBezTo>
                    <a:pt x="6808" y="5258"/>
                    <a:pt x="6767" y="5340"/>
                    <a:pt x="6722" y="5418"/>
                  </a:cubicBezTo>
                  <a:cubicBezTo>
                    <a:pt x="6712" y="5428"/>
                    <a:pt x="6719" y="5445"/>
                    <a:pt x="6733" y="5452"/>
                  </a:cubicBezTo>
                  <a:cubicBezTo>
                    <a:pt x="6736" y="5456"/>
                    <a:pt x="6739" y="5459"/>
                    <a:pt x="6746" y="5459"/>
                  </a:cubicBezTo>
                  <a:cubicBezTo>
                    <a:pt x="6753" y="5459"/>
                    <a:pt x="6763" y="5452"/>
                    <a:pt x="6767" y="5445"/>
                  </a:cubicBezTo>
                  <a:cubicBezTo>
                    <a:pt x="6814" y="5367"/>
                    <a:pt x="6855" y="5285"/>
                    <a:pt x="6896" y="5204"/>
                  </a:cubicBezTo>
                  <a:cubicBezTo>
                    <a:pt x="6902" y="5191"/>
                    <a:pt x="6896" y="5174"/>
                    <a:pt x="6882" y="5167"/>
                  </a:cubicBezTo>
                  <a:cubicBezTo>
                    <a:pt x="6878" y="5165"/>
                    <a:pt x="6875" y="5164"/>
                    <a:pt x="6871" y="5164"/>
                  </a:cubicBezTo>
                  <a:close/>
                  <a:moveTo>
                    <a:pt x="642" y="5611"/>
                  </a:moveTo>
                  <a:cubicBezTo>
                    <a:pt x="637" y="5611"/>
                    <a:pt x="632" y="5613"/>
                    <a:pt x="628" y="5615"/>
                  </a:cubicBezTo>
                  <a:cubicBezTo>
                    <a:pt x="615" y="5625"/>
                    <a:pt x="611" y="5642"/>
                    <a:pt x="622" y="5652"/>
                  </a:cubicBezTo>
                  <a:cubicBezTo>
                    <a:pt x="669" y="5727"/>
                    <a:pt x="724" y="5802"/>
                    <a:pt x="782" y="5873"/>
                  </a:cubicBezTo>
                  <a:cubicBezTo>
                    <a:pt x="785" y="5880"/>
                    <a:pt x="795" y="5883"/>
                    <a:pt x="802" y="5883"/>
                  </a:cubicBezTo>
                  <a:cubicBezTo>
                    <a:pt x="809" y="5883"/>
                    <a:pt x="815" y="5880"/>
                    <a:pt x="819" y="5876"/>
                  </a:cubicBezTo>
                  <a:cubicBezTo>
                    <a:pt x="829" y="5870"/>
                    <a:pt x="832" y="5852"/>
                    <a:pt x="822" y="5839"/>
                  </a:cubicBezTo>
                  <a:cubicBezTo>
                    <a:pt x="768" y="5771"/>
                    <a:pt x="713" y="5697"/>
                    <a:pt x="666" y="5622"/>
                  </a:cubicBezTo>
                  <a:cubicBezTo>
                    <a:pt x="660" y="5615"/>
                    <a:pt x="651" y="5611"/>
                    <a:pt x="642" y="5611"/>
                  </a:cubicBezTo>
                  <a:close/>
                  <a:moveTo>
                    <a:pt x="6440" y="5848"/>
                  </a:moveTo>
                  <a:cubicBezTo>
                    <a:pt x="6432" y="5848"/>
                    <a:pt x="6424" y="5852"/>
                    <a:pt x="6421" y="5860"/>
                  </a:cubicBezTo>
                  <a:cubicBezTo>
                    <a:pt x="6363" y="5927"/>
                    <a:pt x="6305" y="5995"/>
                    <a:pt x="6244" y="6059"/>
                  </a:cubicBezTo>
                  <a:cubicBezTo>
                    <a:pt x="6233" y="6073"/>
                    <a:pt x="6233" y="6090"/>
                    <a:pt x="6244" y="6100"/>
                  </a:cubicBezTo>
                  <a:cubicBezTo>
                    <a:pt x="6250" y="6104"/>
                    <a:pt x="6258" y="6107"/>
                    <a:pt x="6264" y="6107"/>
                  </a:cubicBezTo>
                  <a:cubicBezTo>
                    <a:pt x="6271" y="6107"/>
                    <a:pt x="6278" y="6104"/>
                    <a:pt x="6284" y="6097"/>
                  </a:cubicBezTo>
                  <a:cubicBezTo>
                    <a:pt x="6346" y="6032"/>
                    <a:pt x="6403" y="5962"/>
                    <a:pt x="6461" y="5893"/>
                  </a:cubicBezTo>
                  <a:cubicBezTo>
                    <a:pt x="6471" y="5880"/>
                    <a:pt x="6468" y="5863"/>
                    <a:pt x="6457" y="5852"/>
                  </a:cubicBezTo>
                  <a:cubicBezTo>
                    <a:pt x="6452" y="5850"/>
                    <a:pt x="6446" y="5848"/>
                    <a:pt x="6440" y="5848"/>
                  </a:cubicBezTo>
                  <a:close/>
                  <a:moveTo>
                    <a:pt x="1168" y="6225"/>
                  </a:moveTo>
                  <a:cubicBezTo>
                    <a:pt x="1161" y="6225"/>
                    <a:pt x="1153" y="6229"/>
                    <a:pt x="1148" y="6236"/>
                  </a:cubicBezTo>
                  <a:cubicBezTo>
                    <a:pt x="1138" y="6247"/>
                    <a:pt x="1138" y="6263"/>
                    <a:pt x="1148" y="6274"/>
                  </a:cubicBezTo>
                  <a:cubicBezTo>
                    <a:pt x="1216" y="6335"/>
                    <a:pt x="1284" y="6396"/>
                    <a:pt x="1355" y="6450"/>
                  </a:cubicBezTo>
                  <a:cubicBezTo>
                    <a:pt x="1358" y="6457"/>
                    <a:pt x="1365" y="6457"/>
                    <a:pt x="1372" y="6457"/>
                  </a:cubicBezTo>
                  <a:cubicBezTo>
                    <a:pt x="1379" y="6457"/>
                    <a:pt x="1385" y="6454"/>
                    <a:pt x="1393" y="6446"/>
                  </a:cubicBezTo>
                  <a:cubicBezTo>
                    <a:pt x="1402" y="6437"/>
                    <a:pt x="1399" y="6419"/>
                    <a:pt x="1389" y="6410"/>
                  </a:cubicBezTo>
                  <a:cubicBezTo>
                    <a:pt x="1318" y="6355"/>
                    <a:pt x="1250" y="6294"/>
                    <a:pt x="1186" y="6233"/>
                  </a:cubicBezTo>
                  <a:cubicBezTo>
                    <a:pt x="1181" y="6228"/>
                    <a:pt x="1174" y="6225"/>
                    <a:pt x="1168" y="6225"/>
                  </a:cubicBezTo>
                  <a:close/>
                  <a:moveTo>
                    <a:pt x="5867" y="6419"/>
                  </a:moveTo>
                  <a:cubicBezTo>
                    <a:pt x="5861" y="6419"/>
                    <a:pt x="5856" y="6420"/>
                    <a:pt x="5850" y="6423"/>
                  </a:cubicBezTo>
                  <a:cubicBezTo>
                    <a:pt x="5782" y="6481"/>
                    <a:pt x="5708" y="6532"/>
                    <a:pt x="5636" y="6582"/>
                  </a:cubicBezTo>
                  <a:cubicBezTo>
                    <a:pt x="5622" y="6593"/>
                    <a:pt x="5619" y="6609"/>
                    <a:pt x="5629" y="6620"/>
                  </a:cubicBezTo>
                  <a:cubicBezTo>
                    <a:pt x="5633" y="6626"/>
                    <a:pt x="5642" y="6634"/>
                    <a:pt x="5650" y="6634"/>
                  </a:cubicBezTo>
                  <a:cubicBezTo>
                    <a:pt x="5656" y="6634"/>
                    <a:pt x="5660" y="6630"/>
                    <a:pt x="5667" y="6626"/>
                  </a:cubicBezTo>
                  <a:cubicBezTo>
                    <a:pt x="5741" y="6576"/>
                    <a:pt x="5813" y="6521"/>
                    <a:pt x="5884" y="6467"/>
                  </a:cubicBezTo>
                  <a:cubicBezTo>
                    <a:pt x="5897" y="6457"/>
                    <a:pt x="5897" y="6440"/>
                    <a:pt x="5887" y="6430"/>
                  </a:cubicBezTo>
                  <a:cubicBezTo>
                    <a:pt x="5883" y="6422"/>
                    <a:pt x="5875" y="6419"/>
                    <a:pt x="5867" y="6419"/>
                  </a:cubicBezTo>
                  <a:close/>
                  <a:moveTo>
                    <a:pt x="1814" y="6710"/>
                  </a:moveTo>
                  <a:cubicBezTo>
                    <a:pt x="1806" y="6710"/>
                    <a:pt x="1796" y="6715"/>
                    <a:pt x="1789" y="6722"/>
                  </a:cubicBezTo>
                  <a:cubicBezTo>
                    <a:pt x="1783" y="6736"/>
                    <a:pt x="1789" y="6752"/>
                    <a:pt x="1800" y="6759"/>
                  </a:cubicBezTo>
                  <a:cubicBezTo>
                    <a:pt x="1878" y="6806"/>
                    <a:pt x="1960" y="6847"/>
                    <a:pt x="2041" y="6888"/>
                  </a:cubicBezTo>
                  <a:cubicBezTo>
                    <a:pt x="2044" y="6891"/>
                    <a:pt x="2048" y="6891"/>
                    <a:pt x="2051" y="6891"/>
                  </a:cubicBezTo>
                  <a:cubicBezTo>
                    <a:pt x="2062" y="6891"/>
                    <a:pt x="2071" y="6885"/>
                    <a:pt x="2078" y="6874"/>
                  </a:cubicBezTo>
                  <a:cubicBezTo>
                    <a:pt x="2085" y="6861"/>
                    <a:pt x="2078" y="6847"/>
                    <a:pt x="2065" y="6841"/>
                  </a:cubicBezTo>
                  <a:cubicBezTo>
                    <a:pt x="1983" y="6800"/>
                    <a:pt x="1905" y="6759"/>
                    <a:pt x="1827" y="6715"/>
                  </a:cubicBezTo>
                  <a:cubicBezTo>
                    <a:pt x="1823" y="6711"/>
                    <a:pt x="1819" y="6710"/>
                    <a:pt x="1814" y="6710"/>
                  </a:cubicBezTo>
                  <a:close/>
                  <a:moveTo>
                    <a:pt x="5182" y="6848"/>
                  </a:moveTo>
                  <a:cubicBezTo>
                    <a:pt x="5178" y="6848"/>
                    <a:pt x="5174" y="6849"/>
                    <a:pt x="5171" y="6850"/>
                  </a:cubicBezTo>
                  <a:cubicBezTo>
                    <a:pt x="5092" y="6888"/>
                    <a:pt x="5008" y="6925"/>
                    <a:pt x="4926" y="6956"/>
                  </a:cubicBezTo>
                  <a:cubicBezTo>
                    <a:pt x="4913" y="6963"/>
                    <a:pt x="4906" y="6976"/>
                    <a:pt x="4909" y="6990"/>
                  </a:cubicBezTo>
                  <a:cubicBezTo>
                    <a:pt x="4916" y="7004"/>
                    <a:pt x="4926" y="7010"/>
                    <a:pt x="4937" y="7010"/>
                  </a:cubicBezTo>
                  <a:cubicBezTo>
                    <a:pt x="4940" y="7010"/>
                    <a:pt x="4943" y="7007"/>
                    <a:pt x="4947" y="7007"/>
                  </a:cubicBezTo>
                  <a:cubicBezTo>
                    <a:pt x="5028" y="6973"/>
                    <a:pt x="5113" y="6939"/>
                    <a:pt x="5194" y="6899"/>
                  </a:cubicBezTo>
                  <a:cubicBezTo>
                    <a:pt x="5208" y="6891"/>
                    <a:pt x="5215" y="6874"/>
                    <a:pt x="5208" y="6864"/>
                  </a:cubicBezTo>
                  <a:cubicBezTo>
                    <a:pt x="5203" y="6854"/>
                    <a:pt x="5193" y="6848"/>
                    <a:pt x="5182" y="6848"/>
                  </a:cubicBezTo>
                  <a:close/>
                  <a:moveTo>
                    <a:pt x="2556" y="7036"/>
                  </a:moveTo>
                  <a:cubicBezTo>
                    <a:pt x="2542" y="7036"/>
                    <a:pt x="2533" y="7043"/>
                    <a:pt x="2530" y="7054"/>
                  </a:cubicBezTo>
                  <a:cubicBezTo>
                    <a:pt x="2523" y="7068"/>
                    <a:pt x="2533" y="7085"/>
                    <a:pt x="2546" y="7088"/>
                  </a:cubicBezTo>
                  <a:cubicBezTo>
                    <a:pt x="2632" y="7115"/>
                    <a:pt x="2720" y="7139"/>
                    <a:pt x="2808" y="7159"/>
                  </a:cubicBezTo>
                  <a:lnTo>
                    <a:pt x="2815" y="7159"/>
                  </a:lnTo>
                  <a:cubicBezTo>
                    <a:pt x="2828" y="7159"/>
                    <a:pt x="2839" y="7153"/>
                    <a:pt x="2842" y="7139"/>
                  </a:cubicBezTo>
                  <a:cubicBezTo>
                    <a:pt x="2845" y="7126"/>
                    <a:pt x="2836" y="7112"/>
                    <a:pt x="2822" y="7109"/>
                  </a:cubicBezTo>
                  <a:cubicBezTo>
                    <a:pt x="2734" y="7088"/>
                    <a:pt x="2648" y="7065"/>
                    <a:pt x="2563" y="7037"/>
                  </a:cubicBezTo>
                  <a:cubicBezTo>
                    <a:pt x="2561" y="7037"/>
                    <a:pt x="2558" y="7036"/>
                    <a:pt x="2556" y="7036"/>
                  </a:cubicBezTo>
                  <a:close/>
                  <a:moveTo>
                    <a:pt x="4419" y="7111"/>
                  </a:moveTo>
                  <a:cubicBezTo>
                    <a:pt x="4417" y="7111"/>
                    <a:pt x="4416" y="7112"/>
                    <a:pt x="4414" y="7112"/>
                  </a:cubicBezTo>
                  <a:cubicBezTo>
                    <a:pt x="4329" y="7132"/>
                    <a:pt x="4241" y="7149"/>
                    <a:pt x="4152" y="7163"/>
                  </a:cubicBezTo>
                  <a:cubicBezTo>
                    <a:pt x="4135" y="7163"/>
                    <a:pt x="4125" y="7176"/>
                    <a:pt x="4129" y="7193"/>
                  </a:cubicBezTo>
                  <a:cubicBezTo>
                    <a:pt x="4129" y="7204"/>
                    <a:pt x="4142" y="7214"/>
                    <a:pt x="4156" y="7214"/>
                  </a:cubicBezTo>
                  <a:lnTo>
                    <a:pt x="4160" y="7214"/>
                  </a:lnTo>
                  <a:cubicBezTo>
                    <a:pt x="4248" y="7200"/>
                    <a:pt x="4339" y="7184"/>
                    <a:pt x="4428" y="7167"/>
                  </a:cubicBezTo>
                  <a:cubicBezTo>
                    <a:pt x="4441" y="7163"/>
                    <a:pt x="4451" y="7146"/>
                    <a:pt x="4448" y="7132"/>
                  </a:cubicBezTo>
                  <a:cubicBezTo>
                    <a:pt x="4445" y="7120"/>
                    <a:pt x="4432" y="7111"/>
                    <a:pt x="4419" y="7111"/>
                  </a:cubicBezTo>
                  <a:close/>
                  <a:moveTo>
                    <a:pt x="3343" y="7190"/>
                  </a:moveTo>
                  <a:cubicBezTo>
                    <a:pt x="3331" y="7190"/>
                    <a:pt x="3320" y="7199"/>
                    <a:pt x="3320" y="7214"/>
                  </a:cubicBezTo>
                  <a:cubicBezTo>
                    <a:pt x="3320" y="7228"/>
                    <a:pt x="3331" y="7241"/>
                    <a:pt x="3345" y="7241"/>
                  </a:cubicBezTo>
                  <a:cubicBezTo>
                    <a:pt x="3436" y="7248"/>
                    <a:pt x="3528" y="7255"/>
                    <a:pt x="3616" y="7255"/>
                  </a:cubicBezTo>
                  <a:cubicBezTo>
                    <a:pt x="3633" y="7255"/>
                    <a:pt x="3643" y="7241"/>
                    <a:pt x="3643" y="7228"/>
                  </a:cubicBezTo>
                  <a:cubicBezTo>
                    <a:pt x="3643" y="7211"/>
                    <a:pt x="3633" y="7200"/>
                    <a:pt x="3616" y="7200"/>
                  </a:cubicBezTo>
                  <a:cubicBezTo>
                    <a:pt x="3528" y="7200"/>
                    <a:pt x="3439" y="7197"/>
                    <a:pt x="3348" y="7190"/>
                  </a:cubicBezTo>
                  <a:cubicBezTo>
                    <a:pt x="3346" y="7190"/>
                    <a:pt x="3345" y="7190"/>
                    <a:pt x="3343" y="7190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3095;p59">
              <a:extLst>
                <a:ext uri="{FF2B5EF4-FFF2-40B4-BE49-F238E27FC236}">
                  <a16:creationId xmlns:a16="http://schemas.microsoft.com/office/drawing/2014/main" id="{E016B297-E5F3-4B2B-BF53-4ADF9EC47217}"/>
                </a:ext>
              </a:extLst>
            </p:cNvPr>
            <p:cNvSpPr/>
            <p:nvPr/>
          </p:nvSpPr>
          <p:spPr>
            <a:xfrm>
              <a:off x="7281400" y="3698850"/>
              <a:ext cx="150000" cy="149900"/>
            </a:xfrm>
            <a:custGeom>
              <a:avLst/>
              <a:gdLst/>
              <a:ahLst/>
              <a:cxnLst/>
              <a:rect l="l" t="t" r="r" b="b"/>
              <a:pathLst>
                <a:path w="6000" h="5996" extrusionOk="0">
                  <a:moveTo>
                    <a:pt x="3002" y="0"/>
                  </a:moveTo>
                  <a:cubicBezTo>
                    <a:pt x="1345" y="0"/>
                    <a:pt x="0" y="1341"/>
                    <a:pt x="0" y="2998"/>
                  </a:cubicBezTo>
                  <a:cubicBezTo>
                    <a:pt x="0" y="4654"/>
                    <a:pt x="1345" y="5995"/>
                    <a:pt x="3002" y="5995"/>
                  </a:cubicBezTo>
                  <a:cubicBezTo>
                    <a:pt x="4655" y="5995"/>
                    <a:pt x="5999" y="4654"/>
                    <a:pt x="5999" y="2998"/>
                  </a:cubicBezTo>
                  <a:cubicBezTo>
                    <a:pt x="5999" y="1341"/>
                    <a:pt x="4655" y="0"/>
                    <a:pt x="3002" y="0"/>
                  </a:cubicBezTo>
                  <a:close/>
                </a:path>
              </a:pathLst>
            </a:custGeom>
            <a:solidFill>
              <a:srgbClr val="FE82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3096;p59">
              <a:extLst>
                <a:ext uri="{FF2B5EF4-FFF2-40B4-BE49-F238E27FC236}">
                  <a16:creationId xmlns:a16="http://schemas.microsoft.com/office/drawing/2014/main" id="{E074CFA3-FE32-4541-AAE3-3952929A6827}"/>
                </a:ext>
              </a:extLst>
            </p:cNvPr>
            <p:cNvSpPr/>
            <p:nvPr/>
          </p:nvSpPr>
          <p:spPr>
            <a:xfrm>
              <a:off x="7324600" y="3743900"/>
              <a:ext cx="59100" cy="62750"/>
            </a:xfrm>
            <a:custGeom>
              <a:avLst/>
              <a:gdLst/>
              <a:ahLst/>
              <a:cxnLst/>
              <a:rect l="l" t="t" r="r" b="b"/>
              <a:pathLst>
                <a:path w="2364" h="2510" extrusionOk="0">
                  <a:moveTo>
                    <a:pt x="1355" y="782"/>
                  </a:moveTo>
                  <a:cubicBezTo>
                    <a:pt x="1437" y="782"/>
                    <a:pt x="1498" y="798"/>
                    <a:pt x="1535" y="809"/>
                  </a:cubicBezTo>
                  <a:lnTo>
                    <a:pt x="1461" y="1216"/>
                  </a:lnTo>
                  <a:cubicBezTo>
                    <a:pt x="1420" y="1440"/>
                    <a:pt x="1229" y="1705"/>
                    <a:pt x="1019" y="1705"/>
                  </a:cubicBezTo>
                  <a:cubicBezTo>
                    <a:pt x="863" y="1705"/>
                    <a:pt x="781" y="1589"/>
                    <a:pt x="781" y="1430"/>
                  </a:cubicBezTo>
                  <a:cubicBezTo>
                    <a:pt x="781" y="1080"/>
                    <a:pt x="1039" y="782"/>
                    <a:pt x="1355" y="782"/>
                  </a:cubicBezTo>
                  <a:close/>
                  <a:moveTo>
                    <a:pt x="1315" y="0"/>
                  </a:moveTo>
                  <a:cubicBezTo>
                    <a:pt x="516" y="0"/>
                    <a:pt x="1" y="642"/>
                    <a:pt x="1" y="1386"/>
                  </a:cubicBezTo>
                  <a:cubicBezTo>
                    <a:pt x="1" y="2075"/>
                    <a:pt x="500" y="2509"/>
                    <a:pt x="1094" y="2509"/>
                  </a:cubicBezTo>
                  <a:cubicBezTo>
                    <a:pt x="1335" y="2509"/>
                    <a:pt x="1535" y="2468"/>
                    <a:pt x="1732" y="2363"/>
                  </a:cubicBezTo>
                  <a:lnTo>
                    <a:pt x="1674" y="2211"/>
                  </a:lnTo>
                  <a:cubicBezTo>
                    <a:pt x="1528" y="2292"/>
                    <a:pt x="1338" y="2336"/>
                    <a:pt x="1131" y="2336"/>
                  </a:cubicBezTo>
                  <a:cubicBezTo>
                    <a:pt x="598" y="2336"/>
                    <a:pt x="204" y="1963"/>
                    <a:pt x="204" y="1362"/>
                  </a:cubicBezTo>
                  <a:cubicBezTo>
                    <a:pt x="204" y="632"/>
                    <a:pt x="700" y="167"/>
                    <a:pt x="1287" y="167"/>
                  </a:cubicBezTo>
                  <a:cubicBezTo>
                    <a:pt x="1844" y="167"/>
                    <a:pt x="2160" y="541"/>
                    <a:pt x="2160" y="1063"/>
                  </a:cubicBezTo>
                  <a:cubicBezTo>
                    <a:pt x="2160" y="1478"/>
                    <a:pt x="1955" y="1722"/>
                    <a:pt x="1773" y="1722"/>
                  </a:cubicBezTo>
                  <a:cubicBezTo>
                    <a:pt x="1772" y="1722"/>
                    <a:pt x="1771" y="1722"/>
                    <a:pt x="1769" y="1722"/>
                  </a:cubicBezTo>
                  <a:cubicBezTo>
                    <a:pt x="1650" y="1719"/>
                    <a:pt x="1606" y="1592"/>
                    <a:pt x="1661" y="1321"/>
                  </a:cubicBezTo>
                  <a:lnTo>
                    <a:pt x="1783" y="666"/>
                  </a:lnTo>
                  <a:cubicBezTo>
                    <a:pt x="1691" y="625"/>
                    <a:pt x="1552" y="591"/>
                    <a:pt x="1399" y="591"/>
                  </a:cubicBezTo>
                  <a:cubicBezTo>
                    <a:pt x="897" y="591"/>
                    <a:pt x="544" y="999"/>
                    <a:pt x="544" y="1447"/>
                  </a:cubicBezTo>
                  <a:cubicBezTo>
                    <a:pt x="544" y="1732"/>
                    <a:pt x="724" y="1898"/>
                    <a:pt x="934" y="1898"/>
                  </a:cubicBezTo>
                  <a:cubicBezTo>
                    <a:pt x="1152" y="1898"/>
                    <a:pt x="1315" y="1796"/>
                    <a:pt x="1443" y="1583"/>
                  </a:cubicBezTo>
                  <a:lnTo>
                    <a:pt x="1457" y="1583"/>
                  </a:lnTo>
                  <a:cubicBezTo>
                    <a:pt x="1447" y="1803"/>
                    <a:pt x="1580" y="1898"/>
                    <a:pt x="1722" y="1898"/>
                  </a:cubicBezTo>
                  <a:cubicBezTo>
                    <a:pt x="2061" y="1898"/>
                    <a:pt x="2363" y="1583"/>
                    <a:pt x="2363" y="1042"/>
                  </a:cubicBezTo>
                  <a:cubicBezTo>
                    <a:pt x="2363" y="442"/>
                    <a:pt x="1942" y="0"/>
                    <a:pt x="1315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3097;p59">
              <a:extLst>
                <a:ext uri="{FF2B5EF4-FFF2-40B4-BE49-F238E27FC236}">
                  <a16:creationId xmlns:a16="http://schemas.microsoft.com/office/drawing/2014/main" id="{3E096C38-6C59-4DC0-BCF0-7BBA49EE5C31}"/>
                </a:ext>
              </a:extLst>
            </p:cNvPr>
            <p:cNvSpPr/>
            <p:nvPr/>
          </p:nvSpPr>
          <p:spPr>
            <a:xfrm>
              <a:off x="7183300" y="3844125"/>
              <a:ext cx="132325" cy="132350"/>
            </a:xfrm>
            <a:custGeom>
              <a:avLst/>
              <a:gdLst/>
              <a:ahLst/>
              <a:cxnLst/>
              <a:rect l="l" t="t" r="r" b="b"/>
              <a:pathLst>
                <a:path w="5293" h="5294" extrusionOk="0">
                  <a:moveTo>
                    <a:pt x="2713" y="1"/>
                  </a:moveTo>
                  <a:cubicBezTo>
                    <a:pt x="2621" y="1"/>
                    <a:pt x="2530" y="1"/>
                    <a:pt x="2441" y="7"/>
                  </a:cubicBezTo>
                  <a:cubicBezTo>
                    <a:pt x="2424" y="11"/>
                    <a:pt x="2414" y="21"/>
                    <a:pt x="2414" y="38"/>
                  </a:cubicBezTo>
                  <a:cubicBezTo>
                    <a:pt x="2417" y="52"/>
                    <a:pt x="2428" y="62"/>
                    <a:pt x="2441" y="62"/>
                  </a:cubicBezTo>
                  <a:lnTo>
                    <a:pt x="2445" y="62"/>
                  </a:lnTo>
                  <a:cubicBezTo>
                    <a:pt x="2509" y="57"/>
                    <a:pt x="2574" y="54"/>
                    <a:pt x="2638" y="54"/>
                  </a:cubicBezTo>
                  <a:cubicBezTo>
                    <a:pt x="2662" y="54"/>
                    <a:pt x="2686" y="55"/>
                    <a:pt x="2710" y="55"/>
                  </a:cubicBezTo>
                  <a:lnTo>
                    <a:pt x="2713" y="55"/>
                  </a:lnTo>
                  <a:cubicBezTo>
                    <a:pt x="2726" y="55"/>
                    <a:pt x="2737" y="45"/>
                    <a:pt x="2740" y="28"/>
                  </a:cubicBezTo>
                  <a:cubicBezTo>
                    <a:pt x="2740" y="15"/>
                    <a:pt x="2726" y="1"/>
                    <a:pt x="2713" y="1"/>
                  </a:cubicBezTo>
                  <a:close/>
                  <a:moveTo>
                    <a:pt x="3247" y="68"/>
                  </a:moveTo>
                  <a:cubicBezTo>
                    <a:pt x="3235" y="68"/>
                    <a:pt x="3222" y="77"/>
                    <a:pt x="3219" y="89"/>
                  </a:cubicBezTo>
                  <a:cubicBezTo>
                    <a:pt x="3215" y="106"/>
                    <a:pt x="3225" y="120"/>
                    <a:pt x="3239" y="123"/>
                  </a:cubicBezTo>
                  <a:cubicBezTo>
                    <a:pt x="3327" y="143"/>
                    <a:pt x="3412" y="167"/>
                    <a:pt x="3497" y="198"/>
                  </a:cubicBezTo>
                  <a:lnTo>
                    <a:pt x="3504" y="198"/>
                  </a:lnTo>
                  <a:cubicBezTo>
                    <a:pt x="3517" y="198"/>
                    <a:pt x="3528" y="191"/>
                    <a:pt x="3531" y="181"/>
                  </a:cubicBezTo>
                  <a:cubicBezTo>
                    <a:pt x="3534" y="167"/>
                    <a:pt x="3528" y="150"/>
                    <a:pt x="3514" y="147"/>
                  </a:cubicBezTo>
                  <a:cubicBezTo>
                    <a:pt x="3429" y="117"/>
                    <a:pt x="3341" y="93"/>
                    <a:pt x="3252" y="68"/>
                  </a:cubicBezTo>
                  <a:cubicBezTo>
                    <a:pt x="3251" y="68"/>
                    <a:pt x="3249" y="68"/>
                    <a:pt x="3247" y="68"/>
                  </a:cubicBezTo>
                  <a:close/>
                  <a:moveTo>
                    <a:pt x="1912" y="105"/>
                  </a:moveTo>
                  <a:cubicBezTo>
                    <a:pt x="1909" y="105"/>
                    <a:pt x="1907" y="105"/>
                    <a:pt x="1905" y="106"/>
                  </a:cubicBezTo>
                  <a:cubicBezTo>
                    <a:pt x="1817" y="130"/>
                    <a:pt x="1732" y="161"/>
                    <a:pt x="1646" y="195"/>
                  </a:cubicBezTo>
                  <a:cubicBezTo>
                    <a:pt x="1633" y="201"/>
                    <a:pt x="1626" y="218"/>
                    <a:pt x="1633" y="231"/>
                  </a:cubicBezTo>
                  <a:cubicBezTo>
                    <a:pt x="1637" y="242"/>
                    <a:pt x="1646" y="249"/>
                    <a:pt x="1657" y="249"/>
                  </a:cubicBezTo>
                  <a:cubicBezTo>
                    <a:pt x="1660" y="249"/>
                    <a:pt x="1664" y="249"/>
                    <a:pt x="1667" y="245"/>
                  </a:cubicBezTo>
                  <a:cubicBezTo>
                    <a:pt x="1748" y="211"/>
                    <a:pt x="1834" y="184"/>
                    <a:pt x="1919" y="157"/>
                  </a:cubicBezTo>
                  <a:cubicBezTo>
                    <a:pt x="1932" y="154"/>
                    <a:pt x="1942" y="140"/>
                    <a:pt x="1939" y="123"/>
                  </a:cubicBezTo>
                  <a:cubicBezTo>
                    <a:pt x="1933" y="112"/>
                    <a:pt x="1923" y="105"/>
                    <a:pt x="1912" y="105"/>
                  </a:cubicBezTo>
                  <a:close/>
                  <a:moveTo>
                    <a:pt x="3992" y="373"/>
                  </a:moveTo>
                  <a:cubicBezTo>
                    <a:pt x="3983" y="373"/>
                    <a:pt x="3975" y="378"/>
                    <a:pt x="3968" y="385"/>
                  </a:cubicBezTo>
                  <a:cubicBezTo>
                    <a:pt x="3962" y="398"/>
                    <a:pt x="3965" y="415"/>
                    <a:pt x="3979" y="422"/>
                  </a:cubicBezTo>
                  <a:cubicBezTo>
                    <a:pt x="4054" y="469"/>
                    <a:pt x="4128" y="521"/>
                    <a:pt x="4200" y="571"/>
                  </a:cubicBezTo>
                  <a:cubicBezTo>
                    <a:pt x="4206" y="574"/>
                    <a:pt x="4210" y="578"/>
                    <a:pt x="4217" y="578"/>
                  </a:cubicBezTo>
                  <a:cubicBezTo>
                    <a:pt x="4223" y="578"/>
                    <a:pt x="4233" y="574"/>
                    <a:pt x="4237" y="568"/>
                  </a:cubicBezTo>
                  <a:cubicBezTo>
                    <a:pt x="4247" y="554"/>
                    <a:pt x="4244" y="537"/>
                    <a:pt x="4233" y="530"/>
                  </a:cubicBezTo>
                  <a:cubicBezTo>
                    <a:pt x="4159" y="476"/>
                    <a:pt x="4084" y="422"/>
                    <a:pt x="4006" y="378"/>
                  </a:cubicBezTo>
                  <a:cubicBezTo>
                    <a:pt x="4001" y="374"/>
                    <a:pt x="3996" y="373"/>
                    <a:pt x="3992" y="373"/>
                  </a:cubicBezTo>
                  <a:close/>
                  <a:moveTo>
                    <a:pt x="1182" y="447"/>
                  </a:moveTo>
                  <a:cubicBezTo>
                    <a:pt x="1177" y="447"/>
                    <a:pt x="1172" y="448"/>
                    <a:pt x="1168" y="452"/>
                  </a:cubicBezTo>
                  <a:cubicBezTo>
                    <a:pt x="1090" y="504"/>
                    <a:pt x="1019" y="557"/>
                    <a:pt x="947" y="615"/>
                  </a:cubicBezTo>
                  <a:cubicBezTo>
                    <a:pt x="938" y="626"/>
                    <a:pt x="938" y="643"/>
                    <a:pt x="944" y="653"/>
                  </a:cubicBezTo>
                  <a:cubicBezTo>
                    <a:pt x="951" y="659"/>
                    <a:pt x="958" y="663"/>
                    <a:pt x="968" y="663"/>
                  </a:cubicBezTo>
                  <a:cubicBezTo>
                    <a:pt x="971" y="663"/>
                    <a:pt x="978" y="663"/>
                    <a:pt x="985" y="656"/>
                  </a:cubicBezTo>
                  <a:cubicBezTo>
                    <a:pt x="1052" y="602"/>
                    <a:pt x="1124" y="548"/>
                    <a:pt x="1195" y="496"/>
                  </a:cubicBezTo>
                  <a:cubicBezTo>
                    <a:pt x="1209" y="490"/>
                    <a:pt x="1212" y="473"/>
                    <a:pt x="1206" y="460"/>
                  </a:cubicBezTo>
                  <a:cubicBezTo>
                    <a:pt x="1199" y="451"/>
                    <a:pt x="1190" y="447"/>
                    <a:pt x="1182" y="447"/>
                  </a:cubicBezTo>
                  <a:close/>
                  <a:moveTo>
                    <a:pt x="4615" y="890"/>
                  </a:moveTo>
                  <a:cubicBezTo>
                    <a:pt x="4608" y="890"/>
                    <a:pt x="4600" y="892"/>
                    <a:pt x="4593" y="897"/>
                  </a:cubicBezTo>
                  <a:cubicBezTo>
                    <a:pt x="4584" y="908"/>
                    <a:pt x="4584" y="924"/>
                    <a:pt x="4593" y="935"/>
                  </a:cubicBezTo>
                  <a:cubicBezTo>
                    <a:pt x="4651" y="1002"/>
                    <a:pt x="4706" y="1071"/>
                    <a:pt x="4760" y="1145"/>
                  </a:cubicBezTo>
                  <a:cubicBezTo>
                    <a:pt x="4763" y="1152"/>
                    <a:pt x="4773" y="1155"/>
                    <a:pt x="4780" y="1155"/>
                  </a:cubicBezTo>
                  <a:cubicBezTo>
                    <a:pt x="4787" y="1155"/>
                    <a:pt x="4791" y="1152"/>
                    <a:pt x="4797" y="1148"/>
                  </a:cubicBezTo>
                  <a:cubicBezTo>
                    <a:pt x="4808" y="1141"/>
                    <a:pt x="4811" y="1124"/>
                    <a:pt x="4800" y="1111"/>
                  </a:cubicBezTo>
                  <a:cubicBezTo>
                    <a:pt x="4750" y="1040"/>
                    <a:pt x="4692" y="965"/>
                    <a:pt x="4634" y="897"/>
                  </a:cubicBezTo>
                  <a:cubicBezTo>
                    <a:pt x="4629" y="892"/>
                    <a:pt x="4622" y="890"/>
                    <a:pt x="4615" y="890"/>
                  </a:cubicBezTo>
                  <a:close/>
                  <a:moveTo>
                    <a:pt x="590" y="996"/>
                  </a:moveTo>
                  <a:cubicBezTo>
                    <a:pt x="582" y="996"/>
                    <a:pt x="575" y="1000"/>
                    <a:pt x="571" y="1005"/>
                  </a:cubicBezTo>
                  <a:cubicBezTo>
                    <a:pt x="513" y="1077"/>
                    <a:pt x="458" y="1152"/>
                    <a:pt x="411" y="1229"/>
                  </a:cubicBezTo>
                  <a:cubicBezTo>
                    <a:pt x="404" y="1240"/>
                    <a:pt x="408" y="1257"/>
                    <a:pt x="418" y="1264"/>
                  </a:cubicBezTo>
                  <a:cubicBezTo>
                    <a:pt x="424" y="1267"/>
                    <a:pt x="428" y="1270"/>
                    <a:pt x="435" y="1270"/>
                  </a:cubicBezTo>
                  <a:cubicBezTo>
                    <a:pt x="441" y="1270"/>
                    <a:pt x="452" y="1264"/>
                    <a:pt x="455" y="1257"/>
                  </a:cubicBezTo>
                  <a:cubicBezTo>
                    <a:pt x="502" y="1182"/>
                    <a:pt x="557" y="1107"/>
                    <a:pt x="612" y="1040"/>
                  </a:cubicBezTo>
                  <a:cubicBezTo>
                    <a:pt x="621" y="1030"/>
                    <a:pt x="618" y="1013"/>
                    <a:pt x="608" y="1002"/>
                  </a:cubicBezTo>
                  <a:cubicBezTo>
                    <a:pt x="602" y="998"/>
                    <a:pt x="596" y="996"/>
                    <a:pt x="590" y="996"/>
                  </a:cubicBezTo>
                  <a:close/>
                  <a:moveTo>
                    <a:pt x="5046" y="1570"/>
                  </a:moveTo>
                  <a:cubicBezTo>
                    <a:pt x="5042" y="1570"/>
                    <a:pt x="5038" y="1571"/>
                    <a:pt x="5035" y="1572"/>
                  </a:cubicBezTo>
                  <a:cubicBezTo>
                    <a:pt x="5021" y="1576"/>
                    <a:pt x="5015" y="1593"/>
                    <a:pt x="5021" y="1607"/>
                  </a:cubicBezTo>
                  <a:cubicBezTo>
                    <a:pt x="5059" y="1688"/>
                    <a:pt x="5089" y="1773"/>
                    <a:pt x="5116" y="1858"/>
                  </a:cubicBezTo>
                  <a:cubicBezTo>
                    <a:pt x="5120" y="1868"/>
                    <a:pt x="5129" y="1875"/>
                    <a:pt x="5143" y="1875"/>
                  </a:cubicBezTo>
                  <a:lnTo>
                    <a:pt x="5150" y="1875"/>
                  </a:lnTo>
                  <a:cubicBezTo>
                    <a:pt x="5164" y="1868"/>
                    <a:pt x="5170" y="1854"/>
                    <a:pt x="5167" y="1841"/>
                  </a:cubicBezTo>
                  <a:cubicBezTo>
                    <a:pt x="5140" y="1753"/>
                    <a:pt x="5106" y="1668"/>
                    <a:pt x="5072" y="1586"/>
                  </a:cubicBezTo>
                  <a:cubicBezTo>
                    <a:pt x="5067" y="1576"/>
                    <a:pt x="5056" y="1570"/>
                    <a:pt x="5046" y="1570"/>
                  </a:cubicBezTo>
                  <a:close/>
                  <a:moveTo>
                    <a:pt x="197" y="1697"/>
                  </a:moveTo>
                  <a:cubicBezTo>
                    <a:pt x="185" y="1697"/>
                    <a:pt x="172" y="1704"/>
                    <a:pt x="167" y="1715"/>
                  </a:cubicBezTo>
                  <a:cubicBezTo>
                    <a:pt x="136" y="1800"/>
                    <a:pt x="109" y="1889"/>
                    <a:pt x="85" y="1973"/>
                  </a:cubicBezTo>
                  <a:cubicBezTo>
                    <a:pt x="82" y="1990"/>
                    <a:pt x="89" y="2004"/>
                    <a:pt x="106" y="2008"/>
                  </a:cubicBezTo>
                  <a:lnTo>
                    <a:pt x="112" y="2008"/>
                  </a:lnTo>
                  <a:cubicBezTo>
                    <a:pt x="123" y="2008"/>
                    <a:pt x="133" y="2000"/>
                    <a:pt x="136" y="1987"/>
                  </a:cubicBezTo>
                  <a:cubicBezTo>
                    <a:pt x="159" y="1902"/>
                    <a:pt x="187" y="1817"/>
                    <a:pt x="217" y="1735"/>
                  </a:cubicBezTo>
                  <a:cubicBezTo>
                    <a:pt x="225" y="1718"/>
                    <a:pt x="217" y="1705"/>
                    <a:pt x="204" y="1698"/>
                  </a:cubicBezTo>
                  <a:cubicBezTo>
                    <a:pt x="202" y="1697"/>
                    <a:pt x="200" y="1697"/>
                    <a:pt x="197" y="1697"/>
                  </a:cubicBezTo>
                  <a:close/>
                  <a:moveTo>
                    <a:pt x="31" y="2486"/>
                  </a:moveTo>
                  <a:cubicBezTo>
                    <a:pt x="14" y="2486"/>
                    <a:pt x="4" y="2500"/>
                    <a:pt x="4" y="2513"/>
                  </a:cubicBezTo>
                  <a:cubicBezTo>
                    <a:pt x="1" y="2558"/>
                    <a:pt x="1" y="2602"/>
                    <a:pt x="1" y="2649"/>
                  </a:cubicBezTo>
                  <a:cubicBezTo>
                    <a:pt x="1" y="2693"/>
                    <a:pt x="1" y="2741"/>
                    <a:pt x="4" y="2785"/>
                  </a:cubicBezTo>
                  <a:cubicBezTo>
                    <a:pt x="4" y="2798"/>
                    <a:pt x="14" y="2812"/>
                    <a:pt x="27" y="2812"/>
                  </a:cubicBezTo>
                  <a:lnTo>
                    <a:pt x="31" y="2812"/>
                  </a:lnTo>
                  <a:cubicBezTo>
                    <a:pt x="45" y="2808"/>
                    <a:pt x="58" y="2798"/>
                    <a:pt x="54" y="2782"/>
                  </a:cubicBezTo>
                  <a:cubicBezTo>
                    <a:pt x="54" y="2737"/>
                    <a:pt x="51" y="2693"/>
                    <a:pt x="51" y="2649"/>
                  </a:cubicBezTo>
                  <a:cubicBezTo>
                    <a:pt x="51" y="2605"/>
                    <a:pt x="54" y="2561"/>
                    <a:pt x="54" y="2517"/>
                  </a:cubicBezTo>
                  <a:cubicBezTo>
                    <a:pt x="58" y="2500"/>
                    <a:pt x="45" y="2489"/>
                    <a:pt x="31" y="2486"/>
                  </a:cubicBezTo>
                  <a:close/>
                  <a:moveTo>
                    <a:pt x="5254" y="2349"/>
                  </a:moveTo>
                  <a:cubicBezTo>
                    <a:pt x="5252" y="2349"/>
                    <a:pt x="5251" y="2349"/>
                    <a:pt x="5248" y="2350"/>
                  </a:cubicBezTo>
                  <a:cubicBezTo>
                    <a:pt x="5235" y="2350"/>
                    <a:pt x="5225" y="2364"/>
                    <a:pt x="5225" y="2377"/>
                  </a:cubicBezTo>
                  <a:cubicBezTo>
                    <a:pt x="5235" y="2465"/>
                    <a:pt x="5239" y="2558"/>
                    <a:pt x="5239" y="2646"/>
                  </a:cubicBezTo>
                  <a:lnTo>
                    <a:pt x="5239" y="2649"/>
                  </a:lnTo>
                  <a:cubicBezTo>
                    <a:pt x="5239" y="2737"/>
                    <a:pt x="5235" y="2826"/>
                    <a:pt x="5225" y="2914"/>
                  </a:cubicBezTo>
                  <a:cubicBezTo>
                    <a:pt x="5225" y="2931"/>
                    <a:pt x="5235" y="2945"/>
                    <a:pt x="5248" y="2945"/>
                  </a:cubicBezTo>
                  <a:lnTo>
                    <a:pt x="5252" y="2945"/>
                  </a:lnTo>
                  <a:cubicBezTo>
                    <a:pt x="5266" y="2945"/>
                    <a:pt x="5279" y="2934"/>
                    <a:pt x="5279" y="2920"/>
                  </a:cubicBezTo>
                  <a:cubicBezTo>
                    <a:pt x="5289" y="2829"/>
                    <a:pt x="5292" y="2737"/>
                    <a:pt x="5292" y="2649"/>
                  </a:cubicBezTo>
                  <a:lnTo>
                    <a:pt x="5292" y="2646"/>
                  </a:lnTo>
                  <a:cubicBezTo>
                    <a:pt x="5292" y="2553"/>
                    <a:pt x="5289" y="2462"/>
                    <a:pt x="5279" y="2374"/>
                  </a:cubicBezTo>
                  <a:cubicBezTo>
                    <a:pt x="5277" y="2359"/>
                    <a:pt x="5268" y="2349"/>
                    <a:pt x="5254" y="2349"/>
                  </a:cubicBezTo>
                  <a:close/>
                  <a:moveTo>
                    <a:pt x="113" y="3290"/>
                  </a:moveTo>
                  <a:cubicBezTo>
                    <a:pt x="110" y="3290"/>
                    <a:pt x="108" y="3290"/>
                    <a:pt x="106" y="3291"/>
                  </a:cubicBezTo>
                  <a:cubicBezTo>
                    <a:pt x="92" y="3294"/>
                    <a:pt x="82" y="3307"/>
                    <a:pt x="85" y="3324"/>
                  </a:cubicBezTo>
                  <a:cubicBezTo>
                    <a:pt x="109" y="3409"/>
                    <a:pt x="136" y="3498"/>
                    <a:pt x="170" y="3582"/>
                  </a:cubicBezTo>
                  <a:cubicBezTo>
                    <a:pt x="173" y="3592"/>
                    <a:pt x="184" y="3600"/>
                    <a:pt x="194" y="3600"/>
                  </a:cubicBezTo>
                  <a:lnTo>
                    <a:pt x="204" y="3600"/>
                  </a:lnTo>
                  <a:cubicBezTo>
                    <a:pt x="217" y="3592"/>
                    <a:pt x="225" y="3579"/>
                    <a:pt x="217" y="3562"/>
                  </a:cubicBezTo>
                  <a:cubicBezTo>
                    <a:pt x="187" y="3481"/>
                    <a:pt x="159" y="3396"/>
                    <a:pt x="139" y="3311"/>
                  </a:cubicBezTo>
                  <a:cubicBezTo>
                    <a:pt x="134" y="3297"/>
                    <a:pt x="124" y="3290"/>
                    <a:pt x="113" y="3290"/>
                  </a:cubicBezTo>
                  <a:close/>
                  <a:moveTo>
                    <a:pt x="5141" y="3417"/>
                  </a:moveTo>
                  <a:cubicBezTo>
                    <a:pt x="5130" y="3417"/>
                    <a:pt x="5119" y="3426"/>
                    <a:pt x="5116" y="3437"/>
                  </a:cubicBezTo>
                  <a:cubicBezTo>
                    <a:pt x="5089" y="3521"/>
                    <a:pt x="5059" y="3606"/>
                    <a:pt x="5021" y="3688"/>
                  </a:cubicBezTo>
                  <a:cubicBezTo>
                    <a:pt x="5018" y="3701"/>
                    <a:pt x="5021" y="3714"/>
                    <a:pt x="5035" y="3722"/>
                  </a:cubicBezTo>
                  <a:cubicBezTo>
                    <a:pt x="5041" y="3725"/>
                    <a:pt x="5045" y="3725"/>
                    <a:pt x="5048" y="3725"/>
                  </a:cubicBezTo>
                  <a:cubicBezTo>
                    <a:pt x="5059" y="3725"/>
                    <a:pt x="5068" y="3719"/>
                    <a:pt x="5072" y="3708"/>
                  </a:cubicBezTo>
                  <a:cubicBezTo>
                    <a:pt x="5109" y="3626"/>
                    <a:pt x="5140" y="3539"/>
                    <a:pt x="5167" y="3454"/>
                  </a:cubicBezTo>
                  <a:cubicBezTo>
                    <a:pt x="5174" y="3440"/>
                    <a:pt x="5164" y="3423"/>
                    <a:pt x="5150" y="3420"/>
                  </a:cubicBezTo>
                  <a:cubicBezTo>
                    <a:pt x="5147" y="3418"/>
                    <a:pt x="5144" y="3417"/>
                    <a:pt x="5141" y="3417"/>
                  </a:cubicBezTo>
                  <a:close/>
                  <a:moveTo>
                    <a:pt x="435" y="4027"/>
                  </a:moveTo>
                  <a:cubicBezTo>
                    <a:pt x="430" y="4027"/>
                    <a:pt x="426" y="4028"/>
                    <a:pt x="421" y="4031"/>
                  </a:cubicBezTo>
                  <a:cubicBezTo>
                    <a:pt x="408" y="4040"/>
                    <a:pt x="404" y="4057"/>
                    <a:pt x="411" y="4068"/>
                  </a:cubicBezTo>
                  <a:cubicBezTo>
                    <a:pt x="462" y="4146"/>
                    <a:pt x="513" y="4220"/>
                    <a:pt x="571" y="4292"/>
                  </a:cubicBezTo>
                  <a:cubicBezTo>
                    <a:pt x="577" y="4299"/>
                    <a:pt x="584" y="4302"/>
                    <a:pt x="591" y="4302"/>
                  </a:cubicBezTo>
                  <a:cubicBezTo>
                    <a:pt x="598" y="4302"/>
                    <a:pt x="604" y="4299"/>
                    <a:pt x="608" y="4295"/>
                  </a:cubicBezTo>
                  <a:cubicBezTo>
                    <a:pt x="621" y="4285"/>
                    <a:pt x="621" y="4269"/>
                    <a:pt x="612" y="4258"/>
                  </a:cubicBezTo>
                  <a:cubicBezTo>
                    <a:pt x="557" y="4187"/>
                    <a:pt x="506" y="4115"/>
                    <a:pt x="458" y="4040"/>
                  </a:cubicBezTo>
                  <a:cubicBezTo>
                    <a:pt x="452" y="4032"/>
                    <a:pt x="444" y="4027"/>
                    <a:pt x="435" y="4027"/>
                  </a:cubicBezTo>
                  <a:close/>
                  <a:moveTo>
                    <a:pt x="4782" y="4139"/>
                  </a:moveTo>
                  <a:cubicBezTo>
                    <a:pt x="4773" y="4139"/>
                    <a:pt x="4764" y="4143"/>
                    <a:pt x="4760" y="4150"/>
                  </a:cubicBezTo>
                  <a:cubicBezTo>
                    <a:pt x="4709" y="4220"/>
                    <a:pt x="4651" y="4292"/>
                    <a:pt x="4593" y="4360"/>
                  </a:cubicBezTo>
                  <a:cubicBezTo>
                    <a:pt x="4584" y="4370"/>
                    <a:pt x="4587" y="4387"/>
                    <a:pt x="4597" y="4397"/>
                  </a:cubicBezTo>
                  <a:cubicBezTo>
                    <a:pt x="4600" y="4401"/>
                    <a:pt x="4607" y="4404"/>
                    <a:pt x="4614" y="4404"/>
                  </a:cubicBezTo>
                  <a:cubicBezTo>
                    <a:pt x="4620" y="4404"/>
                    <a:pt x="4628" y="4401"/>
                    <a:pt x="4634" y="4394"/>
                  </a:cubicBezTo>
                  <a:cubicBezTo>
                    <a:pt x="4695" y="4326"/>
                    <a:pt x="4750" y="4255"/>
                    <a:pt x="4804" y="4180"/>
                  </a:cubicBezTo>
                  <a:cubicBezTo>
                    <a:pt x="4811" y="4170"/>
                    <a:pt x="4811" y="4153"/>
                    <a:pt x="4797" y="4142"/>
                  </a:cubicBezTo>
                  <a:cubicBezTo>
                    <a:pt x="4792" y="4140"/>
                    <a:pt x="4787" y="4139"/>
                    <a:pt x="4782" y="4139"/>
                  </a:cubicBezTo>
                  <a:close/>
                  <a:moveTo>
                    <a:pt x="968" y="4633"/>
                  </a:moveTo>
                  <a:cubicBezTo>
                    <a:pt x="961" y="4633"/>
                    <a:pt x="953" y="4636"/>
                    <a:pt x="947" y="4642"/>
                  </a:cubicBezTo>
                  <a:cubicBezTo>
                    <a:pt x="938" y="4656"/>
                    <a:pt x="941" y="4672"/>
                    <a:pt x="951" y="4682"/>
                  </a:cubicBezTo>
                  <a:cubicBezTo>
                    <a:pt x="1019" y="4740"/>
                    <a:pt x="1093" y="4794"/>
                    <a:pt x="1168" y="4845"/>
                  </a:cubicBezTo>
                  <a:cubicBezTo>
                    <a:pt x="1175" y="4849"/>
                    <a:pt x="1178" y="4849"/>
                    <a:pt x="1185" y="4849"/>
                  </a:cubicBezTo>
                  <a:cubicBezTo>
                    <a:pt x="1192" y="4849"/>
                    <a:pt x="1202" y="4845"/>
                    <a:pt x="1206" y="4839"/>
                  </a:cubicBezTo>
                  <a:cubicBezTo>
                    <a:pt x="1215" y="4825"/>
                    <a:pt x="1212" y="4808"/>
                    <a:pt x="1198" y="4801"/>
                  </a:cubicBezTo>
                  <a:cubicBezTo>
                    <a:pt x="1124" y="4750"/>
                    <a:pt x="1052" y="4696"/>
                    <a:pt x="985" y="4638"/>
                  </a:cubicBezTo>
                  <a:cubicBezTo>
                    <a:pt x="980" y="4635"/>
                    <a:pt x="974" y="4633"/>
                    <a:pt x="968" y="4633"/>
                  </a:cubicBezTo>
                  <a:close/>
                  <a:moveTo>
                    <a:pt x="4218" y="4717"/>
                  </a:moveTo>
                  <a:cubicBezTo>
                    <a:pt x="4212" y="4717"/>
                    <a:pt x="4207" y="4719"/>
                    <a:pt x="4203" y="4723"/>
                  </a:cubicBezTo>
                  <a:cubicBezTo>
                    <a:pt x="4131" y="4774"/>
                    <a:pt x="4057" y="4825"/>
                    <a:pt x="3982" y="4872"/>
                  </a:cubicBezTo>
                  <a:cubicBezTo>
                    <a:pt x="3968" y="4880"/>
                    <a:pt x="3965" y="4896"/>
                    <a:pt x="3973" y="4910"/>
                  </a:cubicBezTo>
                  <a:cubicBezTo>
                    <a:pt x="3976" y="4916"/>
                    <a:pt x="3986" y="4920"/>
                    <a:pt x="3996" y="4920"/>
                  </a:cubicBezTo>
                  <a:cubicBezTo>
                    <a:pt x="3999" y="4920"/>
                    <a:pt x="4006" y="4920"/>
                    <a:pt x="4009" y="4916"/>
                  </a:cubicBezTo>
                  <a:cubicBezTo>
                    <a:pt x="4087" y="4872"/>
                    <a:pt x="4162" y="4818"/>
                    <a:pt x="4233" y="4764"/>
                  </a:cubicBezTo>
                  <a:cubicBezTo>
                    <a:pt x="4247" y="4757"/>
                    <a:pt x="4250" y="4740"/>
                    <a:pt x="4241" y="4726"/>
                  </a:cubicBezTo>
                  <a:cubicBezTo>
                    <a:pt x="4234" y="4721"/>
                    <a:pt x="4226" y="4717"/>
                    <a:pt x="4218" y="4717"/>
                  </a:cubicBezTo>
                  <a:close/>
                  <a:moveTo>
                    <a:pt x="1659" y="5050"/>
                  </a:moveTo>
                  <a:cubicBezTo>
                    <a:pt x="1649" y="5050"/>
                    <a:pt x="1638" y="5056"/>
                    <a:pt x="1633" y="5066"/>
                  </a:cubicBezTo>
                  <a:cubicBezTo>
                    <a:pt x="1630" y="5079"/>
                    <a:pt x="1637" y="5096"/>
                    <a:pt x="1650" y="5100"/>
                  </a:cubicBezTo>
                  <a:cubicBezTo>
                    <a:pt x="1732" y="5134"/>
                    <a:pt x="1820" y="5165"/>
                    <a:pt x="1908" y="5192"/>
                  </a:cubicBezTo>
                  <a:lnTo>
                    <a:pt x="1915" y="5192"/>
                  </a:lnTo>
                  <a:cubicBezTo>
                    <a:pt x="1925" y="5192"/>
                    <a:pt x="1936" y="5185"/>
                    <a:pt x="1939" y="5171"/>
                  </a:cubicBezTo>
                  <a:cubicBezTo>
                    <a:pt x="1945" y="5157"/>
                    <a:pt x="1936" y="5144"/>
                    <a:pt x="1922" y="5137"/>
                  </a:cubicBezTo>
                  <a:cubicBezTo>
                    <a:pt x="1837" y="5113"/>
                    <a:pt x="1752" y="5083"/>
                    <a:pt x="1671" y="5052"/>
                  </a:cubicBezTo>
                  <a:cubicBezTo>
                    <a:pt x="1667" y="5051"/>
                    <a:pt x="1663" y="5050"/>
                    <a:pt x="1659" y="5050"/>
                  </a:cubicBezTo>
                  <a:close/>
                  <a:moveTo>
                    <a:pt x="3504" y="5095"/>
                  </a:moveTo>
                  <a:cubicBezTo>
                    <a:pt x="3502" y="5095"/>
                    <a:pt x="3499" y="5096"/>
                    <a:pt x="3497" y="5096"/>
                  </a:cubicBezTo>
                  <a:cubicBezTo>
                    <a:pt x="3415" y="5127"/>
                    <a:pt x="3327" y="5151"/>
                    <a:pt x="3243" y="5171"/>
                  </a:cubicBezTo>
                  <a:cubicBezTo>
                    <a:pt x="3229" y="5175"/>
                    <a:pt x="3219" y="5192"/>
                    <a:pt x="3222" y="5205"/>
                  </a:cubicBezTo>
                  <a:cubicBezTo>
                    <a:pt x="3225" y="5215"/>
                    <a:pt x="3235" y="5226"/>
                    <a:pt x="3249" y="5226"/>
                  </a:cubicBezTo>
                  <a:lnTo>
                    <a:pt x="3256" y="5226"/>
                  </a:lnTo>
                  <a:cubicBezTo>
                    <a:pt x="3341" y="5205"/>
                    <a:pt x="3429" y="5178"/>
                    <a:pt x="3517" y="5148"/>
                  </a:cubicBezTo>
                  <a:cubicBezTo>
                    <a:pt x="3531" y="5144"/>
                    <a:pt x="3537" y="5127"/>
                    <a:pt x="3534" y="5113"/>
                  </a:cubicBezTo>
                  <a:cubicBezTo>
                    <a:pt x="3529" y="5102"/>
                    <a:pt x="3516" y="5095"/>
                    <a:pt x="3504" y="5095"/>
                  </a:cubicBezTo>
                  <a:close/>
                  <a:moveTo>
                    <a:pt x="2448" y="5232"/>
                  </a:moveTo>
                  <a:cubicBezTo>
                    <a:pt x="2431" y="5232"/>
                    <a:pt x="2417" y="5242"/>
                    <a:pt x="2417" y="5259"/>
                  </a:cubicBezTo>
                  <a:cubicBezTo>
                    <a:pt x="2417" y="5273"/>
                    <a:pt x="2428" y="5287"/>
                    <a:pt x="2441" y="5287"/>
                  </a:cubicBezTo>
                  <a:cubicBezTo>
                    <a:pt x="2509" y="5293"/>
                    <a:pt x="2577" y="5293"/>
                    <a:pt x="2644" y="5293"/>
                  </a:cubicBezTo>
                  <a:lnTo>
                    <a:pt x="2716" y="5293"/>
                  </a:lnTo>
                  <a:cubicBezTo>
                    <a:pt x="2730" y="5293"/>
                    <a:pt x="2740" y="5280"/>
                    <a:pt x="2740" y="5267"/>
                  </a:cubicBezTo>
                  <a:cubicBezTo>
                    <a:pt x="2740" y="5253"/>
                    <a:pt x="2730" y="5242"/>
                    <a:pt x="2713" y="5239"/>
                  </a:cubicBezTo>
                  <a:cubicBezTo>
                    <a:pt x="2689" y="5240"/>
                    <a:pt x="2665" y="5240"/>
                    <a:pt x="2641" y="5240"/>
                  </a:cubicBezTo>
                  <a:cubicBezTo>
                    <a:pt x="2576" y="5240"/>
                    <a:pt x="2510" y="5237"/>
                    <a:pt x="2448" y="5232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3098;p59">
              <a:extLst>
                <a:ext uri="{FF2B5EF4-FFF2-40B4-BE49-F238E27FC236}">
                  <a16:creationId xmlns:a16="http://schemas.microsoft.com/office/drawing/2014/main" id="{FFB88E62-363A-4B61-9B7B-FE0A7EE02F52}"/>
                </a:ext>
              </a:extLst>
            </p:cNvPr>
            <p:cNvSpPr/>
            <p:nvPr/>
          </p:nvSpPr>
          <p:spPr>
            <a:xfrm>
              <a:off x="7201375" y="3862300"/>
              <a:ext cx="96100" cy="96075"/>
            </a:xfrm>
            <a:custGeom>
              <a:avLst/>
              <a:gdLst/>
              <a:ahLst/>
              <a:cxnLst/>
              <a:rect l="l" t="t" r="r" b="b"/>
              <a:pathLst>
                <a:path w="3844" h="3843" extrusionOk="0">
                  <a:moveTo>
                    <a:pt x="1921" y="1"/>
                  </a:moveTo>
                  <a:cubicBezTo>
                    <a:pt x="862" y="1"/>
                    <a:pt x="0" y="859"/>
                    <a:pt x="0" y="1922"/>
                  </a:cubicBezTo>
                  <a:cubicBezTo>
                    <a:pt x="0" y="2981"/>
                    <a:pt x="862" y="3843"/>
                    <a:pt x="1921" y="3843"/>
                  </a:cubicBezTo>
                  <a:cubicBezTo>
                    <a:pt x="2985" y="3843"/>
                    <a:pt x="3843" y="2981"/>
                    <a:pt x="3843" y="1922"/>
                  </a:cubicBezTo>
                  <a:cubicBezTo>
                    <a:pt x="3843" y="859"/>
                    <a:pt x="2985" y="1"/>
                    <a:pt x="1921" y="1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3099;p59">
              <a:extLst>
                <a:ext uri="{FF2B5EF4-FFF2-40B4-BE49-F238E27FC236}">
                  <a16:creationId xmlns:a16="http://schemas.microsoft.com/office/drawing/2014/main" id="{526ABD14-1247-490C-9A8C-9560DAB3FA8C}"/>
                </a:ext>
              </a:extLst>
            </p:cNvPr>
            <p:cNvSpPr/>
            <p:nvPr/>
          </p:nvSpPr>
          <p:spPr>
            <a:xfrm>
              <a:off x="7215025" y="3877650"/>
              <a:ext cx="37050" cy="55275"/>
            </a:xfrm>
            <a:custGeom>
              <a:avLst/>
              <a:gdLst/>
              <a:ahLst/>
              <a:cxnLst/>
              <a:rect l="l" t="t" r="r" b="b"/>
              <a:pathLst>
                <a:path w="1482" h="2211" extrusionOk="0">
                  <a:moveTo>
                    <a:pt x="1481" y="1"/>
                  </a:moveTo>
                  <a:lnTo>
                    <a:pt x="100" y="816"/>
                  </a:lnTo>
                  <a:lnTo>
                    <a:pt x="720" y="1054"/>
                  </a:lnTo>
                  <a:lnTo>
                    <a:pt x="1" y="2113"/>
                  </a:lnTo>
                  <a:lnTo>
                    <a:pt x="137" y="2211"/>
                  </a:lnTo>
                  <a:lnTo>
                    <a:pt x="863" y="1142"/>
                  </a:lnTo>
                  <a:lnTo>
                    <a:pt x="1278" y="1610"/>
                  </a:lnTo>
                  <a:lnTo>
                    <a:pt x="1481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3100;p59">
              <a:extLst>
                <a:ext uri="{FF2B5EF4-FFF2-40B4-BE49-F238E27FC236}">
                  <a16:creationId xmlns:a16="http://schemas.microsoft.com/office/drawing/2014/main" id="{847FF88E-5DFB-4E07-A619-22F3D555899E}"/>
                </a:ext>
              </a:extLst>
            </p:cNvPr>
            <p:cNvSpPr/>
            <p:nvPr/>
          </p:nvSpPr>
          <p:spPr>
            <a:xfrm>
              <a:off x="7232775" y="3924850"/>
              <a:ext cx="12675" cy="13950"/>
            </a:xfrm>
            <a:custGeom>
              <a:avLst/>
              <a:gdLst/>
              <a:ahLst/>
              <a:cxnLst/>
              <a:rect l="l" t="t" r="r" b="b"/>
              <a:pathLst>
                <a:path w="507" h="558" extrusionOk="0">
                  <a:moveTo>
                    <a:pt x="24" y="1"/>
                  </a:moveTo>
                  <a:lnTo>
                    <a:pt x="18" y="4"/>
                  </a:lnTo>
                  <a:lnTo>
                    <a:pt x="14" y="14"/>
                  </a:lnTo>
                  <a:lnTo>
                    <a:pt x="14" y="21"/>
                  </a:lnTo>
                  <a:lnTo>
                    <a:pt x="14" y="28"/>
                  </a:lnTo>
                  <a:lnTo>
                    <a:pt x="14" y="31"/>
                  </a:lnTo>
                  <a:lnTo>
                    <a:pt x="14" y="41"/>
                  </a:lnTo>
                  <a:lnTo>
                    <a:pt x="14" y="48"/>
                  </a:lnTo>
                  <a:lnTo>
                    <a:pt x="14" y="51"/>
                  </a:lnTo>
                  <a:lnTo>
                    <a:pt x="10" y="68"/>
                  </a:lnTo>
                  <a:lnTo>
                    <a:pt x="10" y="75"/>
                  </a:lnTo>
                  <a:lnTo>
                    <a:pt x="14" y="89"/>
                  </a:lnTo>
                  <a:lnTo>
                    <a:pt x="10" y="103"/>
                  </a:lnTo>
                  <a:lnTo>
                    <a:pt x="10" y="112"/>
                  </a:lnTo>
                  <a:lnTo>
                    <a:pt x="10" y="119"/>
                  </a:lnTo>
                  <a:lnTo>
                    <a:pt x="10" y="126"/>
                  </a:lnTo>
                  <a:lnTo>
                    <a:pt x="10" y="139"/>
                  </a:lnTo>
                  <a:lnTo>
                    <a:pt x="10" y="150"/>
                  </a:lnTo>
                  <a:lnTo>
                    <a:pt x="10" y="160"/>
                  </a:lnTo>
                  <a:lnTo>
                    <a:pt x="7" y="184"/>
                  </a:lnTo>
                  <a:lnTo>
                    <a:pt x="10" y="191"/>
                  </a:lnTo>
                  <a:lnTo>
                    <a:pt x="10" y="200"/>
                  </a:lnTo>
                  <a:lnTo>
                    <a:pt x="7" y="208"/>
                  </a:lnTo>
                  <a:lnTo>
                    <a:pt x="10" y="214"/>
                  </a:lnTo>
                  <a:lnTo>
                    <a:pt x="7" y="225"/>
                  </a:lnTo>
                  <a:lnTo>
                    <a:pt x="10" y="231"/>
                  </a:lnTo>
                  <a:lnTo>
                    <a:pt x="7" y="241"/>
                  </a:lnTo>
                  <a:lnTo>
                    <a:pt x="10" y="245"/>
                  </a:lnTo>
                  <a:lnTo>
                    <a:pt x="7" y="255"/>
                  </a:lnTo>
                  <a:lnTo>
                    <a:pt x="7" y="261"/>
                  </a:lnTo>
                  <a:lnTo>
                    <a:pt x="7" y="275"/>
                  </a:lnTo>
                  <a:lnTo>
                    <a:pt x="7" y="279"/>
                  </a:lnTo>
                  <a:lnTo>
                    <a:pt x="7" y="286"/>
                  </a:lnTo>
                  <a:lnTo>
                    <a:pt x="7" y="292"/>
                  </a:lnTo>
                  <a:lnTo>
                    <a:pt x="4" y="302"/>
                  </a:lnTo>
                  <a:lnTo>
                    <a:pt x="4" y="310"/>
                  </a:lnTo>
                  <a:lnTo>
                    <a:pt x="7" y="319"/>
                  </a:lnTo>
                  <a:lnTo>
                    <a:pt x="4" y="333"/>
                  </a:lnTo>
                  <a:lnTo>
                    <a:pt x="4" y="340"/>
                  </a:lnTo>
                  <a:lnTo>
                    <a:pt x="4" y="350"/>
                  </a:lnTo>
                  <a:lnTo>
                    <a:pt x="4" y="394"/>
                  </a:lnTo>
                  <a:lnTo>
                    <a:pt x="4" y="404"/>
                  </a:lnTo>
                  <a:lnTo>
                    <a:pt x="1" y="411"/>
                  </a:lnTo>
                  <a:lnTo>
                    <a:pt x="1" y="424"/>
                  </a:lnTo>
                  <a:lnTo>
                    <a:pt x="4" y="438"/>
                  </a:lnTo>
                  <a:lnTo>
                    <a:pt x="1" y="441"/>
                  </a:lnTo>
                  <a:lnTo>
                    <a:pt x="4" y="449"/>
                  </a:lnTo>
                  <a:lnTo>
                    <a:pt x="1" y="459"/>
                  </a:lnTo>
                  <a:lnTo>
                    <a:pt x="1" y="465"/>
                  </a:lnTo>
                  <a:lnTo>
                    <a:pt x="1" y="472"/>
                  </a:lnTo>
                  <a:lnTo>
                    <a:pt x="1" y="479"/>
                  </a:lnTo>
                  <a:lnTo>
                    <a:pt x="1" y="485"/>
                  </a:lnTo>
                  <a:lnTo>
                    <a:pt x="1" y="493"/>
                  </a:lnTo>
                  <a:lnTo>
                    <a:pt x="1" y="499"/>
                  </a:lnTo>
                  <a:lnTo>
                    <a:pt x="1" y="503"/>
                  </a:lnTo>
                  <a:lnTo>
                    <a:pt x="1" y="513"/>
                  </a:lnTo>
                  <a:lnTo>
                    <a:pt x="1" y="520"/>
                  </a:lnTo>
                  <a:lnTo>
                    <a:pt x="1" y="526"/>
                  </a:lnTo>
                  <a:lnTo>
                    <a:pt x="1" y="534"/>
                  </a:lnTo>
                  <a:lnTo>
                    <a:pt x="1" y="540"/>
                  </a:lnTo>
                  <a:lnTo>
                    <a:pt x="1" y="547"/>
                  </a:lnTo>
                  <a:lnTo>
                    <a:pt x="4" y="554"/>
                  </a:lnTo>
                  <a:lnTo>
                    <a:pt x="31" y="554"/>
                  </a:lnTo>
                  <a:lnTo>
                    <a:pt x="38" y="551"/>
                  </a:lnTo>
                  <a:lnTo>
                    <a:pt x="45" y="554"/>
                  </a:lnTo>
                  <a:lnTo>
                    <a:pt x="72" y="554"/>
                  </a:lnTo>
                  <a:lnTo>
                    <a:pt x="75" y="551"/>
                  </a:lnTo>
                  <a:lnTo>
                    <a:pt x="82" y="554"/>
                  </a:lnTo>
                  <a:lnTo>
                    <a:pt x="89" y="554"/>
                  </a:lnTo>
                  <a:lnTo>
                    <a:pt x="99" y="551"/>
                  </a:lnTo>
                  <a:lnTo>
                    <a:pt x="102" y="547"/>
                  </a:lnTo>
                  <a:lnTo>
                    <a:pt x="102" y="540"/>
                  </a:lnTo>
                  <a:lnTo>
                    <a:pt x="109" y="534"/>
                  </a:lnTo>
                  <a:lnTo>
                    <a:pt x="109" y="523"/>
                  </a:lnTo>
                  <a:lnTo>
                    <a:pt x="112" y="516"/>
                  </a:lnTo>
                  <a:lnTo>
                    <a:pt x="116" y="510"/>
                  </a:lnTo>
                  <a:lnTo>
                    <a:pt x="120" y="503"/>
                  </a:lnTo>
                  <a:lnTo>
                    <a:pt x="120" y="493"/>
                  </a:lnTo>
                  <a:lnTo>
                    <a:pt x="123" y="490"/>
                  </a:lnTo>
                  <a:lnTo>
                    <a:pt x="126" y="482"/>
                  </a:lnTo>
                  <a:lnTo>
                    <a:pt x="129" y="472"/>
                  </a:lnTo>
                  <a:lnTo>
                    <a:pt x="129" y="469"/>
                  </a:lnTo>
                  <a:lnTo>
                    <a:pt x="136" y="459"/>
                  </a:lnTo>
                  <a:lnTo>
                    <a:pt x="140" y="449"/>
                  </a:lnTo>
                  <a:lnTo>
                    <a:pt x="143" y="438"/>
                  </a:lnTo>
                  <a:lnTo>
                    <a:pt x="143" y="435"/>
                  </a:lnTo>
                  <a:lnTo>
                    <a:pt x="146" y="424"/>
                  </a:lnTo>
                  <a:lnTo>
                    <a:pt x="150" y="418"/>
                  </a:lnTo>
                  <a:lnTo>
                    <a:pt x="164" y="388"/>
                  </a:lnTo>
                  <a:lnTo>
                    <a:pt x="167" y="384"/>
                  </a:lnTo>
                  <a:lnTo>
                    <a:pt x="184" y="336"/>
                  </a:lnTo>
                  <a:lnTo>
                    <a:pt x="190" y="327"/>
                  </a:lnTo>
                  <a:lnTo>
                    <a:pt x="194" y="313"/>
                  </a:lnTo>
                  <a:lnTo>
                    <a:pt x="197" y="299"/>
                  </a:lnTo>
                  <a:lnTo>
                    <a:pt x="201" y="292"/>
                  </a:lnTo>
                  <a:lnTo>
                    <a:pt x="204" y="289"/>
                  </a:lnTo>
                  <a:lnTo>
                    <a:pt x="208" y="279"/>
                  </a:lnTo>
                  <a:lnTo>
                    <a:pt x="211" y="279"/>
                  </a:lnTo>
                  <a:lnTo>
                    <a:pt x="214" y="296"/>
                  </a:lnTo>
                  <a:lnTo>
                    <a:pt x="214" y="310"/>
                  </a:lnTo>
                  <a:lnTo>
                    <a:pt x="214" y="323"/>
                  </a:lnTo>
                  <a:lnTo>
                    <a:pt x="214" y="336"/>
                  </a:lnTo>
                  <a:lnTo>
                    <a:pt x="211" y="357"/>
                  </a:lnTo>
                  <a:lnTo>
                    <a:pt x="211" y="360"/>
                  </a:lnTo>
                  <a:lnTo>
                    <a:pt x="214" y="377"/>
                  </a:lnTo>
                  <a:lnTo>
                    <a:pt x="214" y="384"/>
                  </a:lnTo>
                  <a:lnTo>
                    <a:pt x="217" y="394"/>
                  </a:lnTo>
                  <a:lnTo>
                    <a:pt x="214" y="404"/>
                  </a:lnTo>
                  <a:lnTo>
                    <a:pt x="214" y="415"/>
                  </a:lnTo>
                  <a:lnTo>
                    <a:pt x="214" y="424"/>
                  </a:lnTo>
                  <a:lnTo>
                    <a:pt x="214" y="435"/>
                  </a:lnTo>
                  <a:lnTo>
                    <a:pt x="214" y="441"/>
                  </a:lnTo>
                  <a:lnTo>
                    <a:pt x="214" y="445"/>
                  </a:lnTo>
                  <a:lnTo>
                    <a:pt x="217" y="452"/>
                  </a:lnTo>
                  <a:lnTo>
                    <a:pt x="217" y="465"/>
                  </a:lnTo>
                  <a:lnTo>
                    <a:pt x="217" y="472"/>
                  </a:lnTo>
                  <a:lnTo>
                    <a:pt x="217" y="482"/>
                  </a:lnTo>
                  <a:lnTo>
                    <a:pt x="217" y="490"/>
                  </a:lnTo>
                  <a:lnTo>
                    <a:pt x="217" y="499"/>
                  </a:lnTo>
                  <a:lnTo>
                    <a:pt x="217" y="503"/>
                  </a:lnTo>
                  <a:lnTo>
                    <a:pt x="221" y="516"/>
                  </a:lnTo>
                  <a:lnTo>
                    <a:pt x="221" y="526"/>
                  </a:lnTo>
                  <a:lnTo>
                    <a:pt x="221" y="534"/>
                  </a:lnTo>
                  <a:lnTo>
                    <a:pt x="221" y="543"/>
                  </a:lnTo>
                  <a:lnTo>
                    <a:pt x="225" y="554"/>
                  </a:lnTo>
                  <a:lnTo>
                    <a:pt x="228" y="557"/>
                  </a:lnTo>
                  <a:lnTo>
                    <a:pt x="296" y="557"/>
                  </a:lnTo>
                  <a:lnTo>
                    <a:pt x="309" y="554"/>
                  </a:lnTo>
                  <a:lnTo>
                    <a:pt x="313" y="534"/>
                  </a:lnTo>
                  <a:lnTo>
                    <a:pt x="327" y="516"/>
                  </a:lnTo>
                  <a:lnTo>
                    <a:pt x="327" y="506"/>
                  </a:lnTo>
                  <a:lnTo>
                    <a:pt x="327" y="499"/>
                  </a:lnTo>
                  <a:lnTo>
                    <a:pt x="333" y="490"/>
                  </a:lnTo>
                  <a:lnTo>
                    <a:pt x="333" y="482"/>
                  </a:lnTo>
                  <a:lnTo>
                    <a:pt x="336" y="472"/>
                  </a:lnTo>
                  <a:lnTo>
                    <a:pt x="344" y="462"/>
                  </a:lnTo>
                  <a:lnTo>
                    <a:pt x="344" y="459"/>
                  </a:lnTo>
                  <a:lnTo>
                    <a:pt x="347" y="449"/>
                  </a:lnTo>
                  <a:lnTo>
                    <a:pt x="350" y="441"/>
                  </a:lnTo>
                  <a:lnTo>
                    <a:pt x="350" y="438"/>
                  </a:lnTo>
                  <a:lnTo>
                    <a:pt x="353" y="424"/>
                  </a:lnTo>
                  <a:lnTo>
                    <a:pt x="357" y="421"/>
                  </a:lnTo>
                  <a:lnTo>
                    <a:pt x="364" y="404"/>
                  </a:lnTo>
                  <a:lnTo>
                    <a:pt x="364" y="397"/>
                  </a:lnTo>
                  <a:lnTo>
                    <a:pt x="367" y="394"/>
                  </a:lnTo>
                  <a:lnTo>
                    <a:pt x="367" y="384"/>
                  </a:lnTo>
                  <a:lnTo>
                    <a:pt x="374" y="371"/>
                  </a:lnTo>
                  <a:lnTo>
                    <a:pt x="377" y="360"/>
                  </a:lnTo>
                  <a:lnTo>
                    <a:pt x="384" y="347"/>
                  </a:lnTo>
                  <a:lnTo>
                    <a:pt x="388" y="336"/>
                  </a:lnTo>
                  <a:lnTo>
                    <a:pt x="388" y="333"/>
                  </a:lnTo>
                  <a:lnTo>
                    <a:pt x="394" y="323"/>
                  </a:lnTo>
                  <a:lnTo>
                    <a:pt x="397" y="302"/>
                  </a:lnTo>
                  <a:lnTo>
                    <a:pt x="397" y="299"/>
                  </a:lnTo>
                  <a:lnTo>
                    <a:pt x="401" y="296"/>
                  </a:lnTo>
                  <a:lnTo>
                    <a:pt x="405" y="289"/>
                  </a:lnTo>
                  <a:lnTo>
                    <a:pt x="408" y="279"/>
                  </a:lnTo>
                  <a:lnTo>
                    <a:pt x="411" y="269"/>
                  </a:lnTo>
                  <a:lnTo>
                    <a:pt x="418" y="258"/>
                  </a:lnTo>
                  <a:lnTo>
                    <a:pt x="421" y="248"/>
                  </a:lnTo>
                  <a:lnTo>
                    <a:pt x="425" y="245"/>
                  </a:lnTo>
                  <a:lnTo>
                    <a:pt x="425" y="238"/>
                  </a:lnTo>
                  <a:lnTo>
                    <a:pt x="428" y="228"/>
                  </a:lnTo>
                  <a:lnTo>
                    <a:pt x="428" y="221"/>
                  </a:lnTo>
                  <a:lnTo>
                    <a:pt x="432" y="217"/>
                  </a:lnTo>
                  <a:lnTo>
                    <a:pt x="435" y="208"/>
                  </a:lnTo>
                  <a:lnTo>
                    <a:pt x="438" y="200"/>
                  </a:lnTo>
                  <a:lnTo>
                    <a:pt x="441" y="191"/>
                  </a:lnTo>
                  <a:lnTo>
                    <a:pt x="445" y="184"/>
                  </a:lnTo>
                  <a:lnTo>
                    <a:pt x="449" y="173"/>
                  </a:lnTo>
                  <a:lnTo>
                    <a:pt x="452" y="170"/>
                  </a:lnTo>
                  <a:lnTo>
                    <a:pt x="452" y="164"/>
                  </a:lnTo>
                  <a:lnTo>
                    <a:pt x="459" y="150"/>
                  </a:lnTo>
                  <a:lnTo>
                    <a:pt x="459" y="143"/>
                  </a:lnTo>
                  <a:lnTo>
                    <a:pt x="462" y="133"/>
                  </a:lnTo>
                  <a:lnTo>
                    <a:pt x="466" y="129"/>
                  </a:lnTo>
                  <a:lnTo>
                    <a:pt x="469" y="112"/>
                  </a:lnTo>
                  <a:lnTo>
                    <a:pt x="472" y="109"/>
                  </a:lnTo>
                  <a:lnTo>
                    <a:pt x="479" y="98"/>
                  </a:lnTo>
                  <a:lnTo>
                    <a:pt x="479" y="92"/>
                  </a:lnTo>
                  <a:lnTo>
                    <a:pt x="482" y="89"/>
                  </a:lnTo>
                  <a:lnTo>
                    <a:pt x="486" y="75"/>
                  </a:lnTo>
                  <a:lnTo>
                    <a:pt x="486" y="65"/>
                  </a:lnTo>
                  <a:lnTo>
                    <a:pt x="489" y="54"/>
                  </a:lnTo>
                  <a:lnTo>
                    <a:pt x="499" y="37"/>
                  </a:lnTo>
                  <a:lnTo>
                    <a:pt x="499" y="31"/>
                  </a:lnTo>
                  <a:lnTo>
                    <a:pt x="503" y="24"/>
                  </a:lnTo>
                  <a:lnTo>
                    <a:pt x="507" y="17"/>
                  </a:lnTo>
                  <a:lnTo>
                    <a:pt x="507" y="7"/>
                  </a:lnTo>
                  <a:lnTo>
                    <a:pt x="503" y="1"/>
                  </a:lnTo>
                  <a:lnTo>
                    <a:pt x="405" y="1"/>
                  </a:lnTo>
                  <a:lnTo>
                    <a:pt x="394" y="7"/>
                  </a:lnTo>
                  <a:lnTo>
                    <a:pt x="391" y="10"/>
                  </a:lnTo>
                  <a:lnTo>
                    <a:pt x="388" y="21"/>
                  </a:lnTo>
                  <a:lnTo>
                    <a:pt x="388" y="24"/>
                  </a:lnTo>
                  <a:lnTo>
                    <a:pt x="384" y="31"/>
                  </a:lnTo>
                  <a:lnTo>
                    <a:pt x="384" y="34"/>
                  </a:lnTo>
                  <a:lnTo>
                    <a:pt x="380" y="41"/>
                  </a:lnTo>
                  <a:lnTo>
                    <a:pt x="377" y="45"/>
                  </a:lnTo>
                  <a:lnTo>
                    <a:pt x="374" y="58"/>
                  </a:lnTo>
                  <a:lnTo>
                    <a:pt x="371" y="65"/>
                  </a:lnTo>
                  <a:lnTo>
                    <a:pt x="367" y="75"/>
                  </a:lnTo>
                  <a:lnTo>
                    <a:pt x="364" y="85"/>
                  </a:lnTo>
                  <a:lnTo>
                    <a:pt x="360" y="95"/>
                  </a:lnTo>
                  <a:lnTo>
                    <a:pt x="357" y="116"/>
                  </a:lnTo>
                  <a:lnTo>
                    <a:pt x="353" y="126"/>
                  </a:lnTo>
                  <a:lnTo>
                    <a:pt x="353" y="129"/>
                  </a:lnTo>
                  <a:lnTo>
                    <a:pt x="347" y="139"/>
                  </a:lnTo>
                  <a:lnTo>
                    <a:pt x="347" y="147"/>
                  </a:lnTo>
                  <a:lnTo>
                    <a:pt x="344" y="150"/>
                  </a:lnTo>
                  <a:lnTo>
                    <a:pt x="344" y="156"/>
                  </a:lnTo>
                  <a:lnTo>
                    <a:pt x="340" y="167"/>
                  </a:lnTo>
                  <a:lnTo>
                    <a:pt x="340" y="170"/>
                  </a:lnTo>
                  <a:lnTo>
                    <a:pt x="336" y="184"/>
                  </a:lnTo>
                  <a:lnTo>
                    <a:pt x="333" y="187"/>
                  </a:lnTo>
                  <a:lnTo>
                    <a:pt x="330" y="194"/>
                  </a:lnTo>
                  <a:lnTo>
                    <a:pt x="330" y="197"/>
                  </a:lnTo>
                  <a:lnTo>
                    <a:pt x="327" y="204"/>
                  </a:lnTo>
                  <a:lnTo>
                    <a:pt x="327" y="208"/>
                  </a:lnTo>
                  <a:lnTo>
                    <a:pt x="323" y="217"/>
                  </a:lnTo>
                  <a:lnTo>
                    <a:pt x="316" y="235"/>
                  </a:lnTo>
                  <a:lnTo>
                    <a:pt x="313" y="241"/>
                  </a:lnTo>
                  <a:lnTo>
                    <a:pt x="313" y="245"/>
                  </a:lnTo>
                  <a:lnTo>
                    <a:pt x="306" y="269"/>
                  </a:lnTo>
                  <a:lnTo>
                    <a:pt x="303" y="279"/>
                  </a:lnTo>
                  <a:lnTo>
                    <a:pt x="299" y="289"/>
                  </a:lnTo>
                  <a:lnTo>
                    <a:pt x="296" y="296"/>
                  </a:lnTo>
                  <a:lnTo>
                    <a:pt x="292" y="296"/>
                  </a:lnTo>
                  <a:lnTo>
                    <a:pt x="292" y="282"/>
                  </a:lnTo>
                  <a:lnTo>
                    <a:pt x="292" y="272"/>
                  </a:lnTo>
                  <a:lnTo>
                    <a:pt x="292" y="241"/>
                  </a:lnTo>
                  <a:lnTo>
                    <a:pt x="292" y="228"/>
                  </a:lnTo>
                  <a:lnTo>
                    <a:pt x="292" y="221"/>
                  </a:lnTo>
                  <a:lnTo>
                    <a:pt x="292" y="214"/>
                  </a:lnTo>
                  <a:lnTo>
                    <a:pt x="292" y="208"/>
                  </a:lnTo>
                  <a:lnTo>
                    <a:pt x="292" y="204"/>
                  </a:lnTo>
                  <a:lnTo>
                    <a:pt x="292" y="197"/>
                  </a:lnTo>
                  <a:lnTo>
                    <a:pt x="292" y="184"/>
                  </a:lnTo>
                  <a:lnTo>
                    <a:pt x="292" y="173"/>
                  </a:lnTo>
                  <a:lnTo>
                    <a:pt x="292" y="164"/>
                  </a:lnTo>
                  <a:lnTo>
                    <a:pt x="292" y="156"/>
                  </a:lnTo>
                  <a:lnTo>
                    <a:pt x="292" y="129"/>
                  </a:lnTo>
                  <a:lnTo>
                    <a:pt x="292" y="123"/>
                  </a:lnTo>
                  <a:lnTo>
                    <a:pt x="292" y="112"/>
                  </a:lnTo>
                  <a:lnTo>
                    <a:pt x="292" y="109"/>
                  </a:lnTo>
                  <a:lnTo>
                    <a:pt x="292" y="92"/>
                  </a:lnTo>
                  <a:lnTo>
                    <a:pt x="292" y="78"/>
                  </a:lnTo>
                  <a:lnTo>
                    <a:pt x="292" y="54"/>
                  </a:lnTo>
                  <a:lnTo>
                    <a:pt x="292" y="34"/>
                  </a:lnTo>
                  <a:lnTo>
                    <a:pt x="289" y="31"/>
                  </a:lnTo>
                  <a:lnTo>
                    <a:pt x="283" y="31"/>
                  </a:lnTo>
                  <a:lnTo>
                    <a:pt x="275" y="28"/>
                  </a:lnTo>
                  <a:lnTo>
                    <a:pt x="269" y="28"/>
                  </a:lnTo>
                  <a:lnTo>
                    <a:pt x="262" y="31"/>
                  </a:lnTo>
                  <a:lnTo>
                    <a:pt x="252" y="28"/>
                  </a:lnTo>
                  <a:lnTo>
                    <a:pt x="228" y="28"/>
                  </a:lnTo>
                  <a:lnTo>
                    <a:pt x="221" y="31"/>
                  </a:lnTo>
                  <a:lnTo>
                    <a:pt x="214" y="41"/>
                  </a:lnTo>
                  <a:lnTo>
                    <a:pt x="211" y="48"/>
                  </a:lnTo>
                  <a:lnTo>
                    <a:pt x="208" y="62"/>
                  </a:lnTo>
                  <a:lnTo>
                    <a:pt x="204" y="68"/>
                  </a:lnTo>
                  <a:lnTo>
                    <a:pt x="201" y="78"/>
                  </a:lnTo>
                  <a:lnTo>
                    <a:pt x="194" y="95"/>
                  </a:lnTo>
                  <a:lnTo>
                    <a:pt x="194" y="98"/>
                  </a:lnTo>
                  <a:lnTo>
                    <a:pt x="187" y="119"/>
                  </a:lnTo>
                  <a:lnTo>
                    <a:pt x="181" y="129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3" y="153"/>
                  </a:lnTo>
                  <a:lnTo>
                    <a:pt x="170" y="156"/>
                  </a:lnTo>
                  <a:lnTo>
                    <a:pt x="167" y="167"/>
                  </a:lnTo>
                  <a:lnTo>
                    <a:pt x="160" y="180"/>
                  </a:lnTo>
                  <a:lnTo>
                    <a:pt x="156" y="187"/>
                  </a:lnTo>
                  <a:lnTo>
                    <a:pt x="153" y="200"/>
                  </a:lnTo>
                  <a:lnTo>
                    <a:pt x="150" y="211"/>
                  </a:lnTo>
                  <a:lnTo>
                    <a:pt x="140" y="231"/>
                  </a:lnTo>
                  <a:lnTo>
                    <a:pt x="140" y="235"/>
                  </a:lnTo>
                  <a:lnTo>
                    <a:pt x="133" y="245"/>
                  </a:lnTo>
                  <a:lnTo>
                    <a:pt x="129" y="255"/>
                  </a:lnTo>
                  <a:lnTo>
                    <a:pt x="126" y="266"/>
                  </a:lnTo>
                  <a:lnTo>
                    <a:pt x="126" y="269"/>
                  </a:lnTo>
                  <a:lnTo>
                    <a:pt x="120" y="279"/>
                  </a:lnTo>
                  <a:lnTo>
                    <a:pt x="116" y="286"/>
                  </a:lnTo>
                  <a:lnTo>
                    <a:pt x="112" y="292"/>
                  </a:lnTo>
                  <a:lnTo>
                    <a:pt x="109" y="292"/>
                  </a:lnTo>
                  <a:lnTo>
                    <a:pt x="109" y="286"/>
                  </a:lnTo>
                  <a:lnTo>
                    <a:pt x="109" y="275"/>
                  </a:lnTo>
                  <a:lnTo>
                    <a:pt x="109" y="266"/>
                  </a:lnTo>
                  <a:lnTo>
                    <a:pt x="112" y="258"/>
                  </a:lnTo>
                  <a:lnTo>
                    <a:pt x="109" y="252"/>
                  </a:lnTo>
                  <a:lnTo>
                    <a:pt x="112" y="241"/>
                  </a:lnTo>
                  <a:lnTo>
                    <a:pt x="112" y="225"/>
                  </a:lnTo>
                  <a:lnTo>
                    <a:pt x="112" y="217"/>
                  </a:lnTo>
                  <a:lnTo>
                    <a:pt x="112" y="214"/>
                  </a:lnTo>
                  <a:lnTo>
                    <a:pt x="112" y="208"/>
                  </a:lnTo>
                  <a:lnTo>
                    <a:pt x="116" y="204"/>
                  </a:lnTo>
                  <a:lnTo>
                    <a:pt x="116" y="197"/>
                  </a:lnTo>
                  <a:lnTo>
                    <a:pt x="116" y="194"/>
                  </a:lnTo>
                  <a:lnTo>
                    <a:pt x="116" y="184"/>
                  </a:lnTo>
                  <a:lnTo>
                    <a:pt x="116" y="177"/>
                  </a:lnTo>
                  <a:lnTo>
                    <a:pt x="116" y="170"/>
                  </a:lnTo>
                  <a:lnTo>
                    <a:pt x="116" y="160"/>
                  </a:lnTo>
                  <a:lnTo>
                    <a:pt x="116" y="150"/>
                  </a:lnTo>
                  <a:lnTo>
                    <a:pt x="120" y="139"/>
                  </a:lnTo>
                  <a:lnTo>
                    <a:pt x="120" y="133"/>
                  </a:lnTo>
                  <a:lnTo>
                    <a:pt x="120" y="119"/>
                  </a:lnTo>
                  <a:lnTo>
                    <a:pt x="120" y="103"/>
                  </a:lnTo>
                  <a:lnTo>
                    <a:pt x="123" y="95"/>
                  </a:lnTo>
                  <a:lnTo>
                    <a:pt x="123" y="68"/>
                  </a:lnTo>
                  <a:lnTo>
                    <a:pt x="123" y="62"/>
                  </a:lnTo>
                  <a:lnTo>
                    <a:pt x="123" y="58"/>
                  </a:lnTo>
                  <a:lnTo>
                    <a:pt x="126" y="31"/>
                  </a:lnTo>
                  <a:lnTo>
                    <a:pt x="123" y="28"/>
                  </a:lnTo>
                  <a:lnTo>
                    <a:pt x="123" y="21"/>
                  </a:lnTo>
                  <a:lnTo>
                    <a:pt x="123" y="7"/>
                  </a:lnTo>
                  <a:lnTo>
                    <a:pt x="112" y="1"/>
                  </a:lnTo>
                  <a:lnTo>
                    <a:pt x="109" y="1"/>
                  </a:lnTo>
                  <a:lnTo>
                    <a:pt x="99" y="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3101;p59">
              <a:extLst>
                <a:ext uri="{FF2B5EF4-FFF2-40B4-BE49-F238E27FC236}">
                  <a16:creationId xmlns:a16="http://schemas.microsoft.com/office/drawing/2014/main" id="{6E8D4CCE-EF82-4E13-9D41-92354F60803B}"/>
                </a:ext>
              </a:extLst>
            </p:cNvPr>
            <p:cNvSpPr/>
            <p:nvPr/>
          </p:nvSpPr>
          <p:spPr>
            <a:xfrm>
              <a:off x="7248225" y="3924850"/>
              <a:ext cx="12750" cy="13950"/>
            </a:xfrm>
            <a:custGeom>
              <a:avLst/>
              <a:gdLst/>
              <a:ahLst/>
              <a:cxnLst/>
              <a:rect l="l" t="t" r="r" b="b"/>
              <a:pathLst>
                <a:path w="510" h="558" extrusionOk="0">
                  <a:moveTo>
                    <a:pt x="27" y="1"/>
                  </a:moveTo>
                  <a:lnTo>
                    <a:pt x="17" y="4"/>
                  </a:lnTo>
                  <a:lnTo>
                    <a:pt x="17" y="14"/>
                  </a:lnTo>
                  <a:lnTo>
                    <a:pt x="17" y="21"/>
                  </a:lnTo>
                  <a:lnTo>
                    <a:pt x="14" y="28"/>
                  </a:lnTo>
                  <a:lnTo>
                    <a:pt x="14" y="31"/>
                  </a:lnTo>
                  <a:lnTo>
                    <a:pt x="17" y="41"/>
                  </a:lnTo>
                  <a:lnTo>
                    <a:pt x="14" y="48"/>
                  </a:lnTo>
                  <a:lnTo>
                    <a:pt x="14" y="51"/>
                  </a:lnTo>
                  <a:lnTo>
                    <a:pt x="14" y="68"/>
                  </a:lnTo>
                  <a:lnTo>
                    <a:pt x="14" y="75"/>
                  </a:lnTo>
                  <a:lnTo>
                    <a:pt x="14" y="89"/>
                  </a:lnTo>
                  <a:lnTo>
                    <a:pt x="14" y="103"/>
                  </a:lnTo>
                  <a:lnTo>
                    <a:pt x="14" y="112"/>
                  </a:lnTo>
                  <a:lnTo>
                    <a:pt x="14" y="119"/>
                  </a:lnTo>
                  <a:lnTo>
                    <a:pt x="11" y="126"/>
                  </a:lnTo>
                  <a:lnTo>
                    <a:pt x="11" y="139"/>
                  </a:lnTo>
                  <a:lnTo>
                    <a:pt x="11" y="150"/>
                  </a:lnTo>
                  <a:lnTo>
                    <a:pt x="11" y="160"/>
                  </a:lnTo>
                  <a:lnTo>
                    <a:pt x="11" y="184"/>
                  </a:lnTo>
                  <a:lnTo>
                    <a:pt x="11" y="191"/>
                  </a:lnTo>
                  <a:lnTo>
                    <a:pt x="11" y="200"/>
                  </a:lnTo>
                  <a:lnTo>
                    <a:pt x="11" y="208"/>
                  </a:lnTo>
                  <a:lnTo>
                    <a:pt x="11" y="214"/>
                  </a:lnTo>
                  <a:lnTo>
                    <a:pt x="11" y="225"/>
                  </a:lnTo>
                  <a:lnTo>
                    <a:pt x="11" y="231"/>
                  </a:lnTo>
                  <a:lnTo>
                    <a:pt x="11" y="241"/>
                  </a:lnTo>
                  <a:lnTo>
                    <a:pt x="11" y="245"/>
                  </a:lnTo>
                  <a:lnTo>
                    <a:pt x="11" y="255"/>
                  </a:lnTo>
                  <a:lnTo>
                    <a:pt x="11" y="261"/>
                  </a:lnTo>
                  <a:lnTo>
                    <a:pt x="11" y="275"/>
                  </a:lnTo>
                  <a:lnTo>
                    <a:pt x="11" y="279"/>
                  </a:lnTo>
                  <a:lnTo>
                    <a:pt x="7" y="286"/>
                  </a:lnTo>
                  <a:lnTo>
                    <a:pt x="7" y="292"/>
                  </a:lnTo>
                  <a:lnTo>
                    <a:pt x="7" y="302"/>
                  </a:lnTo>
                  <a:lnTo>
                    <a:pt x="7" y="310"/>
                  </a:lnTo>
                  <a:lnTo>
                    <a:pt x="7" y="319"/>
                  </a:lnTo>
                  <a:lnTo>
                    <a:pt x="7" y="333"/>
                  </a:lnTo>
                  <a:lnTo>
                    <a:pt x="7" y="340"/>
                  </a:lnTo>
                  <a:lnTo>
                    <a:pt x="3" y="350"/>
                  </a:lnTo>
                  <a:lnTo>
                    <a:pt x="3" y="394"/>
                  </a:lnTo>
                  <a:lnTo>
                    <a:pt x="3" y="404"/>
                  </a:lnTo>
                  <a:lnTo>
                    <a:pt x="3" y="411"/>
                  </a:lnTo>
                  <a:lnTo>
                    <a:pt x="3" y="424"/>
                  </a:lnTo>
                  <a:lnTo>
                    <a:pt x="3" y="438"/>
                  </a:lnTo>
                  <a:lnTo>
                    <a:pt x="3" y="441"/>
                  </a:lnTo>
                  <a:lnTo>
                    <a:pt x="3" y="449"/>
                  </a:lnTo>
                  <a:lnTo>
                    <a:pt x="3" y="459"/>
                  </a:lnTo>
                  <a:lnTo>
                    <a:pt x="3" y="465"/>
                  </a:lnTo>
                  <a:lnTo>
                    <a:pt x="3" y="472"/>
                  </a:lnTo>
                  <a:lnTo>
                    <a:pt x="0" y="479"/>
                  </a:lnTo>
                  <a:lnTo>
                    <a:pt x="0" y="485"/>
                  </a:lnTo>
                  <a:lnTo>
                    <a:pt x="0" y="493"/>
                  </a:lnTo>
                  <a:lnTo>
                    <a:pt x="0" y="499"/>
                  </a:lnTo>
                  <a:lnTo>
                    <a:pt x="0" y="503"/>
                  </a:lnTo>
                  <a:lnTo>
                    <a:pt x="0" y="513"/>
                  </a:lnTo>
                  <a:lnTo>
                    <a:pt x="0" y="520"/>
                  </a:lnTo>
                  <a:lnTo>
                    <a:pt x="0" y="526"/>
                  </a:lnTo>
                  <a:lnTo>
                    <a:pt x="0" y="534"/>
                  </a:lnTo>
                  <a:lnTo>
                    <a:pt x="3" y="540"/>
                  </a:lnTo>
                  <a:lnTo>
                    <a:pt x="0" y="547"/>
                  </a:lnTo>
                  <a:lnTo>
                    <a:pt x="7" y="554"/>
                  </a:lnTo>
                  <a:lnTo>
                    <a:pt x="34" y="554"/>
                  </a:lnTo>
                  <a:lnTo>
                    <a:pt x="38" y="551"/>
                  </a:lnTo>
                  <a:lnTo>
                    <a:pt x="44" y="554"/>
                  </a:lnTo>
                  <a:lnTo>
                    <a:pt x="75" y="554"/>
                  </a:lnTo>
                  <a:lnTo>
                    <a:pt x="78" y="551"/>
                  </a:lnTo>
                  <a:lnTo>
                    <a:pt x="85" y="554"/>
                  </a:lnTo>
                  <a:lnTo>
                    <a:pt x="88" y="554"/>
                  </a:lnTo>
                  <a:lnTo>
                    <a:pt x="102" y="551"/>
                  </a:lnTo>
                  <a:lnTo>
                    <a:pt x="102" y="547"/>
                  </a:lnTo>
                  <a:lnTo>
                    <a:pt x="105" y="540"/>
                  </a:lnTo>
                  <a:lnTo>
                    <a:pt x="109" y="534"/>
                  </a:lnTo>
                  <a:lnTo>
                    <a:pt x="113" y="523"/>
                  </a:lnTo>
                  <a:lnTo>
                    <a:pt x="116" y="516"/>
                  </a:lnTo>
                  <a:lnTo>
                    <a:pt x="116" y="510"/>
                  </a:lnTo>
                  <a:lnTo>
                    <a:pt x="119" y="503"/>
                  </a:lnTo>
                  <a:lnTo>
                    <a:pt x="122" y="493"/>
                  </a:lnTo>
                  <a:lnTo>
                    <a:pt x="126" y="490"/>
                  </a:lnTo>
                  <a:lnTo>
                    <a:pt x="129" y="482"/>
                  </a:lnTo>
                  <a:lnTo>
                    <a:pt x="129" y="472"/>
                  </a:lnTo>
                  <a:lnTo>
                    <a:pt x="133" y="469"/>
                  </a:lnTo>
                  <a:lnTo>
                    <a:pt x="136" y="459"/>
                  </a:lnTo>
                  <a:lnTo>
                    <a:pt x="140" y="449"/>
                  </a:lnTo>
                  <a:lnTo>
                    <a:pt x="143" y="438"/>
                  </a:lnTo>
                  <a:lnTo>
                    <a:pt x="143" y="435"/>
                  </a:lnTo>
                  <a:lnTo>
                    <a:pt x="149" y="424"/>
                  </a:lnTo>
                  <a:lnTo>
                    <a:pt x="149" y="418"/>
                  </a:lnTo>
                  <a:lnTo>
                    <a:pt x="163" y="388"/>
                  </a:lnTo>
                  <a:lnTo>
                    <a:pt x="166" y="384"/>
                  </a:lnTo>
                  <a:lnTo>
                    <a:pt x="187" y="336"/>
                  </a:lnTo>
                  <a:lnTo>
                    <a:pt x="190" y="327"/>
                  </a:lnTo>
                  <a:lnTo>
                    <a:pt x="197" y="313"/>
                  </a:lnTo>
                  <a:lnTo>
                    <a:pt x="201" y="299"/>
                  </a:lnTo>
                  <a:lnTo>
                    <a:pt x="204" y="292"/>
                  </a:lnTo>
                  <a:lnTo>
                    <a:pt x="204" y="289"/>
                  </a:lnTo>
                  <a:lnTo>
                    <a:pt x="210" y="279"/>
                  </a:lnTo>
                  <a:lnTo>
                    <a:pt x="215" y="279"/>
                  </a:lnTo>
                  <a:lnTo>
                    <a:pt x="215" y="296"/>
                  </a:lnTo>
                  <a:lnTo>
                    <a:pt x="215" y="310"/>
                  </a:lnTo>
                  <a:lnTo>
                    <a:pt x="215" y="323"/>
                  </a:lnTo>
                  <a:lnTo>
                    <a:pt x="218" y="336"/>
                  </a:lnTo>
                  <a:lnTo>
                    <a:pt x="215" y="357"/>
                  </a:lnTo>
                  <a:lnTo>
                    <a:pt x="215" y="360"/>
                  </a:lnTo>
                  <a:lnTo>
                    <a:pt x="215" y="377"/>
                  </a:lnTo>
                  <a:lnTo>
                    <a:pt x="218" y="384"/>
                  </a:lnTo>
                  <a:lnTo>
                    <a:pt x="218" y="394"/>
                  </a:lnTo>
                  <a:lnTo>
                    <a:pt x="218" y="404"/>
                  </a:lnTo>
                  <a:lnTo>
                    <a:pt x="215" y="415"/>
                  </a:lnTo>
                  <a:lnTo>
                    <a:pt x="218" y="424"/>
                  </a:lnTo>
                  <a:lnTo>
                    <a:pt x="218" y="435"/>
                  </a:lnTo>
                  <a:lnTo>
                    <a:pt x="218" y="441"/>
                  </a:lnTo>
                  <a:lnTo>
                    <a:pt x="215" y="445"/>
                  </a:lnTo>
                  <a:lnTo>
                    <a:pt x="218" y="452"/>
                  </a:lnTo>
                  <a:lnTo>
                    <a:pt x="218" y="465"/>
                  </a:lnTo>
                  <a:lnTo>
                    <a:pt x="218" y="472"/>
                  </a:lnTo>
                  <a:lnTo>
                    <a:pt x="221" y="482"/>
                  </a:lnTo>
                  <a:lnTo>
                    <a:pt x="218" y="490"/>
                  </a:lnTo>
                  <a:lnTo>
                    <a:pt x="218" y="499"/>
                  </a:lnTo>
                  <a:lnTo>
                    <a:pt x="221" y="503"/>
                  </a:lnTo>
                  <a:lnTo>
                    <a:pt x="221" y="516"/>
                  </a:lnTo>
                  <a:lnTo>
                    <a:pt x="224" y="526"/>
                  </a:lnTo>
                  <a:lnTo>
                    <a:pt x="221" y="534"/>
                  </a:lnTo>
                  <a:lnTo>
                    <a:pt x="224" y="543"/>
                  </a:lnTo>
                  <a:lnTo>
                    <a:pt x="224" y="554"/>
                  </a:lnTo>
                  <a:lnTo>
                    <a:pt x="231" y="557"/>
                  </a:lnTo>
                  <a:lnTo>
                    <a:pt x="299" y="557"/>
                  </a:lnTo>
                  <a:lnTo>
                    <a:pt x="309" y="554"/>
                  </a:lnTo>
                  <a:lnTo>
                    <a:pt x="316" y="534"/>
                  </a:lnTo>
                  <a:lnTo>
                    <a:pt x="326" y="516"/>
                  </a:lnTo>
                  <a:lnTo>
                    <a:pt x="329" y="506"/>
                  </a:lnTo>
                  <a:lnTo>
                    <a:pt x="329" y="499"/>
                  </a:lnTo>
                  <a:lnTo>
                    <a:pt x="333" y="490"/>
                  </a:lnTo>
                  <a:lnTo>
                    <a:pt x="337" y="482"/>
                  </a:lnTo>
                  <a:lnTo>
                    <a:pt x="340" y="472"/>
                  </a:lnTo>
                  <a:lnTo>
                    <a:pt x="343" y="462"/>
                  </a:lnTo>
                  <a:lnTo>
                    <a:pt x="346" y="459"/>
                  </a:lnTo>
                  <a:lnTo>
                    <a:pt x="346" y="449"/>
                  </a:lnTo>
                  <a:lnTo>
                    <a:pt x="350" y="441"/>
                  </a:lnTo>
                  <a:lnTo>
                    <a:pt x="350" y="438"/>
                  </a:lnTo>
                  <a:lnTo>
                    <a:pt x="357" y="424"/>
                  </a:lnTo>
                  <a:lnTo>
                    <a:pt x="357" y="421"/>
                  </a:lnTo>
                  <a:lnTo>
                    <a:pt x="364" y="404"/>
                  </a:lnTo>
                  <a:lnTo>
                    <a:pt x="364" y="397"/>
                  </a:lnTo>
                  <a:lnTo>
                    <a:pt x="367" y="394"/>
                  </a:lnTo>
                  <a:lnTo>
                    <a:pt x="370" y="384"/>
                  </a:lnTo>
                  <a:lnTo>
                    <a:pt x="377" y="371"/>
                  </a:lnTo>
                  <a:lnTo>
                    <a:pt x="377" y="360"/>
                  </a:lnTo>
                  <a:lnTo>
                    <a:pt x="384" y="347"/>
                  </a:lnTo>
                  <a:lnTo>
                    <a:pt x="387" y="336"/>
                  </a:lnTo>
                  <a:lnTo>
                    <a:pt x="390" y="333"/>
                  </a:lnTo>
                  <a:lnTo>
                    <a:pt x="394" y="323"/>
                  </a:lnTo>
                  <a:lnTo>
                    <a:pt x="401" y="302"/>
                  </a:lnTo>
                  <a:lnTo>
                    <a:pt x="401" y="299"/>
                  </a:lnTo>
                  <a:lnTo>
                    <a:pt x="401" y="296"/>
                  </a:lnTo>
                  <a:lnTo>
                    <a:pt x="408" y="289"/>
                  </a:lnTo>
                  <a:lnTo>
                    <a:pt x="411" y="279"/>
                  </a:lnTo>
                  <a:lnTo>
                    <a:pt x="414" y="269"/>
                  </a:lnTo>
                  <a:lnTo>
                    <a:pt x="418" y="258"/>
                  </a:lnTo>
                  <a:lnTo>
                    <a:pt x="421" y="248"/>
                  </a:lnTo>
                  <a:lnTo>
                    <a:pt x="425" y="245"/>
                  </a:lnTo>
                  <a:lnTo>
                    <a:pt x="428" y="238"/>
                  </a:lnTo>
                  <a:lnTo>
                    <a:pt x="428" y="228"/>
                  </a:lnTo>
                  <a:lnTo>
                    <a:pt x="431" y="221"/>
                  </a:lnTo>
                  <a:lnTo>
                    <a:pt x="434" y="217"/>
                  </a:lnTo>
                  <a:lnTo>
                    <a:pt x="439" y="208"/>
                  </a:lnTo>
                  <a:lnTo>
                    <a:pt x="442" y="200"/>
                  </a:lnTo>
                  <a:lnTo>
                    <a:pt x="445" y="191"/>
                  </a:lnTo>
                  <a:lnTo>
                    <a:pt x="445" y="184"/>
                  </a:lnTo>
                  <a:lnTo>
                    <a:pt x="452" y="173"/>
                  </a:lnTo>
                  <a:lnTo>
                    <a:pt x="452" y="170"/>
                  </a:lnTo>
                  <a:lnTo>
                    <a:pt x="455" y="164"/>
                  </a:lnTo>
                  <a:lnTo>
                    <a:pt x="459" y="150"/>
                  </a:lnTo>
                  <a:lnTo>
                    <a:pt x="462" y="143"/>
                  </a:lnTo>
                  <a:lnTo>
                    <a:pt x="465" y="133"/>
                  </a:lnTo>
                  <a:lnTo>
                    <a:pt x="465" y="129"/>
                  </a:lnTo>
                  <a:lnTo>
                    <a:pt x="472" y="112"/>
                  </a:lnTo>
                  <a:lnTo>
                    <a:pt x="472" y="109"/>
                  </a:lnTo>
                  <a:lnTo>
                    <a:pt x="479" y="98"/>
                  </a:lnTo>
                  <a:lnTo>
                    <a:pt x="483" y="92"/>
                  </a:lnTo>
                  <a:lnTo>
                    <a:pt x="483" y="89"/>
                  </a:lnTo>
                  <a:lnTo>
                    <a:pt x="486" y="75"/>
                  </a:lnTo>
                  <a:lnTo>
                    <a:pt x="489" y="65"/>
                  </a:lnTo>
                  <a:lnTo>
                    <a:pt x="492" y="54"/>
                  </a:lnTo>
                  <a:lnTo>
                    <a:pt x="500" y="37"/>
                  </a:lnTo>
                  <a:lnTo>
                    <a:pt x="503" y="31"/>
                  </a:lnTo>
                  <a:lnTo>
                    <a:pt x="506" y="24"/>
                  </a:lnTo>
                  <a:lnTo>
                    <a:pt x="506" y="17"/>
                  </a:lnTo>
                  <a:lnTo>
                    <a:pt x="509" y="7"/>
                  </a:lnTo>
                  <a:lnTo>
                    <a:pt x="503" y="1"/>
                  </a:lnTo>
                  <a:lnTo>
                    <a:pt x="404" y="1"/>
                  </a:lnTo>
                  <a:lnTo>
                    <a:pt x="398" y="7"/>
                  </a:lnTo>
                  <a:lnTo>
                    <a:pt x="394" y="10"/>
                  </a:lnTo>
                  <a:lnTo>
                    <a:pt x="387" y="21"/>
                  </a:lnTo>
                  <a:lnTo>
                    <a:pt x="387" y="24"/>
                  </a:lnTo>
                  <a:lnTo>
                    <a:pt x="387" y="31"/>
                  </a:lnTo>
                  <a:lnTo>
                    <a:pt x="384" y="34"/>
                  </a:lnTo>
                  <a:lnTo>
                    <a:pt x="384" y="41"/>
                  </a:lnTo>
                  <a:lnTo>
                    <a:pt x="381" y="45"/>
                  </a:lnTo>
                  <a:lnTo>
                    <a:pt x="377" y="58"/>
                  </a:lnTo>
                  <a:lnTo>
                    <a:pt x="373" y="65"/>
                  </a:lnTo>
                  <a:lnTo>
                    <a:pt x="370" y="75"/>
                  </a:lnTo>
                  <a:lnTo>
                    <a:pt x="367" y="85"/>
                  </a:lnTo>
                  <a:lnTo>
                    <a:pt x="360" y="95"/>
                  </a:lnTo>
                  <a:lnTo>
                    <a:pt x="357" y="116"/>
                  </a:lnTo>
                  <a:lnTo>
                    <a:pt x="353" y="126"/>
                  </a:lnTo>
                  <a:lnTo>
                    <a:pt x="353" y="129"/>
                  </a:lnTo>
                  <a:lnTo>
                    <a:pt x="350" y="139"/>
                  </a:lnTo>
                  <a:lnTo>
                    <a:pt x="346" y="147"/>
                  </a:lnTo>
                  <a:lnTo>
                    <a:pt x="346" y="150"/>
                  </a:lnTo>
                  <a:lnTo>
                    <a:pt x="343" y="156"/>
                  </a:lnTo>
                  <a:lnTo>
                    <a:pt x="340" y="167"/>
                  </a:lnTo>
                  <a:lnTo>
                    <a:pt x="340" y="170"/>
                  </a:lnTo>
                  <a:lnTo>
                    <a:pt x="337" y="184"/>
                  </a:lnTo>
                  <a:lnTo>
                    <a:pt x="333" y="187"/>
                  </a:lnTo>
                  <a:lnTo>
                    <a:pt x="333" y="194"/>
                  </a:lnTo>
                  <a:lnTo>
                    <a:pt x="329" y="197"/>
                  </a:lnTo>
                  <a:lnTo>
                    <a:pt x="329" y="204"/>
                  </a:lnTo>
                  <a:lnTo>
                    <a:pt x="326" y="208"/>
                  </a:lnTo>
                  <a:lnTo>
                    <a:pt x="323" y="217"/>
                  </a:lnTo>
                  <a:lnTo>
                    <a:pt x="316" y="235"/>
                  </a:lnTo>
                  <a:lnTo>
                    <a:pt x="316" y="241"/>
                  </a:lnTo>
                  <a:lnTo>
                    <a:pt x="316" y="245"/>
                  </a:lnTo>
                  <a:lnTo>
                    <a:pt x="309" y="269"/>
                  </a:lnTo>
                  <a:lnTo>
                    <a:pt x="306" y="279"/>
                  </a:lnTo>
                  <a:lnTo>
                    <a:pt x="302" y="289"/>
                  </a:lnTo>
                  <a:lnTo>
                    <a:pt x="299" y="296"/>
                  </a:lnTo>
                  <a:lnTo>
                    <a:pt x="296" y="296"/>
                  </a:lnTo>
                  <a:lnTo>
                    <a:pt x="296" y="282"/>
                  </a:lnTo>
                  <a:lnTo>
                    <a:pt x="292" y="272"/>
                  </a:lnTo>
                  <a:lnTo>
                    <a:pt x="292" y="241"/>
                  </a:lnTo>
                  <a:lnTo>
                    <a:pt x="292" y="228"/>
                  </a:lnTo>
                  <a:lnTo>
                    <a:pt x="292" y="221"/>
                  </a:lnTo>
                  <a:lnTo>
                    <a:pt x="292" y="214"/>
                  </a:lnTo>
                  <a:lnTo>
                    <a:pt x="292" y="208"/>
                  </a:lnTo>
                  <a:lnTo>
                    <a:pt x="296" y="204"/>
                  </a:lnTo>
                  <a:lnTo>
                    <a:pt x="292" y="197"/>
                  </a:lnTo>
                  <a:lnTo>
                    <a:pt x="292" y="184"/>
                  </a:lnTo>
                  <a:lnTo>
                    <a:pt x="292" y="173"/>
                  </a:lnTo>
                  <a:lnTo>
                    <a:pt x="296" y="164"/>
                  </a:lnTo>
                  <a:lnTo>
                    <a:pt x="296" y="156"/>
                  </a:lnTo>
                  <a:lnTo>
                    <a:pt x="292" y="129"/>
                  </a:lnTo>
                  <a:lnTo>
                    <a:pt x="296" y="123"/>
                  </a:lnTo>
                  <a:lnTo>
                    <a:pt x="292" y="112"/>
                  </a:lnTo>
                  <a:lnTo>
                    <a:pt x="292" y="109"/>
                  </a:lnTo>
                  <a:lnTo>
                    <a:pt x="296" y="92"/>
                  </a:lnTo>
                  <a:lnTo>
                    <a:pt x="292" y="78"/>
                  </a:lnTo>
                  <a:lnTo>
                    <a:pt x="292" y="54"/>
                  </a:lnTo>
                  <a:lnTo>
                    <a:pt x="292" y="34"/>
                  </a:lnTo>
                  <a:lnTo>
                    <a:pt x="289" y="31"/>
                  </a:lnTo>
                  <a:lnTo>
                    <a:pt x="282" y="31"/>
                  </a:lnTo>
                  <a:lnTo>
                    <a:pt x="279" y="28"/>
                  </a:lnTo>
                  <a:lnTo>
                    <a:pt x="272" y="28"/>
                  </a:lnTo>
                  <a:lnTo>
                    <a:pt x="265" y="31"/>
                  </a:lnTo>
                  <a:lnTo>
                    <a:pt x="255" y="28"/>
                  </a:lnTo>
                  <a:lnTo>
                    <a:pt x="228" y="28"/>
                  </a:lnTo>
                  <a:lnTo>
                    <a:pt x="221" y="31"/>
                  </a:lnTo>
                  <a:lnTo>
                    <a:pt x="215" y="41"/>
                  </a:lnTo>
                  <a:lnTo>
                    <a:pt x="215" y="48"/>
                  </a:lnTo>
                  <a:lnTo>
                    <a:pt x="207" y="62"/>
                  </a:lnTo>
                  <a:lnTo>
                    <a:pt x="207" y="68"/>
                  </a:lnTo>
                  <a:lnTo>
                    <a:pt x="201" y="78"/>
                  </a:lnTo>
                  <a:lnTo>
                    <a:pt x="197" y="95"/>
                  </a:lnTo>
                  <a:lnTo>
                    <a:pt x="194" y="98"/>
                  </a:lnTo>
                  <a:lnTo>
                    <a:pt x="187" y="119"/>
                  </a:lnTo>
                  <a:lnTo>
                    <a:pt x="184" y="129"/>
                  </a:lnTo>
                  <a:lnTo>
                    <a:pt x="180" y="139"/>
                  </a:lnTo>
                  <a:lnTo>
                    <a:pt x="177" y="143"/>
                  </a:lnTo>
                  <a:lnTo>
                    <a:pt x="174" y="153"/>
                  </a:lnTo>
                  <a:lnTo>
                    <a:pt x="170" y="156"/>
                  </a:lnTo>
                  <a:lnTo>
                    <a:pt x="166" y="167"/>
                  </a:lnTo>
                  <a:lnTo>
                    <a:pt x="160" y="180"/>
                  </a:lnTo>
                  <a:lnTo>
                    <a:pt x="160" y="187"/>
                  </a:lnTo>
                  <a:lnTo>
                    <a:pt x="153" y="200"/>
                  </a:lnTo>
                  <a:lnTo>
                    <a:pt x="153" y="211"/>
                  </a:lnTo>
                  <a:lnTo>
                    <a:pt x="140" y="231"/>
                  </a:lnTo>
                  <a:lnTo>
                    <a:pt x="140" y="235"/>
                  </a:lnTo>
                  <a:lnTo>
                    <a:pt x="136" y="245"/>
                  </a:lnTo>
                  <a:lnTo>
                    <a:pt x="133" y="255"/>
                  </a:lnTo>
                  <a:lnTo>
                    <a:pt x="129" y="266"/>
                  </a:lnTo>
                  <a:lnTo>
                    <a:pt x="126" y="269"/>
                  </a:lnTo>
                  <a:lnTo>
                    <a:pt x="122" y="279"/>
                  </a:lnTo>
                  <a:lnTo>
                    <a:pt x="119" y="286"/>
                  </a:lnTo>
                  <a:lnTo>
                    <a:pt x="116" y="292"/>
                  </a:lnTo>
                  <a:lnTo>
                    <a:pt x="113" y="292"/>
                  </a:lnTo>
                  <a:lnTo>
                    <a:pt x="109" y="286"/>
                  </a:lnTo>
                  <a:lnTo>
                    <a:pt x="113" y="275"/>
                  </a:lnTo>
                  <a:lnTo>
                    <a:pt x="113" y="266"/>
                  </a:lnTo>
                  <a:lnTo>
                    <a:pt x="113" y="258"/>
                  </a:lnTo>
                  <a:lnTo>
                    <a:pt x="113" y="252"/>
                  </a:lnTo>
                  <a:lnTo>
                    <a:pt x="113" y="241"/>
                  </a:lnTo>
                  <a:lnTo>
                    <a:pt x="116" y="225"/>
                  </a:lnTo>
                  <a:lnTo>
                    <a:pt x="113" y="217"/>
                  </a:lnTo>
                  <a:lnTo>
                    <a:pt x="116" y="214"/>
                  </a:lnTo>
                  <a:lnTo>
                    <a:pt x="116" y="208"/>
                  </a:lnTo>
                  <a:lnTo>
                    <a:pt x="116" y="204"/>
                  </a:lnTo>
                  <a:lnTo>
                    <a:pt x="116" y="197"/>
                  </a:lnTo>
                  <a:lnTo>
                    <a:pt x="116" y="194"/>
                  </a:lnTo>
                  <a:lnTo>
                    <a:pt x="116" y="184"/>
                  </a:lnTo>
                  <a:lnTo>
                    <a:pt x="119" y="177"/>
                  </a:lnTo>
                  <a:lnTo>
                    <a:pt x="119" y="170"/>
                  </a:lnTo>
                  <a:lnTo>
                    <a:pt x="116" y="160"/>
                  </a:lnTo>
                  <a:lnTo>
                    <a:pt x="116" y="150"/>
                  </a:lnTo>
                  <a:lnTo>
                    <a:pt x="119" y="139"/>
                  </a:lnTo>
                  <a:lnTo>
                    <a:pt x="119" y="133"/>
                  </a:lnTo>
                  <a:lnTo>
                    <a:pt x="119" y="119"/>
                  </a:lnTo>
                  <a:lnTo>
                    <a:pt x="122" y="103"/>
                  </a:lnTo>
                  <a:lnTo>
                    <a:pt x="122" y="95"/>
                  </a:lnTo>
                  <a:lnTo>
                    <a:pt x="122" y="68"/>
                  </a:lnTo>
                  <a:lnTo>
                    <a:pt x="122" y="62"/>
                  </a:lnTo>
                  <a:lnTo>
                    <a:pt x="122" y="58"/>
                  </a:lnTo>
                  <a:lnTo>
                    <a:pt x="126" y="31"/>
                  </a:lnTo>
                  <a:lnTo>
                    <a:pt x="126" y="28"/>
                  </a:lnTo>
                  <a:lnTo>
                    <a:pt x="126" y="21"/>
                  </a:lnTo>
                  <a:lnTo>
                    <a:pt x="122" y="7"/>
                  </a:lnTo>
                  <a:lnTo>
                    <a:pt x="116" y="1"/>
                  </a:lnTo>
                  <a:lnTo>
                    <a:pt x="109" y="1"/>
                  </a:lnTo>
                  <a:lnTo>
                    <a:pt x="102" y="4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3102;p59">
              <a:extLst>
                <a:ext uri="{FF2B5EF4-FFF2-40B4-BE49-F238E27FC236}">
                  <a16:creationId xmlns:a16="http://schemas.microsoft.com/office/drawing/2014/main" id="{0028AF40-40C2-44F9-AE16-10EC8E590D65}"/>
                </a:ext>
              </a:extLst>
            </p:cNvPr>
            <p:cNvSpPr/>
            <p:nvPr/>
          </p:nvSpPr>
          <p:spPr>
            <a:xfrm>
              <a:off x="7263750" y="3924850"/>
              <a:ext cx="12675" cy="13950"/>
            </a:xfrm>
            <a:custGeom>
              <a:avLst/>
              <a:gdLst/>
              <a:ahLst/>
              <a:cxnLst/>
              <a:rect l="l" t="t" r="r" b="b"/>
              <a:pathLst>
                <a:path w="507" h="558" extrusionOk="0">
                  <a:moveTo>
                    <a:pt x="25" y="1"/>
                  </a:moveTo>
                  <a:lnTo>
                    <a:pt x="17" y="4"/>
                  </a:lnTo>
                  <a:lnTo>
                    <a:pt x="14" y="14"/>
                  </a:lnTo>
                  <a:lnTo>
                    <a:pt x="14" y="21"/>
                  </a:lnTo>
                  <a:lnTo>
                    <a:pt x="14" y="28"/>
                  </a:lnTo>
                  <a:lnTo>
                    <a:pt x="14" y="31"/>
                  </a:lnTo>
                  <a:lnTo>
                    <a:pt x="14" y="41"/>
                  </a:lnTo>
                  <a:lnTo>
                    <a:pt x="14" y="48"/>
                  </a:lnTo>
                  <a:lnTo>
                    <a:pt x="14" y="51"/>
                  </a:lnTo>
                  <a:lnTo>
                    <a:pt x="11" y="68"/>
                  </a:lnTo>
                  <a:lnTo>
                    <a:pt x="11" y="75"/>
                  </a:lnTo>
                  <a:lnTo>
                    <a:pt x="14" y="89"/>
                  </a:lnTo>
                  <a:lnTo>
                    <a:pt x="11" y="103"/>
                  </a:lnTo>
                  <a:lnTo>
                    <a:pt x="11" y="112"/>
                  </a:lnTo>
                  <a:lnTo>
                    <a:pt x="11" y="119"/>
                  </a:lnTo>
                  <a:lnTo>
                    <a:pt x="11" y="126"/>
                  </a:lnTo>
                  <a:lnTo>
                    <a:pt x="7" y="139"/>
                  </a:lnTo>
                  <a:lnTo>
                    <a:pt x="11" y="150"/>
                  </a:lnTo>
                  <a:lnTo>
                    <a:pt x="7" y="160"/>
                  </a:lnTo>
                  <a:lnTo>
                    <a:pt x="7" y="184"/>
                  </a:lnTo>
                  <a:lnTo>
                    <a:pt x="7" y="191"/>
                  </a:lnTo>
                  <a:lnTo>
                    <a:pt x="11" y="200"/>
                  </a:lnTo>
                  <a:lnTo>
                    <a:pt x="7" y="208"/>
                  </a:lnTo>
                  <a:lnTo>
                    <a:pt x="7" y="214"/>
                  </a:lnTo>
                  <a:lnTo>
                    <a:pt x="7" y="225"/>
                  </a:lnTo>
                  <a:lnTo>
                    <a:pt x="7" y="231"/>
                  </a:lnTo>
                  <a:lnTo>
                    <a:pt x="7" y="241"/>
                  </a:lnTo>
                  <a:lnTo>
                    <a:pt x="7" y="245"/>
                  </a:lnTo>
                  <a:lnTo>
                    <a:pt x="7" y="255"/>
                  </a:lnTo>
                  <a:lnTo>
                    <a:pt x="7" y="261"/>
                  </a:lnTo>
                  <a:lnTo>
                    <a:pt x="7" y="275"/>
                  </a:lnTo>
                  <a:lnTo>
                    <a:pt x="7" y="279"/>
                  </a:lnTo>
                  <a:lnTo>
                    <a:pt x="7" y="286"/>
                  </a:lnTo>
                  <a:lnTo>
                    <a:pt x="7" y="292"/>
                  </a:lnTo>
                  <a:lnTo>
                    <a:pt x="4" y="302"/>
                  </a:lnTo>
                  <a:lnTo>
                    <a:pt x="4" y="310"/>
                  </a:lnTo>
                  <a:lnTo>
                    <a:pt x="7" y="319"/>
                  </a:lnTo>
                  <a:lnTo>
                    <a:pt x="4" y="333"/>
                  </a:lnTo>
                  <a:lnTo>
                    <a:pt x="4" y="340"/>
                  </a:lnTo>
                  <a:lnTo>
                    <a:pt x="4" y="350"/>
                  </a:lnTo>
                  <a:lnTo>
                    <a:pt x="4" y="394"/>
                  </a:lnTo>
                  <a:lnTo>
                    <a:pt x="4" y="404"/>
                  </a:lnTo>
                  <a:lnTo>
                    <a:pt x="1" y="411"/>
                  </a:lnTo>
                  <a:lnTo>
                    <a:pt x="1" y="424"/>
                  </a:lnTo>
                  <a:lnTo>
                    <a:pt x="4" y="438"/>
                  </a:lnTo>
                  <a:lnTo>
                    <a:pt x="1" y="441"/>
                  </a:lnTo>
                  <a:lnTo>
                    <a:pt x="4" y="449"/>
                  </a:lnTo>
                  <a:lnTo>
                    <a:pt x="1" y="459"/>
                  </a:lnTo>
                  <a:lnTo>
                    <a:pt x="1" y="465"/>
                  </a:lnTo>
                  <a:lnTo>
                    <a:pt x="1" y="472"/>
                  </a:lnTo>
                  <a:lnTo>
                    <a:pt x="1" y="479"/>
                  </a:lnTo>
                  <a:lnTo>
                    <a:pt x="1" y="485"/>
                  </a:lnTo>
                  <a:lnTo>
                    <a:pt x="1" y="493"/>
                  </a:lnTo>
                  <a:lnTo>
                    <a:pt x="1" y="499"/>
                  </a:lnTo>
                  <a:lnTo>
                    <a:pt x="1" y="503"/>
                  </a:lnTo>
                  <a:lnTo>
                    <a:pt x="1" y="513"/>
                  </a:lnTo>
                  <a:lnTo>
                    <a:pt x="1" y="520"/>
                  </a:lnTo>
                  <a:lnTo>
                    <a:pt x="1" y="526"/>
                  </a:lnTo>
                  <a:lnTo>
                    <a:pt x="1" y="534"/>
                  </a:lnTo>
                  <a:lnTo>
                    <a:pt x="1" y="540"/>
                  </a:lnTo>
                  <a:lnTo>
                    <a:pt x="1" y="547"/>
                  </a:lnTo>
                  <a:lnTo>
                    <a:pt x="4" y="554"/>
                  </a:lnTo>
                  <a:lnTo>
                    <a:pt x="31" y="554"/>
                  </a:lnTo>
                  <a:lnTo>
                    <a:pt x="38" y="551"/>
                  </a:lnTo>
                  <a:lnTo>
                    <a:pt x="45" y="554"/>
                  </a:lnTo>
                  <a:lnTo>
                    <a:pt x="72" y="554"/>
                  </a:lnTo>
                  <a:lnTo>
                    <a:pt x="75" y="551"/>
                  </a:lnTo>
                  <a:lnTo>
                    <a:pt x="82" y="554"/>
                  </a:lnTo>
                  <a:lnTo>
                    <a:pt x="89" y="554"/>
                  </a:lnTo>
                  <a:lnTo>
                    <a:pt x="99" y="551"/>
                  </a:lnTo>
                  <a:lnTo>
                    <a:pt x="103" y="547"/>
                  </a:lnTo>
                  <a:lnTo>
                    <a:pt x="103" y="540"/>
                  </a:lnTo>
                  <a:lnTo>
                    <a:pt x="109" y="534"/>
                  </a:lnTo>
                  <a:lnTo>
                    <a:pt x="109" y="523"/>
                  </a:lnTo>
                  <a:lnTo>
                    <a:pt x="112" y="516"/>
                  </a:lnTo>
                  <a:lnTo>
                    <a:pt x="116" y="510"/>
                  </a:lnTo>
                  <a:lnTo>
                    <a:pt x="119" y="503"/>
                  </a:lnTo>
                  <a:lnTo>
                    <a:pt x="119" y="493"/>
                  </a:lnTo>
                  <a:lnTo>
                    <a:pt x="123" y="490"/>
                  </a:lnTo>
                  <a:lnTo>
                    <a:pt x="126" y="482"/>
                  </a:lnTo>
                  <a:lnTo>
                    <a:pt x="130" y="472"/>
                  </a:lnTo>
                  <a:lnTo>
                    <a:pt x="130" y="469"/>
                  </a:lnTo>
                  <a:lnTo>
                    <a:pt x="136" y="459"/>
                  </a:lnTo>
                  <a:lnTo>
                    <a:pt x="139" y="449"/>
                  </a:lnTo>
                  <a:lnTo>
                    <a:pt x="143" y="438"/>
                  </a:lnTo>
                  <a:lnTo>
                    <a:pt x="143" y="435"/>
                  </a:lnTo>
                  <a:lnTo>
                    <a:pt x="147" y="424"/>
                  </a:lnTo>
                  <a:lnTo>
                    <a:pt x="147" y="418"/>
                  </a:lnTo>
                  <a:lnTo>
                    <a:pt x="164" y="388"/>
                  </a:lnTo>
                  <a:lnTo>
                    <a:pt x="167" y="384"/>
                  </a:lnTo>
                  <a:lnTo>
                    <a:pt x="184" y="336"/>
                  </a:lnTo>
                  <a:lnTo>
                    <a:pt x="191" y="327"/>
                  </a:lnTo>
                  <a:lnTo>
                    <a:pt x="194" y="313"/>
                  </a:lnTo>
                  <a:lnTo>
                    <a:pt x="197" y="299"/>
                  </a:lnTo>
                  <a:lnTo>
                    <a:pt x="200" y="292"/>
                  </a:lnTo>
                  <a:lnTo>
                    <a:pt x="205" y="289"/>
                  </a:lnTo>
                  <a:lnTo>
                    <a:pt x="208" y="279"/>
                  </a:lnTo>
                  <a:lnTo>
                    <a:pt x="211" y="279"/>
                  </a:lnTo>
                  <a:lnTo>
                    <a:pt x="214" y="296"/>
                  </a:lnTo>
                  <a:lnTo>
                    <a:pt x="214" y="310"/>
                  </a:lnTo>
                  <a:lnTo>
                    <a:pt x="214" y="323"/>
                  </a:lnTo>
                  <a:lnTo>
                    <a:pt x="214" y="336"/>
                  </a:lnTo>
                  <a:lnTo>
                    <a:pt x="211" y="357"/>
                  </a:lnTo>
                  <a:lnTo>
                    <a:pt x="211" y="360"/>
                  </a:lnTo>
                  <a:lnTo>
                    <a:pt x="214" y="377"/>
                  </a:lnTo>
                  <a:lnTo>
                    <a:pt x="214" y="384"/>
                  </a:lnTo>
                  <a:lnTo>
                    <a:pt x="218" y="394"/>
                  </a:lnTo>
                  <a:lnTo>
                    <a:pt x="214" y="404"/>
                  </a:lnTo>
                  <a:lnTo>
                    <a:pt x="214" y="415"/>
                  </a:lnTo>
                  <a:lnTo>
                    <a:pt x="214" y="424"/>
                  </a:lnTo>
                  <a:lnTo>
                    <a:pt x="214" y="435"/>
                  </a:lnTo>
                  <a:lnTo>
                    <a:pt x="214" y="441"/>
                  </a:lnTo>
                  <a:lnTo>
                    <a:pt x="214" y="445"/>
                  </a:lnTo>
                  <a:lnTo>
                    <a:pt x="218" y="452"/>
                  </a:lnTo>
                  <a:lnTo>
                    <a:pt x="218" y="465"/>
                  </a:lnTo>
                  <a:lnTo>
                    <a:pt x="218" y="472"/>
                  </a:lnTo>
                  <a:lnTo>
                    <a:pt x="218" y="482"/>
                  </a:lnTo>
                  <a:lnTo>
                    <a:pt x="218" y="490"/>
                  </a:lnTo>
                  <a:lnTo>
                    <a:pt x="218" y="499"/>
                  </a:lnTo>
                  <a:lnTo>
                    <a:pt x="218" y="503"/>
                  </a:lnTo>
                  <a:lnTo>
                    <a:pt x="221" y="516"/>
                  </a:lnTo>
                  <a:lnTo>
                    <a:pt x="221" y="526"/>
                  </a:lnTo>
                  <a:lnTo>
                    <a:pt x="221" y="534"/>
                  </a:lnTo>
                  <a:lnTo>
                    <a:pt x="221" y="543"/>
                  </a:lnTo>
                  <a:lnTo>
                    <a:pt x="225" y="554"/>
                  </a:lnTo>
                  <a:lnTo>
                    <a:pt x="228" y="557"/>
                  </a:lnTo>
                  <a:lnTo>
                    <a:pt x="296" y="557"/>
                  </a:lnTo>
                  <a:lnTo>
                    <a:pt x="310" y="554"/>
                  </a:lnTo>
                  <a:lnTo>
                    <a:pt x="313" y="534"/>
                  </a:lnTo>
                  <a:lnTo>
                    <a:pt x="327" y="516"/>
                  </a:lnTo>
                  <a:lnTo>
                    <a:pt x="327" y="506"/>
                  </a:lnTo>
                  <a:lnTo>
                    <a:pt x="327" y="499"/>
                  </a:lnTo>
                  <a:lnTo>
                    <a:pt x="333" y="490"/>
                  </a:lnTo>
                  <a:lnTo>
                    <a:pt x="333" y="482"/>
                  </a:lnTo>
                  <a:lnTo>
                    <a:pt x="337" y="472"/>
                  </a:lnTo>
                  <a:lnTo>
                    <a:pt x="343" y="462"/>
                  </a:lnTo>
                  <a:lnTo>
                    <a:pt x="343" y="459"/>
                  </a:lnTo>
                  <a:lnTo>
                    <a:pt x="347" y="449"/>
                  </a:lnTo>
                  <a:lnTo>
                    <a:pt x="347" y="441"/>
                  </a:lnTo>
                  <a:lnTo>
                    <a:pt x="350" y="438"/>
                  </a:lnTo>
                  <a:lnTo>
                    <a:pt x="354" y="424"/>
                  </a:lnTo>
                  <a:lnTo>
                    <a:pt x="357" y="421"/>
                  </a:lnTo>
                  <a:lnTo>
                    <a:pt x="360" y="404"/>
                  </a:lnTo>
                  <a:lnTo>
                    <a:pt x="363" y="397"/>
                  </a:lnTo>
                  <a:lnTo>
                    <a:pt x="368" y="394"/>
                  </a:lnTo>
                  <a:lnTo>
                    <a:pt x="368" y="384"/>
                  </a:lnTo>
                  <a:lnTo>
                    <a:pt x="374" y="371"/>
                  </a:lnTo>
                  <a:lnTo>
                    <a:pt x="377" y="360"/>
                  </a:lnTo>
                  <a:lnTo>
                    <a:pt x="384" y="347"/>
                  </a:lnTo>
                  <a:lnTo>
                    <a:pt x="388" y="336"/>
                  </a:lnTo>
                  <a:lnTo>
                    <a:pt x="388" y="333"/>
                  </a:lnTo>
                  <a:lnTo>
                    <a:pt x="394" y="323"/>
                  </a:lnTo>
                  <a:lnTo>
                    <a:pt x="398" y="302"/>
                  </a:lnTo>
                  <a:lnTo>
                    <a:pt x="398" y="299"/>
                  </a:lnTo>
                  <a:lnTo>
                    <a:pt x="401" y="296"/>
                  </a:lnTo>
                  <a:lnTo>
                    <a:pt x="404" y="289"/>
                  </a:lnTo>
                  <a:lnTo>
                    <a:pt x="408" y="279"/>
                  </a:lnTo>
                  <a:lnTo>
                    <a:pt x="412" y="269"/>
                  </a:lnTo>
                  <a:lnTo>
                    <a:pt x="418" y="258"/>
                  </a:lnTo>
                  <a:lnTo>
                    <a:pt x="421" y="248"/>
                  </a:lnTo>
                  <a:lnTo>
                    <a:pt x="425" y="245"/>
                  </a:lnTo>
                  <a:lnTo>
                    <a:pt x="425" y="238"/>
                  </a:lnTo>
                  <a:lnTo>
                    <a:pt x="429" y="228"/>
                  </a:lnTo>
                  <a:lnTo>
                    <a:pt x="429" y="221"/>
                  </a:lnTo>
                  <a:lnTo>
                    <a:pt x="432" y="217"/>
                  </a:lnTo>
                  <a:lnTo>
                    <a:pt x="435" y="208"/>
                  </a:lnTo>
                  <a:lnTo>
                    <a:pt x="438" y="200"/>
                  </a:lnTo>
                  <a:lnTo>
                    <a:pt x="442" y="191"/>
                  </a:lnTo>
                  <a:lnTo>
                    <a:pt x="445" y="184"/>
                  </a:lnTo>
                  <a:lnTo>
                    <a:pt x="449" y="173"/>
                  </a:lnTo>
                  <a:lnTo>
                    <a:pt x="452" y="170"/>
                  </a:lnTo>
                  <a:lnTo>
                    <a:pt x="452" y="164"/>
                  </a:lnTo>
                  <a:lnTo>
                    <a:pt x="459" y="150"/>
                  </a:lnTo>
                  <a:lnTo>
                    <a:pt x="459" y="143"/>
                  </a:lnTo>
                  <a:lnTo>
                    <a:pt x="462" y="133"/>
                  </a:lnTo>
                  <a:lnTo>
                    <a:pt x="465" y="129"/>
                  </a:lnTo>
                  <a:lnTo>
                    <a:pt x="469" y="112"/>
                  </a:lnTo>
                  <a:lnTo>
                    <a:pt x="473" y="109"/>
                  </a:lnTo>
                  <a:lnTo>
                    <a:pt x="479" y="98"/>
                  </a:lnTo>
                  <a:lnTo>
                    <a:pt x="479" y="92"/>
                  </a:lnTo>
                  <a:lnTo>
                    <a:pt x="482" y="89"/>
                  </a:lnTo>
                  <a:lnTo>
                    <a:pt x="486" y="75"/>
                  </a:lnTo>
                  <a:lnTo>
                    <a:pt x="486" y="65"/>
                  </a:lnTo>
                  <a:lnTo>
                    <a:pt x="490" y="54"/>
                  </a:lnTo>
                  <a:lnTo>
                    <a:pt x="500" y="37"/>
                  </a:lnTo>
                  <a:lnTo>
                    <a:pt x="500" y="31"/>
                  </a:lnTo>
                  <a:lnTo>
                    <a:pt x="503" y="24"/>
                  </a:lnTo>
                  <a:lnTo>
                    <a:pt x="506" y="17"/>
                  </a:lnTo>
                  <a:lnTo>
                    <a:pt x="506" y="7"/>
                  </a:lnTo>
                  <a:lnTo>
                    <a:pt x="503" y="1"/>
                  </a:lnTo>
                  <a:lnTo>
                    <a:pt x="404" y="1"/>
                  </a:lnTo>
                  <a:lnTo>
                    <a:pt x="394" y="7"/>
                  </a:lnTo>
                  <a:lnTo>
                    <a:pt x="391" y="10"/>
                  </a:lnTo>
                  <a:lnTo>
                    <a:pt x="388" y="21"/>
                  </a:lnTo>
                  <a:lnTo>
                    <a:pt x="384" y="24"/>
                  </a:lnTo>
                  <a:lnTo>
                    <a:pt x="384" y="31"/>
                  </a:lnTo>
                  <a:lnTo>
                    <a:pt x="384" y="34"/>
                  </a:lnTo>
                  <a:lnTo>
                    <a:pt x="381" y="41"/>
                  </a:lnTo>
                  <a:lnTo>
                    <a:pt x="377" y="45"/>
                  </a:lnTo>
                  <a:lnTo>
                    <a:pt x="374" y="58"/>
                  </a:lnTo>
                  <a:lnTo>
                    <a:pt x="371" y="65"/>
                  </a:lnTo>
                  <a:lnTo>
                    <a:pt x="368" y="75"/>
                  </a:lnTo>
                  <a:lnTo>
                    <a:pt x="363" y="85"/>
                  </a:lnTo>
                  <a:lnTo>
                    <a:pt x="360" y="95"/>
                  </a:lnTo>
                  <a:lnTo>
                    <a:pt x="357" y="116"/>
                  </a:lnTo>
                  <a:lnTo>
                    <a:pt x="354" y="126"/>
                  </a:lnTo>
                  <a:lnTo>
                    <a:pt x="354" y="129"/>
                  </a:lnTo>
                  <a:lnTo>
                    <a:pt x="347" y="139"/>
                  </a:lnTo>
                  <a:lnTo>
                    <a:pt x="347" y="147"/>
                  </a:lnTo>
                  <a:lnTo>
                    <a:pt x="343" y="150"/>
                  </a:lnTo>
                  <a:lnTo>
                    <a:pt x="343" y="156"/>
                  </a:lnTo>
                  <a:lnTo>
                    <a:pt x="340" y="167"/>
                  </a:lnTo>
                  <a:lnTo>
                    <a:pt x="337" y="170"/>
                  </a:lnTo>
                  <a:lnTo>
                    <a:pt x="337" y="184"/>
                  </a:lnTo>
                  <a:lnTo>
                    <a:pt x="333" y="187"/>
                  </a:lnTo>
                  <a:lnTo>
                    <a:pt x="330" y="194"/>
                  </a:lnTo>
                  <a:lnTo>
                    <a:pt x="330" y="197"/>
                  </a:lnTo>
                  <a:lnTo>
                    <a:pt x="327" y="204"/>
                  </a:lnTo>
                  <a:lnTo>
                    <a:pt x="327" y="208"/>
                  </a:lnTo>
                  <a:lnTo>
                    <a:pt x="323" y="217"/>
                  </a:lnTo>
                  <a:lnTo>
                    <a:pt x="316" y="235"/>
                  </a:lnTo>
                  <a:lnTo>
                    <a:pt x="313" y="241"/>
                  </a:lnTo>
                  <a:lnTo>
                    <a:pt x="313" y="245"/>
                  </a:lnTo>
                  <a:lnTo>
                    <a:pt x="306" y="269"/>
                  </a:lnTo>
                  <a:lnTo>
                    <a:pt x="302" y="279"/>
                  </a:lnTo>
                  <a:lnTo>
                    <a:pt x="299" y="289"/>
                  </a:lnTo>
                  <a:lnTo>
                    <a:pt x="296" y="296"/>
                  </a:lnTo>
                  <a:lnTo>
                    <a:pt x="293" y="296"/>
                  </a:lnTo>
                  <a:lnTo>
                    <a:pt x="293" y="282"/>
                  </a:lnTo>
                  <a:lnTo>
                    <a:pt x="293" y="272"/>
                  </a:lnTo>
                  <a:lnTo>
                    <a:pt x="293" y="241"/>
                  </a:lnTo>
                  <a:lnTo>
                    <a:pt x="289" y="228"/>
                  </a:lnTo>
                  <a:lnTo>
                    <a:pt x="293" y="221"/>
                  </a:lnTo>
                  <a:lnTo>
                    <a:pt x="293" y="214"/>
                  </a:lnTo>
                  <a:lnTo>
                    <a:pt x="293" y="208"/>
                  </a:lnTo>
                  <a:lnTo>
                    <a:pt x="293" y="204"/>
                  </a:lnTo>
                  <a:lnTo>
                    <a:pt x="293" y="197"/>
                  </a:lnTo>
                  <a:lnTo>
                    <a:pt x="293" y="184"/>
                  </a:lnTo>
                  <a:lnTo>
                    <a:pt x="293" y="173"/>
                  </a:lnTo>
                  <a:lnTo>
                    <a:pt x="293" y="164"/>
                  </a:lnTo>
                  <a:lnTo>
                    <a:pt x="293" y="156"/>
                  </a:lnTo>
                  <a:lnTo>
                    <a:pt x="293" y="129"/>
                  </a:lnTo>
                  <a:lnTo>
                    <a:pt x="293" y="123"/>
                  </a:lnTo>
                  <a:lnTo>
                    <a:pt x="293" y="112"/>
                  </a:lnTo>
                  <a:lnTo>
                    <a:pt x="293" y="109"/>
                  </a:lnTo>
                  <a:lnTo>
                    <a:pt x="293" y="92"/>
                  </a:lnTo>
                  <a:lnTo>
                    <a:pt x="293" y="78"/>
                  </a:lnTo>
                  <a:lnTo>
                    <a:pt x="293" y="54"/>
                  </a:lnTo>
                  <a:lnTo>
                    <a:pt x="293" y="34"/>
                  </a:lnTo>
                  <a:lnTo>
                    <a:pt x="289" y="31"/>
                  </a:lnTo>
                  <a:lnTo>
                    <a:pt x="282" y="31"/>
                  </a:lnTo>
                  <a:lnTo>
                    <a:pt x="275" y="28"/>
                  </a:lnTo>
                  <a:lnTo>
                    <a:pt x="269" y="28"/>
                  </a:lnTo>
                  <a:lnTo>
                    <a:pt x="262" y="31"/>
                  </a:lnTo>
                  <a:lnTo>
                    <a:pt x="252" y="28"/>
                  </a:lnTo>
                  <a:lnTo>
                    <a:pt x="228" y="28"/>
                  </a:lnTo>
                  <a:lnTo>
                    <a:pt x="218" y="31"/>
                  </a:lnTo>
                  <a:lnTo>
                    <a:pt x="214" y="41"/>
                  </a:lnTo>
                  <a:lnTo>
                    <a:pt x="211" y="48"/>
                  </a:lnTo>
                  <a:lnTo>
                    <a:pt x="208" y="62"/>
                  </a:lnTo>
                  <a:lnTo>
                    <a:pt x="205" y="68"/>
                  </a:lnTo>
                  <a:lnTo>
                    <a:pt x="200" y="78"/>
                  </a:lnTo>
                  <a:lnTo>
                    <a:pt x="194" y="95"/>
                  </a:lnTo>
                  <a:lnTo>
                    <a:pt x="194" y="98"/>
                  </a:lnTo>
                  <a:lnTo>
                    <a:pt x="184" y="119"/>
                  </a:lnTo>
                  <a:lnTo>
                    <a:pt x="180" y="129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0" y="153"/>
                  </a:lnTo>
                  <a:lnTo>
                    <a:pt x="170" y="156"/>
                  </a:lnTo>
                  <a:lnTo>
                    <a:pt x="167" y="167"/>
                  </a:lnTo>
                  <a:lnTo>
                    <a:pt x="160" y="180"/>
                  </a:lnTo>
                  <a:lnTo>
                    <a:pt x="156" y="187"/>
                  </a:lnTo>
                  <a:lnTo>
                    <a:pt x="153" y="200"/>
                  </a:lnTo>
                  <a:lnTo>
                    <a:pt x="150" y="211"/>
                  </a:lnTo>
                  <a:lnTo>
                    <a:pt x="139" y="231"/>
                  </a:lnTo>
                  <a:lnTo>
                    <a:pt x="139" y="235"/>
                  </a:lnTo>
                  <a:lnTo>
                    <a:pt x="133" y="245"/>
                  </a:lnTo>
                  <a:lnTo>
                    <a:pt x="130" y="255"/>
                  </a:lnTo>
                  <a:lnTo>
                    <a:pt x="126" y="266"/>
                  </a:lnTo>
                  <a:lnTo>
                    <a:pt x="123" y="269"/>
                  </a:lnTo>
                  <a:lnTo>
                    <a:pt x="119" y="279"/>
                  </a:lnTo>
                  <a:lnTo>
                    <a:pt x="116" y="286"/>
                  </a:lnTo>
                  <a:lnTo>
                    <a:pt x="112" y="292"/>
                  </a:lnTo>
                  <a:lnTo>
                    <a:pt x="109" y="292"/>
                  </a:lnTo>
                  <a:lnTo>
                    <a:pt x="109" y="286"/>
                  </a:lnTo>
                  <a:lnTo>
                    <a:pt x="109" y="275"/>
                  </a:lnTo>
                  <a:lnTo>
                    <a:pt x="109" y="266"/>
                  </a:lnTo>
                  <a:lnTo>
                    <a:pt x="112" y="258"/>
                  </a:lnTo>
                  <a:lnTo>
                    <a:pt x="109" y="252"/>
                  </a:lnTo>
                  <a:lnTo>
                    <a:pt x="112" y="241"/>
                  </a:lnTo>
                  <a:lnTo>
                    <a:pt x="112" y="225"/>
                  </a:lnTo>
                  <a:lnTo>
                    <a:pt x="112" y="217"/>
                  </a:lnTo>
                  <a:lnTo>
                    <a:pt x="112" y="214"/>
                  </a:lnTo>
                  <a:lnTo>
                    <a:pt x="112" y="208"/>
                  </a:lnTo>
                  <a:lnTo>
                    <a:pt x="112" y="204"/>
                  </a:lnTo>
                  <a:lnTo>
                    <a:pt x="112" y="197"/>
                  </a:lnTo>
                  <a:lnTo>
                    <a:pt x="116" y="194"/>
                  </a:lnTo>
                  <a:lnTo>
                    <a:pt x="116" y="184"/>
                  </a:lnTo>
                  <a:lnTo>
                    <a:pt x="116" y="177"/>
                  </a:lnTo>
                  <a:lnTo>
                    <a:pt x="116" y="170"/>
                  </a:lnTo>
                  <a:lnTo>
                    <a:pt x="116" y="160"/>
                  </a:lnTo>
                  <a:lnTo>
                    <a:pt x="116" y="150"/>
                  </a:lnTo>
                  <a:lnTo>
                    <a:pt x="119" y="139"/>
                  </a:lnTo>
                  <a:lnTo>
                    <a:pt x="119" y="133"/>
                  </a:lnTo>
                  <a:lnTo>
                    <a:pt x="119" y="119"/>
                  </a:lnTo>
                  <a:lnTo>
                    <a:pt x="119" y="103"/>
                  </a:lnTo>
                  <a:lnTo>
                    <a:pt x="123" y="95"/>
                  </a:lnTo>
                  <a:lnTo>
                    <a:pt x="123" y="68"/>
                  </a:lnTo>
                  <a:lnTo>
                    <a:pt x="123" y="62"/>
                  </a:lnTo>
                  <a:lnTo>
                    <a:pt x="123" y="58"/>
                  </a:lnTo>
                  <a:lnTo>
                    <a:pt x="123" y="31"/>
                  </a:lnTo>
                  <a:lnTo>
                    <a:pt x="123" y="28"/>
                  </a:lnTo>
                  <a:lnTo>
                    <a:pt x="123" y="21"/>
                  </a:lnTo>
                  <a:lnTo>
                    <a:pt x="123" y="7"/>
                  </a:lnTo>
                  <a:lnTo>
                    <a:pt x="112" y="1"/>
                  </a:lnTo>
                  <a:lnTo>
                    <a:pt x="109" y="1"/>
                  </a:lnTo>
                  <a:lnTo>
                    <a:pt x="99" y="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3103;p59">
              <a:extLst>
                <a:ext uri="{FF2B5EF4-FFF2-40B4-BE49-F238E27FC236}">
                  <a16:creationId xmlns:a16="http://schemas.microsoft.com/office/drawing/2014/main" id="{373CCD6C-98ED-4A15-AEE8-F609E52718A8}"/>
                </a:ext>
              </a:extLst>
            </p:cNvPr>
            <p:cNvSpPr/>
            <p:nvPr/>
          </p:nvSpPr>
          <p:spPr>
            <a:xfrm>
              <a:off x="7363575" y="3880600"/>
              <a:ext cx="100325" cy="111150"/>
            </a:xfrm>
            <a:custGeom>
              <a:avLst/>
              <a:gdLst/>
              <a:ahLst/>
              <a:cxnLst/>
              <a:rect l="l" t="t" r="r" b="b"/>
              <a:pathLst>
                <a:path w="4013" h="4446" extrusionOk="0">
                  <a:moveTo>
                    <a:pt x="2977" y="1"/>
                  </a:moveTo>
                  <a:cubicBezTo>
                    <a:pt x="2278" y="1"/>
                    <a:pt x="492" y="474"/>
                    <a:pt x="492" y="474"/>
                  </a:cubicBezTo>
                  <a:lnTo>
                    <a:pt x="431" y="847"/>
                  </a:lnTo>
                  <a:lnTo>
                    <a:pt x="0" y="782"/>
                  </a:lnTo>
                  <a:lnTo>
                    <a:pt x="0" y="782"/>
                  </a:lnTo>
                  <a:cubicBezTo>
                    <a:pt x="0" y="782"/>
                    <a:pt x="672" y="4425"/>
                    <a:pt x="672" y="4446"/>
                  </a:cubicBezTo>
                  <a:lnTo>
                    <a:pt x="1446" y="1478"/>
                  </a:lnTo>
                  <a:cubicBezTo>
                    <a:pt x="1446" y="1478"/>
                    <a:pt x="1959" y="1397"/>
                    <a:pt x="2678" y="986"/>
                  </a:cubicBezTo>
                  <a:cubicBezTo>
                    <a:pt x="3732" y="672"/>
                    <a:pt x="3662" y="582"/>
                    <a:pt x="3205" y="582"/>
                  </a:cubicBezTo>
                  <a:cubicBezTo>
                    <a:pt x="3154" y="582"/>
                    <a:pt x="3098" y="583"/>
                    <a:pt x="3038" y="585"/>
                  </a:cubicBezTo>
                  <a:cubicBezTo>
                    <a:pt x="4013" y="307"/>
                    <a:pt x="3683" y="32"/>
                    <a:pt x="3038" y="2"/>
                  </a:cubicBezTo>
                  <a:cubicBezTo>
                    <a:pt x="3019" y="1"/>
                    <a:pt x="2999" y="1"/>
                    <a:pt x="2977" y="1"/>
                  </a:cubicBez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3104;p59">
              <a:extLst>
                <a:ext uri="{FF2B5EF4-FFF2-40B4-BE49-F238E27FC236}">
                  <a16:creationId xmlns:a16="http://schemas.microsoft.com/office/drawing/2014/main" id="{A68D29C5-F668-4D24-AD8A-C74D090F60EF}"/>
                </a:ext>
              </a:extLst>
            </p:cNvPr>
            <p:cNvSpPr/>
            <p:nvPr/>
          </p:nvSpPr>
          <p:spPr>
            <a:xfrm>
              <a:off x="7440200" y="3987725"/>
              <a:ext cx="16825" cy="24050"/>
            </a:xfrm>
            <a:custGeom>
              <a:avLst/>
              <a:gdLst/>
              <a:ahLst/>
              <a:cxnLst/>
              <a:rect l="l" t="t" r="r" b="b"/>
              <a:pathLst>
                <a:path w="673" h="962" extrusionOk="0">
                  <a:moveTo>
                    <a:pt x="492" y="0"/>
                  </a:moveTo>
                  <a:cubicBezTo>
                    <a:pt x="490" y="0"/>
                    <a:pt x="488" y="0"/>
                    <a:pt x="486" y="1"/>
                  </a:cubicBezTo>
                  <a:cubicBezTo>
                    <a:pt x="472" y="4"/>
                    <a:pt x="462" y="21"/>
                    <a:pt x="465" y="35"/>
                  </a:cubicBezTo>
                  <a:cubicBezTo>
                    <a:pt x="465" y="42"/>
                    <a:pt x="605" y="720"/>
                    <a:pt x="24" y="908"/>
                  </a:cubicBezTo>
                  <a:cubicBezTo>
                    <a:pt x="11" y="911"/>
                    <a:pt x="0" y="928"/>
                    <a:pt x="7" y="944"/>
                  </a:cubicBezTo>
                  <a:cubicBezTo>
                    <a:pt x="11" y="955"/>
                    <a:pt x="21" y="961"/>
                    <a:pt x="34" y="961"/>
                  </a:cubicBezTo>
                  <a:lnTo>
                    <a:pt x="41" y="961"/>
                  </a:lnTo>
                  <a:cubicBezTo>
                    <a:pt x="672" y="761"/>
                    <a:pt x="523" y="32"/>
                    <a:pt x="520" y="24"/>
                  </a:cubicBezTo>
                  <a:cubicBezTo>
                    <a:pt x="517" y="10"/>
                    <a:pt x="506" y="0"/>
                    <a:pt x="492" y="0"/>
                  </a:cubicBezTo>
                  <a:close/>
                </a:path>
              </a:pathLst>
            </a:custGeom>
            <a:solidFill>
              <a:srgbClr val="453B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3105;p59">
              <a:extLst>
                <a:ext uri="{FF2B5EF4-FFF2-40B4-BE49-F238E27FC236}">
                  <a16:creationId xmlns:a16="http://schemas.microsoft.com/office/drawing/2014/main" id="{D7C2CF37-59E7-43C8-BA81-C8057150FA05}"/>
                </a:ext>
              </a:extLst>
            </p:cNvPr>
            <p:cNvSpPr/>
            <p:nvPr/>
          </p:nvSpPr>
          <p:spPr>
            <a:xfrm>
              <a:off x="7436475" y="4009475"/>
              <a:ext cx="5850" cy="4175"/>
            </a:xfrm>
            <a:custGeom>
              <a:avLst/>
              <a:gdLst/>
              <a:ahLst/>
              <a:cxnLst/>
              <a:rect l="l" t="t" r="r" b="b"/>
              <a:pathLst>
                <a:path w="234" h="167" extrusionOk="0">
                  <a:moveTo>
                    <a:pt x="119" y="0"/>
                  </a:moveTo>
                  <a:cubicBezTo>
                    <a:pt x="54" y="0"/>
                    <a:pt x="0" y="34"/>
                    <a:pt x="0" y="82"/>
                  </a:cubicBezTo>
                  <a:cubicBezTo>
                    <a:pt x="0" y="129"/>
                    <a:pt x="54" y="166"/>
                    <a:pt x="119" y="166"/>
                  </a:cubicBezTo>
                  <a:cubicBezTo>
                    <a:pt x="183" y="166"/>
                    <a:pt x="234" y="129"/>
                    <a:pt x="234" y="82"/>
                  </a:cubicBezTo>
                  <a:cubicBezTo>
                    <a:pt x="234" y="34"/>
                    <a:pt x="183" y="0"/>
                    <a:pt x="119" y="0"/>
                  </a:cubicBezTo>
                  <a:close/>
                </a:path>
              </a:pathLst>
            </a:custGeom>
            <a:solidFill>
              <a:srgbClr val="453B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3106;p59">
              <a:extLst>
                <a:ext uri="{FF2B5EF4-FFF2-40B4-BE49-F238E27FC236}">
                  <a16:creationId xmlns:a16="http://schemas.microsoft.com/office/drawing/2014/main" id="{A8BE5F88-99FB-4559-B20A-49572B5BD505}"/>
                </a:ext>
              </a:extLst>
            </p:cNvPr>
            <p:cNvSpPr/>
            <p:nvPr/>
          </p:nvSpPr>
          <p:spPr>
            <a:xfrm>
              <a:off x="7378925" y="3901750"/>
              <a:ext cx="83775" cy="147700"/>
            </a:xfrm>
            <a:custGeom>
              <a:avLst/>
              <a:gdLst/>
              <a:ahLst/>
              <a:cxnLst/>
              <a:rect l="l" t="t" r="r" b="b"/>
              <a:pathLst>
                <a:path w="3351" h="5908" extrusionOk="0">
                  <a:moveTo>
                    <a:pt x="2125" y="1"/>
                  </a:moveTo>
                  <a:lnTo>
                    <a:pt x="0" y="69"/>
                  </a:lnTo>
                  <a:lnTo>
                    <a:pt x="92" y="5857"/>
                  </a:lnTo>
                  <a:lnTo>
                    <a:pt x="862" y="5908"/>
                  </a:lnTo>
                  <a:lnTo>
                    <a:pt x="862" y="4278"/>
                  </a:lnTo>
                  <a:cubicBezTo>
                    <a:pt x="862" y="4278"/>
                    <a:pt x="2611" y="4123"/>
                    <a:pt x="3351" y="3833"/>
                  </a:cubicBezTo>
                  <a:cubicBezTo>
                    <a:pt x="3039" y="2713"/>
                    <a:pt x="2125" y="1"/>
                    <a:pt x="2125" y="1"/>
                  </a:cubicBezTo>
                  <a:close/>
                </a:path>
              </a:pathLst>
            </a:custGeom>
            <a:solidFill>
              <a:srgbClr val="D495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3107;p59">
              <a:extLst>
                <a:ext uri="{FF2B5EF4-FFF2-40B4-BE49-F238E27FC236}">
                  <a16:creationId xmlns:a16="http://schemas.microsoft.com/office/drawing/2014/main" id="{A2E6E4E4-EEE0-4DEE-80DE-905C31760DAD}"/>
                </a:ext>
              </a:extLst>
            </p:cNvPr>
            <p:cNvSpPr/>
            <p:nvPr/>
          </p:nvSpPr>
          <p:spPr>
            <a:xfrm>
              <a:off x="7357975" y="3948200"/>
              <a:ext cx="31400" cy="28125"/>
            </a:xfrm>
            <a:custGeom>
              <a:avLst/>
              <a:gdLst/>
              <a:ahLst/>
              <a:cxnLst/>
              <a:rect l="l" t="t" r="r" b="b"/>
              <a:pathLst>
                <a:path w="1256" h="1125" extrusionOk="0">
                  <a:moveTo>
                    <a:pt x="523" y="0"/>
                  </a:moveTo>
                  <a:cubicBezTo>
                    <a:pt x="471" y="0"/>
                    <a:pt x="415" y="10"/>
                    <a:pt x="356" y="34"/>
                  </a:cubicBezTo>
                  <a:cubicBezTo>
                    <a:pt x="0" y="177"/>
                    <a:pt x="424" y="1124"/>
                    <a:pt x="784" y="1124"/>
                  </a:cubicBezTo>
                  <a:cubicBezTo>
                    <a:pt x="819" y="1124"/>
                    <a:pt x="853" y="1115"/>
                    <a:pt x="886" y="1096"/>
                  </a:cubicBezTo>
                  <a:cubicBezTo>
                    <a:pt x="1256" y="883"/>
                    <a:pt x="998" y="322"/>
                    <a:pt x="998" y="322"/>
                  </a:cubicBezTo>
                  <a:cubicBezTo>
                    <a:pt x="998" y="322"/>
                    <a:pt x="818" y="0"/>
                    <a:pt x="523" y="0"/>
                  </a:cubicBezTo>
                  <a:close/>
                </a:path>
              </a:pathLst>
            </a:custGeom>
            <a:solidFill>
              <a:srgbClr val="D495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3108;p59">
              <a:extLst>
                <a:ext uri="{FF2B5EF4-FFF2-40B4-BE49-F238E27FC236}">
                  <a16:creationId xmlns:a16="http://schemas.microsoft.com/office/drawing/2014/main" id="{EC3CDB3D-7BB9-4342-ABE7-8CB39B0EDC0F}"/>
                </a:ext>
              </a:extLst>
            </p:cNvPr>
            <p:cNvSpPr/>
            <p:nvPr/>
          </p:nvSpPr>
          <p:spPr>
            <a:xfrm>
              <a:off x="7375875" y="3901750"/>
              <a:ext cx="16550" cy="50525"/>
            </a:xfrm>
            <a:custGeom>
              <a:avLst/>
              <a:gdLst/>
              <a:ahLst/>
              <a:cxnLst/>
              <a:rect l="l" t="t" r="r" b="b"/>
              <a:pathLst>
                <a:path w="662" h="2021" extrusionOk="0">
                  <a:moveTo>
                    <a:pt x="0" y="1"/>
                  </a:moveTo>
                  <a:cubicBezTo>
                    <a:pt x="0" y="1"/>
                    <a:pt x="10" y="1712"/>
                    <a:pt x="156" y="2021"/>
                  </a:cubicBezTo>
                  <a:cubicBezTo>
                    <a:pt x="662" y="1423"/>
                    <a:pt x="421" y="59"/>
                    <a:pt x="421" y="59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3109;p59">
              <a:extLst>
                <a:ext uri="{FF2B5EF4-FFF2-40B4-BE49-F238E27FC236}">
                  <a16:creationId xmlns:a16="http://schemas.microsoft.com/office/drawing/2014/main" id="{9ECA88B8-277F-445C-8E30-F621D41B87A0}"/>
                </a:ext>
              </a:extLst>
            </p:cNvPr>
            <p:cNvSpPr/>
            <p:nvPr/>
          </p:nvSpPr>
          <p:spPr>
            <a:xfrm>
              <a:off x="7252650" y="4222575"/>
              <a:ext cx="171425" cy="366850"/>
            </a:xfrm>
            <a:custGeom>
              <a:avLst/>
              <a:gdLst/>
              <a:ahLst/>
              <a:cxnLst/>
              <a:rect l="l" t="t" r="r" b="b"/>
              <a:pathLst>
                <a:path w="6857" h="14674" extrusionOk="0">
                  <a:moveTo>
                    <a:pt x="6857" y="0"/>
                  </a:moveTo>
                  <a:lnTo>
                    <a:pt x="3231" y="44"/>
                  </a:lnTo>
                  <a:lnTo>
                    <a:pt x="0" y="14017"/>
                  </a:lnTo>
                  <a:lnTo>
                    <a:pt x="367" y="14537"/>
                  </a:lnTo>
                  <a:lnTo>
                    <a:pt x="4956" y="1667"/>
                  </a:lnTo>
                  <a:lnTo>
                    <a:pt x="4176" y="14673"/>
                  </a:lnTo>
                  <a:lnTo>
                    <a:pt x="4634" y="14368"/>
                  </a:lnTo>
                  <a:lnTo>
                    <a:pt x="6857" y="0"/>
                  </a:lnTo>
                  <a:close/>
                </a:path>
              </a:pathLst>
            </a:custGeom>
            <a:solidFill>
              <a:srgbClr val="9DA1F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3110;p59">
              <a:extLst>
                <a:ext uri="{FF2B5EF4-FFF2-40B4-BE49-F238E27FC236}">
                  <a16:creationId xmlns:a16="http://schemas.microsoft.com/office/drawing/2014/main" id="{8DF966A4-6361-4CFA-93A3-1C362156128C}"/>
                </a:ext>
              </a:extLst>
            </p:cNvPr>
            <p:cNvSpPr/>
            <p:nvPr/>
          </p:nvSpPr>
          <p:spPr>
            <a:xfrm>
              <a:off x="7227000" y="4016250"/>
              <a:ext cx="299025" cy="220000"/>
            </a:xfrm>
            <a:custGeom>
              <a:avLst/>
              <a:gdLst/>
              <a:ahLst/>
              <a:cxnLst/>
              <a:rect l="l" t="t" r="r" b="b"/>
              <a:pathLst>
                <a:path w="11961" h="8800" extrusionOk="0">
                  <a:moveTo>
                    <a:pt x="5894" y="1"/>
                  </a:moveTo>
                  <a:lnTo>
                    <a:pt x="5463" y="496"/>
                  </a:lnTo>
                  <a:cubicBezTo>
                    <a:pt x="5463" y="496"/>
                    <a:pt x="3209" y="262"/>
                    <a:pt x="2642" y="221"/>
                  </a:cubicBezTo>
                  <a:cubicBezTo>
                    <a:pt x="2102" y="1162"/>
                    <a:pt x="0" y="6084"/>
                    <a:pt x="0" y="6084"/>
                  </a:cubicBezTo>
                  <a:lnTo>
                    <a:pt x="3830" y="8392"/>
                  </a:lnTo>
                  <a:lnTo>
                    <a:pt x="4135" y="8019"/>
                  </a:lnTo>
                  <a:lnTo>
                    <a:pt x="1423" y="5558"/>
                  </a:lnTo>
                  <a:lnTo>
                    <a:pt x="3636" y="1909"/>
                  </a:lnTo>
                  <a:lnTo>
                    <a:pt x="4257" y="8297"/>
                  </a:lnTo>
                  <a:cubicBezTo>
                    <a:pt x="4257" y="8297"/>
                    <a:pt x="5361" y="8437"/>
                    <a:pt x="6399" y="8437"/>
                  </a:cubicBezTo>
                  <a:cubicBezTo>
                    <a:pt x="6984" y="8437"/>
                    <a:pt x="7549" y="8393"/>
                    <a:pt x="7883" y="8253"/>
                  </a:cubicBezTo>
                  <a:lnTo>
                    <a:pt x="8379" y="3083"/>
                  </a:lnTo>
                  <a:lnTo>
                    <a:pt x="10538" y="5544"/>
                  </a:lnTo>
                  <a:lnTo>
                    <a:pt x="8131" y="8118"/>
                  </a:lnTo>
                  <a:lnTo>
                    <a:pt x="8257" y="8800"/>
                  </a:lnTo>
                  <a:lnTo>
                    <a:pt x="11961" y="6044"/>
                  </a:lnTo>
                  <a:lnTo>
                    <a:pt x="9116" y="1270"/>
                  </a:lnTo>
                  <a:lnTo>
                    <a:pt x="7425" y="815"/>
                  </a:lnTo>
                  <a:lnTo>
                    <a:pt x="7289" y="248"/>
                  </a:lnTo>
                  <a:lnTo>
                    <a:pt x="6651" y="1135"/>
                  </a:lnTo>
                  <a:lnTo>
                    <a:pt x="5894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3111;p59">
              <a:extLst>
                <a:ext uri="{FF2B5EF4-FFF2-40B4-BE49-F238E27FC236}">
                  <a16:creationId xmlns:a16="http://schemas.microsoft.com/office/drawing/2014/main" id="{904FFA77-CF33-444C-AE3B-1103F1B291CE}"/>
                </a:ext>
              </a:extLst>
            </p:cNvPr>
            <p:cNvSpPr/>
            <p:nvPr/>
          </p:nvSpPr>
          <p:spPr>
            <a:xfrm>
              <a:off x="7332675" y="4214500"/>
              <a:ext cx="92175" cy="12700"/>
            </a:xfrm>
            <a:custGeom>
              <a:avLst/>
              <a:gdLst/>
              <a:ahLst/>
              <a:cxnLst/>
              <a:rect l="l" t="t" r="r" b="b"/>
              <a:pathLst>
                <a:path w="3687" h="508" extrusionOk="0">
                  <a:moveTo>
                    <a:pt x="3687" y="1"/>
                  </a:moveTo>
                  <a:lnTo>
                    <a:pt x="3687" y="1"/>
                  </a:lnTo>
                  <a:cubicBezTo>
                    <a:pt x="3359" y="54"/>
                    <a:pt x="2542" y="172"/>
                    <a:pt x="1580" y="172"/>
                  </a:cubicBezTo>
                  <a:cubicBezTo>
                    <a:pt x="1077" y="172"/>
                    <a:pt x="533" y="140"/>
                    <a:pt x="0" y="49"/>
                  </a:cubicBezTo>
                  <a:lnTo>
                    <a:pt x="0" y="49"/>
                  </a:lnTo>
                  <a:lnTo>
                    <a:pt x="30" y="367"/>
                  </a:lnTo>
                  <a:cubicBezTo>
                    <a:pt x="30" y="367"/>
                    <a:pt x="1134" y="507"/>
                    <a:pt x="2172" y="507"/>
                  </a:cubicBezTo>
                  <a:cubicBezTo>
                    <a:pt x="2757" y="507"/>
                    <a:pt x="3322" y="463"/>
                    <a:pt x="3656" y="323"/>
                  </a:cubicBezTo>
                  <a:lnTo>
                    <a:pt x="3687" y="1"/>
                  </a:ln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3112;p59">
              <a:extLst>
                <a:ext uri="{FF2B5EF4-FFF2-40B4-BE49-F238E27FC236}">
                  <a16:creationId xmlns:a16="http://schemas.microsoft.com/office/drawing/2014/main" id="{72B5E6B7-006D-4E3E-BB73-F3317D41FDAD}"/>
                </a:ext>
              </a:extLst>
            </p:cNvPr>
            <p:cNvSpPr/>
            <p:nvPr/>
          </p:nvSpPr>
          <p:spPr>
            <a:xfrm>
              <a:off x="7192875" y="4573000"/>
              <a:ext cx="70650" cy="35575"/>
            </a:xfrm>
            <a:custGeom>
              <a:avLst/>
              <a:gdLst/>
              <a:ahLst/>
              <a:cxnLst/>
              <a:rect l="l" t="t" r="r" b="b"/>
              <a:pathLst>
                <a:path w="2826" h="1423" extrusionOk="0">
                  <a:moveTo>
                    <a:pt x="2391" y="0"/>
                  </a:moveTo>
                  <a:lnTo>
                    <a:pt x="1" y="1423"/>
                  </a:lnTo>
                  <a:lnTo>
                    <a:pt x="2825" y="1080"/>
                  </a:lnTo>
                  <a:lnTo>
                    <a:pt x="2788" y="442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3113;p59">
              <a:extLst>
                <a:ext uri="{FF2B5EF4-FFF2-40B4-BE49-F238E27FC236}">
                  <a16:creationId xmlns:a16="http://schemas.microsoft.com/office/drawing/2014/main" id="{D10A4D57-C391-4B30-B414-830EFF941491}"/>
                </a:ext>
              </a:extLst>
            </p:cNvPr>
            <p:cNvSpPr/>
            <p:nvPr/>
          </p:nvSpPr>
          <p:spPr>
            <a:xfrm>
              <a:off x="7353700" y="4581750"/>
              <a:ext cx="103075" cy="26825"/>
            </a:xfrm>
            <a:custGeom>
              <a:avLst/>
              <a:gdLst/>
              <a:ahLst/>
              <a:cxnLst/>
              <a:rect l="l" t="t" r="r" b="b"/>
              <a:pathLst>
                <a:path w="4123" h="1073" extrusionOk="0">
                  <a:moveTo>
                    <a:pt x="592" y="1"/>
                  </a:moveTo>
                  <a:lnTo>
                    <a:pt x="140" y="170"/>
                  </a:lnTo>
                  <a:lnTo>
                    <a:pt x="1" y="730"/>
                  </a:lnTo>
                  <a:cubicBezTo>
                    <a:pt x="1528" y="1052"/>
                    <a:pt x="4123" y="1073"/>
                    <a:pt x="4123" y="1073"/>
                  </a:cubicBezTo>
                  <a:lnTo>
                    <a:pt x="592" y="1"/>
                  </a:lnTo>
                  <a:close/>
                </a:path>
              </a:pathLst>
            </a:custGeom>
            <a:solidFill>
              <a:srgbClr val="1913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3114;p59">
              <a:extLst>
                <a:ext uri="{FF2B5EF4-FFF2-40B4-BE49-F238E27FC236}">
                  <a16:creationId xmlns:a16="http://schemas.microsoft.com/office/drawing/2014/main" id="{9C8466AA-7FBB-49BF-8346-C66746F681EC}"/>
                </a:ext>
              </a:extLst>
            </p:cNvPr>
            <p:cNvSpPr/>
            <p:nvPr/>
          </p:nvSpPr>
          <p:spPr>
            <a:xfrm>
              <a:off x="7322725" y="4204125"/>
              <a:ext cx="48550" cy="36850"/>
            </a:xfrm>
            <a:custGeom>
              <a:avLst/>
              <a:gdLst/>
              <a:ahLst/>
              <a:cxnLst/>
              <a:rect l="l" t="t" r="r" b="b"/>
              <a:pathLst>
                <a:path w="1942" h="1474" extrusionOk="0">
                  <a:moveTo>
                    <a:pt x="673" y="1"/>
                  </a:moveTo>
                  <a:cubicBezTo>
                    <a:pt x="657" y="1"/>
                    <a:pt x="641" y="2"/>
                    <a:pt x="625" y="5"/>
                  </a:cubicBezTo>
                  <a:cubicBezTo>
                    <a:pt x="293" y="63"/>
                    <a:pt x="1" y="877"/>
                    <a:pt x="1" y="877"/>
                  </a:cubicBezTo>
                  <a:lnTo>
                    <a:pt x="296" y="1360"/>
                  </a:lnTo>
                  <a:lnTo>
                    <a:pt x="361" y="1122"/>
                  </a:lnTo>
                  <a:cubicBezTo>
                    <a:pt x="361" y="1122"/>
                    <a:pt x="507" y="1238"/>
                    <a:pt x="870" y="1397"/>
                  </a:cubicBezTo>
                  <a:cubicBezTo>
                    <a:pt x="983" y="1446"/>
                    <a:pt x="1137" y="1474"/>
                    <a:pt x="1287" y="1474"/>
                  </a:cubicBezTo>
                  <a:cubicBezTo>
                    <a:pt x="1624" y="1474"/>
                    <a:pt x="1942" y="1337"/>
                    <a:pt x="1743" y="1006"/>
                  </a:cubicBezTo>
                  <a:cubicBezTo>
                    <a:pt x="1464" y="550"/>
                    <a:pt x="1003" y="1"/>
                    <a:pt x="673" y="1"/>
                  </a:cubicBezTo>
                  <a:close/>
                </a:path>
              </a:pathLst>
            </a:custGeom>
            <a:solidFill>
              <a:srgbClr val="D495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3115;p59">
              <a:extLst>
                <a:ext uri="{FF2B5EF4-FFF2-40B4-BE49-F238E27FC236}">
                  <a16:creationId xmlns:a16="http://schemas.microsoft.com/office/drawing/2014/main" id="{1E51DEB3-EAEF-426E-A2DE-86F05B29FBF6}"/>
                </a:ext>
              </a:extLst>
            </p:cNvPr>
            <p:cNvSpPr/>
            <p:nvPr/>
          </p:nvSpPr>
          <p:spPr>
            <a:xfrm>
              <a:off x="7394475" y="4199850"/>
              <a:ext cx="41425" cy="40825"/>
            </a:xfrm>
            <a:custGeom>
              <a:avLst/>
              <a:gdLst/>
              <a:ahLst/>
              <a:cxnLst/>
              <a:rect l="l" t="t" r="r" b="b"/>
              <a:pathLst>
                <a:path w="1657" h="1633" extrusionOk="0">
                  <a:moveTo>
                    <a:pt x="1256" y="1"/>
                  </a:moveTo>
                  <a:cubicBezTo>
                    <a:pt x="902" y="1"/>
                    <a:pt x="206" y="702"/>
                    <a:pt x="104" y="1092"/>
                  </a:cubicBezTo>
                  <a:cubicBezTo>
                    <a:pt x="1" y="1496"/>
                    <a:pt x="249" y="1630"/>
                    <a:pt x="481" y="1630"/>
                  </a:cubicBezTo>
                  <a:cubicBezTo>
                    <a:pt x="507" y="1630"/>
                    <a:pt x="532" y="1628"/>
                    <a:pt x="557" y="1625"/>
                  </a:cubicBezTo>
                  <a:cubicBezTo>
                    <a:pt x="801" y="1598"/>
                    <a:pt x="1107" y="1365"/>
                    <a:pt x="1107" y="1365"/>
                  </a:cubicBezTo>
                  <a:lnTo>
                    <a:pt x="1107" y="1365"/>
                  </a:lnTo>
                  <a:lnTo>
                    <a:pt x="1055" y="1633"/>
                  </a:lnTo>
                  <a:lnTo>
                    <a:pt x="1551" y="1351"/>
                  </a:lnTo>
                  <a:lnTo>
                    <a:pt x="1510" y="1198"/>
                  </a:lnTo>
                  <a:cubicBezTo>
                    <a:pt x="1510" y="1198"/>
                    <a:pt x="1657" y="292"/>
                    <a:pt x="1381" y="44"/>
                  </a:cubicBezTo>
                  <a:cubicBezTo>
                    <a:pt x="1348" y="14"/>
                    <a:pt x="1305" y="1"/>
                    <a:pt x="1256" y="1"/>
                  </a:cubicBezTo>
                  <a:close/>
                </a:path>
              </a:pathLst>
            </a:custGeom>
            <a:solidFill>
              <a:srgbClr val="D4957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3116;p59">
              <a:extLst>
                <a:ext uri="{FF2B5EF4-FFF2-40B4-BE49-F238E27FC236}">
                  <a16:creationId xmlns:a16="http://schemas.microsoft.com/office/drawing/2014/main" id="{7BA5BE8B-856D-428D-BDFF-6488555B5333}"/>
                </a:ext>
              </a:extLst>
            </p:cNvPr>
            <p:cNvSpPr/>
            <p:nvPr/>
          </p:nvSpPr>
          <p:spPr>
            <a:xfrm>
              <a:off x="7363575" y="4028625"/>
              <a:ext cx="24275" cy="32300"/>
            </a:xfrm>
            <a:custGeom>
              <a:avLst/>
              <a:gdLst/>
              <a:ahLst/>
              <a:cxnLst/>
              <a:rect l="l" t="t" r="r" b="b"/>
              <a:pathLst>
                <a:path w="971" h="1292" extrusionOk="0">
                  <a:moveTo>
                    <a:pt x="0" y="1"/>
                  </a:moveTo>
                  <a:lnTo>
                    <a:pt x="0" y="1"/>
                  </a:lnTo>
                  <a:cubicBezTo>
                    <a:pt x="51" y="212"/>
                    <a:pt x="112" y="422"/>
                    <a:pt x="176" y="626"/>
                  </a:cubicBezTo>
                  <a:cubicBezTo>
                    <a:pt x="245" y="833"/>
                    <a:pt x="315" y="1036"/>
                    <a:pt x="394" y="1240"/>
                  </a:cubicBezTo>
                  <a:lnTo>
                    <a:pt x="411" y="1291"/>
                  </a:lnTo>
                  <a:lnTo>
                    <a:pt x="455" y="1257"/>
                  </a:lnTo>
                  <a:cubicBezTo>
                    <a:pt x="632" y="1111"/>
                    <a:pt x="804" y="958"/>
                    <a:pt x="971" y="799"/>
                  </a:cubicBezTo>
                  <a:lnTo>
                    <a:pt x="971" y="799"/>
                  </a:lnTo>
                  <a:cubicBezTo>
                    <a:pt x="791" y="911"/>
                    <a:pt x="619" y="1034"/>
                    <a:pt x="450" y="1158"/>
                  </a:cubicBezTo>
                  <a:lnTo>
                    <a:pt x="450" y="1158"/>
                  </a:lnTo>
                  <a:cubicBezTo>
                    <a:pt x="388" y="970"/>
                    <a:pt x="322" y="785"/>
                    <a:pt x="251" y="602"/>
                  </a:cubicBezTo>
                  <a:cubicBezTo>
                    <a:pt x="173" y="398"/>
                    <a:pt x="91" y="198"/>
                    <a:pt x="0" y="1"/>
                  </a:cubicBezTo>
                  <a:close/>
                </a:path>
              </a:pathLst>
            </a:custGeom>
            <a:solidFill>
              <a:srgbClr val="C5D0D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3117;p59">
              <a:extLst>
                <a:ext uri="{FF2B5EF4-FFF2-40B4-BE49-F238E27FC236}">
                  <a16:creationId xmlns:a16="http://schemas.microsoft.com/office/drawing/2014/main" id="{82A37B38-0656-4AE5-BDC6-50CBA4D86B1E}"/>
                </a:ext>
              </a:extLst>
            </p:cNvPr>
            <p:cNvSpPr/>
            <p:nvPr/>
          </p:nvSpPr>
          <p:spPr>
            <a:xfrm>
              <a:off x="7400475" y="4036625"/>
              <a:ext cx="12175" cy="30325"/>
            </a:xfrm>
            <a:custGeom>
              <a:avLst/>
              <a:gdLst/>
              <a:ahLst/>
              <a:cxnLst/>
              <a:rect l="l" t="t" r="r" b="b"/>
              <a:pathLst>
                <a:path w="487" h="1213" extrusionOk="0">
                  <a:moveTo>
                    <a:pt x="486" y="0"/>
                  </a:moveTo>
                  <a:lnTo>
                    <a:pt x="486" y="0"/>
                  </a:lnTo>
                  <a:cubicBezTo>
                    <a:pt x="442" y="180"/>
                    <a:pt x="408" y="357"/>
                    <a:pt x="381" y="540"/>
                  </a:cubicBezTo>
                  <a:cubicBezTo>
                    <a:pt x="357" y="681"/>
                    <a:pt x="339" y="823"/>
                    <a:pt x="321" y="966"/>
                  </a:cubicBezTo>
                  <a:lnTo>
                    <a:pt x="321" y="966"/>
                  </a:lnTo>
                  <a:cubicBezTo>
                    <a:pt x="221" y="811"/>
                    <a:pt x="115" y="658"/>
                    <a:pt x="0" y="513"/>
                  </a:cubicBezTo>
                  <a:lnTo>
                    <a:pt x="0" y="513"/>
                  </a:lnTo>
                  <a:cubicBezTo>
                    <a:pt x="96" y="716"/>
                    <a:pt x="201" y="917"/>
                    <a:pt x="313" y="1111"/>
                  </a:cubicBezTo>
                  <a:lnTo>
                    <a:pt x="374" y="1213"/>
                  </a:lnTo>
                  <a:lnTo>
                    <a:pt x="391" y="1094"/>
                  </a:lnTo>
                  <a:cubicBezTo>
                    <a:pt x="414" y="910"/>
                    <a:pt x="439" y="730"/>
                    <a:pt x="455" y="547"/>
                  </a:cubicBezTo>
                  <a:cubicBezTo>
                    <a:pt x="472" y="367"/>
                    <a:pt x="486" y="184"/>
                    <a:pt x="486" y="0"/>
                  </a:cubicBezTo>
                  <a:close/>
                </a:path>
              </a:pathLst>
            </a:custGeom>
            <a:solidFill>
              <a:srgbClr val="C5D0D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3118;p59">
              <a:extLst>
                <a:ext uri="{FF2B5EF4-FFF2-40B4-BE49-F238E27FC236}">
                  <a16:creationId xmlns:a16="http://schemas.microsoft.com/office/drawing/2014/main" id="{0204EE15-ABFD-4D91-BCA8-8CBB48BA8CC0}"/>
                </a:ext>
              </a:extLst>
            </p:cNvPr>
            <p:cNvSpPr/>
            <p:nvPr/>
          </p:nvSpPr>
          <p:spPr>
            <a:xfrm>
              <a:off x="7390300" y="4050200"/>
              <a:ext cx="2825" cy="168075"/>
            </a:xfrm>
            <a:custGeom>
              <a:avLst/>
              <a:gdLst/>
              <a:ahLst/>
              <a:cxnLst/>
              <a:rect l="l" t="t" r="r" b="b"/>
              <a:pathLst>
                <a:path w="113" h="6723" extrusionOk="0">
                  <a:moveTo>
                    <a:pt x="108" y="1"/>
                  </a:moveTo>
                  <a:lnTo>
                    <a:pt x="82" y="842"/>
                  </a:lnTo>
                  <a:lnTo>
                    <a:pt x="58" y="1681"/>
                  </a:lnTo>
                  <a:lnTo>
                    <a:pt x="24" y="3362"/>
                  </a:lnTo>
                  <a:lnTo>
                    <a:pt x="3" y="5042"/>
                  </a:lnTo>
                  <a:lnTo>
                    <a:pt x="0" y="5884"/>
                  </a:lnTo>
                  <a:lnTo>
                    <a:pt x="3" y="6722"/>
                  </a:lnTo>
                  <a:lnTo>
                    <a:pt x="34" y="5884"/>
                  </a:lnTo>
                  <a:lnTo>
                    <a:pt x="58" y="5042"/>
                  </a:lnTo>
                  <a:lnTo>
                    <a:pt x="92" y="3362"/>
                  </a:lnTo>
                  <a:lnTo>
                    <a:pt x="108" y="1681"/>
                  </a:lnTo>
                  <a:lnTo>
                    <a:pt x="113" y="842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C5D0D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3119;p59">
              <a:extLst>
                <a:ext uri="{FF2B5EF4-FFF2-40B4-BE49-F238E27FC236}">
                  <a16:creationId xmlns:a16="http://schemas.microsoft.com/office/drawing/2014/main" id="{68AC952F-E6CC-40A8-A029-12E185D956AF}"/>
                </a:ext>
              </a:extLst>
            </p:cNvPr>
            <p:cNvSpPr/>
            <p:nvPr/>
          </p:nvSpPr>
          <p:spPr>
            <a:xfrm>
              <a:off x="7436375" y="4063775"/>
              <a:ext cx="2400" cy="29550"/>
            </a:xfrm>
            <a:custGeom>
              <a:avLst/>
              <a:gdLst/>
              <a:ahLst/>
              <a:cxnLst/>
              <a:rect l="l" t="t" r="r" b="b"/>
              <a:pathLst>
                <a:path w="96" h="1182" extrusionOk="0">
                  <a:moveTo>
                    <a:pt x="89" y="0"/>
                  </a:moveTo>
                  <a:cubicBezTo>
                    <a:pt x="72" y="99"/>
                    <a:pt x="58" y="198"/>
                    <a:pt x="48" y="296"/>
                  </a:cubicBezTo>
                  <a:cubicBezTo>
                    <a:pt x="34" y="391"/>
                    <a:pt x="28" y="489"/>
                    <a:pt x="17" y="588"/>
                  </a:cubicBezTo>
                  <a:cubicBezTo>
                    <a:pt x="14" y="686"/>
                    <a:pt x="7" y="785"/>
                    <a:pt x="4" y="884"/>
                  </a:cubicBezTo>
                  <a:cubicBezTo>
                    <a:pt x="1" y="982"/>
                    <a:pt x="1" y="1084"/>
                    <a:pt x="4" y="1182"/>
                  </a:cubicBezTo>
                  <a:cubicBezTo>
                    <a:pt x="25" y="1084"/>
                    <a:pt x="38" y="985"/>
                    <a:pt x="48" y="887"/>
                  </a:cubicBezTo>
                  <a:cubicBezTo>
                    <a:pt x="62" y="788"/>
                    <a:pt x="69" y="693"/>
                    <a:pt x="75" y="595"/>
                  </a:cubicBezTo>
                  <a:cubicBezTo>
                    <a:pt x="82" y="497"/>
                    <a:pt x="89" y="398"/>
                    <a:pt x="92" y="299"/>
                  </a:cubicBezTo>
                  <a:cubicBezTo>
                    <a:pt x="92" y="201"/>
                    <a:pt x="95" y="99"/>
                    <a:pt x="89" y="0"/>
                  </a:cubicBezTo>
                  <a:close/>
                </a:path>
              </a:pathLst>
            </a:custGeom>
            <a:solidFill>
              <a:srgbClr val="C5D0D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3120;p59">
              <a:extLst>
                <a:ext uri="{FF2B5EF4-FFF2-40B4-BE49-F238E27FC236}">
                  <a16:creationId xmlns:a16="http://schemas.microsoft.com/office/drawing/2014/main" id="{82AD1A47-2541-4E5A-8D00-958063938EEA}"/>
                </a:ext>
              </a:extLst>
            </p:cNvPr>
            <p:cNvSpPr/>
            <p:nvPr/>
          </p:nvSpPr>
          <p:spPr>
            <a:xfrm>
              <a:off x="7385125" y="4071075"/>
              <a:ext cx="4325" cy="4350"/>
            </a:xfrm>
            <a:custGeom>
              <a:avLst/>
              <a:gdLst/>
              <a:ahLst/>
              <a:cxnLst/>
              <a:rect l="l" t="t" r="r" b="b"/>
              <a:pathLst>
                <a:path w="173" h="174" extrusionOk="0">
                  <a:moveTo>
                    <a:pt x="85" y="1"/>
                  </a:moveTo>
                  <a:cubicBezTo>
                    <a:pt x="38" y="1"/>
                    <a:pt x="0" y="38"/>
                    <a:pt x="0" y="86"/>
                  </a:cubicBezTo>
                  <a:cubicBezTo>
                    <a:pt x="0" y="133"/>
                    <a:pt x="38" y="174"/>
                    <a:pt x="85" y="174"/>
                  </a:cubicBezTo>
                  <a:cubicBezTo>
                    <a:pt x="132" y="174"/>
                    <a:pt x="173" y="133"/>
                    <a:pt x="173" y="86"/>
                  </a:cubicBezTo>
                  <a:cubicBezTo>
                    <a:pt x="173" y="38"/>
                    <a:pt x="132" y="1"/>
                    <a:pt x="85" y="1"/>
                  </a:cubicBezTo>
                  <a:close/>
                </a:path>
              </a:pathLst>
            </a:custGeom>
            <a:solidFill>
              <a:srgbClr val="C5D0D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3121;p59">
              <a:extLst>
                <a:ext uri="{FF2B5EF4-FFF2-40B4-BE49-F238E27FC236}">
                  <a16:creationId xmlns:a16="http://schemas.microsoft.com/office/drawing/2014/main" id="{48E330F8-6FD3-4FF5-81D2-DA0FAAB12930}"/>
                </a:ext>
              </a:extLst>
            </p:cNvPr>
            <p:cNvSpPr/>
            <p:nvPr/>
          </p:nvSpPr>
          <p:spPr>
            <a:xfrm>
              <a:off x="7385125" y="4110450"/>
              <a:ext cx="4325" cy="4375"/>
            </a:xfrm>
            <a:custGeom>
              <a:avLst/>
              <a:gdLst/>
              <a:ahLst/>
              <a:cxnLst/>
              <a:rect l="l" t="t" r="r" b="b"/>
              <a:pathLst>
                <a:path w="173" h="175" extrusionOk="0">
                  <a:moveTo>
                    <a:pt x="85" y="1"/>
                  </a:moveTo>
                  <a:cubicBezTo>
                    <a:pt x="38" y="1"/>
                    <a:pt x="0" y="41"/>
                    <a:pt x="0" y="89"/>
                  </a:cubicBezTo>
                  <a:cubicBezTo>
                    <a:pt x="0" y="137"/>
                    <a:pt x="38" y="174"/>
                    <a:pt x="85" y="174"/>
                  </a:cubicBezTo>
                  <a:cubicBezTo>
                    <a:pt x="132" y="174"/>
                    <a:pt x="173" y="137"/>
                    <a:pt x="173" y="89"/>
                  </a:cubicBezTo>
                  <a:cubicBezTo>
                    <a:pt x="173" y="41"/>
                    <a:pt x="132" y="1"/>
                    <a:pt x="85" y="1"/>
                  </a:cubicBezTo>
                  <a:close/>
                </a:path>
              </a:pathLst>
            </a:custGeom>
            <a:solidFill>
              <a:srgbClr val="C5D0D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3122;p59">
              <a:extLst>
                <a:ext uri="{FF2B5EF4-FFF2-40B4-BE49-F238E27FC236}">
                  <a16:creationId xmlns:a16="http://schemas.microsoft.com/office/drawing/2014/main" id="{D9B55B74-180B-4F94-9551-1530A024244E}"/>
                </a:ext>
              </a:extLst>
            </p:cNvPr>
            <p:cNvSpPr/>
            <p:nvPr/>
          </p:nvSpPr>
          <p:spPr>
            <a:xfrm>
              <a:off x="7385125" y="4156375"/>
              <a:ext cx="4325" cy="4350"/>
            </a:xfrm>
            <a:custGeom>
              <a:avLst/>
              <a:gdLst/>
              <a:ahLst/>
              <a:cxnLst/>
              <a:rect l="l" t="t" r="r" b="b"/>
              <a:pathLst>
                <a:path w="173" h="174" extrusionOk="0">
                  <a:moveTo>
                    <a:pt x="85" y="0"/>
                  </a:moveTo>
                  <a:cubicBezTo>
                    <a:pt x="38" y="0"/>
                    <a:pt x="0" y="38"/>
                    <a:pt x="0" y="89"/>
                  </a:cubicBezTo>
                  <a:cubicBezTo>
                    <a:pt x="0" y="136"/>
                    <a:pt x="38" y="174"/>
                    <a:pt x="85" y="174"/>
                  </a:cubicBezTo>
                  <a:cubicBezTo>
                    <a:pt x="132" y="174"/>
                    <a:pt x="173" y="136"/>
                    <a:pt x="173" y="89"/>
                  </a:cubicBezTo>
                  <a:cubicBezTo>
                    <a:pt x="173" y="38"/>
                    <a:pt x="132" y="0"/>
                    <a:pt x="85" y="0"/>
                  </a:cubicBezTo>
                  <a:close/>
                </a:path>
              </a:pathLst>
            </a:custGeom>
            <a:solidFill>
              <a:srgbClr val="C5D0D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3123;p59">
              <a:extLst>
                <a:ext uri="{FF2B5EF4-FFF2-40B4-BE49-F238E27FC236}">
                  <a16:creationId xmlns:a16="http://schemas.microsoft.com/office/drawing/2014/main" id="{5E9794FE-CEAC-4610-95D4-88483D1BD3BD}"/>
                </a:ext>
              </a:extLst>
            </p:cNvPr>
            <p:cNvSpPr/>
            <p:nvPr/>
          </p:nvSpPr>
          <p:spPr>
            <a:xfrm>
              <a:off x="7383500" y="4197700"/>
              <a:ext cx="4350" cy="4350"/>
            </a:xfrm>
            <a:custGeom>
              <a:avLst/>
              <a:gdLst/>
              <a:ahLst/>
              <a:cxnLst/>
              <a:rect l="l" t="t" r="r" b="b"/>
              <a:pathLst>
                <a:path w="174" h="174" extrusionOk="0">
                  <a:moveTo>
                    <a:pt x="86" y="0"/>
                  </a:moveTo>
                  <a:cubicBezTo>
                    <a:pt x="38" y="0"/>
                    <a:pt x="1" y="38"/>
                    <a:pt x="1" y="86"/>
                  </a:cubicBezTo>
                  <a:cubicBezTo>
                    <a:pt x="1" y="133"/>
                    <a:pt x="38" y="174"/>
                    <a:pt x="86" y="174"/>
                  </a:cubicBezTo>
                  <a:cubicBezTo>
                    <a:pt x="133" y="174"/>
                    <a:pt x="174" y="133"/>
                    <a:pt x="174" y="86"/>
                  </a:cubicBezTo>
                  <a:cubicBezTo>
                    <a:pt x="174" y="38"/>
                    <a:pt x="133" y="0"/>
                    <a:pt x="86" y="0"/>
                  </a:cubicBezTo>
                  <a:close/>
                </a:path>
              </a:pathLst>
            </a:custGeom>
            <a:solidFill>
              <a:srgbClr val="C5D0D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3124;p59">
              <a:extLst>
                <a:ext uri="{FF2B5EF4-FFF2-40B4-BE49-F238E27FC236}">
                  <a16:creationId xmlns:a16="http://schemas.microsoft.com/office/drawing/2014/main" id="{50FE63AE-30C8-446E-A980-D386DBE1D568}"/>
                </a:ext>
              </a:extLst>
            </p:cNvPr>
            <p:cNvSpPr/>
            <p:nvPr/>
          </p:nvSpPr>
          <p:spPr>
            <a:xfrm>
              <a:off x="7368400" y="3953500"/>
              <a:ext cx="15225" cy="17800"/>
            </a:xfrm>
            <a:custGeom>
              <a:avLst/>
              <a:gdLst/>
              <a:ahLst/>
              <a:cxnLst/>
              <a:rect l="l" t="t" r="r" b="b"/>
              <a:pathLst>
                <a:path w="609" h="712" extrusionOk="0">
                  <a:moveTo>
                    <a:pt x="452" y="523"/>
                  </a:moveTo>
                  <a:cubicBezTo>
                    <a:pt x="453" y="523"/>
                    <a:pt x="454" y="526"/>
                    <a:pt x="452" y="528"/>
                  </a:cubicBezTo>
                  <a:lnTo>
                    <a:pt x="452" y="528"/>
                  </a:lnTo>
                  <a:cubicBezTo>
                    <a:pt x="452" y="527"/>
                    <a:pt x="452" y="526"/>
                    <a:pt x="452" y="525"/>
                  </a:cubicBezTo>
                  <a:cubicBezTo>
                    <a:pt x="452" y="524"/>
                    <a:pt x="452" y="523"/>
                    <a:pt x="452" y="523"/>
                  </a:cubicBezTo>
                  <a:close/>
                  <a:moveTo>
                    <a:pt x="155" y="0"/>
                  </a:moveTo>
                  <a:cubicBezTo>
                    <a:pt x="90" y="0"/>
                    <a:pt x="29" y="39"/>
                    <a:pt x="0" y="90"/>
                  </a:cubicBezTo>
                  <a:cubicBezTo>
                    <a:pt x="35" y="62"/>
                    <a:pt x="75" y="48"/>
                    <a:pt x="114" y="48"/>
                  </a:cubicBezTo>
                  <a:cubicBezTo>
                    <a:pt x="136" y="48"/>
                    <a:pt x="158" y="53"/>
                    <a:pt x="177" y="63"/>
                  </a:cubicBezTo>
                  <a:cubicBezTo>
                    <a:pt x="231" y="87"/>
                    <a:pt x="276" y="134"/>
                    <a:pt x="312" y="185"/>
                  </a:cubicBezTo>
                  <a:cubicBezTo>
                    <a:pt x="350" y="240"/>
                    <a:pt x="384" y="297"/>
                    <a:pt x="411" y="358"/>
                  </a:cubicBezTo>
                  <a:cubicBezTo>
                    <a:pt x="432" y="393"/>
                    <a:pt x="449" y="430"/>
                    <a:pt x="466" y="467"/>
                  </a:cubicBezTo>
                  <a:lnTo>
                    <a:pt x="466" y="467"/>
                  </a:lnTo>
                  <a:cubicBezTo>
                    <a:pt x="461" y="467"/>
                    <a:pt x="457" y="467"/>
                    <a:pt x="452" y="467"/>
                  </a:cubicBezTo>
                  <a:lnTo>
                    <a:pt x="435" y="467"/>
                  </a:lnTo>
                  <a:cubicBezTo>
                    <a:pt x="428" y="467"/>
                    <a:pt x="418" y="474"/>
                    <a:pt x="411" y="477"/>
                  </a:cubicBezTo>
                  <a:cubicBezTo>
                    <a:pt x="398" y="484"/>
                    <a:pt x="387" y="514"/>
                    <a:pt x="391" y="521"/>
                  </a:cubicBezTo>
                  <a:cubicBezTo>
                    <a:pt x="391" y="535"/>
                    <a:pt x="394" y="549"/>
                    <a:pt x="398" y="555"/>
                  </a:cubicBezTo>
                  <a:cubicBezTo>
                    <a:pt x="401" y="566"/>
                    <a:pt x="404" y="572"/>
                    <a:pt x="411" y="579"/>
                  </a:cubicBezTo>
                  <a:cubicBezTo>
                    <a:pt x="445" y="633"/>
                    <a:pt x="489" y="674"/>
                    <a:pt x="536" y="712"/>
                  </a:cubicBezTo>
                  <a:cubicBezTo>
                    <a:pt x="509" y="657"/>
                    <a:pt x="475" y="606"/>
                    <a:pt x="459" y="555"/>
                  </a:cubicBezTo>
                  <a:cubicBezTo>
                    <a:pt x="457" y="549"/>
                    <a:pt x="455" y="541"/>
                    <a:pt x="453" y="535"/>
                  </a:cubicBezTo>
                  <a:lnTo>
                    <a:pt x="453" y="535"/>
                  </a:lnTo>
                  <a:cubicBezTo>
                    <a:pt x="470" y="539"/>
                    <a:pt x="496" y="552"/>
                    <a:pt x="523" y="562"/>
                  </a:cubicBezTo>
                  <a:lnTo>
                    <a:pt x="608" y="599"/>
                  </a:lnTo>
                  <a:lnTo>
                    <a:pt x="608" y="599"/>
                  </a:lnTo>
                  <a:lnTo>
                    <a:pt x="577" y="511"/>
                  </a:lnTo>
                  <a:cubicBezTo>
                    <a:pt x="553" y="443"/>
                    <a:pt x="530" y="378"/>
                    <a:pt x="496" y="314"/>
                  </a:cubicBezTo>
                  <a:cubicBezTo>
                    <a:pt x="483" y="281"/>
                    <a:pt x="465" y="250"/>
                    <a:pt x="445" y="219"/>
                  </a:cubicBezTo>
                  <a:cubicBezTo>
                    <a:pt x="428" y="188"/>
                    <a:pt x="404" y="162"/>
                    <a:pt x="381" y="131"/>
                  </a:cubicBezTo>
                  <a:cubicBezTo>
                    <a:pt x="333" y="77"/>
                    <a:pt x="276" y="22"/>
                    <a:pt x="194" y="5"/>
                  </a:cubicBezTo>
                  <a:cubicBezTo>
                    <a:pt x="181" y="2"/>
                    <a:pt x="168" y="0"/>
                    <a:pt x="155" y="0"/>
                  </a:cubicBezTo>
                  <a:close/>
                </a:path>
              </a:pathLst>
            </a:custGeom>
            <a:solidFill>
              <a:srgbClr val="A35D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3125;p59">
              <a:extLst>
                <a:ext uri="{FF2B5EF4-FFF2-40B4-BE49-F238E27FC236}">
                  <a16:creationId xmlns:a16="http://schemas.microsoft.com/office/drawing/2014/main" id="{4DC6C403-3302-47DA-A580-A38D50E85431}"/>
                </a:ext>
              </a:extLst>
            </p:cNvPr>
            <p:cNvSpPr/>
            <p:nvPr/>
          </p:nvSpPr>
          <p:spPr>
            <a:xfrm>
              <a:off x="7367450" y="3881725"/>
              <a:ext cx="41800" cy="84800"/>
            </a:xfrm>
            <a:custGeom>
              <a:avLst/>
              <a:gdLst/>
              <a:ahLst/>
              <a:cxnLst/>
              <a:rect l="l" t="t" r="r" b="b"/>
              <a:pathLst>
                <a:path w="1672" h="3392" extrusionOk="0">
                  <a:moveTo>
                    <a:pt x="1562" y="0"/>
                  </a:moveTo>
                  <a:cubicBezTo>
                    <a:pt x="1557" y="0"/>
                    <a:pt x="1553" y="0"/>
                    <a:pt x="1549" y="1"/>
                  </a:cubicBezTo>
                  <a:cubicBezTo>
                    <a:pt x="1498" y="11"/>
                    <a:pt x="293" y="252"/>
                    <a:pt x="143" y="1199"/>
                  </a:cubicBezTo>
                  <a:cubicBezTo>
                    <a:pt x="1" y="2096"/>
                    <a:pt x="232" y="3266"/>
                    <a:pt x="242" y="3314"/>
                  </a:cubicBezTo>
                  <a:cubicBezTo>
                    <a:pt x="253" y="3362"/>
                    <a:pt x="293" y="3392"/>
                    <a:pt x="337" y="3392"/>
                  </a:cubicBezTo>
                  <a:cubicBezTo>
                    <a:pt x="344" y="3392"/>
                    <a:pt x="350" y="3392"/>
                    <a:pt x="358" y="3389"/>
                  </a:cubicBezTo>
                  <a:cubicBezTo>
                    <a:pt x="408" y="3379"/>
                    <a:pt x="442" y="3328"/>
                    <a:pt x="432" y="3277"/>
                  </a:cubicBezTo>
                  <a:cubicBezTo>
                    <a:pt x="429" y="3263"/>
                    <a:pt x="195" y="2092"/>
                    <a:pt x="330" y="1226"/>
                  </a:cubicBezTo>
                  <a:cubicBezTo>
                    <a:pt x="463" y="415"/>
                    <a:pt x="1572" y="194"/>
                    <a:pt x="1583" y="191"/>
                  </a:cubicBezTo>
                  <a:cubicBezTo>
                    <a:pt x="1634" y="181"/>
                    <a:pt x="1671" y="130"/>
                    <a:pt x="1661" y="79"/>
                  </a:cubicBezTo>
                  <a:cubicBezTo>
                    <a:pt x="1652" y="32"/>
                    <a:pt x="1608" y="0"/>
                    <a:pt x="1562" y="0"/>
                  </a:cubicBezTo>
                  <a:close/>
                </a:path>
              </a:pathLst>
            </a:custGeom>
            <a:solidFill>
              <a:srgbClr val="453B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3126;p59">
              <a:extLst>
                <a:ext uri="{FF2B5EF4-FFF2-40B4-BE49-F238E27FC236}">
                  <a16:creationId xmlns:a16="http://schemas.microsoft.com/office/drawing/2014/main" id="{EFF6E1CA-93EC-4BDB-B3DB-B2DB8414688E}"/>
                </a:ext>
              </a:extLst>
            </p:cNvPr>
            <p:cNvSpPr/>
            <p:nvPr/>
          </p:nvSpPr>
          <p:spPr>
            <a:xfrm>
              <a:off x="7372225" y="3963450"/>
              <a:ext cx="8250" cy="8275"/>
            </a:xfrm>
            <a:custGeom>
              <a:avLst/>
              <a:gdLst/>
              <a:ahLst/>
              <a:cxnLst/>
              <a:rect l="l" t="t" r="r" b="b"/>
              <a:pathLst>
                <a:path w="330" h="331" extrusionOk="0">
                  <a:moveTo>
                    <a:pt x="167" y="1"/>
                  </a:moveTo>
                  <a:cubicBezTo>
                    <a:pt x="75" y="1"/>
                    <a:pt x="0" y="72"/>
                    <a:pt x="0" y="164"/>
                  </a:cubicBezTo>
                  <a:cubicBezTo>
                    <a:pt x="0" y="256"/>
                    <a:pt x="75" y="331"/>
                    <a:pt x="167" y="331"/>
                  </a:cubicBezTo>
                  <a:cubicBezTo>
                    <a:pt x="258" y="331"/>
                    <a:pt x="330" y="256"/>
                    <a:pt x="330" y="164"/>
                  </a:cubicBezTo>
                  <a:cubicBezTo>
                    <a:pt x="330" y="72"/>
                    <a:pt x="258" y="1"/>
                    <a:pt x="167" y="1"/>
                  </a:cubicBezTo>
                  <a:close/>
                </a:path>
              </a:pathLst>
            </a:custGeom>
            <a:solidFill>
              <a:srgbClr val="453B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3127;p59">
              <a:extLst>
                <a:ext uri="{FF2B5EF4-FFF2-40B4-BE49-F238E27FC236}">
                  <a16:creationId xmlns:a16="http://schemas.microsoft.com/office/drawing/2014/main" id="{052EDB6B-603B-4535-AF96-843CF62B27BF}"/>
                </a:ext>
              </a:extLst>
            </p:cNvPr>
            <p:cNvSpPr/>
            <p:nvPr/>
          </p:nvSpPr>
          <p:spPr>
            <a:xfrm>
              <a:off x="7342175" y="4211625"/>
              <a:ext cx="25500" cy="21150"/>
            </a:xfrm>
            <a:custGeom>
              <a:avLst/>
              <a:gdLst/>
              <a:ahLst/>
              <a:cxnLst/>
              <a:rect l="l" t="t" r="r" b="b"/>
              <a:pathLst>
                <a:path w="1020" h="846" extrusionOk="0">
                  <a:moveTo>
                    <a:pt x="1" y="1"/>
                  </a:moveTo>
                  <a:lnTo>
                    <a:pt x="1" y="1"/>
                  </a:lnTo>
                  <a:cubicBezTo>
                    <a:pt x="82" y="75"/>
                    <a:pt x="167" y="146"/>
                    <a:pt x="252" y="217"/>
                  </a:cubicBezTo>
                  <a:cubicBezTo>
                    <a:pt x="336" y="289"/>
                    <a:pt x="421" y="357"/>
                    <a:pt x="510" y="428"/>
                  </a:cubicBezTo>
                  <a:lnTo>
                    <a:pt x="767" y="632"/>
                  </a:lnTo>
                  <a:cubicBezTo>
                    <a:pt x="852" y="703"/>
                    <a:pt x="941" y="771"/>
                    <a:pt x="1019" y="846"/>
                  </a:cubicBezTo>
                  <a:cubicBezTo>
                    <a:pt x="958" y="754"/>
                    <a:pt x="877" y="676"/>
                    <a:pt x="798" y="598"/>
                  </a:cubicBezTo>
                  <a:cubicBezTo>
                    <a:pt x="717" y="523"/>
                    <a:pt x="632" y="452"/>
                    <a:pt x="543" y="380"/>
                  </a:cubicBezTo>
                  <a:cubicBezTo>
                    <a:pt x="459" y="313"/>
                    <a:pt x="371" y="245"/>
                    <a:pt x="279" y="184"/>
                  </a:cubicBezTo>
                  <a:cubicBezTo>
                    <a:pt x="187" y="120"/>
                    <a:pt x="95" y="58"/>
                    <a:pt x="1" y="1"/>
                  </a:cubicBezTo>
                  <a:close/>
                </a:path>
              </a:pathLst>
            </a:custGeom>
            <a:solidFill>
              <a:srgbClr val="A35D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3128;p59">
              <a:extLst>
                <a:ext uri="{FF2B5EF4-FFF2-40B4-BE49-F238E27FC236}">
                  <a16:creationId xmlns:a16="http://schemas.microsoft.com/office/drawing/2014/main" id="{2C15AE02-DD64-4F9C-8932-37126E727754}"/>
                </a:ext>
              </a:extLst>
            </p:cNvPr>
            <p:cNvSpPr/>
            <p:nvPr/>
          </p:nvSpPr>
          <p:spPr>
            <a:xfrm>
              <a:off x="7339725" y="4219000"/>
              <a:ext cx="25550" cy="19450"/>
            </a:xfrm>
            <a:custGeom>
              <a:avLst/>
              <a:gdLst/>
              <a:ahLst/>
              <a:cxnLst/>
              <a:rect l="l" t="t" r="r" b="b"/>
              <a:pathLst>
                <a:path w="1022" h="778" extrusionOk="0">
                  <a:moveTo>
                    <a:pt x="0" y="1"/>
                  </a:moveTo>
                  <a:lnTo>
                    <a:pt x="0" y="1"/>
                  </a:lnTo>
                  <a:cubicBezTo>
                    <a:pt x="78" y="76"/>
                    <a:pt x="160" y="143"/>
                    <a:pt x="245" y="208"/>
                  </a:cubicBezTo>
                  <a:cubicBezTo>
                    <a:pt x="326" y="276"/>
                    <a:pt x="414" y="340"/>
                    <a:pt x="499" y="408"/>
                  </a:cubicBezTo>
                  <a:cubicBezTo>
                    <a:pt x="669" y="533"/>
                    <a:pt x="845" y="656"/>
                    <a:pt x="1022" y="778"/>
                  </a:cubicBezTo>
                  <a:cubicBezTo>
                    <a:pt x="950" y="700"/>
                    <a:pt x="865" y="629"/>
                    <a:pt x="784" y="561"/>
                  </a:cubicBezTo>
                  <a:cubicBezTo>
                    <a:pt x="702" y="489"/>
                    <a:pt x="618" y="425"/>
                    <a:pt x="533" y="361"/>
                  </a:cubicBezTo>
                  <a:cubicBezTo>
                    <a:pt x="445" y="296"/>
                    <a:pt x="359" y="235"/>
                    <a:pt x="271" y="174"/>
                  </a:cubicBezTo>
                  <a:cubicBezTo>
                    <a:pt x="180" y="113"/>
                    <a:pt x="91" y="55"/>
                    <a:pt x="0" y="1"/>
                  </a:cubicBezTo>
                  <a:close/>
                </a:path>
              </a:pathLst>
            </a:custGeom>
            <a:solidFill>
              <a:srgbClr val="A35D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3129;p59">
              <a:extLst>
                <a:ext uri="{FF2B5EF4-FFF2-40B4-BE49-F238E27FC236}">
                  <a16:creationId xmlns:a16="http://schemas.microsoft.com/office/drawing/2014/main" id="{CECDFD70-1350-4F6E-9436-5B15EC45B122}"/>
                </a:ext>
              </a:extLst>
            </p:cNvPr>
            <p:cNvSpPr/>
            <p:nvPr/>
          </p:nvSpPr>
          <p:spPr>
            <a:xfrm>
              <a:off x="7335875" y="4225450"/>
              <a:ext cx="21775" cy="15550"/>
            </a:xfrm>
            <a:custGeom>
              <a:avLst/>
              <a:gdLst/>
              <a:ahLst/>
              <a:cxnLst/>
              <a:rect l="l" t="t" r="r" b="b"/>
              <a:pathLst>
                <a:path w="871" h="622" extrusionOk="0">
                  <a:moveTo>
                    <a:pt x="1" y="1"/>
                  </a:moveTo>
                  <a:lnTo>
                    <a:pt x="1" y="1"/>
                  </a:lnTo>
                  <a:cubicBezTo>
                    <a:pt x="69" y="59"/>
                    <a:pt x="140" y="112"/>
                    <a:pt x="212" y="167"/>
                  </a:cubicBezTo>
                  <a:cubicBezTo>
                    <a:pt x="280" y="222"/>
                    <a:pt x="355" y="272"/>
                    <a:pt x="425" y="324"/>
                  </a:cubicBezTo>
                  <a:cubicBezTo>
                    <a:pt x="500" y="374"/>
                    <a:pt x="574" y="425"/>
                    <a:pt x="649" y="473"/>
                  </a:cubicBezTo>
                  <a:cubicBezTo>
                    <a:pt x="724" y="524"/>
                    <a:pt x="799" y="571"/>
                    <a:pt x="870" y="622"/>
                  </a:cubicBezTo>
                  <a:cubicBezTo>
                    <a:pt x="812" y="551"/>
                    <a:pt x="745" y="493"/>
                    <a:pt x="673" y="438"/>
                  </a:cubicBezTo>
                  <a:cubicBezTo>
                    <a:pt x="605" y="381"/>
                    <a:pt x="534" y="330"/>
                    <a:pt x="460" y="275"/>
                  </a:cubicBezTo>
                  <a:cubicBezTo>
                    <a:pt x="385" y="228"/>
                    <a:pt x="314" y="178"/>
                    <a:pt x="236" y="130"/>
                  </a:cubicBezTo>
                  <a:cubicBezTo>
                    <a:pt x="157" y="86"/>
                    <a:pt x="82" y="42"/>
                    <a:pt x="1" y="1"/>
                  </a:cubicBezTo>
                  <a:close/>
                </a:path>
              </a:pathLst>
            </a:custGeom>
            <a:solidFill>
              <a:srgbClr val="A35D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4" name="Google Shape;3130;p59">
              <a:extLst>
                <a:ext uri="{FF2B5EF4-FFF2-40B4-BE49-F238E27FC236}">
                  <a16:creationId xmlns:a16="http://schemas.microsoft.com/office/drawing/2014/main" id="{48260C46-509B-479F-BE1B-F8BA98D4FA03}"/>
                </a:ext>
              </a:extLst>
            </p:cNvPr>
            <p:cNvSpPr/>
            <p:nvPr/>
          </p:nvSpPr>
          <p:spPr>
            <a:xfrm>
              <a:off x="7398350" y="4208225"/>
              <a:ext cx="24725" cy="15650"/>
            </a:xfrm>
            <a:custGeom>
              <a:avLst/>
              <a:gdLst/>
              <a:ahLst/>
              <a:cxnLst/>
              <a:rect l="l" t="t" r="r" b="b"/>
              <a:pathLst>
                <a:path w="989" h="626" extrusionOk="0">
                  <a:moveTo>
                    <a:pt x="988" y="1"/>
                  </a:moveTo>
                  <a:cubicBezTo>
                    <a:pt x="900" y="38"/>
                    <a:pt x="812" y="82"/>
                    <a:pt x="728" y="129"/>
                  </a:cubicBezTo>
                  <a:cubicBezTo>
                    <a:pt x="639" y="174"/>
                    <a:pt x="554" y="225"/>
                    <a:pt x="472" y="276"/>
                  </a:cubicBezTo>
                  <a:cubicBezTo>
                    <a:pt x="388" y="326"/>
                    <a:pt x="306" y="381"/>
                    <a:pt x="228" y="439"/>
                  </a:cubicBezTo>
                  <a:cubicBezTo>
                    <a:pt x="150" y="496"/>
                    <a:pt x="72" y="557"/>
                    <a:pt x="1" y="625"/>
                  </a:cubicBezTo>
                  <a:lnTo>
                    <a:pt x="252" y="476"/>
                  </a:lnTo>
                  <a:lnTo>
                    <a:pt x="503" y="323"/>
                  </a:lnTo>
                  <a:cubicBezTo>
                    <a:pt x="585" y="272"/>
                    <a:pt x="666" y="221"/>
                    <a:pt x="748" y="167"/>
                  </a:cubicBezTo>
                  <a:cubicBezTo>
                    <a:pt x="829" y="113"/>
                    <a:pt x="911" y="58"/>
                    <a:pt x="988" y="1"/>
                  </a:cubicBezTo>
                  <a:close/>
                </a:path>
              </a:pathLst>
            </a:custGeom>
            <a:solidFill>
              <a:srgbClr val="A35D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5" name="Google Shape;3131;p59">
              <a:extLst>
                <a:ext uri="{FF2B5EF4-FFF2-40B4-BE49-F238E27FC236}">
                  <a16:creationId xmlns:a16="http://schemas.microsoft.com/office/drawing/2014/main" id="{E97CB2B3-3D2A-48AC-BA10-15D3E6CCC057}"/>
                </a:ext>
              </a:extLst>
            </p:cNvPr>
            <p:cNvSpPr/>
            <p:nvPr/>
          </p:nvSpPr>
          <p:spPr>
            <a:xfrm>
              <a:off x="7397075" y="4217150"/>
              <a:ext cx="26000" cy="17850"/>
            </a:xfrm>
            <a:custGeom>
              <a:avLst/>
              <a:gdLst/>
              <a:ahLst/>
              <a:cxnLst/>
              <a:rect l="l" t="t" r="r" b="b"/>
              <a:pathLst>
                <a:path w="1040" h="714" extrusionOk="0">
                  <a:moveTo>
                    <a:pt x="1039" y="0"/>
                  </a:moveTo>
                  <a:cubicBezTo>
                    <a:pt x="948" y="48"/>
                    <a:pt x="856" y="106"/>
                    <a:pt x="768" y="159"/>
                  </a:cubicBezTo>
                  <a:cubicBezTo>
                    <a:pt x="680" y="214"/>
                    <a:pt x="591" y="272"/>
                    <a:pt x="503" y="333"/>
                  </a:cubicBezTo>
                  <a:cubicBezTo>
                    <a:pt x="418" y="391"/>
                    <a:pt x="330" y="452"/>
                    <a:pt x="245" y="516"/>
                  </a:cubicBezTo>
                  <a:cubicBezTo>
                    <a:pt x="163" y="577"/>
                    <a:pt x="79" y="642"/>
                    <a:pt x="0" y="713"/>
                  </a:cubicBezTo>
                  <a:cubicBezTo>
                    <a:pt x="92" y="662"/>
                    <a:pt x="184" y="607"/>
                    <a:pt x="273" y="550"/>
                  </a:cubicBezTo>
                  <a:cubicBezTo>
                    <a:pt x="364" y="496"/>
                    <a:pt x="449" y="438"/>
                    <a:pt x="537" y="380"/>
                  </a:cubicBezTo>
                  <a:cubicBezTo>
                    <a:pt x="622" y="319"/>
                    <a:pt x="710" y="258"/>
                    <a:pt x="792" y="197"/>
                  </a:cubicBezTo>
                  <a:cubicBezTo>
                    <a:pt x="876" y="132"/>
                    <a:pt x="962" y="68"/>
                    <a:pt x="1039" y="0"/>
                  </a:cubicBezTo>
                  <a:close/>
                </a:path>
              </a:pathLst>
            </a:custGeom>
            <a:solidFill>
              <a:srgbClr val="A35D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3132;p59">
              <a:extLst>
                <a:ext uri="{FF2B5EF4-FFF2-40B4-BE49-F238E27FC236}">
                  <a16:creationId xmlns:a16="http://schemas.microsoft.com/office/drawing/2014/main" id="{FF03F89A-B28B-4595-9323-61D0A9279EDB}"/>
                </a:ext>
              </a:extLst>
            </p:cNvPr>
            <p:cNvSpPr/>
            <p:nvPr/>
          </p:nvSpPr>
          <p:spPr>
            <a:xfrm>
              <a:off x="7402600" y="4225450"/>
              <a:ext cx="21475" cy="14650"/>
            </a:xfrm>
            <a:custGeom>
              <a:avLst/>
              <a:gdLst/>
              <a:ahLst/>
              <a:cxnLst/>
              <a:rect l="l" t="t" r="r" b="b"/>
              <a:pathLst>
                <a:path w="859" h="586" extrusionOk="0">
                  <a:moveTo>
                    <a:pt x="859" y="1"/>
                  </a:moveTo>
                  <a:cubicBezTo>
                    <a:pt x="777" y="38"/>
                    <a:pt x="703" y="79"/>
                    <a:pt x="628" y="123"/>
                  </a:cubicBezTo>
                  <a:cubicBezTo>
                    <a:pt x="553" y="164"/>
                    <a:pt x="479" y="211"/>
                    <a:pt x="408" y="259"/>
                  </a:cubicBezTo>
                  <a:cubicBezTo>
                    <a:pt x="337" y="310"/>
                    <a:pt x="265" y="357"/>
                    <a:pt x="197" y="411"/>
                  </a:cubicBezTo>
                  <a:cubicBezTo>
                    <a:pt x="130" y="466"/>
                    <a:pt x="61" y="520"/>
                    <a:pt x="0" y="585"/>
                  </a:cubicBezTo>
                  <a:cubicBezTo>
                    <a:pt x="75" y="540"/>
                    <a:pt x="150" y="493"/>
                    <a:pt x="221" y="449"/>
                  </a:cubicBezTo>
                  <a:cubicBezTo>
                    <a:pt x="296" y="402"/>
                    <a:pt x="367" y="354"/>
                    <a:pt x="439" y="306"/>
                  </a:cubicBezTo>
                  <a:cubicBezTo>
                    <a:pt x="509" y="259"/>
                    <a:pt x="581" y="211"/>
                    <a:pt x="652" y="161"/>
                  </a:cubicBezTo>
                  <a:cubicBezTo>
                    <a:pt x="720" y="109"/>
                    <a:pt x="791" y="55"/>
                    <a:pt x="859" y="1"/>
                  </a:cubicBezTo>
                  <a:close/>
                </a:path>
              </a:pathLst>
            </a:custGeom>
            <a:solidFill>
              <a:srgbClr val="A35D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7" name="Google Shape;1319;p56">
            <a:extLst>
              <a:ext uri="{FF2B5EF4-FFF2-40B4-BE49-F238E27FC236}">
                <a16:creationId xmlns:a16="http://schemas.microsoft.com/office/drawing/2014/main" id="{27FFB52F-DCC4-4DE5-B31F-12B2D7DCF984}"/>
              </a:ext>
            </a:extLst>
          </p:cNvPr>
          <p:cNvGrpSpPr/>
          <p:nvPr/>
        </p:nvGrpSpPr>
        <p:grpSpPr>
          <a:xfrm>
            <a:off x="2761151" y="3322976"/>
            <a:ext cx="1421303" cy="1633634"/>
            <a:chOff x="2772363" y="1501500"/>
            <a:chExt cx="3233071" cy="3097922"/>
          </a:xfrm>
        </p:grpSpPr>
        <p:sp>
          <p:nvSpPr>
            <p:cNvPr id="78" name="Google Shape;1320;p56">
              <a:extLst>
                <a:ext uri="{FF2B5EF4-FFF2-40B4-BE49-F238E27FC236}">
                  <a16:creationId xmlns:a16="http://schemas.microsoft.com/office/drawing/2014/main" id="{3FE9EB67-0E38-422E-A0FA-776317471496}"/>
                </a:ext>
              </a:extLst>
            </p:cNvPr>
            <p:cNvSpPr/>
            <p:nvPr/>
          </p:nvSpPr>
          <p:spPr>
            <a:xfrm>
              <a:off x="2883963" y="2229801"/>
              <a:ext cx="3010022" cy="1824656"/>
            </a:xfrm>
            <a:custGeom>
              <a:avLst/>
              <a:gdLst/>
              <a:ahLst/>
              <a:cxnLst/>
              <a:rect l="l" t="t" r="r" b="b"/>
              <a:pathLst>
                <a:path w="113180" h="68609" extrusionOk="0">
                  <a:moveTo>
                    <a:pt x="113180" y="1"/>
                  </a:moveTo>
                  <a:lnTo>
                    <a:pt x="0" y="46051"/>
                  </a:lnTo>
                  <a:lnTo>
                    <a:pt x="0" y="68608"/>
                  </a:lnTo>
                  <a:lnTo>
                    <a:pt x="113180" y="22557"/>
                  </a:lnTo>
                  <a:lnTo>
                    <a:pt x="113180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" name="Google Shape;1321;p56">
              <a:extLst>
                <a:ext uri="{FF2B5EF4-FFF2-40B4-BE49-F238E27FC236}">
                  <a16:creationId xmlns:a16="http://schemas.microsoft.com/office/drawing/2014/main" id="{5B7BCEDA-108D-4298-80BD-7F62B8B80DB8}"/>
                </a:ext>
              </a:extLst>
            </p:cNvPr>
            <p:cNvSpPr/>
            <p:nvPr/>
          </p:nvSpPr>
          <p:spPr>
            <a:xfrm>
              <a:off x="3808151" y="1501500"/>
              <a:ext cx="1771014" cy="2656468"/>
            </a:xfrm>
            <a:custGeom>
              <a:avLst/>
              <a:gdLst/>
              <a:ahLst/>
              <a:cxnLst/>
              <a:rect l="l" t="t" r="r" b="b"/>
              <a:pathLst>
                <a:path w="66592" h="99886" extrusionOk="0">
                  <a:moveTo>
                    <a:pt x="1" y="1"/>
                  </a:moveTo>
                  <a:lnTo>
                    <a:pt x="1" y="99885"/>
                  </a:lnTo>
                  <a:lnTo>
                    <a:pt x="64296" y="99885"/>
                  </a:lnTo>
                  <a:cubicBezTo>
                    <a:pt x="65558" y="99885"/>
                    <a:pt x="66591" y="98852"/>
                    <a:pt x="66591" y="97590"/>
                  </a:cubicBezTo>
                  <a:lnTo>
                    <a:pt x="66591" y="2293"/>
                  </a:lnTo>
                  <a:cubicBezTo>
                    <a:pt x="66591" y="1033"/>
                    <a:pt x="65558" y="1"/>
                    <a:pt x="64296" y="1"/>
                  </a:cubicBezTo>
                  <a:close/>
                </a:path>
              </a:pathLst>
            </a:custGeom>
            <a:solidFill>
              <a:srgbClr val="63100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0" name="Google Shape;1322;p56">
              <a:extLst>
                <a:ext uri="{FF2B5EF4-FFF2-40B4-BE49-F238E27FC236}">
                  <a16:creationId xmlns:a16="http://schemas.microsoft.com/office/drawing/2014/main" id="{C247F75C-F33F-4C75-AEF0-84F921B184D1}"/>
                </a:ext>
              </a:extLst>
            </p:cNvPr>
            <p:cNvSpPr/>
            <p:nvPr/>
          </p:nvSpPr>
          <p:spPr>
            <a:xfrm>
              <a:off x="3720461" y="1570705"/>
              <a:ext cx="1788992" cy="193957"/>
            </a:xfrm>
            <a:custGeom>
              <a:avLst/>
              <a:gdLst/>
              <a:ahLst/>
              <a:cxnLst/>
              <a:rect l="l" t="t" r="r" b="b"/>
              <a:pathLst>
                <a:path w="67268" h="7293" extrusionOk="0">
                  <a:moveTo>
                    <a:pt x="3299" y="0"/>
                  </a:moveTo>
                  <a:lnTo>
                    <a:pt x="0" y="1597"/>
                  </a:lnTo>
                  <a:lnTo>
                    <a:pt x="0" y="7293"/>
                  </a:lnTo>
                  <a:lnTo>
                    <a:pt x="67268" y="7293"/>
                  </a:lnTo>
                  <a:lnTo>
                    <a:pt x="672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1" name="Google Shape;1323;p56">
              <a:extLst>
                <a:ext uri="{FF2B5EF4-FFF2-40B4-BE49-F238E27FC236}">
                  <a16:creationId xmlns:a16="http://schemas.microsoft.com/office/drawing/2014/main" id="{68E13CEF-0BAA-4581-9BA8-45F0679A247B}"/>
                </a:ext>
              </a:extLst>
            </p:cNvPr>
            <p:cNvSpPr/>
            <p:nvPr/>
          </p:nvSpPr>
          <p:spPr>
            <a:xfrm>
              <a:off x="3616734" y="1613180"/>
              <a:ext cx="1962445" cy="2656442"/>
            </a:xfrm>
            <a:custGeom>
              <a:avLst/>
              <a:gdLst/>
              <a:ahLst/>
              <a:cxnLst/>
              <a:rect l="l" t="t" r="r" b="b"/>
              <a:pathLst>
                <a:path w="73790" h="99885" extrusionOk="0">
                  <a:moveTo>
                    <a:pt x="0" y="0"/>
                  </a:moveTo>
                  <a:lnTo>
                    <a:pt x="0" y="99885"/>
                  </a:lnTo>
                  <a:lnTo>
                    <a:pt x="71495" y="99885"/>
                  </a:lnTo>
                  <a:cubicBezTo>
                    <a:pt x="72758" y="99885"/>
                    <a:pt x="73790" y="98853"/>
                    <a:pt x="73790" y="97590"/>
                  </a:cubicBezTo>
                  <a:lnTo>
                    <a:pt x="73790" y="2292"/>
                  </a:lnTo>
                  <a:cubicBezTo>
                    <a:pt x="73788" y="1032"/>
                    <a:pt x="72755" y="0"/>
                    <a:pt x="71493" y="0"/>
                  </a:cubicBezTo>
                  <a:close/>
                </a:path>
              </a:pathLst>
            </a:custGeom>
            <a:solidFill>
              <a:srgbClr val="5682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2" name="Google Shape;1324;p56">
              <a:extLst>
                <a:ext uri="{FF2B5EF4-FFF2-40B4-BE49-F238E27FC236}">
                  <a16:creationId xmlns:a16="http://schemas.microsoft.com/office/drawing/2014/main" id="{F1E03525-9355-4FA0-A641-6304FB663215}"/>
                </a:ext>
              </a:extLst>
            </p:cNvPr>
            <p:cNvSpPr/>
            <p:nvPr/>
          </p:nvSpPr>
          <p:spPr>
            <a:xfrm>
              <a:off x="3720461" y="1613180"/>
              <a:ext cx="87764" cy="2656442"/>
            </a:xfrm>
            <a:custGeom>
              <a:avLst/>
              <a:gdLst/>
              <a:ahLst/>
              <a:cxnLst/>
              <a:rect l="l" t="t" r="r" b="b"/>
              <a:pathLst>
                <a:path w="3300" h="99885" extrusionOk="0">
                  <a:moveTo>
                    <a:pt x="0" y="0"/>
                  </a:moveTo>
                  <a:lnTo>
                    <a:pt x="0" y="99885"/>
                  </a:lnTo>
                  <a:lnTo>
                    <a:pt x="3299" y="99885"/>
                  </a:lnTo>
                  <a:lnTo>
                    <a:pt x="3299" y="0"/>
                  </a:lnTo>
                  <a:close/>
                </a:path>
              </a:pathLst>
            </a:custGeom>
            <a:solidFill>
              <a:srgbClr val="63100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3" name="Google Shape;1325;p56">
              <a:extLst>
                <a:ext uri="{FF2B5EF4-FFF2-40B4-BE49-F238E27FC236}">
                  <a16:creationId xmlns:a16="http://schemas.microsoft.com/office/drawing/2014/main" id="{E3483E65-7935-4C67-8644-29524AA47F69}"/>
                </a:ext>
              </a:extLst>
            </p:cNvPr>
            <p:cNvSpPr/>
            <p:nvPr/>
          </p:nvSpPr>
          <p:spPr>
            <a:xfrm>
              <a:off x="3616734" y="1501500"/>
              <a:ext cx="191484" cy="111699"/>
            </a:xfrm>
            <a:custGeom>
              <a:avLst/>
              <a:gdLst/>
              <a:ahLst/>
              <a:cxnLst/>
              <a:rect l="l" t="t" r="r" b="b"/>
              <a:pathLst>
                <a:path w="7200" h="4200" extrusionOk="0">
                  <a:moveTo>
                    <a:pt x="7199" y="1"/>
                  </a:moveTo>
                  <a:lnTo>
                    <a:pt x="0" y="4199"/>
                  </a:lnTo>
                  <a:lnTo>
                    <a:pt x="3900" y="4199"/>
                  </a:lnTo>
                  <a:lnTo>
                    <a:pt x="7199" y="2602"/>
                  </a:lnTo>
                  <a:lnTo>
                    <a:pt x="7199" y="1"/>
                  </a:lnTo>
                  <a:close/>
                </a:path>
              </a:pathLst>
            </a:custGeom>
            <a:solidFill>
              <a:srgbClr val="5682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4" name="Google Shape;1326;p56">
              <a:extLst>
                <a:ext uri="{FF2B5EF4-FFF2-40B4-BE49-F238E27FC236}">
                  <a16:creationId xmlns:a16="http://schemas.microsoft.com/office/drawing/2014/main" id="{6D859E4E-72F2-4C2C-BA13-BC6144137C22}"/>
                </a:ext>
              </a:extLst>
            </p:cNvPr>
            <p:cNvSpPr/>
            <p:nvPr/>
          </p:nvSpPr>
          <p:spPr>
            <a:xfrm>
              <a:off x="5466334" y="1570705"/>
              <a:ext cx="43243" cy="42499"/>
            </a:xfrm>
            <a:custGeom>
              <a:avLst/>
              <a:gdLst/>
              <a:ahLst/>
              <a:cxnLst/>
              <a:rect l="l" t="t" r="r" b="b"/>
              <a:pathLst>
                <a:path w="1626" h="1598" extrusionOk="0">
                  <a:moveTo>
                    <a:pt x="1626" y="0"/>
                  </a:moveTo>
                  <a:lnTo>
                    <a:pt x="1" y="1597"/>
                  </a:lnTo>
                  <a:lnTo>
                    <a:pt x="1626" y="1597"/>
                  </a:lnTo>
                  <a:lnTo>
                    <a:pt x="1626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" name="Google Shape;1327;p56">
              <a:extLst>
                <a:ext uri="{FF2B5EF4-FFF2-40B4-BE49-F238E27FC236}">
                  <a16:creationId xmlns:a16="http://schemas.microsoft.com/office/drawing/2014/main" id="{CE3F8E82-0B03-401C-9349-1D3F4D9151D8}"/>
                </a:ext>
              </a:extLst>
            </p:cNvPr>
            <p:cNvSpPr/>
            <p:nvPr/>
          </p:nvSpPr>
          <p:spPr>
            <a:xfrm>
              <a:off x="3575828" y="1666374"/>
              <a:ext cx="1770988" cy="2656468"/>
            </a:xfrm>
            <a:custGeom>
              <a:avLst/>
              <a:gdLst/>
              <a:ahLst/>
              <a:cxnLst/>
              <a:rect l="l" t="t" r="r" b="b"/>
              <a:pathLst>
                <a:path w="66591" h="99886" extrusionOk="0">
                  <a:moveTo>
                    <a:pt x="0" y="1"/>
                  </a:moveTo>
                  <a:lnTo>
                    <a:pt x="0" y="99885"/>
                  </a:lnTo>
                  <a:lnTo>
                    <a:pt x="64296" y="99885"/>
                  </a:lnTo>
                  <a:cubicBezTo>
                    <a:pt x="65559" y="99885"/>
                    <a:pt x="66591" y="98854"/>
                    <a:pt x="66591" y="97590"/>
                  </a:cubicBezTo>
                  <a:lnTo>
                    <a:pt x="66591" y="2296"/>
                  </a:lnTo>
                  <a:cubicBezTo>
                    <a:pt x="66589" y="1033"/>
                    <a:pt x="65556" y="1"/>
                    <a:pt x="64296" y="1"/>
                  </a:cubicBezTo>
                  <a:close/>
                </a:path>
              </a:pathLst>
            </a:custGeom>
            <a:solidFill>
              <a:srgbClr val="80A5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Google Shape;1328;p56">
              <a:extLst>
                <a:ext uri="{FF2B5EF4-FFF2-40B4-BE49-F238E27FC236}">
                  <a16:creationId xmlns:a16="http://schemas.microsoft.com/office/drawing/2014/main" id="{9A313AD3-3306-49EC-9ABB-CCC951702F06}"/>
                </a:ext>
              </a:extLst>
            </p:cNvPr>
            <p:cNvSpPr/>
            <p:nvPr/>
          </p:nvSpPr>
          <p:spPr>
            <a:xfrm>
              <a:off x="3488085" y="1735659"/>
              <a:ext cx="1789046" cy="193931"/>
            </a:xfrm>
            <a:custGeom>
              <a:avLst/>
              <a:gdLst/>
              <a:ahLst/>
              <a:cxnLst/>
              <a:rect l="l" t="t" r="r" b="b"/>
              <a:pathLst>
                <a:path w="67270" h="7292" extrusionOk="0">
                  <a:moveTo>
                    <a:pt x="3299" y="0"/>
                  </a:moveTo>
                  <a:lnTo>
                    <a:pt x="0" y="1594"/>
                  </a:lnTo>
                  <a:lnTo>
                    <a:pt x="0" y="7292"/>
                  </a:lnTo>
                  <a:lnTo>
                    <a:pt x="67269" y="7292"/>
                  </a:lnTo>
                  <a:lnTo>
                    <a:pt x="672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7" name="Google Shape;1329;p56">
              <a:extLst>
                <a:ext uri="{FF2B5EF4-FFF2-40B4-BE49-F238E27FC236}">
                  <a16:creationId xmlns:a16="http://schemas.microsoft.com/office/drawing/2014/main" id="{0A74C274-67F4-4326-B8A6-F963923074EC}"/>
                </a:ext>
              </a:extLst>
            </p:cNvPr>
            <p:cNvSpPr/>
            <p:nvPr/>
          </p:nvSpPr>
          <p:spPr>
            <a:xfrm>
              <a:off x="3384357" y="1778054"/>
              <a:ext cx="1962445" cy="2656442"/>
            </a:xfrm>
            <a:custGeom>
              <a:avLst/>
              <a:gdLst/>
              <a:ahLst/>
              <a:cxnLst/>
              <a:rect l="l" t="t" r="r" b="b"/>
              <a:pathLst>
                <a:path w="73790" h="99885" extrusionOk="0">
                  <a:moveTo>
                    <a:pt x="0" y="0"/>
                  </a:moveTo>
                  <a:lnTo>
                    <a:pt x="0" y="99885"/>
                  </a:lnTo>
                  <a:lnTo>
                    <a:pt x="71495" y="99885"/>
                  </a:lnTo>
                  <a:cubicBezTo>
                    <a:pt x="72758" y="99885"/>
                    <a:pt x="73790" y="98853"/>
                    <a:pt x="73790" y="97591"/>
                  </a:cubicBezTo>
                  <a:lnTo>
                    <a:pt x="73790" y="2296"/>
                  </a:lnTo>
                  <a:cubicBezTo>
                    <a:pt x="73788" y="1034"/>
                    <a:pt x="72755" y="0"/>
                    <a:pt x="71495" y="0"/>
                  </a:cubicBezTo>
                  <a:close/>
                </a:path>
              </a:pathLst>
            </a:custGeom>
            <a:solidFill>
              <a:srgbClr val="F1324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8" name="Google Shape;1330;p56">
              <a:extLst>
                <a:ext uri="{FF2B5EF4-FFF2-40B4-BE49-F238E27FC236}">
                  <a16:creationId xmlns:a16="http://schemas.microsoft.com/office/drawing/2014/main" id="{CE32CAB5-9533-491E-92CC-349F168F04A5}"/>
                </a:ext>
              </a:extLst>
            </p:cNvPr>
            <p:cNvSpPr/>
            <p:nvPr/>
          </p:nvSpPr>
          <p:spPr>
            <a:xfrm>
              <a:off x="3488085" y="1778054"/>
              <a:ext cx="87764" cy="2656442"/>
            </a:xfrm>
            <a:custGeom>
              <a:avLst/>
              <a:gdLst/>
              <a:ahLst/>
              <a:cxnLst/>
              <a:rect l="l" t="t" r="r" b="b"/>
              <a:pathLst>
                <a:path w="3300" h="99885" extrusionOk="0">
                  <a:moveTo>
                    <a:pt x="0" y="0"/>
                  </a:moveTo>
                  <a:lnTo>
                    <a:pt x="0" y="99885"/>
                  </a:lnTo>
                  <a:lnTo>
                    <a:pt x="3299" y="99885"/>
                  </a:lnTo>
                  <a:lnTo>
                    <a:pt x="3299" y="0"/>
                  </a:lnTo>
                  <a:close/>
                </a:path>
              </a:pathLst>
            </a:custGeom>
            <a:solidFill>
              <a:srgbClr val="80A5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9" name="Google Shape;1331;p56">
              <a:extLst>
                <a:ext uri="{FF2B5EF4-FFF2-40B4-BE49-F238E27FC236}">
                  <a16:creationId xmlns:a16="http://schemas.microsoft.com/office/drawing/2014/main" id="{26811229-966E-40EE-A7C9-168FE04BC272}"/>
                </a:ext>
              </a:extLst>
            </p:cNvPr>
            <p:cNvSpPr/>
            <p:nvPr/>
          </p:nvSpPr>
          <p:spPr>
            <a:xfrm>
              <a:off x="3384357" y="1666374"/>
              <a:ext cx="191484" cy="111699"/>
            </a:xfrm>
            <a:custGeom>
              <a:avLst/>
              <a:gdLst/>
              <a:ahLst/>
              <a:cxnLst/>
              <a:rect l="l" t="t" r="r" b="b"/>
              <a:pathLst>
                <a:path w="7200" h="4200" extrusionOk="0">
                  <a:moveTo>
                    <a:pt x="7199" y="1"/>
                  </a:moveTo>
                  <a:lnTo>
                    <a:pt x="0" y="4199"/>
                  </a:lnTo>
                  <a:lnTo>
                    <a:pt x="3900" y="4199"/>
                  </a:lnTo>
                  <a:lnTo>
                    <a:pt x="7199" y="2605"/>
                  </a:lnTo>
                  <a:lnTo>
                    <a:pt x="7199" y="1"/>
                  </a:lnTo>
                  <a:close/>
                </a:path>
              </a:pathLst>
            </a:custGeom>
            <a:solidFill>
              <a:srgbClr val="F1324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Google Shape;1332;p56">
              <a:extLst>
                <a:ext uri="{FF2B5EF4-FFF2-40B4-BE49-F238E27FC236}">
                  <a16:creationId xmlns:a16="http://schemas.microsoft.com/office/drawing/2014/main" id="{679014FA-6A75-4743-9AA8-479D5678369D}"/>
                </a:ext>
              </a:extLst>
            </p:cNvPr>
            <p:cNvSpPr/>
            <p:nvPr/>
          </p:nvSpPr>
          <p:spPr>
            <a:xfrm>
              <a:off x="5234010" y="1735659"/>
              <a:ext cx="43243" cy="42419"/>
            </a:xfrm>
            <a:custGeom>
              <a:avLst/>
              <a:gdLst/>
              <a:ahLst/>
              <a:cxnLst/>
              <a:rect l="l" t="t" r="r" b="b"/>
              <a:pathLst>
                <a:path w="1626" h="1595" extrusionOk="0">
                  <a:moveTo>
                    <a:pt x="1625" y="0"/>
                  </a:moveTo>
                  <a:lnTo>
                    <a:pt x="0" y="1594"/>
                  </a:lnTo>
                  <a:lnTo>
                    <a:pt x="1625" y="1594"/>
                  </a:lnTo>
                  <a:lnTo>
                    <a:pt x="1625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1" name="Google Shape;1333;p56">
              <a:extLst>
                <a:ext uri="{FF2B5EF4-FFF2-40B4-BE49-F238E27FC236}">
                  <a16:creationId xmlns:a16="http://schemas.microsoft.com/office/drawing/2014/main" id="{0232FC2E-C134-4292-97EC-7FA22576E30C}"/>
                </a:ext>
              </a:extLst>
            </p:cNvPr>
            <p:cNvSpPr/>
            <p:nvPr/>
          </p:nvSpPr>
          <p:spPr>
            <a:xfrm>
              <a:off x="3343424" y="1831274"/>
              <a:ext cx="1771014" cy="2656442"/>
            </a:xfrm>
            <a:custGeom>
              <a:avLst/>
              <a:gdLst/>
              <a:ahLst/>
              <a:cxnLst/>
              <a:rect l="l" t="t" r="r" b="b"/>
              <a:pathLst>
                <a:path w="66592" h="99885" extrusionOk="0">
                  <a:moveTo>
                    <a:pt x="1" y="0"/>
                  </a:moveTo>
                  <a:lnTo>
                    <a:pt x="1" y="99885"/>
                  </a:lnTo>
                  <a:lnTo>
                    <a:pt x="64296" y="99885"/>
                  </a:lnTo>
                  <a:cubicBezTo>
                    <a:pt x="65560" y="99885"/>
                    <a:pt x="66592" y="98853"/>
                    <a:pt x="66592" y="97590"/>
                  </a:cubicBezTo>
                  <a:lnTo>
                    <a:pt x="66592" y="2295"/>
                  </a:lnTo>
                  <a:cubicBezTo>
                    <a:pt x="66590" y="1032"/>
                    <a:pt x="65557" y="0"/>
                    <a:pt x="64296" y="0"/>
                  </a:cubicBezTo>
                  <a:close/>
                </a:path>
              </a:pathLst>
            </a:custGeom>
            <a:solidFill>
              <a:srgbClr val="FD785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2" name="Google Shape;1334;p56">
              <a:extLst>
                <a:ext uri="{FF2B5EF4-FFF2-40B4-BE49-F238E27FC236}">
                  <a16:creationId xmlns:a16="http://schemas.microsoft.com/office/drawing/2014/main" id="{74D0AF69-2CF1-44C7-856C-9D9002786DB4}"/>
                </a:ext>
              </a:extLst>
            </p:cNvPr>
            <p:cNvSpPr/>
            <p:nvPr/>
          </p:nvSpPr>
          <p:spPr>
            <a:xfrm>
              <a:off x="3255681" y="1900532"/>
              <a:ext cx="1789072" cy="193984"/>
            </a:xfrm>
            <a:custGeom>
              <a:avLst/>
              <a:gdLst/>
              <a:ahLst/>
              <a:cxnLst/>
              <a:rect l="l" t="t" r="r" b="b"/>
              <a:pathLst>
                <a:path w="67271" h="7294" extrusionOk="0">
                  <a:moveTo>
                    <a:pt x="3300" y="0"/>
                  </a:moveTo>
                  <a:lnTo>
                    <a:pt x="1" y="1596"/>
                  </a:lnTo>
                  <a:lnTo>
                    <a:pt x="1" y="7293"/>
                  </a:lnTo>
                  <a:lnTo>
                    <a:pt x="67270" y="7293"/>
                  </a:lnTo>
                  <a:lnTo>
                    <a:pt x="672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3" name="Google Shape;1335;p56">
              <a:extLst>
                <a:ext uri="{FF2B5EF4-FFF2-40B4-BE49-F238E27FC236}">
                  <a16:creationId xmlns:a16="http://schemas.microsoft.com/office/drawing/2014/main" id="{66F479F8-311E-430C-AE64-E333DCB53AA9}"/>
                </a:ext>
              </a:extLst>
            </p:cNvPr>
            <p:cNvSpPr/>
            <p:nvPr/>
          </p:nvSpPr>
          <p:spPr>
            <a:xfrm>
              <a:off x="3151980" y="1942981"/>
              <a:ext cx="1962445" cy="2656442"/>
            </a:xfrm>
            <a:custGeom>
              <a:avLst/>
              <a:gdLst/>
              <a:ahLst/>
              <a:cxnLst/>
              <a:rect l="l" t="t" r="r" b="b"/>
              <a:pathLst>
                <a:path w="73790" h="99885" extrusionOk="0">
                  <a:moveTo>
                    <a:pt x="0" y="0"/>
                  </a:moveTo>
                  <a:lnTo>
                    <a:pt x="0" y="99885"/>
                  </a:lnTo>
                  <a:lnTo>
                    <a:pt x="71494" y="99885"/>
                  </a:lnTo>
                  <a:cubicBezTo>
                    <a:pt x="72758" y="99885"/>
                    <a:pt x="73790" y="98851"/>
                    <a:pt x="73790" y="97590"/>
                  </a:cubicBezTo>
                  <a:lnTo>
                    <a:pt x="73790" y="2294"/>
                  </a:lnTo>
                  <a:cubicBezTo>
                    <a:pt x="73788" y="1032"/>
                    <a:pt x="72755" y="0"/>
                    <a:pt x="71494" y="0"/>
                  </a:cubicBezTo>
                  <a:close/>
                </a:path>
              </a:pathLst>
            </a:custGeom>
            <a:solidFill>
              <a:srgbClr val="FF926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4" name="Google Shape;1336;p56">
              <a:extLst>
                <a:ext uri="{FF2B5EF4-FFF2-40B4-BE49-F238E27FC236}">
                  <a16:creationId xmlns:a16="http://schemas.microsoft.com/office/drawing/2014/main" id="{3B82A422-6127-4587-8BB8-BDAFA02F2F3D}"/>
                </a:ext>
              </a:extLst>
            </p:cNvPr>
            <p:cNvSpPr/>
            <p:nvPr/>
          </p:nvSpPr>
          <p:spPr>
            <a:xfrm>
              <a:off x="3255681" y="1942981"/>
              <a:ext cx="87763" cy="2656442"/>
            </a:xfrm>
            <a:custGeom>
              <a:avLst/>
              <a:gdLst/>
              <a:ahLst/>
              <a:cxnLst/>
              <a:rect l="l" t="t" r="r" b="b"/>
              <a:pathLst>
                <a:path w="3300" h="99885" extrusionOk="0">
                  <a:moveTo>
                    <a:pt x="1" y="0"/>
                  </a:moveTo>
                  <a:lnTo>
                    <a:pt x="1" y="99885"/>
                  </a:lnTo>
                  <a:lnTo>
                    <a:pt x="3300" y="99885"/>
                  </a:lnTo>
                  <a:lnTo>
                    <a:pt x="3300" y="0"/>
                  </a:lnTo>
                  <a:close/>
                </a:path>
              </a:pathLst>
            </a:custGeom>
            <a:solidFill>
              <a:srgbClr val="FD785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5" name="Google Shape;1337;p56">
              <a:extLst>
                <a:ext uri="{FF2B5EF4-FFF2-40B4-BE49-F238E27FC236}">
                  <a16:creationId xmlns:a16="http://schemas.microsoft.com/office/drawing/2014/main" id="{B10FC72A-F958-4D14-A499-0A55D279CD42}"/>
                </a:ext>
              </a:extLst>
            </p:cNvPr>
            <p:cNvSpPr/>
            <p:nvPr/>
          </p:nvSpPr>
          <p:spPr>
            <a:xfrm>
              <a:off x="3151980" y="1831274"/>
              <a:ext cx="191457" cy="111726"/>
            </a:xfrm>
            <a:custGeom>
              <a:avLst/>
              <a:gdLst/>
              <a:ahLst/>
              <a:cxnLst/>
              <a:rect l="l" t="t" r="r" b="b"/>
              <a:pathLst>
                <a:path w="7199" h="4201" extrusionOk="0">
                  <a:moveTo>
                    <a:pt x="7199" y="0"/>
                  </a:moveTo>
                  <a:lnTo>
                    <a:pt x="0" y="4200"/>
                  </a:lnTo>
                  <a:lnTo>
                    <a:pt x="3900" y="4200"/>
                  </a:lnTo>
                  <a:lnTo>
                    <a:pt x="7199" y="2604"/>
                  </a:lnTo>
                  <a:lnTo>
                    <a:pt x="7199" y="0"/>
                  </a:lnTo>
                  <a:close/>
                </a:path>
              </a:pathLst>
            </a:custGeom>
            <a:solidFill>
              <a:srgbClr val="FF926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6" name="Google Shape;1338;p56">
              <a:extLst>
                <a:ext uri="{FF2B5EF4-FFF2-40B4-BE49-F238E27FC236}">
                  <a16:creationId xmlns:a16="http://schemas.microsoft.com/office/drawing/2014/main" id="{24915FDA-466B-4F68-A41E-0EFB62D7D793}"/>
                </a:ext>
              </a:extLst>
            </p:cNvPr>
            <p:cNvSpPr/>
            <p:nvPr/>
          </p:nvSpPr>
          <p:spPr>
            <a:xfrm>
              <a:off x="5001607" y="1900532"/>
              <a:ext cx="43270" cy="42472"/>
            </a:xfrm>
            <a:custGeom>
              <a:avLst/>
              <a:gdLst/>
              <a:ahLst/>
              <a:cxnLst/>
              <a:rect l="l" t="t" r="r" b="b"/>
              <a:pathLst>
                <a:path w="1627" h="1597" extrusionOk="0">
                  <a:moveTo>
                    <a:pt x="1626" y="0"/>
                  </a:moveTo>
                  <a:lnTo>
                    <a:pt x="1" y="1596"/>
                  </a:lnTo>
                  <a:lnTo>
                    <a:pt x="1626" y="1596"/>
                  </a:lnTo>
                  <a:lnTo>
                    <a:pt x="1626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7" name="Google Shape;1339;p56">
              <a:extLst>
                <a:ext uri="{FF2B5EF4-FFF2-40B4-BE49-F238E27FC236}">
                  <a16:creationId xmlns:a16="http://schemas.microsoft.com/office/drawing/2014/main" id="{77A5DDFE-5809-4225-9059-4B53C2E0933C}"/>
                </a:ext>
              </a:extLst>
            </p:cNvPr>
            <p:cNvSpPr/>
            <p:nvPr/>
          </p:nvSpPr>
          <p:spPr>
            <a:xfrm>
              <a:off x="2883974" y="3454575"/>
              <a:ext cx="3121460" cy="599957"/>
            </a:xfrm>
            <a:custGeom>
              <a:avLst/>
              <a:gdLst/>
              <a:ahLst/>
              <a:cxnLst/>
              <a:rect l="l" t="t" r="r" b="b"/>
              <a:pathLst>
                <a:path w="131140" h="22559" extrusionOk="0">
                  <a:moveTo>
                    <a:pt x="0" y="1"/>
                  </a:moveTo>
                  <a:lnTo>
                    <a:pt x="0" y="22558"/>
                  </a:lnTo>
                  <a:lnTo>
                    <a:pt x="131140" y="22558"/>
                  </a:lnTo>
                  <a:lnTo>
                    <a:pt x="122729" y="11279"/>
                  </a:lnTo>
                  <a:lnTo>
                    <a:pt x="131140" y="1"/>
                  </a:lnTo>
                  <a:close/>
                </a:path>
              </a:pathLst>
            </a:custGeom>
            <a:solidFill>
              <a:srgbClr val="63100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s-MX" sz="1867" b="1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/>
                  <a:sym typeface="Arial"/>
                </a:rPr>
                <a:t>AFECTADO</a:t>
              </a:r>
              <a:endParaRPr sz="1867" b="1" kern="0" dirty="0">
                <a:solidFill>
                  <a:schemeClr val="bg1"/>
                </a:solidFill>
                <a:latin typeface="Arial Narrow" panose="020B0606020202030204" pitchFamily="34" charset="0"/>
                <a:cs typeface="Arial"/>
                <a:sym typeface="Arial"/>
              </a:endParaRPr>
            </a:p>
          </p:txBody>
        </p:sp>
        <p:sp>
          <p:nvSpPr>
            <p:cNvPr id="98" name="Google Shape;1340;p56">
              <a:extLst>
                <a:ext uri="{FF2B5EF4-FFF2-40B4-BE49-F238E27FC236}">
                  <a16:creationId xmlns:a16="http://schemas.microsoft.com/office/drawing/2014/main" id="{09421217-7AD4-425A-911B-1BB34439CC7E}"/>
                </a:ext>
              </a:extLst>
            </p:cNvPr>
            <p:cNvSpPr/>
            <p:nvPr/>
          </p:nvSpPr>
          <p:spPr>
            <a:xfrm>
              <a:off x="2772363" y="2229801"/>
              <a:ext cx="3121615" cy="599930"/>
            </a:xfrm>
            <a:custGeom>
              <a:avLst/>
              <a:gdLst/>
              <a:ahLst/>
              <a:cxnLst/>
              <a:rect l="l" t="t" r="r" b="b"/>
              <a:pathLst>
                <a:path w="117376" h="22558" extrusionOk="0">
                  <a:moveTo>
                    <a:pt x="1" y="1"/>
                  </a:moveTo>
                  <a:lnTo>
                    <a:pt x="8413" y="11279"/>
                  </a:lnTo>
                  <a:lnTo>
                    <a:pt x="1" y="22557"/>
                  </a:lnTo>
                  <a:lnTo>
                    <a:pt x="117376" y="22557"/>
                  </a:lnTo>
                  <a:lnTo>
                    <a:pt x="117376" y="1"/>
                  </a:lnTo>
                  <a:close/>
                </a:path>
              </a:pathLst>
            </a:custGeom>
            <a:solidFill>
              <a:srgbClr val="63100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s-MX" sz="1867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/>
                  <a:sym typeface="Arial"/>
                </a:rPr>
                <a:t>DERECHO</a:t>
              </a:r>
              <a:endParaRPr kumimoji="0" sz="1867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cs typeface="Arial"/>
                <a:sym typeface="Arial"/>
              </a:endParaRPr>
            </a:p>
          </p:txBody>
        </p:sp>
      </p:grpSp>
      <p:sp>
        <p:nvSpPr>
          <p:cNvPr id="103" name="Google Shape;437;p22">
            <a:extLst>
              <a:ext uri="{FF2B5EF4-FFF2-40B4-BE49-F238E27FC236}">
                <a16:creationId xmlns:a16="http://schemas.microsoft.com/office/drawing/2014/main" id="{2DED3E92-A505-48AD-AE83-9832FC7D017B}"/>
              </a:ext>
            </a:extLst>
          </p:cNvPr>
          <p:cNvSpPr txBox="1"/>
          <p:nvPr/>
        </p:nvSpPr>
        <p:spPr>
          <a:xfrm>
            <a:off x="607815" y="5773422"/>
            <a:ext cx="1257997" cy="398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0" anchor="b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s-MX" sz="1400" b="1" kern="0" dirty="0">
                <a:solidFill>
                  <a:srgbClr val="00B050"/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rPr>
              <a:t>TITULAR DEL DERECHO</a:t>
            </a:r>
            <a:endParaRPr sz="1400" b="1" kern="0" dirty="0">
              <a:solidFill>
                <a:srgbClr val="00B050"/>
              </a:solidFill>
              <a:latin typeface="Arial Narrow" panose="020B0606020202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104" name="Google Shape;437;p22">
            <a:extLst>
              <a:ext uri="{FF2B5EF4-FFF2-40B4-BE49-F238E27FC236}">
                <a16:creationId xmlns:a16="http://schemas.microsoft.com/office/drawing/2014/main" id="{04050E30-28A0-4C5A-9B25-8C7F54FA62B7}"/>
              </a:ext>
            </a:extLst>
          </p:cNvPr>
          <p:cNvSpPr txBox="1"/>
          <p:nvPr/>
        </p:nvSpPr>
        <p:spPr>
          <a:xfrm>
            <a:off x="6373976" y="5747294"/>
            <a:ext cx="1257997" cy="398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0" anchor="b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s-MX" sz="1400" b="1" kern="0" dirty="0">
                <a:solidFill>
                  <a:srgbClr val="7030A0"/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rPr>
              <a:t>TITULAR DE LA OBLIGACIÓN</a:t>
            </a:r>
            <a:endParaRPr sz="1400" b="1" kern="0" dirty="0">
              <a:solidFill>
                <a:srgbClr val="7030A0"/>
              </a:solidFill>
              <a:latin typeface="Arial Narrow" panose="020B0606020202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105" name="Google Shape;819;p29">
            <a:extLst>
              <a:ext uri="{FF2B5EF4-FFF2-40B4-BE49-F238E27FC236}">
                <a16:creationId xmlns:a16="http://schemas.microsoft.com/office/drawing/2014/main" id="{A804D8F1-B3C6-4F6E-A8CF-207205CD9162}"/>
              </a:ext>
            </a:extLst>
          </p:cNvPr>
          <p:cNvSpPr/>
          <p:nvPr/>
        </p:nvSpPr>
        <p:spPr>
          <a:xfrm>
            <a:off x="4456477" y="3341682"/>
            <a:ext cx="1510033" cy="457200"/>
          </a:xfrm>
          <a:prstGeom prst="rightArrow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ea typeface="Fira Sans"/>
                <a:cs typeface="Fira Sans"/>
                <a:sym typeface="Fira Sans"/>
              </a:rPr>
              <a:t>INVESTIGAR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Fira Sans"/>
              <a:cs typeface="Fira Sans"/>
              <a:sym typeface="Fira Sans"/>
            </a:endParaRPr>
          </a:p>
        </p:txBody>
      </p:sp>
      <p:sp>
        <p:nvSpPr>
          <p:cNvPr id="106" name="Google Shape;819;p29">
            <a:extLst>
              <a:ext uri="{FF2B5EF4-FFF2-40B4-BE49-F238E27FC236}">
                <a16:creationId xmlns:a16="http://schemas.microsoft.com/office/drawing/2014/main" id="{9F22799E-15F5-47C7-AB9E-B380220BE8CD}"/>
              </a:ext>
            </a:extLst>
          </p:cNvPr>
          <p:cNvSpPr/>
          <p:nvPr/>
        </p:nvSpPr>
        <p:spPr>
          <a:xfrm>
            <a:off x="4456477" y="4442637"/>
            <a:ext cx="1510033" cy="457200"/>
          </a:xfrm>
          <a:prstGeom prst="rightArrow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ea typeface="Fira Sans"/>
                <a:cs typeface="Fira Sans"/>
                <a:sym typeface="Fira Sans"/>
              </a:rPr>
              <a:t>SANCIONAR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Fira Sans"/>
              <a:cs typeface="Fira Sans"/>
              <a:sym typeface="Fira Sans"/>
            </a:endParaRPr>
          </a:p>
        </p:txBody>
      </p:sp>
      <p:grpSp>
        <p:nvGrpSpPr>
          <p:cNvPr id="107" name="Google Shape;1806;p66">
            <a:extLst>
              <a:ext uri="{FF2B5EF4-FFF2-40B4-BE49-F238E27FC236}">
                <a16:creationId xmlns:a16="http://schemas.microsoft.com/office/drawing/2014/main" id="{873400DD-8D47-41B1-8198-EFF39767D4B6}"/>
              </a:ext>
            </a:extLst>
          </p:cNvPr>
          <p:cNvGrpSpPr/>
          <p:nvPr/>
        </p:nvGrpSpPr>
        <p:grpSpPr>
          <a:xfrm flipH="1">
            <a:off x="9629554" y="2638874"/>
            <a:ext cx="1076916" cy="2550794"/>
            <a:chOff x="2294876" y="1377502"/>
            <a:chExt cx="1668050" cy="4233075"/>
          </a:xfrm>
        </p:grpSpPr>
        <p:sp>
          <p:nvSpPr>
            <p:cNvPr id="108" name="Google Shape;1807;p66">
              <a:extLst>
                <a:ext uri="{FF2B5EF4-FFF2-40B4-BE49-F238E27FC236}">
                  <a16:creationId xmlns:a16="http://schemas.microsoft.com/office/drawing/2014/main" id="{D3879AEB-143E-4441-8172-3103C4DA9C4D}"/>
                </a:ext>
              </a:extLst>
            </p:cNvPr>
            <p:cNvSpPr/>
            <p:nvPr/>
          </p:nvSpPr>
          <p:spPr>
            <a:xfrm>
              <a:off x="3361514" y="5237557"/>
              <a:ext cx="183682" cy="251609"/>
            </a:xfrm>
            <a:custGeom>
              <a:avLst/>
              <a:gdLst/>
              <a:ahLst/>
              <a:cxnLst/>
              <a:rect l="l" t="t" r="r" b="b"/>
              <a:pathLst>
                <a:path w="2239" h="3067" extrusionOk="0">
                  <a:moveTo>
                    <a:pt x="0" y="0"/>
                  </a:moveTo>
                  <a:lnTo>
                    <a:pt x="0" y="3067"/>
                  </a:lnTo>
                  <a:lnTo>
                    <a:pt x="2239" y="3067"/>
                  </a:lnTo>
                  <a:lnTo>
                    <a:pt x="22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1808;p66">
              <a:extLst>
                <a:ext uri="{FF2B5EF4-FFF2-40B4-BE49-F238E27FC236}">
                  <a16:creationId xmlns:a16="http://schemas.microsoft.com/office/drawing/2014/main" id="{6F0F31A4-4A15-4558-A6DE-4B35C604B8C6}"/>
                </a:ext>
              </a:extLst>
            </p:cNvPr>
            <p:cNvSpPr/>
            <p:nvPr/>
          </p:nvSpPr>
          <p:spPr>
            <a:xfrm>
              <a:off x="3345599" y="5418119"/>
              <a:ext cx="542432" cy="157922"/>
            </a:xfrm>
            <a:custGeom>
              <a:avLst/>
              <a:gdLst/>
              <a:ahLst/>
              <a:cxnLst/>
              <a:rect l="l" t="t" r="r" b="b"/>
              <a:pathLst>
                <a:path w="6612" h="1925" extrusionOk="0">
                  <a:moveTo>
                    <a:pt x="2507" y="1"/>
                  </a:moveTo>
                  <a:cubicBezTo>
                    <a:pt x="2439" y="1"/>
                    <a:pt x="2372" y="21"/>
                    <a:pt x="2314" y="60"/>
                  </a:cubicBezTo>
                  <a:lnTo>
                    <a:pt x="1431" y="648"/>
                  </a:lnTo>
                  <a:lnTo>
                    <a:pt x="447" y="339"/>
                  </a:lnTo>
                  <a:cubicBezTo>
                    <a:pt x="413" y="328"/>
                    <a:pt x="378" y="322"/>
                    <a:pt x="343" y="322"/>
                  </a:cubicBezTo>
                  <a:cubicBezTo>
                    <a:pt x="299" y="322"/>
                    <a:pt x="255" y="331"/>
                    <a:pt x="213" y="349"/>
                  </a:cubicBezTo>
                  <a:cubicBezTo>
                    <a:pt x="85" y="401"/>
                    <a:pt x="0" y="527"/>
                    <a:pt x="0" y="666"/>
                  </a:cubicBezTo>
                  <a:lnTo>
                    <a:pt x="0" y="1925"/>
                  </a:lnTo>
                  <a:lnTo>
                    <a:pt x="6612" y="1925"/>
                  </a:lnTo>
                  <a:cubicBezTo>
                    <a:pt x="6612" y="1925"/>
                    <a:pt x="6605" y="1046"/>
                    <a:pt x="5440" y="1046"/>
                  </a:cubicBezTo>
                  <a:cubicBezTo>
                    <a:pt x="5300" y="1046"/>
                    <a:pt x="5142" y="1059"/>
                    <a:pt x="4966" y="1088"/>
                  </a:cubicBezTo>
                  <a:lnTo>
                    <a:pt x="2650" y="32"/>
                  </a:lnTo>
                  <a:cubicBezTo>
                    <a:pt x="2604" y="11"/>
                    <a:pt x="2555" y="1"/>
                    <a:pt x="250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1809;p66">
              <a:extLst>
                <a:ext uri="{FF2B5EF4-FFF2-40B4-BE49-F238E27FC236}">
                  <a16:creationId xmlns:a16="http://schemas.microsoft.com/office/drawing/2014/main" id="{70B1E5BC-37A8-4082-9B8F-15BFF303491D}"/>
                </a:ext>
              </a:extLst>
            </p:cNvPr>
            <p:cNvSpPr/>
            <p:nvPr/>
          </p:nvSpPr>
          <p:spPr>
            <a:xfrm>
              <a:off x="3345599" y="5575957"/>
              <a:ext cx="133967" cy="34620"/>
            </a:xfrm>
            <a:custGeom>
              <a:avLst/>
              <a:gdLst/>
              <a:ahLst/>
              <a:cxnLst/>
              <a:rect l="l" t="t" r="r" b="b"/>
              <a:pathLst>
                <a:path w="1633" h="422" extrusionOk="0">
                  <a:moveTo>
                    <a:pt x="0" y="1"/>
                  </a:moveTo>
                  <a:lnTo>
                    <a:pt x="0" y="421"/>
                  </a:lnTo>
                  <a:lnTo>
                    <a:pt x="1633" y="421"/>
                  </a:lnTo>
                  <a:lnTo>
                    <a:pt x="163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" name="Google Shape;1810;p66">
              <a:extLst>
                <a:ext uri="{FF2B5EF4-FFF2-40B4-BE49-F238E27FC236}">
                  <a16:creationId xmlns:a16="http://schemas.microsoft.com/office/drawing/2014/main" id="{4B50263F-2A3A-4C9B-B950-E4188C5DA490}"/>
                </a:ext>
              </a:extLst>
            </p:cNvPr>
            <p:cNvSpPr/>
            <p:nvPr/>
          </p:nvSpPr>
          <p:spPr>
            <a:xfrm>
              <a:off x="3479482" y="5575957"/>
              <a:ext cx="408547" cy="34620"/>
            </a:xfrm>
            <a:custGeom>
              <a:avLst/>
              <a:gdLst/>
              <a:ahLst/>
              <a:cxnLst/>
              <a:rect l="l" t="t" r="r" b="b"/>
              <a:pathLst>
                <a:path w="4980" h="422" extrusionOk="0">
                  <a:moveTo>
                    <a:pt x="1" y="1"/>
                  </a:moveTo>
                  <a:lnTo>
                    <a:pt x="866" y="421"/>
                  </a:lnTo>
                  <a:lnTo>
                    <a:pt x="4980" y="421"/>
                  </a:lnTo>
                  <a:lnTo>
                    <a:pt x="4980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" name="Google Shape;1811;p66">
              <a:extLst>
                <a:ext uri="{FF2B5EF4-FFF2-40B4-BE49-F238E27FC236}">
                  <a16:creationId xmlns:a16="http://schemas.microsoft.com/office/drawing/2014/main" id="{0BB03914-789A-4BF1-B396-EF26996ABDBA}"/>
                </a:ext>
              </a:extLst>
            </p:cNvPr>
            <p:cNvSpPr/>
            <p:nvPr/>
          </p:nvSpPr>
          <p:spPr>
            <a:xfrm>
              <a:off x="2811295" y="5237557"/>
              <a:ext cx="215923" cy="251773"/>
            </a:xfrm>
            <a:custGeom>
              <a:avLst/>
              <a:gdLst/>
              <a:ahLst/>
              <a:cxnLst/>
              <a:rect l="l" t="t" r="r" b="b"/>
              <a:pathLst>
                <a:path w="2632" h="3069" extrusionOk="0">
                  <a:moveTo>
                    <a:pt x="392" y="0"/>
                  </a:moveTo>
                  <a:lnTo>
                    <a:pt x="0" y="3068"/>
                  </a:lnTo>
                  <a:lnTo>
                    <a:pt x="2240" y="3068"/>
                  </a:lnTo>
                  <a:lnTo>
                    <a:pt x="26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" name="Google Shape;1812;p66">
              <a:extLst>
                <a:ext uri="{FF2B5EF4-FFF2-40B4-BE49-F238E27FC236}">
                  <a16:creationId xmlns:a16="http://schemas.microsoft.com/office/drawing/2014/main" id="{3B423D87-5C58-48EC-9132-7B2D01EA2EFC}"/>
                </a:ext>
              </a:extLst>
            </p:cNvPr>
            <p:cNvSpPr/>
            <p:nvPr/>
          </p:nvSpPr>
          <p:spPr>
            <a:xfrm>
              <a:off x="2795462" y="5418119"/>
              <a:ext cx="542432" cy="157922"/>
            </a:xfrm>
            <a:custGeom>
              <a:avLst/>
              <a:gdLst/>
              <a:ahLst/>
              <a:cxnLst/>
              <a:rect l="l" t="t" r="r" b="b"/>
              <a:pathLst>
                <a:path w="6612" h="1925" extrusionOk="0">
                  <a:moveTo>
                    <a:pt x="2506" y="1"/>
                  </a:moveTo>
                  <a:cubicBezTo>
                    <a:pt x="2438" y="1"/>
                    <a:pt x="2371" y="21"/>
                    <a:pt x="2314" y="60"/>
                  </a:cubicBezTo>
                  <a:lnTo>
                    <a:pt x="1430" y="648"/>
                  </a:lnTo>
                  <a:lnTo>
                    <a:pt x="447" y="339"/>
                  </a:lnTo>
                  <a:cubicBezTo>
                    <a:pt x="413" y="328"/>
                    <a:pt x="378" y="322"/>
                    <a:pt x="343" y="322"/>
                  </a:cubicBezTo>
                  <a:cubicBezTo>
                    <a:pt x="298" y="322"/>
                    <a:pt x="254" y="331"/>
                    <a:pt x="212" y="349"/>
                  </a:cubicBezTo>
                  <a:cubicBezTo>
                    <a:pt x="84" y="401"/>
                    <a:pt x="1" y="527"/>
                    <a:pt x="1" y="666"/>
                  </a:cubicBezTo>
                  <a:lnTo>
                    <a:pt x="1" y="1925"/>
                  </a:lnTo>
                  <a:lnTo>
                    <a:pt x="6611" y="1925"/>
                  </a:lnTo>
                  <a:cubicBezTo>
                    <a:pt x="6611" y="1925"/>
                    <a:pt x="6604" y="1046"/>
                    <a:pt x="5439" y="1046"/>
                  </a:cubicBezTo>
                  <a:cubicBezTo>
                    <a:pt x="5299" y="1046"/>
                    <a:pt x="5142" y="1059"/>
                    <a:pt x="4965" y="1088"/>
                  </a:cubicBezTo>
                  <a:lnTo>
                    <a:pt x="2650" y="32"/>
                  </a:lnTo>
                  <a:cubicBezTo>
                    <a:pt x="2604" y="11"/>
                    <a:pt x="2555" y="1"/>
                    <a:pt x="25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1813;p66">
              <a:extLst>
                <a:ext uri="{FF2B5EF4-FFF2-40B4-BE49-F238E27FC236}">
                  <a16:creationId xmlns:a16="http://schemas.microsoft.com/office/drawing/2014/main" id="{98FE0B93-4537-4B62-8DFF-997EF5109CB9}"/>
                </a:ext>
              </a:extLst>
            </p:cNvPr>
            <p:cNvSpPr/>
            <p:nvPr/>
          </p:nvSpPr>
          <p:spPr>
            <a:xfrm>
              <a:off x="2795462" y="5575957"/>
              <a:ext cx="134049" cy="34620"/>
            </a:xfrm>
            <a:custGeom>
              <a:avLst/>
              <a:gdLst/>
              <a:ahLst/>
              <a:cxnLst/>
              <a:rect l="l" t="t" r="r" b="b"/>
              <a:pathLst>
                <a:path w="1634" h="422" extrusionOk="0">
                  <a:moveTo>
                    <a:pt x="1" y="1"/>
                  </a:moveTo>
                  <a:lnTo>
                    <a:pt x="1" y="421"/>
                  </a:lnTo>
                  <a:lnTo>
                    <a:pt x="1633" y="421"/>
                  </a:lnTo>
                  <a:lnTo>
                    <a:pt x="163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" name="Google Shape;1814;p66">
              <a:extLst>
                <a:ext uri="{FF2B5EF4-FFF2-40B4-BE49-F238E27FC236}">
                  <a16:creationId xmlns:a16="http://schemas.microsoft.com/office/drawing/2014/main" id="{9D4B60E2-0FE0-430F-A115-44A98088CBC3}"/>
                </a:ext>
              </a:extLst>
            </p:cNvPr>
            <p:cNvSpPr/>
            <p:nvPr/>
          </p:nvSpPr>
          <p:spPr>
            <a:xfrm>
              <a:off x="2929428" y="5575957"/>
              <a:ext cx="408465" cy="34620"/>
            </a:xfrm>
            <a:custGeom>
              <a:avLst/>
              <a:gdLst/>
              <a:ahLst/>
              <a:cxnLst/>
              <a:rect l="l" t="t" r="r" b="b"/>
              <a:pathLst>
                <a:path w="4979" h="422" extrusionOk="0">
                  <a:moveTo>
                    <a:pt x="0" y="1"/>
                  </a:moveTo>
                  <a:lnTo>
                    <a:pt x="865" y="421"/>
                  </a:lnTo>
                  <a:lnTo>
                    <a:pt x="4978" y="421"/>
                  </a:lnTo>
                  <a:lnTo>
                    <a:pt x="4978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" name="Google Shape;1815;p66">
              <a:extLst>
                <a:ext uri="{FF2B5EF4-FFF2-40B4-BE49-F238E27FC236}">
                  <a16:creationId xmlns:a16="http://schemas.microsoft.com/office/drawing/2014/main" id="{3CB1A07A-F1A3-4971-975E-FAC0EC8C5672}"/>
                </a:ext>
              </a:extLst>
            </p:cNvPr>
            <p:cNvSpPr/>
            <p:nvPr/>
          </p:nvSpPr>
          <p:spPr>
            <a:xfrm>
              <a:off x="2774051" y="2905347"/>
              <a:ext cx="821359" cy="2438565"/>
            </a:xfrm>
            <a:custGeom>
              <a:avLst/>
              <a:gdLst/>
              <a:ahLst/>
              <a:cxnLst/>
              <a:rect l="l" t="t" r="r" b="b"/>
              <a:pathLst>
                <a:path w="10012" h="29725" extrusionOk="0">
                  <a:moveTo>
                    <a:pt x="9480" y="0"/>
                  </a:moveTo>
                  <a:lnTo>
                    <a:pt x="5371" y="392"/>
                  </a:lnTo>
                  <a:lnTo>
                    <a:pt x="2077" y="793"/>
                  </a:lnTo>
                  <a:lnTo>
                    <a:pt x="0" y="29631"/>
                  </a:lnTo>
                  <a:lnTo>
                    <a:pt x="3522" y="29725"/>
                  </a:lnTo>
                  <a:lnTo>
                    <a:pt x="6079" y="7278"/>
                  </a:lnTo>
                  <a:lnTo>
                    <a:pt x="6473" y="29725"/>
                  </a:lnTo>
                  <a:lnTo>
                    <a:pt x="9953" y="29725"/>
                  </a:lnTo>
                  <a:lnTo>
                    <a:pt x="10012" y="8243"/>
                  </a:lnTo>
                  <a:cubicBezTo>
                    <a:pt x="10001" y="6887"/>
                    <a:pt x="9867" y="5377"/>
                    <a:pt x="9839" y="4534"/>
                  </a:cubicBezTo>
                  <a:cubicBezTo>
                    <a:pt x="9701" y="431"/>
                    <a:pt x="9480" y="0"/>
                    <a:pt x="9480" y="0"/>
                  </a:cubicBezTo>
                  <a:close/>
                </a:path>
              </a:pathLst>
            </a:custGeom>
            <a:solidFill>
              <a:srgbClr val="63100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1816;p66">
              <a:extLst>
                <a:ext uri="{FF2B5EF4-FFF2-40B4-BE49-F238E27FC236}">
                  <a16:creationId xmlns:a16="http://schemas.microsoft.com/office/drawing/2014/main" id="{D8E39D58-65DC-49E4-AF63-AFD78FB42574}"/>
                </a:ext>
              </a:extLst>
            </p:cNvPr>
            <p:cNvSpPr/>
            <p:nvPr/>
          </p:nvSpPr>
          <p:spPr>
            <a:xfrm>
              <a:off x="3269879" y="3438091"/>
              <a:ext cx="149226" cy="66861"/>
            </a:xfrm>
            <a:custGeom>
              <a:avLst/>
              <a:gdLst/>
              <a:ahLst/>
              <a:cxnLst/>
              <a:rect l="l" t="t" r="r" b="b"/>
              <a:pathLst>
                <a:path w="1819" h="815" extrusionOk="0">
                  <a:moveTo>
                    <a:pt x="1783" y="1"/>
                  </a:moveTo>
                  <a:cubicBezTo>
                    <a:pt x="1780" y="1"/>
                    <a:pt x="1776" y="1"/>
                    <a:pt x="1773" y="3"/>
                  </a:cubicBezTo>
                  <a:lnTo>
                    <a:pt x="22" y="756"/>
                  </a:lnTo>
                  <a:cubicBezTo>
                    <a:pt x="7" y="764"/>
                    <a:pt x="0" y="781"/>
                    <a:pt x="7" y="796"/>
                  </a:cubicBezTo>
                  <a:cubicBezTo>
                    <a:pt x="12" y="807"/>
                    <a:pt x="24" y="815"/>
                    <a:pt x="34" y="815"/>
                  </a:cubicBezTo>
                  <a:cubicBezTo>
                    <a:pt x="38" y="815"/>
                    <a:pt x="43" y="813"/>
                    <a:pt x="47" y="812"/>
                  </a:cubicBezTo>
                  <a:lnTo>
                    <a:pt x="1796" y="58"/>
                  </a:lnTo>
                  <a:cubicBezTo>
                    <a:pt x="1811" y="52"/>
                    <a:pt x="1818" y="35"/>
                    <a:pt x="1812" y="19"/>
                  </a:cubicBezTo>
                  <a:cubicBezTo>
                    <a:pt x="1807" y="8"/>
                    <a:pt x="1795" y="1"/>
                    <a:pt x="1783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1817;p66">
              <a:extLst>
                <a:ext uri="{FF2B5EF4-FFF2-40B4-BE49-F238E27FC236}">
                  <a16:creationId xmlns:a16="http://schemas.microsoft.com/office/drawing/2014/main" id="{8DD7B834-2E46-4943-8193-FEE5A942244B}"/>
                </a:ext>
              </a:extLst>
            </p:cNvPr>
            <p:cNvSpPr/>
            <p:nvPr/>
          </p:nvSpPr>
          <p:spPr>
            <a:xfrm>
              <a:off x="3522716" y="2905675"/>
              <a:ext cx="376962" cy="705769"/>
            </a:xfrm>
            <a:custGeom>
              <a:avLst/>
              <a:gdLst/>
              <a:ahLst/>
              <a:cxnLst/>
              <a:rect l="l" t="t" r="r" b="b"/>
              <a:pathLst>
                <a:path w="4595" h="8603" extrusionOk="0">
                  <a:moveTo>
                    <a:pt x="1278" y="0"/>
                  </a:moveTo>
                  <a:cubicBezTo>
                    <a:pt x="1081" y="0"/>
                    <a:pt x="893" y="30"/>
                    <a:pt x="751" y="87"/>
                  </a:cubicBezTo>
                  <a:cubicBezTo>
                    <a:pt x="309" y="264"/>
                    <a:pt x="1" y="877"/>
                    <a:pt x="177" y="1319"/>
                  </a:cubicBezTo>
                  <a:lnTo>
                    <a:pt x="3529" y="8603"/>
                  </a:lnTo>
                  <a:lnTo>
                    <a:pt x="4595" y="8530"/>
                  </a:lnTo>
                  <a:cubicBezTo>
                    <a:pt x="3301" y="3558"/>
                    <a:pt x="3304" y="3565"/>
                    <a:pt x="2353" y="499"/>
                  </a:cubicBezTo>
                  <a:cubicBezTo>
                    <a:pt x="2248" y="160"/>
                    <a:pt x="1737" y="0"/>
                    <a:pt x="1278" y="0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1818;p66">
              <a:extLst>
                <a:ext uri="{FF2B5EF4-FFF2-40B4-BE49-F238E27FC236}">
                  <a16:creationId xmlns:a16="http://schemas.microsoft.com/office/drawing/2014/main" id="{BA67C1A4-2B54-4C6E-B4C8-0295E4F2ADC6}"/>
                </a:ext>
              </a:extLst>
            </p:cNvPr>
            <p:cNvSpPr/>
            <p:nvPr/>
          </p:nvSpPr>
          <p:spPr>
            <a:xfrm>
              <a:off x="3781459" y="3529561"/>
              <a:ext cx="181467" cy="413633"/>
            </a:xfrm>
            <a:custGeom>
              <a:avLst/>
              <a:gdLst/>
              <a:ahLst/>
              <a:cxnLst/>
              <a:rect l="l" t="t" r="r" b="b"/>
              <a:pathLst>
                <a:path w="2212" h="5042" extrusionOk="0">
                  <a:moveTo>
                    <a:pt x="1090" y="1"/>
                  </a:moveTo>
                  <a:lnTo>
                    <a:pt x="281" y="345"/>
                  </a:lnTo>
                  <a:cubicBezTo>
                    <a:pt x="281" y="345"/>
                    <a:pt x="1" y="1335"/>
                    <a:pt x="471" y="2233"/>
                  </a:cubicBezTo>
                  <a:lnTo>
                    <a:pt x="375" y="3222"/>
                  </a:lnTo>
                  <a:cubicBezTo>
                    <a:pt x="359" y="3375"/>
                    <a:pt x="459" y="3512"/>
                    <a:pt x="610" y="3544"/>
                  </a:cubicBezTo>
                  <a:cubicBezTo>
                    <a:pt x="631" y="3549"/>
                    <a:pt x="652" y="3551"/>
                    <a:pt x="673" y="3551"/>
                  </a:cubicBezTo>
                  <a:cubicBezTo>
                    <a:pt x="812" y="3551"/>
                    <a:pt x="942" y="3456"/>
                    <a:pt x="981" y="3315"/>
                  </a:cubicBezTo>
                  <a:lnTo>
                    <a:pt x="1140" y="2737"/>
                  </a:lnTo>
                  <a:lnTo>
                    <a:pt x="1197" y="2936"/>
                  </a:lnTo>
                  <a:cubicBezTo>
                    <a:pt x="1286" y="3251"/>
                    <a:pt x="1264" y="3590"/>
                    <a:pt x="1135" y="3898"/>
                  </a:cubicBezTo>
                  <a:lnTo>
                    <a:pt x="770" y="4774"/>
                  </a:lnTo>
                  <a:cubicBezTo>
                    <a:pt x="729" y="4873"/>
                    <a:pt x="614" y="4856"/>
                    <a:pt x="681" y="4938"/>
                  </a:cubicBezTo>
                  <a:cubicBezTo>
                    <a:pt x="738" y="5007"/>
                    <a:pt x="820" y="5041"/>
                    <a:pt x="902" y="5041"/>
                  </a:cubicBezTo>
                  <a:cubicBezTo>
                    <a:pt x="1004" y="5041"/>
                    <a:pt x="1108" y="4988"/>
                    <a:pt x="1166" y="4886"/>
                  </a:cubicBezTo>
                  <a:lnTo>
                    <a:pt x="1921" y="3926"/>
                  </a:lnTo>
                  <a:cubicBezTo>
                    <a:pt x="2162" y="3502"/>
                    <a:pt x="2212" y="3001"/>
                    <a:pt x="2057" y="2552"/>
                  </a:cubicBezTo>
                  <a:lnTo>
                    <a:pt x="1090" y="1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1819;p66">
              <a:extLst>
                <a:ext uri="{FF2B5EF4-FFF2-40B4-BE49-F238E27FC236}">
                  <a16:creationId xmlns:a16="http://schemas.microsoft.com/office/drawing/2014/main" id="{FEF75E89-FCA9-425F-A170-AE0BE029CDED}"/>
                </a:ext>
              </a:extLst>
            </p:cNvPr>
            <p:cNvSpPr/>
            <p:nvPr/>
          </p:nvSpPr>
          <p:spPr>
            <a:xfrm>
              <a:off x="3482600" y="2187939"/>
              <a:ext cx="424626" cy="1370929"/>
            </a:xfrm>
            <a:custGeom>
              <a:avLst/>
              <a:gdLst/>
              <a:ahLst/>
              <a:cxnLst/>
              <a:rect l="l" t="t" r="r" b="b"/>
              <a:pathLst>
                <a:path w="5176" h="16711" extrusionOk="0">
                  <a:moveTo>
                    <a:pt x="187" y="0"/>
                  </a:moveTo>
                  <a:lnTo>
                    <a:pt x="1" y="6047"/>
                  </a:lnTo>
                  <a:lnTo>
                    <a:pt x="672" y="5677"/>
                  </a:lnTo>
                  <a:lnTo>
                    <a:pt x="1150" y="11983"/>
                  </a:lnTo>
                  <a:lnTo>
                    <a:pt x="3184" y="16711"/>
                  </a:lnTo>
                  <a:lnTo>
                    <a:pt x="5176" y="15881"/>
                  </a:lnTo>
                  <a:lnTo>
                    <a:pt x="3105" y="9137"/>
                  </a:lnTo>
                  <a:lnTo>
                    <a:pt x="2814" y="4500"/>
                  </a:lnTo>
                  <a:cubicBezTo>
                    <a:pt x="2404" y="948"/>
                    <a:pt x="187" y="0"/>
                    <a:pt x="187" y="0"/>
                  </a:cubicBezTo>
                  <a:close/>
                </a:path>
              </a:pathLst>
            </a:custGeom>
            <a:solidFill>
              <a:srgbClr val="FF926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" name="Google Shape;1820;p66">
              <a:extLst>
                <a:ext uri="{FF2B5EF4-FFF2-40B4-BE49-F238E27FC236}">
                  <a16:creationId xmlns:a16="http://schemas.microsoft.com/office/drawing/2014/main" id="{9AA555F3-446B-4108-9C15-F819DF393E93}"/>
                </a:ext>
              </a:extLst>
            </p:cNvPr>
            <p:cNvSpPr/>
            <p:nvPr/>
          </p:nvSpPr>
          <p:spPr>
            <a:xfrm>
              <a:off x="2875038" y="2114927"/>
              <a:ext cx="732349" cy="1030719"/>
            </a:xfrm>
            <a:custGeom>
              <a:avLst/>
              <a:gdLst/>
              <a:ahLst/>
              <a:cxnLst/>
              <a:rect l="l" t="t" r="r" b="b"/>
              <a:pathLst>
                <a:path w="8927" h="12564" extrusionOk="0">
                  <a:moveTo>
                    <a:pt x="4558" y="1"/>
                  </a:moveTo>
                  <a:lnTo>
                    <a:pt x="4101" y="39"/>
                  </a:lnTo>
                  <a:cubicBezTo>
                    <a:pt x="3157" y="119"/>
                    <a:pt x="2227" y="322"/>
                    <a:pt x="1347" y="667"/>
                  </a:cubicBezTo>
                  <a:cubicBezTo>
                    <a:pt x="1098" y="763"/>
                    <a:pt x="852" y="870"/>
                    <a:pt x="628" y="986"/>
                  </a:cubicBezTo>
                  <a:cubicBezTo>
                    <a:pt x="0" y="1316"/>
                    <a:pt x="187" y="2026"/>
                    <a:pt x="266" y="2752"/>
                  </a:cubicBezTo>
                  <a:lnTo>
                    <a:pt x="635" y="12563"/>
                  </a:lnTo>
                  <a:lnTo>
                    <a:pt x="8307" y="12376"/>
                  </a:lnTo>
                  <a:cubicBezTo>
                    <a:pt x="8655" y="12369"/>
                    <a:pt x="8927" y="12074"/>
                    <a:pt x="8908" y="11726"/>
                  </a:cubicBezTo>
                  <a:lnTo>
                    <a:pt x="8604" y="3859"/>
                  </a:lnTo>
                  <a:cubicBezTo>
                    <a:pt x="8576" y="2477"/>
                    <a:pt x="8337" y="1134"/>
                    <a:pt x="7411" y="808"/>
                  </a:cubicBezTo>
                  <a:cubicBezTo>
                    <a:pt x="6374" y="443"/>
                    <a:pt x="5110" y="33"/>
                    <a:pt x="4558" y="1"/>
                  </a:cubicBezTo>
                  <a:close/>
                </a:path>
              </a:pathLst>
            </a:custGeom>
            <a:solidFill>
              <a:srgbClr val="63100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" name="Google Shape;1821;p66">
              <a:extLst>
                <a:ext uri="{FF2B5EF4-FFF2-40B4-BE49-F238E27FC236}">
                  <a16:creationId xmlns:a16="http://schemas.microsoft.com/office/drawing/2014/main" id="{ADD9FE10-370D-43E9-B103-7E962EC00F50}"/>
                </a:ext>
              </a:extLst>
            </p:cNvPr>
            <p:cNvSpPr/>
            <p:nvPr/>
          </p:nvSpPr>
          <p:spPr>
            <a:xfrm>
              <a:off x="3073074" y="2114927"/>
              <a:ext cx="371794" cy="370153"/>
            </a:xfrm>
            <a:custGeom>
              <a:avLst/>
              <a:gdLst/>
              <a:ahLst/>
              <a:cxnLst/>
              <a:rect l="l" t="t" r="r" b="b"/>
              <a:pathLst>
                <a:path w="4532" h="4512" extrusionOk="0">
                  <a:moveTo>
                    <a:pt x="2144" y="1"/>
                  </a:moveTo>
                  <a:cubicBezTo>
                    <a:pt x="2144" y="1"/>
                    <a:pt x="873" y="55"/>
                    <a:pt x="0" y="323"/>
                  </a:cubicBezTo>
                  <a:lnTo>
                    <a:pt x="3182" y="4511"/>
                  </a:lnTo>
                  <a:lnTo>
                    <a:pt x="4531" y="646"/>
                  </a:lnTo>
                  <a:cubicBezTo>
                    <a:pt x="4531" y="646"/>
                    <a:pt x="3074" y="75"/>
                    <a:pt x="21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" name="Google Shape;1822;p66">
              <a:extLst>
                <a:ext uri="{FF2B5EF4-FFF2-40B4-BE49-F238E27FC236}">
                  <a16:creationId xmlns:a16="http://schemas.microsoft.com/office/drawing/2014/main" id="{A0D2D0E6-FAB2-4694-85F8-F11A2C9DD601}"/>
                </a:ext>
              </a:extLst>
            </p:cNvPr>
            <p:cNvSpPr/>
            <p:nvPr/>
          </p:nvSpPr>
          <p:spPr>
            <a:xfrm>
              <a:off x="3246171" y="2174239"/>
              <a:ext cx="112391" cy="111817"/>
            </a:xfrm>
            <a:custGeom>
              <a:avLst/>
              <a:gdLst/>
              <a:ahLst/>
              <a:cxnLst/>
              <a:rect l="l" t="t" r="r" b="b"/>
              <a:pathLst>
                <a:path w="1370" h="1363" extrusionOk="0">
                  <a:moveTo>
                    <a:pt x="643" y="1"/>
                  </a:moveTo>
                  <a:lnTo>
                    <a:pt x="0" y="810"/>
                  </a:lnTo>
                  <a:lnTo>
                    <a:pt x="764" y="1363"/>
                  </a:lnTo>
                  <a:lnTo>
                    <a:pt x="1370" y="719"/>
                  </a:lnTo>
                  <a:lnTo>
                    <a:pt x="643" y="1"/>
                  </a:lnTo>
                  <a:close/>
                </a:path>
              </a:pathLst>
            </a:custGeom>
            <a:solidFill>
              <a:srgbClr val="F1324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" name="Google Shape;1823;p66">
              <a:extLst>
                <a:ext uri="{FF2B5EF4-FFF2-40B4-BE49-F238E27FC236}">
                  <a16:creationId xmlns:a16="http://schemas.microsoft.com/office/drawing/2014/main" id="{414EBBF6-9BBD-4869-8B43-E75E0EBECD0F}"/>
                </a:ext>
              </a:extLst>
            </p:cNvPr>
            <p:cNvSpPr/>
            <p:nvPr/>
          </p:nvSpPr>
          <p:spPr>
            <a:xfrm>
              <a:off x="3263973" y="2257752"/>
              <a:ext cx="94589" cy="227326"/>
            </a:xfrm>
            <a:custGeom>
              <a:avLst/>
              <a:gdLst/>
              <a:ahLst/>
              <a:cxnLst/>
              <a:rect l="l" t="t" r="r" b="b"/>
              <a:pathLst>
                <a:path w="1153" h="2771" extrusionOk="0">
                  <a:moveTo>
                    <a:pt x="385" y="0"/>
                  </a:moveTo>
                  <a:lnTo>
                    <a:pt x="1" y="1646"/>
                  </a:lnTo>
                  <a:lnTo>
                    <a:pt x="855" y="2770"/>
                  </a:lnTo>
                  <a:lnTo>
                    <a:pt x="1153" y="1916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F1324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" name="Google Shape;1824;p66">
              <a:extLst>
                <a:ext uri="{FF2B5EF4-FFF2-40B4-BE49-F238E27FC236}">
                  <a16:creationId xmlns:a16="http://schemas.microsoft.com/office/drawing/2014/main" id="{CFB9DD37-764A-4C1F-84FA-BB1FB8CDC440}"/>
                </a:ext>
              </a:extLst>
            </p:cNvPr>
            <p:cNvSpPr/>
            <p:nvPr/>
          </p:nvSpPr>
          <p:spPr>
            <a:xfrm>
              <a:off x="2341472" y="2183673"/>
              <a:ext cx="689607" cy="760242"/>
            </a:xfrm>
            <a:custGeom>
              <a:avLst/>
              <a:gdLst/>
              <a:ahLst/>
              <a:cxnLst/>
              <a:rect l="l" t="t" r="r" b="b"/>
              <a:pathLst>
                <a:path w="8406" h="9267" extrusionOk="0">
                  <a:moveTo>
                    <a:pt x="7417" y="1"/>
                  </a:moveTo>
                  <a:lnTo>
                    <a:pt x="7417" y="1"/>
                  </a:lnTo>
                  <a:cubicBezTo>
                    <a:pt x="7417" y="1"/>
                    <a:pt x="5047" y="382"/>
                    <a:pt x="0" y="7233"/>
                  </a:cubicBezTo>
                  <a:lnTo>
                    <a:pt x="2601" y="9266"/>
                  </a:lnTo>
                  <a:lnTo>
                    <a:pt x="6769" y="4440"/>
                  </a:lnTo>
                  <a:cubicBezTo>
                    <a:pt x="8405" y="2305"/>
                    <a:pt x="7417" y="1"/>
                    <a:pt x="7417" y="1"/>
                  </a:cubicBezTo>
                  <a:close/>
                </a:path>
              </a:pathLst>
            </a:custGeom>
            <a:solidFill>
              <a:srgbClr val="FF926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" name="Google Shape;1825;p66">
              <a:extLst>
                <a:ext uri="{FF2B5EF4-FFF2-40B4-BE49-F238E27FC236}">
                  <a16:creationId xmlns:a16="http://schemas.microsoft.com/office/drawing/2014/main" id="{5E381AE7-5136-4474-9CB7-9D108785A2E6}"/>
                </a:ext>
              </a:extLst>
            </p:cNvPr>
            <p:cNvSpPr/>
            <p:nvPr/>
          </p:nvSpPr>
          <p:spPr>
            <a:xfrm>
              <a:off x="2800877" y="2372767"/>
              <a:ext cx="486400" cy="279994"/>
            </a:xfrm>
            <a:custGeom>
              <a:avLst/>
              <a:gdLst/>
              <a:ahLst/>
              <a:cxnLst/>
              <a:rect l="l" t="t" r="r" b="b"/>
              <a:pathLst>
                <a:path w="5929" h="3413" extrusionOk="0">
                  <a:moveTo>
                    <a:pt x="298" y="0"/>
                  </a:moveTo>
                  <a:lnTo>
                    <a:pt x="0" y="1367"/>
                  </a:lnTo>
                  <a:lnTo>
                    <a:pt x="5459" y="3413"/>
                  </a:lnTo>
                  <a:lnTo>
                    <a:pt x="5929" y="2047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80A5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" name="Google Shape;1826;p66">
              <a:extLst>
                <a:ext uri="{FF2B5EF4-FFF2-40B4-BE49-F238E27FC236}">
                  <a16:creationId xmlns:a16="http://schemas.microsoft.com/office/drawing/2014/main" id="{0DBE137A-E6D6-4FAE-A46F-7CCE1A98B06F}"/>
                </a:ext>
              </a:extLst>
            </p:cNvPr>
            <p:cNvSpPr/>
            <p:nvPr/>
          </p:nvSpPr>
          <p:spPr>
            <a:xfrm>
              <a:off x="2812608" y="2394670"/>
              <a:ext cx="451452" cy="209114"/>
            </a:xfrm>
            <a:custGeom>
              <a:avLst/>
              <a:gdLst/>
              <a:ahLst/>
              <a:cxnLst/>
              <a:rect l="l" t="t" r="r" b="b"/>
              <a:pathLst>
                <a:path w="5503" h="2549" extrusionOk="0">
                  <a:moveTo>
                    <a:pt x="190" y="0"/>
                  </a:moveTo>
                  <a:lnTo>
                    <a:pt x="0" y="681"/>
                  </a:lnTo>
                  <a:lnTo>
                    <a:pt x="5294" y="2548"/>
                  </a:lnTo>
                  <a:lnTo>
                    <a:pt x="5503" y="1886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8" name="Google Shape;1827;p66">
              <a:extLst>
                <a:ext uri="{FF2B5EF4-FFF2-40B4-BE49-F238E27FC236}">
                  <a16:creationId xmlns:a16="http://schemas.microsoft.com/office/drawing/2014/main" id="{AF93DCA1-59FC-4192-886C-9FF5850BF115}"/>
                </a:ext>
              </a:extLst>
            </p:cNvPr>
            <p:cNvSpPr/>
            <p:nvPr/>
          </p:nvSpPr>
          <p:spPr>
            <a:xfrm>
              <a:off x="2608009" y="2424860"/>
              <a:ext cx="691494" cy="802655"/>
            </a:xfrm>
            <a:custGeom>
              <a:avLst/>
              <a:gdLst/>
              <a:ahLst/>
              <a:cxnLst/>
              <a:rect l="l" t="t" r="r" b="b"/>
              <a:pathLst>
                <a:path w="8429" h="9784" extrusionOk="0">
                  <a:moveTo>
                    <a:pt x="2732" y="0"/>
                  </a:moveTo>
                  <a:lnTo>
                    <a:pt x="0" y="7846"/>
                  </a:lnTo>
                  <a:lnTo>
                    <a:pt x="5627" y="9784"/>
                  </a:lnTo>
                  <a:lnTo>
                    <a:pt x="8429" y="2026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F1324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9" name="Google Shape;1828;p66">
              <a:extLst>
                <a:ext uri="{FF2B5EF4-FFF2-40B4-BE49-F238E27FC236}">
                  <a16:creationId xmlns:a16="http://schemas.microsoft.com/office/drawing/2014/main" id="{421027A3-D968-47AC-A451-732FA5FB729C}"/>
                </a:ext>
              </a:extLst>
            </p:cNvPr>
            <p:cNvSpPr/>
            <p:nvPr/>
          </p:nvSpPr>
          <p:spPr>
            <a:xfrm>
              <a:off x="2600297" y="2372767"/>
              <a:ext cx="231920" cy="695842"/>
            </a:xfrm>
            <a:custGeom>
              <a:avLst/>
              <a:gdLst/>
              <a:ahLst/>
              <a:cxnLst/>
              <a:rect l="l" t="t" r="r" b="b"/>
              <a:pathLst>
                <a:path w="2827" h="8482" extrusionOk="0">
                  <a:moveTo>
                    <a:pt x="2743" y="0"/>
                  </a:moveTo>
                  <a:lnTo>
                    <a:pt x="1" y="7809"/>
                  </a:lnTo>
                  <a:lnTo>
                    <a:pt x="94" y="8481"/>
                  </a:lnTo>
                  <a:lnTo>
                    <a:pt x="2826" y="635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F1324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0" name="Google Shape;1829;p66">
              <a:extLst>
                <a:ext uri="{FF2B5EF4-FFF2-40B4-BE49-F238E27FC236}">
                  <a16:creationId xmlns:a16="http://schemas.microsoft.com/office/drawing/2014/main" id="{09BD808A-0D67-492E-A04D-2361949A7936}"/>
                </a:ext>
              </a:extLst>
            </p:cNvPr>
            <p:cNvSpPr/>
            <p:nvPr/>
          </p:nvSpPr>
          <p:spPr>
            <a:xfrm>
              <a:off x="2839352" y="2591394"/>
              <a:ext cx="319454" cy="181385"/>
            </a:xfrm>
            <a:custGeom>
              <a:avLst/>
              <a:gdLst/>
              <a:ahLst/>
              <a:cxnLst/>
              <a:rect l="l" t="t" r="r" b="b"/>
              <a:pathLst>
                <a:path w="3894" h="2211" extrusionOk="0">
                  <a:moveTo>
                    <a:pt x="323" y="0"/>
                  </a:moveTo>
                  <a:lnTo>
                    <a:pt x="0" y="943"/>
                  </a:lnTo>
                  <a:lnTo>
                    <a:pt x="3570" y="2211"/>
                  </a:lnTo>
                  <a:lnTo>
                    <a:pt x="3893" y="1269"/>
                  </a:lnTo>
                  <a:lnTo>
                    <a:pt x="3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1" name="Google Shape;1830;p66">
              <a:extLst>
                <a:ext uri="{FF2B5EF4-FFF2-40B4-BE49-F238E27FC236}">
                  <a16:creationId xmlns:a16="http://schemas.microsoft.com/office/drawing/2014/main" id="{EA9A58EC-B525-4B34-BB8B-24337EBB7E43}"/>
                </a:ext>
              </a:extLst>
            </p:cNvPr>
            <p:cNvSpPr/>
            <p:nvPr/>
          </p:nvSpPr>
          <p:spPr>
            <a:xfrm>
              <a:off x="2648125" y="2827494"/>
              <a:ext cx="364164" cy="250543"/>
            </a:xfrm>
            <a:custGeom>
              <a:avLst/>
              <a:gdLst/>
              <a:ahLst/>
              <a:cxnLst/>
              <a:rect l="l" t="t" r="r" b="b"/>
              <a:pathLst>
                <a:path w="4439" h="3054" extrusionOk="0">
                  <a:moveTo>
                    <a:pt x="298" y="0"/>
                  </a:moveTo>
                  <a:lnTo>
                    <a:pt x="1" y="2262"/>
                  </a:lnTo>
                  <a:lnTo>
                    <a:pt x="4232" y="3054"/>
                  </a:lnTo>
                  <a:lnTo>
                    <a:pt x="4438" y="1503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2" name="Google Shape;1831;p66">
              <a:extLst>
                <a:ext uri="{FF2B5EF4-FFF2-40B4-BE49-F238E27FC236}">
                  <a16:creationId xmlns:a16="http://schemas.microsoft.com/office/drawing/2014/main" id="{7FF0792D-5D7C-43A4-BC2D-DDFD87B89986}"/>
                </a:ext>
              </a:extLst>
            </p:cNvPr>
            <p:cNvSpPr/>
            <p:nvPr/>
          </p:nvSpPr>
          <p:spPr>
            <a:xfrm>
              <a:off x="2995303" y="2920359"/>
              <a:ext cx="239878" cy="217153"/>
            </a:xfrm>
            <a:custGeom>
              <a:avLst/>
              <a:gdLst/>
              <a:ahLst/>
              <a:cxnLst/>
              <a:rect l="l" t="t" r="r" b="b"/>
              <a:pathLst>
                <a:path w="2924" h="2647" extrusionOk="0">
                  <a:moveTo>
                    <a:pt x="2093" y="0"/>
                  </a:moveTo>
                  <a:cubicBezTo>
                    <a:pt x="1301" y="0"/>
                    <a:pt x="206" y="371"/>
                    <a:pt x="206" y="371"/>
                  </a:cubicBezTo>
                  <a:lnTo>
                    <a:pt x="0" y="1922"/>
                  </a:lnTo>
                  <a:cubicBezTo>
                    <a:pt x="759" y="2443"/>
                    <a:pt x="1322" y="2646"/>
                    <a:pt x="1739" y="2646"/>
                  </a:cubicBezTo>
                  <a:cubicBezTo>
                    <a:pt x="2855" y="2646"/>
                    <a:pt x="2923" y="1190"/>
                    <a:pt x="2892" y="467"/>
                  </a:cubicBezTo>
                  <a:cubicBezTo>
                    <a:pt x="2876" y="114"/>
                    <a:pt x="2531" y="0"/>
                    <a:pt x="2093" y="0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1832;p66">
              <a:extLst>
                <a:ext uri="{FF2B5EF4-FFF2-40B4-BE49-F238E27FC236}">
                  <a16:creationId xmlns:a16="http://schemas.microsoft.com/office/drawing/2014/main" id="{92099D63-1F43-4B9D-9081-C878C824317D}"/>
                </a:ext>
              </a:extLst>
            </p:cNvPr>
            <p:cNvSpPr/>
            <p:nvPr/>
          </p:nvSpPr>
          <p:spPr>
            <a:xfrm>
              <a:off x="3006296" y="2858258"/>
              <a:ext cx="165634" cy="102711"/>
            </a:xfrm>
            <a:custGeom>
              <a:avLst/>
              <a:gdLst/>
              <a:ahLst/>
              <a:cxnLst/>
              <a:rect l="l" t="t" r="r" b="b"/>
              <a:pathLst>
                <a:path w="2019" h="1252" extrusionOk="0">
                  <a:moveTo>
                    <a:pt x="1685" y="0"/>
                  </a:moveTo>
                  <a:cubicBezTo>
                    <a:pt x="1648" y="0"/>
                    <a:pt x="1611" y="7"/>
                    <a:pt x="1575" y="21"/>
                  </a:cubicBezTo>
                  <a:lnTo>
                    <a:pt x="1032" y="231"/>
                  </a:lnTo>
                  <a:cubicBezTo>
                    <a:pt x="740" y="345"/>
                    <a:pt x="488" y="545"/>
                    <a:pt x="309" y="804"/>
                  </a:cubicBezTo>
                  <a:lnTo>
                    <a:pt x="1" y="1252"/>
                  </a:lnTo>
                  <a:lnTo>
                    <a:pt x="1157" y="1179"/>
                  </a:lnTo>
                  <a:lnTo>
                    <a:pt x="1886" y="526"/>
                  </a:lnTo>
                  <a:cubicBezTo>
                    <a:pt x="1998" y="425"/>
                    <a:pt x="2019" y="255"/>
                    <a:pt x="1933" y="129"/>
                  </a:cubicBezTo>
                  <a:cubicBezTo>
                    <a:pt x="1874" y="47"/>
                    <a:pt x="1781" y="0"/>
                    <a:pt x="1685" y="0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4" name="Google Shape;1833;p66">
              <a:extLst>
                <a:ext uri="{FF2B5EF4-FFF2-40B4-BE49-F238E27FC236}">
                  <a16:creationId xmlns:a16="http://schemas.microsoft.com/office/drawing/2014/main" id="{EFDABFBC-1E5B-4263-89DC-8A702D817481}"/>
                </a:ext>
              </a:extLst>
            </p:cNvPr>
            <p:cNvSpPr/>
            <p:nvPr/>
          </p:nvSpPr>
          <p:spPr>
            <a:xfrm>
              <a:off x="2294876" y="2727246"/>
              <a:ext cx="646866" cy="378603"/>
            </a:xfrm>
            <a:custGeom>
              <a:avLst/>
              <a:gdLst/>
              <a:ahLst/>
              <a:cxnLst/>
              <a:rect l="l" t="t" r="r" b="b"/>
              <a:pathLst>
                <a:path w="7885" h="4615" extrusionOk="0">
                  <a:moveTo>
                    <a:pt x="1856" y="0"/>
                  </a:moveTo>
                  <a:cubicBezTo>
                    <a:pt x="1256" y="0"/>
                    <a:pt x="682" y="340"/>
                    <a:pt x="412" y="918"/>
                  </a:cubicBezTo>
                  <a:cubicBezTo>
                    <a:pt x="0" y="1799"/>
                    <a:pt x="466" y="2839"/>
                    <a:pt x="1396" y="3119"/>
                  </a:cubicBezTo>
                  <a:lnTo>
                    <a:pt x="7388" y="4614"/>
                  </a:lnTo>
                  <a:lnTo>
                    <a:pt x="7884" y="1884"/>
                  </a:lnTo>
                  <a:lnTo>
                    <a:pt x="2516" y="145"/>
                  </a:lnTo>
                  <a:cubicBezTo>
                    <a:pt x="2302" y="46"/>
                    <a:pt x="2077" y="0"/>
                    <a:pt x="1856" y="0"/>
                  </a:cubicBezTo>
                  <a:close/>
                </a:path>
              </a:pathLst>
            </a:custGeom>
            <a:solidFill>
              <a:srgbClr val="FF926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1834;p66">
              <a:extLst>
                <a:ext uri="{FF2B5EF4-FFF2-40B4-BE49-F238E27FC236}">
                  <a16:creationId xmlns:a16="http://schemas.microsoft.com/office/drawing/2014/main" id="{E57C64D3-C4E4-49CC-94CB-78A3DA0B6293}"/>
                </a:ext>
              </a:extLst>
            </p:cNvPr>
            <p:cNvSpPr/>
            <p:nvPr/>
          </p:nvSpPr>
          <p:spPr>
            <a:xfrm>
              <a:off x="3275212" y="1400144"/>
              <a:ext cx="284752" cy="209032"/>
            </a:xfrm>
            <a:custGeom>
              <a:avLst/>
              <a:gdLst/>
              <a:ahLst/>
              <a:cxnLst/>
              <a:rect l="l" t="t" r="r" b="b"/>
              <a:pathLst>
                <a:path w="3471" h="2548" extrusionOk="0">
                  <a:moveTo>
                    <a:pt x="1458" y="0"/>
                  </a:moveTo>
                  <a:cubicBezTo>
                    <a:pt x="702" y="0"/>
                    <a:pt x="1" y="315"/>
                    <a:pt x="1" y="315"/>
                  </a:cubicBezTo>
                  <a:cubicBezTo>
                    <a:pt x="1" y="315"/>
                    <a:pt x="895" y="2468"/>
                    <a:pt x="1565" y="2544"/>
                  </a:cubicBezTo>
                  <a:cubicBezTo>
                    <a:pt x="1583" y="2546"/>
                    <a:pt x="1602" y="2547"/>
                    <a:pt x="1621" y="2547"/>
                  </a:cubicBezTo>
                  <a:cubicBezTo>
                    <a:pt x="2303" y="2547"/>
                    <a:pt x="3471" y="1246"/>
                    <a:pt x="2755" y="491"/>
                  </a:cubicBezTo>
                  <a:cubicBezTo>
                    <a:pt x="2399" y="117"/>
                    <a:pt x="1918" y="0"/>
                    <a:pt x="1458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1835;p66">
              <a:extLst>
                <a:ext uri="{FF2B5EF4-FFF2-40B4-BE49-F238E27FC236}">
                  <a16:creationId xmlns:a16="http://schemas.microsoft.com/office/drawing/2014/main" id="{884D836D-97CE-4469-A11F-FDF6E55708E0}"/>
                </a:ext>
              </a:extLst>
            </p:cNvPr>
            <p:cNvSpPr/>
            <p:nvPr/>
          </p:nvSpPr>
          <p:spPr>
            <a:xfrm>
              <a:off x="3398594" y="1699659"/>
              <a:ext cx="143976" cy="130604"/>
            </a:xfrm>
            <a:custGeom>
              <a:avLst/>
              <a:gdLst/>
              <a:ahLst/>
              <a:cxnLst/>
              <a:rect l="l" t="t" r="r" b="b"/>
              <a:pathLst>
                <a:path w="1755" h="1592" extrusionOk="0">
                  <a:moveTo>
                    <a:pt x="842" y="1"/>
                  </a:moveTo>
                  <a:cubicBezTo>
                    <a:pt x="562" y="1"/>
                    <a:pt x="367" y="262"/>
                    <a:pt x="232" y="532"/>
                  </a:cubicBezTo>
                  <a:cubicBezTo>
                    <a:pt x="107" y="778"/>
                    <a:pt x="39" y="1041"/>
                    <a:pt x="14" y="1309"/>
                  </a:cubicBezTo>
                  <a:cubicBezTo>
                    <a:pt x="1" y="1461"/>
                    <a:pt x="158" y="1591"/>
                    <a:pt x="341" y="1591"/>
                  </a:cubicBezTo>
                  <a:cubicBezTo>
                    <a:pt x="359" y="1591"/>
                    <a:pt x="377" y="1590"/>
                    <a:pt x="395" y="1587"/>
                  </a:cubicBezTo>
                  <a:cubicBezTo>
                    <a:pt x="1095" y="1490"/>
                    <a:pt x="1755" y="370"/>
                    <a:pt x="1068" y="54"/>
                  </a:cubicBezTo>
                  <a:cubicBezTo>
                    <a:pt x="987" y="17"/>
                    <a:pt x="912" y="1"/>
                    <a:pt x="842" y="1"/>
                  </a:cubicBezTo>
                  <a:close/>
                </a:path>
              </a:pathLst>
            </a:custGeom>
            <a:solidFill>
              <a:srgbClr val="D789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" name="Google Shape;1836;p66">
              <a:extLst>
                <a:ext uri="{FF2B5EF4-FFF2-40B4-BE49-F238E27FC236}">
                  <a16:creationId xmlns:a16="http://schemas.microsoft.com/office/drawing/2014/main" id="{9041D1E4-B095-49E9-98B7-C9CBD8E0AF7D}"/>
                </a:ext>
              </a:extLst>
            </p:cNvPr>
            <p:cNvSpPr/>
            <p:nvPr/>
          </p:nvSpPr>
          <p:spPr>
            <a:xfrm>
              <a:off x="3021965" y="1408512"/>
              <a:ext cx="456211" cy="433322"/>
            </a:xfrm>
            <a:custGeom>
              <a:avLst/>
              <a:gdLst/>
              <a:ahLst/>
              <a:cxnLst/>
              <a:rect l="l" t="t" r="r" b="b"/>
              <a:pathLst>
                <a:path w="5561" h="5282" extrusionOk="0">
                  <a:moveTo>
                    <a:pt x="2870" y="1"/>
                  </a:moveTo>
                  <a:cubicBezTo>
                    <a:pt x="2855" y="1"/>
                    <a:pt x="2841" y="1"/>
                    <a:pt x="2826" y="1"/>
                  </a:cubicBezTo>
                  <a:cubicBezTo>
                    <a:pt x="1257" y="23"/>
                    <a:pt x="1" y="1223"/>
                    <a:pt x="21" y="2682"/>
                  </a:cubicBezTo>
                  <a:cubicBezTo>
                    <a:pt x="42" y="4126"/>
                    <a:pt x="1307" y="5281"/>
                    <a:pt x="2859" y="5281"/>
                  </a:cubicBezTo>
                  <a:cubicBezTo>
                    <a:pt x="2873" y="5281"/>
                    <a:pt x="2888" y="5281"/>
                    <a:pt x="2902" y="5281"/>
                  </a:cubicBezTo>
                  <a:cubicBezTo>
                    <a:pt x="4472" y="5259"/>
                    <a:pt x="5560" y="4065"/>
                    <a:pt x="5540" y="2606"/>
                  </a:cubicBezTo>
                  <a:cubicBezTo>
                    <a:pt x="5518" y="1162"/>
                    <a:pt x="4418" y="1"/>
                    <a:pt x="2870" y="1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" name="Google Shape;1837;p66">
              <a:extLst>
                <a:ext uri="{FF2B5EF4-FFF2-40B4-BE49-F238E27FC236}">
                  <a16:creationId xmlns:a16="http://schemas.microsoft.com/office/drawing/2014/main" id="{B7D17446-36CD-441D-9650-C41C0338757A}"/>
                </a:ext>
              </a:extLst>
            </p:cNvPr>
            <p:cNvSpPr/>
            <p:nvPr/>
          </p:nvSpPr>
          <p:spPr>
            <a:xfrm>
              <a:off x="3168400" y="1798677"/>
              <a:ext cx="179498" cy="375650"/>
            </a:xfrm>
            <a:custGeom>
              <a:avLst/>
              <a:gdLst/>
              <a:ahLst/>
              <a:cxnLst/>
              <a:rect l="l" t="t" r="r" b="b"/>
              <a:pathLst>
                <a:path w="2188" h="4579" extrusionOk="0">
                  <a:moveTo>
                    <a:pt x="320" y="1"/>
                  </a:moveTo>
                  <a:lnTo>
                    <a:pt x="0" y="3952"/>
                  </a:lnTo>
                  <a:lnTo>
                    <a:pt x="1591" y="4579"/>
                  </a:lnTo>
                  <a:lnTo>
                    <a:pt x="2188" y="4123"/>
                  </a:lnTo>
                  <a:lnTo>
                    <a:pt x="2014" y="432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1838;p66">
              <a:extLst>
                <a:ext uri="{FF2B5EF4-FFF2-40B4-BE49-F238E27FC236}">
                  <a16:creationId xmlns:a16="http://schemas.microsoft.com/office/drawing/2014/main" id="{F82E9BA2-D9F2-426C-87A2-D4436C586A66}"/>
                </a:ext>
              </a:extLst>
            </p:cNvPr>
            <p:cNvSpPr/>
            <p:nvPr/>
          </p:nvSpPr>
          <p:spPr>
            <a:xfrm>
              <a:off x="3221970" y="1856348"/>
              <a:ext cx="120349" cy="161860"/>
            </a:xfrm>
            <a:custGeom>
              <a:avLst/>
              <a:gdLst/>
              <a:ahLst/>
              <a:cxnLst/>
              <a:rect l="l" t="t" r="r" b="b"/>
              <a:pathLst>
                <a:path w="1467" h="1973" extrusionOk="0">
                  <a:moveTo>
                    <a:pt x="1370" y="0"/>
                  </a:moveTo>
                  <a:lnTo>
                    <a:pt x="0" y="583"/>
                  </a:lnTo>
                  <a:lnTo>
                    <a:pt x="1466" y="1973"/>
                  </a:lnTo>
                  <a:lnTo>
                    <a:pt x="1370" y="0"/>
                  </a:lnTo>
                  <a:close/>
                </a:path>
              </a:pathLst>
            </a:custGeom>
            <a:solidFill>
              <a:srgbClr val="D789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1839;p66">
              <a:extLst>
                <a:ext uri="{FF2B5EF4-FFF2-40B4-BE49-F238E27FC236}">
                  <a16:creationId xmlns:a16="http://schemas.microsoft.com/office/drawing/2014/main" id="{77C0D01B-8522-4617-B5DE-A539486A591E}"/>
                </a:ext>
              </a:extLst>
            </p:cNvPr>
            <p:cNvSpPr/>
            <p:nvPr/>
          </p:nvSpPr>
          <p:spPr>
            <a:xfrm>
              <a:off x="3029758" y="1447069"/>
              <a:ext cx="460969" cy="501741"/>
            </a:xfrm>
            <a:custGeom>
              <a:avLst/>
              <a:gdLst/>
              <a:ahLst/>
              <a:cxnLst/>
              <a:rect l="l" t="t" r="r" b="b"/>
              <a:pathLst>
                <a:path w="5619" h="6116" extrusionOk="0">
                  <a:moveTo>
                    <a:pt x="3213" y="0"/>
                  </a:moveTo>
                  <a:cubicBezTo>
                    <a:pt x="2902" y="0"/>
                    <a:pt x="2592" y="47"/>
                    <a:pt x="2292" y="134"/>
                  </a:cubicBezTo>
                  <a:cubicBezTo>
                    <a:pt x="1" y="794"/>
                    <a:pt x="1061" y="3193"/>
                    <a:pt x="1061" y="3193"/>
                  </a:cubicBezTo>
                  <a:lnTo>
                    <a:pt x="1454" y="4266"/>
                  </a:lnTo>
                  <a:cubicBezTo>
                    <a:pt x="1547" y="4650"/>
                    <a:pt x="1873" y="5455"/>
                    <a:pt x="2203" y="5642"/>
                  </a:cubicBezTo>
                  <a:cubicBezTo>
                    <a:pt x="2746" y="5949"/>
                    <a:pt x="3166" y="6115"/>
                    <a:pt x="3584" y="6115"/>
                  </a:cubicBezTo>
                  <a:cubicBezTo>
                    <a:pt x="3848" y="6115"/>
                    <a:pt x="4112" y="6049"/>
                    <a:pt x="4406" y="5909"/>
                  </a:cubicBezTo>
                  <a:cubicBezTo>
                    <a:pt x="5396" y="5437"/>
                    <a:pt x="5618" y="3809"/>
                    <a:pt x="5412" y="1796"/>
                  </a:cubicBezTo>
                  <a:cubicBezTo>
                    <a:pt x="5290" y="588"/>
                    <a:pt x="4436" y="184"/>
                    <a:pt x="3773" y="54"/>
                  </a:cubicBezTo>
                  <a:cubicBezTo>
                    <a:pt x="3588" y="17"/>
                    <a:pt x="3401" y="0"/>
                    <a:pt x="3213" y="0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1840;p66">
              <a:extLst>
                <a:ext uri="{FF2B5EF4-FFF2-40B4-BE49-F238E27FC236}">
                  <a16:creationId xmlns:a16="http://schemas.microsoft.com/office/drawing/2014/main" id="{17EAFBCF-F0EB-4F74-87A1-1D0E970E0282}"/>
                </a:ext>
              </a:extLst>
            </p:cNvPr>
            <p:cNvSpPr/>
            <p:nvPr/>
          </p:nvSpPr>
          <p:spPr>
            <a:xfrm>
              <a:off x="3377429" y="1710241"/>
              <a:ext cx="25021" cy="54719"/>
            </a:xfrm>
            <a:custGeom>
              <a:avLst/>
              <a:gdLst/>
              <a:ahLst/>
              <a:cxnLst/>
              <a:rect l="l" t="t" r="r" b="b"/>
              <a:pathLst>
                <a:path w="305" h="667" extrusionOk="0">
                  <a:moveTo>
                    <a:pt x="33" y="1"/>
                  </a:moveTo>
                  <a:cubicBezTo>
                    <a:pt x="28" y="1"/>
                    <a:pt x="24" y="2"/>
                    <a:pt x="19" y="4"/>
                  </a:cubicBezTo>
                  <a:cubicBezTo>
                    <a:pt x="5" y="11"/>
                    <a:pt x="0" y="30"/>
                    <a:pt x="8" y="43"/>
                  </a:cubicBezTo>
                  <a:lnTo>
                    <a:pt x="236" y="483"/>
                  </a:lnTo>
                  <a:lnTo>
                    <a:pt x="73" y="614"/>
                  </a:lnTo>
                  <a:cubicBezTo>
                    <a:pt x="60" y="625"/>
                    <a:pt x="59" y="644"/>
                    <a:pt x="69" y="655"/>
                  </a:cubicBezTo>
                  <a:cubicBezTo>
                    <a:pt x="75" y="663"/>
                    <a:pt x="82" y="667"/>
                    <a:pt x="91" y="667"/>
                  </a:cubicBezTo>
                  <a:cubicBezTo>
                    <a:pt x="98" y="667"/>
                    <a:pt x="104" y="664"/>
                    <a:pt x="110" y="660"/>
                  </a:cubicBezTo>
                  <a:lnTo>
                    <a:pt x="291" y="514"/>
                  </a:lnTo>
                  <a:cubicBezTo>
                    <a:pt x="301" y="505"/>
                    <a:pt x="304" y="490"/>
                    <a:pt x="298" y="477"/>
                  </a:cubicBezTo>
                  <a:lnTo>
                    <a:pt x="59" y="17"/>
                  </a:lnTo>
                  <a:cubicBezTo>
                    <a:pt x="54" y="7"/>
                    <a:pt x="43" y="1"/>
                    <a:pt x="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2" name="Google Shape;1841;p66">
              <a:extLst>
                <a:ext uri="{FF2B5EF4-FFF2-40B4-BE49-F238E27FC236}">
                  <a16:creationId xmlns:a16="http://schemas.microsoft.com/office/drawing/2014/main" id="{97787AC2-9A2B-4B31-A8A8-1E8F3EB9F5FF}"/>
                </a:ext>
              </a:extLst>
            </p:cNvPr>
            <p:cNvSpPr/>
            <p:nvPr/>
          </p:nvSpPr>
          <p:spPr>
            <a:xfrm>
              <a:off x="3395969" y="1552075"/>
              <a:ext cx="88026" cy="56770"/>
            </a:xfrm>
            <a:custGeom>
              <a:avLst/>
              <a:gdLst/>
              <a:ahLst/>
              <a:cxnLst/>
              <a:rect l="l" t="t" r="r" b="b"/>
              <a:pathLst>
                <a:path w="1073" h="692" extrusionOk="0">
                  <a:moveTo>
                    <a:pt x="401" y="0"/>
                  </a:moveTo>
                  <a:cubicBezTo>
                    <a:pt x="134" y="0"/>
                    <a:pt x="81" y="208"/>
                    <a:pt x="81" y="208"/>
                  </a:cubicBezTo>
                  <a:cubicBezTo>
                    <a:pt x="81" y="208"/>
                    <a:pt x="1" y="500"/>
                    <a:pt x="312" y="552"/>
                  </a:cubicBezTo>
                  <a:cubicBezTo>
                    <a:pt x="548" y="592"/>
                    <a:pt x="697" y="613"/>
                    <a:pt x="830" y="678"/>
                  </a:cubicBezTo>
                  <a:cubicBezTo>
                    <a:pt x="851" y="687"/>
                    <a:pt x="872" y="692"/>
                    <a:pt x="893" y="692"/>
                  </a:cubicBezTo>
                  <a:cubicBezTo>
                    <a:pt x="950" y="692"/>
                    <a:pt x="1004" y="659"/>
                    <a:pt x="1036" y="600"/>
                  </a:cubicBezTo>
                  <a:cubicBezTo>
                    <a:pt x="1073" y="536"/>
                    <a:pt x="1073" y="454"/>
                    <a:pt x="1036" y="390"/>
                  </a:cubicBezTo>
                  <a:cubicBezTo>
                    <a:pt x="962" y="262"/>
                    <a:pt x="804" y="64"/>
                    <a:pt x="518" y="12"/>
                  </a:cubicBezTo>
                  <a:cubicBezTo>
                    <a:pt x="475" y="4"/>
                    <a:pt x="436" y="0"/>
                    <a:pt x="401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3" name="Google Shape;1842;p66">
              <a:extLst>
                <a:ext uri="{FF2B5EF4-FFF2-40B4-BE49-F238E27FC236}">
                  <a16:creationId xmlns:a16="http://schemas.microsoft.com/office/drawing/2014/main" id="{A2B65260-D717-41A5-8C17-31568A6740E1}"/>
                </a:ext>
              </a:extLst>
            </p:cNvPr>
            <p:cNvSpPr/>
            <p:nvPr/>
          </p:nvSpPr>
          <p:spPr>
            <a:xfrm>
              <a:off x="3196867" y="1552075"/>
              <a:ext cx="137905" cy="67517"/>
            </a:xfrm>
            <a:custGeom>
              <a:avLst/>
              <a:gdLst/>
              <a:ahLst/>
              <a:cxnLst/>
              <a:rect l="l" t="t" r="r" b="b"/>
              <a:pathLst>
                <a:path w="1681" h="823" extrusionOk="0">
                  <a:moveTo>
                    <a:pt x="1150" y="0"/>
                  </a:moveTo>
                  <a:cubicBezTo>
                    <a:pt x="1097" y="0"/>
                    <a:pt x="1037" y="5"/>
                    <a:pt x="970" y="15"/>
                  </a:cubicBezTo>
                  <a:cubicBezTo>
                    <a:pt x="569" y="75"/>
                    <a:pt x="160" y="394"/>
                    <a:pt x="55" y="524"/>
                  </a:cubicBezTo>
                  <a:cubicBezTo>
                    <a:pt x="2" y="589"/>
                    <a:pt x="1" y="672"/>
                    <a:pt x="49" y="736"/>
                  </a:cubicBezTo>
                  <a:cubicBezTo>
                    <a:pt x="91" y="792"/>
                    <a:pt x="163" y="823"/>
                    <a:pt x="240" y="823"/>
                  </a:cubicBezTo>
                  <a:cubicBezTo>
                    <a:pt x="271" y="823"/>
                    <a:pt x="304" y="817"/>
                    <a:pt x="335" y="806"/>
                  </a:cubicBezTo>
                  <a:cubicBezTo>
                    <a:pt x="521" y="739"/>
                    <a:pt x="915" y="597"/>
                    <a:pt x="1245" y="551"/>
                  </a:cubicBezTo>
                  <a:cubicBezTo>
                    <a:pt x="1680" y="489"/>
                    <a:pt x="1575" y="200"/>
                    <a:pt x="1575" y="200"/>
                  </a:cubicBezTo>
                  <a:cubicBezTo>
                    <a:pt x="1575" y="200"/>
                    <a:pt x="1508" y="0"/>
                    <a:pt x="1150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" name="Google Shape;1843;p66">
              <a:extLst>
                <a:ext uri="{FF2B5EF4-FFF2-40B4-BE49-F238E27FC236}">
                  <a16:creationId xmlns:a16="http://schemas.microsoft.com/office/drawing/2014/main" id="{9388DC28-66FC-45C2-B79C-68C59FED19C4}"/>
                </a:ext>
              </a:extLst>
            </p:cNvPr>
            <p:cNvSpPr/>
            <p:nvPr/>
          </p:nvSpPr>
          <p:spPr>
            <a:xfrm>
              <a:off x="3228287" y="1656426"/>
              <a:ext cx="103449" cy="53817"/>
            </a:xfrm>
            <a:custGeom>
              <a:avLst/>
              <a:gdLst/>
              <a:ahLst/>
              <a:cxnLst/>
              <a:rect l="l" t="t" r="r" b="b"/>
              <a:pathLst>
                <a:path w="1261" h="656" extrusionOk="0">
                  <a:moveTo>
                    <a:pt x="681" y="1"/>
                  </a:moveTo>
                  <a:cubicBezTo>
                    <a:pt x="507" y="1"/>
                    <a:pt x="284" y="60"/>
                    <a:pt x="0" y="222"/>
                  </a:cubicBezTo>
                  <a:cubicBezTo>
                    <a:pt x="0" y="222"/>
                    <a:pt x="229" y="655"/>
                    <a:pt x="670" y="655"/>
                  </a:cubicBezTo>
                  <a:cubicBezTo>
                    <a:pt x="837" y="655"/>
                    <a:pt x="1034" y="593"/>
                    <a:pt x="1261" y="422"/>
                  </a:cubicBezTo>
                  <a:cubicBezTo>
                    <a:pt x="1261" y="422"/>
                    <a:pt x="1145" y="1"/>
                    <a:pt x="6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" name="Google Shape;1844;p66">
              <a:extLst>
                <a:ext uri="{FF2B5EF4-FFF2-40B4-BE49-F238E27FC236}">
                  <a16:creationId xmlns:a16="http://schemas.microsoft.com/office/drawing/2014/main" id="{7A699D87-BDB4-4332-81D7-C3C8A487F4C6}"/>
                </a:ext>
              </a:extLst>
            </p:cNvPr>
            <p:cNvSpPr/>
            <p:nvPr/>
          </p:nvSpPr>
          <p:spPr>
            <a:xfrm>
              <a:off x="3253226" y="1655277"/>
              <a:ext cx="63825" cy="61610"/>
            </a:xfrm>
            <a:custGeom>
              <a:avLst/>
              <a:gdLst/>
              <a:ahLst/>
              <a:cxnLst/>
              <a:rect l="l" t="t" r="r" b="b"/>
              <a:pathLst>
                <a:path w="778" h="751" extrusionOk="0">
                  <a:moveTo>
                    <a:pt x="386" y="1"/>
                  </a:moveTo>
                  <a:cubicBezTo>
                    <a:pt x="370" y="1"/>
                    <a:pt x="355" y="2"/>
                    <a:pt x="339" y="4"/>
                  </a:cubicBezTo>
                  <a:cubicBezTo>
                    <a:pt x="139" y="30"/>
                    <a:pt x="0" y="218"/>
                    <a:pt x="28" y="423"/>
                  </a:cubicBezTo>
                  <a:cubicBezTo>
                    <a:pt x="52" y="613"/>
                    <a:pt x="210" y="750"/>
                    <a:pt x="391" y="750"/>
                  </a:cubicBezTo>
                  <a:cubicBezTo>
                    <a:pt x="407" y="750"/>
                    <a:pt x="422" y="749"/>
                    <a:pt x="438" y="747"/>
                  </a:cubicBezTo>
                  <a:cubicBezTo>
                    <a:pt x="637" y="721"/>
                    <a:pt x="777" y="532"/>
                    <a:pt x="749" y="328"/>
                  </a:cubicBezTo>
                  <a:cubicBezTo>
                    <a:pt x="724" y="138"/>
                    <a:pt x="566" y="1"/>
                    <a:pt x="3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1845;p66">
              <a:extLst>
                <a:ext uri="{FF2B5EF4-FFF2-40B4-BE49-F238E27FC236}">
                  <a16:creationId xmlns:a16="http://schemas.microsoft.com/office/drawing/2014/main" id="{BADEA37B-F071-489D-9396-4D43A647D346}"/>
                </a:ext>
              </a:extLst>
            </p:cNvPr>
            <p:cNvSpPr/>
            <p:nvPr/>
          </p:nvSpPr>
          <p:spPr>
            <a:xfrm>
              <a:off x="3226154" y="1653718"/>
              <a:ext cx="107879" cy="38476"/>
            </a:xfrm>
            <a:custGeom>
              <a:avLst/>
              <a:gdLst/>
              <a:ahLst/>
              <a:cxnLst/>
              <a:rect l="l" t="t" r="r" b="b"/>
              <a:pathLst>
                <a:path w="1315" h="469" extrusionOk="0">
                  <a:moveTo>
                    <a:pt x="692" y="1"/>
                  </a:moveTo>
                  <a:cubicBezTo>
                    <a:pt x="665" y="1"/>
                    <a:pt x="640" y="3"/>
                    <a:pt x="615" y="5"/>
                  </a:cubicBezTo>
                  <a:cubicBezTo>
                    <a:pt x="584" y="8"/>
                    <a:pt x="554" y="13"/>
                    <a:pt x="523" y="18"/>
                  </a:cubicBezTo>
                  <a:cubicBezTo>
                    <a:pt x="462" y="30"/>
                    <a:pt x="400" y="45"/>
                    <a:pt x="342" y="64"/>
                  </a:cubicBezTo>
                  <a:cubicBezTo>
                    <a:pt x="224" y="103"/>
                    <a:pt x="111" y="160"/>
                    <a:pt x="13" y="236"/>
                  </a:cubicBezTo>
                  <a:cubicBezTo>
                    <a:pt x="3" y="243"/>
                    <a:pt x="0" y="258"/>
                    <a:pt x="7" y="268"/>
                  </a:cubicBezTo>
                  <a:cubicBezTo>
                    <a:pt x="12" y="274"/>
                    <a:pt x="18" y="277"/>
                    <a:pt x="25" y="277"/>
                  </a:cubicBezTo>
                  <a:cubicBezTo>
                    <a:pt x="30" y="277"/>
                    <a:pt x="35" y="276"/>
                    <a:pt x="40" y="273"/>
                  </a:cubicBezTo>
                  <a:lnTo>
                    <a:pt x="41" y="273"/>
                  </a:lnTo>
                  <a:cubicBezTo>
                    <a:pt x="136" y="202"/>
                    <a:pt x="245" y="153"/>
                    <a:pt x="358" y="119"/>
                  </a:cubicBezTo>
                  <a:cubicBezTo>
                    <a:pt x="415" y="102"/>
                    <a:pt x="473" y="89"/>
                    <a:pt x="532" y="80"/>
                  </a:cubicBezTo>
                  <a:cubicBezTo>
                    <a:pt x="561" y="75"/>
                    <a:pt x="592" y="72"/>
                    <a:pt x="621" y="70"/>
                  </a:cubicBezTo>
                  <a:cubicBezTo>
                    <a:pt x="641" y="69"/>
                    <a:pt x="662" y="67"/>
                    <a:pt x="682" y="67"/>
                  </a:cubicBezTo>
                  <a:cubicBezTo>
                    <a:pt x="691" y="67"/>
                    <a:pt x="699" y="68"/>
                    <a:pt x="707" y="68"/>
                  </a:cubicBezTo>
                  <a:cubicBezTo>
                    <a:pt x="824" y="75"/>
                    <a:pt x="939" y="105"/>
                    <a:pt x="1033" y="167"/>
                  </a:cubicBezTo>
                  <a:cubicBezTo>
                    <a:pt x="1079" y="198"/>
                    <a:pt x="1120" y="236"/>
                    <a:pt x="1151" y="281"/>
                  </a:cubicBezTo>
                  <a:cubicBezTo>
                    <a:pt x="1167" y="305"/>
                    <a:pt x="1180" y="328"/>
                    <a:pt x="1192" y="353"/>
                  </a:cubicBezTo>
                  <a:cubicBezTo>
                    <a:pt x="1198" y="366"/>
                    <a:pt x="1202" y="379"/>
                    <a:pt x="1206" y="391"/>
                  </a:cubicBezTo>
                  <a:cubicBezTo>
                    <a:pt x="1208" y="398"/>
                    <a:pt x="1211" y="404"/>
                    <a:pt x="1212" y="410"/>
                  </a:cubicBezTo>
                  <a:cubicBezTo>
                    <a:pt x="1214" y="416"/>
                    <a:pt x="1215" y="424"/>
                    <a:pt x="1215" y="427"/>
                  </a:cubicBezTo>
                  <a:lnTo>
                    <a:pt x="1215" y="429"/>
                  </a:lnTo>
                  <a:cubicBezTo>
                    <a:pt x="1217" y="429"/>
                    <a:pt x="1217" y="430"/>
                    <a:pt x="1217" y="430"/>
                  </a:cubicBezTo>
                  <a:cubicBezTo>
                    <a:pt x="1220" y="454"/>
                    <a:pt x="1241" y="469"/>
                    <a:pt x="1263" y="469"/>
                  </a:cubicBezTo>
                  <a:cubicBezTo>
                    <a:pt x="1266" y="469"/>
                    <a:pt x="1269" y="469"/>
                    <a:pt x="1272" y="468"/>
                  </a:cubicBezTo>
                  <a:cubicBezTo>
                    <a:pt x="1298" y="462"/>
                    <a:pt x="1314" y="438"/>
                    <a:pt x="1310" y="413"/>
                  </a:cubicBezTo>
                  <a:cubicBezTo>
                    <a:pt x="1307" y="401"/>
                    <a:pt x="1306" y="394"/>
                    <a:pt x="1303" y="385"/>
                  </a:cubicBezTo>
                  <a:cubicBezTo>
                    <a:pt x="1300" y="376"/>
                    <a:pt x="1298" y="369"/>
                    <a:pt x="1295" y="360"/>
                  </a:cubicBezTo>
                  <a:cubicBezTo>
                    <a:pt x="1290" y="346"/>
                    <a:pt x="1282" y="329"/>
                    <a:pt x="1275" y="315"/>
                  </a:cubicBezTo>
                  <a:cubicBezTo>
                    <a:pt x="1260" y="284"/>
                    <a:pt x="1243" y="256"/>
                    <a:pt x="1222" y="230"/>
                  </a:cubicBezTo>
                  <a:cubicBezTo>
                    <a:pt x="1183" y="178"/>
                    <a:pt x="1132" y="132"/>
                    <a:pt x="1076" y="97"/>
                  </a:cubicBezTo>
                  <a:cubicBezTo>
                    <a:pt x="1021" y="64"/>
                    <a:pt x="960" y="39"/>
                    <a:pt x="898" y="24"/>
                  </a:cubicBezTo>
                  <a:cubicBezTo>
                    <a:pt x="835" y="10"/>
                    <a:pt x="773" y="2"/>
                    <a:pt x="710" y="1"/>
                  </a:cubicBezTo>
                  <a:cubicBezTo>
                    <a:pt x="704" y="1"/>
                    <a:pt x="698" y="1"/>
                    <a:pt x="6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" name="Google Shape;1846;p66">
              <a:extLst>
                <a:ext uri="{FF2B5EF4-FFF2-40B4-BE49-F238E27FC236}">
                  <a16:creationId xmlns:a16="http://schemas.microsoft.com/office/drawing/2014/main" id="{828A97C8-28CD-40DA-8062-01A90F8CAF74}"/>
                </a:ext>
              </a:extLst>
            </p:cNvPr>
            <p:cNvSpPr/>
            <p:nvPr/>
          </p:nvSpPr>
          <p:spPr>
            <a:xfrm>
              <a:off x="3399825" y="1655769"/>
              <a:ext cx="72685" cy="51273"/>
            </a:xfrm>
            <a:custGeom>
              <a:avLst/>
              <a:gdLst/>
              <a:ahLst/>
              <a:cxnLst/>
              <a:rect l="l" t="t" r="r" b="b"/>
              <a:pathLst>
                <a:path w="886" h="625" extrusionOk="0">
                  <a:moveTo>
                    <a:pt x="496" y="0"/>
                  </a:moveTo>
                  <a:cubicBezTo>
                    <a:pt x="168" y="0"/>
                    <a:pt x="0" y="443"/>
                    <a:pt x="0" y="443"/>
                  </a:cubicBezTo>
                  <a:cubicBezTo>
                    <a:pt x="169" y="575"/>
                    <a:pt x="309" y="624"/>
                    <a:pt x="424" y="624"/>
                  </a:cubicBezTo>
                  <a:cubicBezTo>
                    <a:pt x="765" y="624"/>
                    <a:pt x="885" y="188"/>
                    <a:pt x="885" y="188"/>
                  </a:cubicBezTo>
                  <a:cubicBezTo>
                    <a:pt x="737" y="51"/>
                    <a:pt x="608" y="0"/>
                    <a:pt x="4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" name="Google Shape;1847;p66">
              <a:extLst>
                <a:ext uri="{FF2B5EF4-FFF2-40B4-BE49-F238E27FC236}">
                  <a16:creationId xmlns:a16="http://schemas.microsoft.com/office/drawing/2014/main" id="{0808A047-CF1C-4ED3-A836-7679120EF00F}"/>
                </a:ext>
              </a:extLst>
            </p:cNvPr>
            <p:cNvSpPr/>
            <p:nvPr/>
          </p:nvSpPr>
          <p:spPr>
            <a:xfrm>
              <a:off x="3413935" y="1654129"/>
              <a:ext cx="49305" cy="56770"/>
            </a:xfrm>
            <a:custGeom>
              <a:avLst/>
              <a:gdLst/>
              <a:ahLst/>
              <a:cxnLst/>
              <a:rect l="l" t="t" r="r" b="b"/>
              <a:pathLst>
                <a:path w="601" h="692" extrusionOk="0">
                  <a:moveTo>
                    <a:pt x="321" y="1"/>
                  </a:moveTo>
                  <a:cubicBezTo>
                    <a:pt x="183" y="1"/>
                    <a:pt x="56" y="129"/>
                    <a:pt x="30" y="305"/>
                  </a:cubicBezTo>
                  <a:cubicBezTo>
                    <a:pt x="1" y="495"/>
                    <a:pt x="99" y="666"/>
                    <a:pt x="249" y="690"/>
                  </a:cubicBezTo>
                  <a:cubicBezTo>
                    <a:pt x="260" y="691"/>
                    <a:pt x="271" y="692"/>
                    <a:pt x="281" y="692"/>
                  </a:cubicBezTo>
                  <a:cubicBezTo>
                    <a:pt x="420" y="692"/>
                    <a:pt x="546" y="563"/>
                    <a:pt x="572" y="387"/>
                  </a:cubicBezTo>
                  <a:cubicBezTo>
                    <a:pt x="601" y="199"/>
                    <a:pt x="503" y="27"/>
                    <a:pt x="353" y="3"/>
                  </a:cubicBezTo>
                  <a:cubicBezTo>
                    <a:pt x="342" y="2"/>
                    <a:pt x="331" y="1"/>
                    <a:pt x="32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" name="Google Shape;1848;p66">
              <a:extLst>
                <a:ext uri="{FF2B5EF4-FFF2-40B4-BE49-F238E27FC236}">
                  <a16:creationId xmlns:a16="http://schemas.microsoft.com/office/drawing/2014/main" id="{2FBC351C-4194-4903-9862-D2F47562C568}"/>
                </a:ext>
              </a:extLst>
            </p:cNvPr>
            <p:cNvSpPr/>
            <p:nvPr/>
          </p:nvSpPr>
          <p:spPr>
            <a:xfrm>
              <a:off x="3397528" y="1653964"/>
              <a:ext cx="76787" cy="38804"/>
            </a:xfrm>
            <a:custGeom>
              <a:avLst/>
              <a:gdLst/>
              <a:ahLst/>
              <a:cxnLst/>
              <a:rect l="l" t="t" r="r" b="b"/>
              <a:pathLst>
                <a:path w="936" h="473" extrusionOk="0">
                  <a:moveTo>
                    <a:pt x="580" y="0"/>
                  </a:moveTo>
                  <a:cubicBezTo>
                    <a:pt x="574" y="0"/>
                    <a:pt x="567" y="0"/>
                    <a:pt x="561" y="1"/>
                  </a:cubicBezTo>
                  <a:cubicBezTo>
                    <a:pt x="540" y="1"/>
                    <a:pt x="519" y="4"/>
                    <a:pt x="496" y="10"/>
                  </a:cubicBezTo>
                  <a:lnTo>
                    <a:pt x="500" y="8"/>
                  </a:lnTo>
                  <a:lnTo>
                    <a:pt x="500" y="8"/>
                  </a:lnTo>
                  <a:cubicBezTo>
                    <a:pt x="445" y="17"/>
                    <a:pt x="391" y="32"/>
                    <a:pt x="341" y="56"/>
                  </a:cubicBezTo>
                  <a:cubicBezTo>
                    <a:pt x="290" y="80"/>
                    <a:pt x="243" y="110"/>
                    <a:pt x="202" y="148"/>
                  </a:cubicBezTo>
                  <a:cubicBezTo>
                    <a:pt x="160" y="185"/>
                    <a:pt x="123" y="226"/>
                    <a:pt x="91" y="271"/>
                  </a:cubicBezTo>
                  <a:cubicBezTo>
                    <a:pt x="75" y="294"/>
                    <a:pt x="61" y="316"/>
                    <a:pt x="46" y="341"/>
                  </a:cubicBezTo>
                  <a:cubicBezTo>
                    <a:pt x="33" y="366"/>
                    <a:pt x="21" y="389"/>
                    <a:pt x="10" y="417"/>
                  </a:cubicBezTo>
                  <a:cubicBezTo>
                    <a:pt x="10" y="418"/>
                    <a:pt x="10" y="418"/>
                    <a:pt x="10" y="418"/>
                  </a:cubicBezTo>
                  <a:cubicBezTo>
                    <a:pt x="1" y="439"/>
                    <a:pt x="12" y="462"/>
                    <a:pt x="33" y="470"/>
                  </a:cubicBezTo>
                  <a:cubicBezTo>
                    <a:pt x="38" y="472"/>
                    <a:pt x="42" y="473"/>
                    <a:pt x="47" y="473"/>
                  </a:cubicBezTo>
                  <a:cubicBezTo>
                    <a:pt x="63" y="473"/>
                    <a:pt x="78" y="462"/>
                    <a:pt x="84" y="446"/>
                  </a:cubicBezTo>
                  <a:lnTo>
                    <a:pt x="85" y="445"/>
                  </a:lnTo>
                  <a:cubicBezTo>
                    <a:pt x="93" y="424"/>
                    <a:pt x="103" y="399"/>
                    <a:pt x="115" y="378"/>
                  </a:cubicBezTo>
                  <a:cubicBezTo>
                    <a:pt x="126" y="356"/>
                    <a:pt x="139" y="334"/>
                    <a:pt x="153" y="313"/>
                  </a:cubicBezTo>
                  <a:cubicBezTo>
                    <a:pt x="180" y="272"/>
                    <a:pt x="212" y="233"/>
                    <a:pt x="248" y="199"/>
                  </a:cubicBezTo>
                  <a:cubicBezTo>
                    <a:pt x="284" y="164"/>
                    <a:pt x="325" y="135"/>
                    <a:pt x="369" y="113"/>
                  </a:cubicBezTo>
                  <a:cubicBezTo>
                    <a:pt x="413" y="90"/>
                    <a:pt x="461" y="74"/>
                    <a:pt x="509" y="65"/>
                  </a:cubicBezTo>
                  <a:lnTo>
                    <a:pt x="510" y="65"/>
                  </a:lnTo>
                  <a:cubicBezTo>
                    <a:pt x="510" y="65"/>
                    <a:pt x="512" y="65"/>
                    <a:pt x="513" y="64"/>
                  </a:cubicBezTo>
                  <a:cubicBezTo>
                    <a:pt x="528" y="61"/>
                    <a:pt x="547" y="56"/>
                    <a:pt x="564" y="55"/>
                  </a:cubicBezTo>
                  <a:cubicBezTo>
                    <a:pt x="574" y="54"/>
                    <a:pt x="583" y="54"/>
                    <a:pt x="592" y="54"/>
                  </a:cubicBezTo>
                  <a:cubicBezTo>
                    <a:pt x="601" y="54"/>
                    <a:pt x="610" y="54"/>
                    <a:pt x="620" y="55"/>
                  </a:cubicBezTo>
                  <a:cubicBezTo>
                    <a:pt x="656" y="58"/>
                    <a:pt x="693" y="65"/>
                    <a:pt x="726" y="80"/>
                  </a:cubicBezTo>
                  <a:cubicBezTo>
                    <a:pt x="760" y="94"/>
                    <a:pt x="792" y="113"/>
                    <a:pt x="821" y="138"/>
                  </a:cubicBezTo>
                  <a:cubicBezTo>
                    <a:pt x="849" y="161"/>
                    <a:pt x="875" y="189"/>
                    <a:pt x="897" y="220"/>
                  </a:cubicBezTo>
                  <a:cubicBezTo>
                    <a:pt x="901" y="226"/>
                    <a:pt x="907" y="229"/>
                    <a:pt x="914" y="229"/>
                  </a:cubicBezTo>
                  <a:cubicBezTo>
                    <a:pt x="917" y="229"/>
                    <a:pt x="921" y="228"/>
                    <a:pt x="924" y="226"/>
                  </a:cubicBezTo>
                  <a:cubicBezTo>
                    <a:pt x="932" y="218"/>
                    <a:pt x="935" y="207"/>
                    <a:pt x="929" y="198"/>
                  </a:cubicBezTo>
                  <a:cubicBezTo>
                    <a:pt x="906" y="164"/>
                    <a:pt x="880" y="132"/>
                    <a:pt x="849" y="105"/>
                  </a:cubicBezTo>
                  <a:cubicBezTo>
                    <a:pt x="818" y="77"/>
                    <a:pt x="783" y="53"/>
                    <a:pt x="745" y="36"/>
                  </a:cubicBezTo>
                  <a:cubicBezTo>
                    <a:pt x="708" y="18"/>
                    <a:pt x="667" y="7"/>
                    <a:pt x="624" y="2"/>
                  </a:cubicBezTo>
                  <a:cubicBezTo>
                    <a:pt x="610" y="1"/>
                    <a:pt x="595" y="0"/>
                    <a:pt x="58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" name="Google Shape;1849;p66">
              <a:extLst>
                <a:ext uri="{FF2B5EF4-FFF2-40B4-BE49-F238E27FC236}">
                  <a16:creationId xmlns:a16="http://schemas.microsoft.com/office/drawing/2014/main" id="{3718E0A5-7342-4E8E-B7B1-ED03E6B2703C}"/>
                </a:ext>
              </a:extLst>
            </p:cNvPr>
            <p:cNvSpPr/>
            <p:nvPr/>
          </p:nvSpPr>
          <p:spPr>
            <a:xfrm>
              <a:off x="3244202" y="1765042"/>
              <a:ext cx="152262" cy="83186"/>
            </a:xfrm>
            <a:custGeom>
              <a:avLst/>
              <a:gdLst/>
              <a:ahLst/>
              <a:cxnLst/>
              <a:rect l="l" t="t" r="r" b="b"/>
              <a:pathLst>
                <a:path w="1856" h="1014" extrusionOk="0">
                  <a:moveTo>
                    <a:pt x="1423" y="0"/>
                  </a:moveTo>
                  <a:cubicBezTo>
                    <a:pt x="1279" y="0"/>
                    <a:pt x="1092" y="53"/>
                    <a:pt x="902" y="256"/>
                  </a:cubicBezTo>
                  <a:cubicBezTo>
                    <a:pt x="643" y="532"/>
                    <a:pt x="396" y="617"/>
                    <a:pt x="218" y="617"/>
                  </a:cubicBezTo>
                  <a:cubicBezTo>
                    <a:pt x="122" y="617"/>
                    <a:pt x="47" y="592"/>
                    <a:pt x="1" y="560"/>
                  </a:cubicBezTo>
                  <a:lnTo>
                    <a:pt x="1" y="560"/>
                  </a:lnTo>
                  <a:cubicBezTo>
                    <a:pt x="1" y="560"/>
                    <a:pt x="355" y="1014"/>
                    <a:pt x="889" y="1014"/>
                  </a:cubicBezTo>
                  <a:cubicBezTo>
                    <a:pt x="1114" y="1014"/>
                    <a:pt x="1370" y="933"/>
                    <a:pt x="1645" y="706"/>
                  </a:cubicBezTo>
                  <a:cubicBezTo>
                    <a:pt x="1645" y="706"/>
                    <a:pt x="1855" y="446"/>
                    <a:pt x="1754" y="183"/>
                  </a:cubicBezTo>
                  <a:cubicBezTo>
                    <a:pt x="1724" y="100"/>
                    <a:pt x="1652" y="38"/>
                    <a:pt x="1566" y="18"/>
                  </a:cubicBezTo>
                  <a:cubicBezTo>
                    <a:pt x="1526" y="8"/>
                    <a:pt x="1477" y="0"/>
                    <a:pt x="1423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1850;p66">
              <a:extLst>
                <a:ext uri="{FF2B5EF4-FFF2-40B4-BE49-F238E27FC236}">
                  <a16:creationId xmlns:a16="http://schemas.microsoft.com/office/drawing/2014/main" id="{696B0FAB-AE6E-4264-A173-3A24CA620F5F}"/>
                </a:ext>
              </a:extLst>
            </p:cNvPr>
            <p:cNvSpPr/>
            <p:nvPr/>
          </p:nvSpPr>
          <p:spPr>
            <a:xfrm>
              <a:off x="3375214" y="1764960"/>
              <a:ext cx="126912" cy="75967"/>
            </a:xfrm>
            <a:custGeom>
              <a:avLst/>
              <a:gdLst/>
              <a:ahLst/>
              <a:cxnLst/>
              <a:rect l="l" t="t" r="r" b="b"/>
              <a:pathLst>
                <a:path w="1547" h="926" extrusionOk="0">
                  <a:moveTo>
                    <a:pt x="384" y="0"/>
                  </a:moveTo>
                  <a:cubicBezTo>
                    <a:pt x="172" y="0"/>
                    <a:pt x="0" y="185"/>
                    <a:pt x="46" y="400"/>
                  </a:cubicBezTo>
                  <a:cubicBezTo>
                    <a:pt x="77" y="540"/>
                    <a:pt x="162" y="644"/>
                    <a:pt x="162" y="644"/>
                  </a:cubicBezTo>
                  <a:cubicBezTo>
                    <a:pt x="412" y="852"/>
                    <a:pt x="636" y="925"/>
                    <a:pt x="827" y="925"/>
                  </a:cubicBezTo>
                  <a:cubicBezTo>
                    <a:pt x="1280" y="925"/>
                    <a:pt x="1546" y="511"/>
                    <a:pt x="1546" y="511"/>
                  </a:cubicBezTo>
                  <a:lnTo>
                    <a:pt x="1546" y="511"/>
                  </a:lnTo>
                  <a:cubicBezTo>
                    <a:pt x="1504" y="541"/>
                    <a:pt x="1449" y="563"/>
                    <a:pt x="1381" y="563"/>
                  </a:cubicBezTo>
                  <a:cubicBezTo>
                    <a:pt x="1253" y="563"/>
                    <a:pt x="1076" y="485"/>
                    <a:pt x="839" y="232"/>
                  </a:cubicBezTo>
                  <a:cubicBezTo>
                    <a:pt x="695" y="77"/>
                    <a:pt x="550" y="19"/>
                    <a:pt x="430" y="3"/>
                  </a:cubicBezTo>
                  <a:cubicBezTo>
                    <a:pt x="415" y="1"/>
                    <a:pt x="400" y="0"/>
                    <a:pt x="384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" name="Google Shape;1851;p66">
              <a:extLst>
                <a:ext uri="{FF2B5EF4-FFF2-40B4-BE49-F238E27FC236}">
                  <a16:creationId xmlns:a16="http://schemas.microsoft.com/office/drawing/2014/main" id="{CAD8E9B7-E2C9-4ACE-A3CD-79582C0A0222}"/>
                </a:ext>
              </a:extLst>
            </p:cNvPr>
            <p:cNvSpPr/>
            <p:nvPr/>
          </p:nvSpPr>
          <p:spPr>
            <a:xfrm>
              <a:off x="3182674" y="1622463"/>
              <a:ext cx="176955" cy="125435"/>
            </a:xfrm>
            <a:custGeom>
              <a:avLst/>
              <a:gdLst/>
              <a:ahLst/>
              <a:cxnLst/>
              <a:rect l="l" t="t" r="r" b="b"/>
              <a:pathLst>
                <a:path w="2157" h="1529" extrusionOk="0">
                  <a:moveTo>
                    <a:pt x="1264" y="132"/>
                  </a:moveTo>
                  <a:cubicBezTo>
                    <a:pt x="1531" y="132"/>
                    <a:pt x="1763" y="137"/>
                    <a:pt x="1806" y="138"/>
                  </a:cubicBezTo>
                  <a:cubicBezTo>
                    <a:pt x="1933" y="172"/>
                    <a:pt x="2020" y="300"/>
                    <a:pt x="2009" y="439"/>
                  </a:cubicBezTo>
                  <a:lnTo>
                    <a:pt x="2008" y="445"/>
                  </a:lnTo>
                  <a:cubicBezTo>
                    <a:pt x="1992" y="648"/>
                    <a:pt x="1967" y="953"/>
                    <a:pt x="1839" y="1210"/>
                  </a:cubicBezTo>
                  <a:cubicBezTo>
                    <a:pt x="1785" y="1318"/>
                    <a:pt x="1674" y="1389"/>
                    <a:pt x="1551" y="1397"/>
                  </a:cubicBezTo>
                  <a:lnTo>
                    <a:pt x="527" y="1394"/>
                  </a:lnTo>
                  <a:cubicBezTo>
                    <a:pt x="358" y="1379"/>
                    <a:pt x="215" y="1249"/>
                    <a:pt x="181" y="1076"/>
                  </a:cubicBezTo>
                  <a:cubicBezTo>
                    <a:pt x="140" y="867"/>
                    <a:pt x="132" y="665"/>
                    <a:pt x="158" y="477"/>
                  </a:cubicBezTo>
                  <a:cubicBezTo>
                    <a:pt x="178" y="321"/>
                    <a:pt x="294" y="196"/>
                    <a:pt x="444" y="169"/>
                  </a:cubicBezTo>
                  <a:cubicBezTo>
                    <a:pt x="608" y="139"/>
                    <a:pt x="959" y="132"/>
                    <a:pt x="1264" y="132"/>
                  </a:cubicBezTo>
                  <a:close/>
                  <a:moveTo>
                    <a:pt x="1261" y="0"/>
                  </a:moveTo>
                  <a:cubicBezTo>
                    <a:pt x="951" y="0"/>
                    <a:pt x="593" y="8"/>
                    <a:pt x="421" y="39"/>
                  </a:cubicBezTo>
                  <a:cubicBezTo>
                    <a:pt x="213" y="77"/>
                    <a:pt x="56" y="246"/>
                    <a:pt x="26" y="459"/>
                  </a:cubicBezTo>
                  <a:cubicBezTo>
                    <a:pt x="0" y="662"/>
                    <a:pt x="9" y="878"/>
                    <a:pt x="51" y="1100"/>
                  </a:cubicBezTo>
                  <a:cubicBezTo>
                    <a:pt x="96" y="1333"/>
                    <a:pt x="289" y="1508"/>
                    <a:pt x="520" y="1525"/>
                  </a:cubicBezTo>
                  <a:lnTo>
                    <a:pt x="526" y="1525"/>
                  </a:lnTo>
                  <a:lnTo>
                    <a:pt x="1552" y="1528"/>
                  </a:lnTo>
                  <a:lnTo>
                    <a:pt x="1555" y="1528"/>
                  </a:lnTo>
                  <a:cubicBezTo>
                    <a:pt x="1726" y="1519"/>
                    <a:pt x="1879" y="1420"/>
                    <a:pt x="1955" y="1270"/>
                  </a:cubicBezTo>
                  <a:cubicBezTo>
                    <a:pt x="2097" y="989"/>
                    <a:pt x="2122" y="668"/>
                    <a:pt x="2139" y="456"/>
                  </a:cubicBezTo>
                  <a:lnTo>
                    <a:pt x="2141" y="449"/>
                  </a:lnTo>
                  <a:cubicBezTo>
                    <a:pt x="2157" y="245"/>
                    <a:pt x="2024" y="55"/>
                    <a:pt x="1830" y="10"/>
                  </a:cubicBezTo>
                  <a:cubicBezTo>
                    <a:pt x="1825" y="8"/>
                    <a:pt x="1821" y="8"/>
                    <a:pt x="1817" y="7"/>
                  </a:cubicBezTo>
                  <a:cubicBezTo>
                    <a:pt x="1796" y="7"/>
                    <a:pt x="1549" y="0"/>
                    <a:pt x="126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" name="Google Shape;1852;p66">
              <a:extLst>
                <a:ext uri="{FF2B5EF4-FFF2-40B4-BE49-F238E27FC236}">
                  <a16:creationId xmlns:a16="http://schemas.microsoft.com/office/drawing/2014/main" id="{FB78F37E-BDF9-4117-9DFD-EFF88E67E819}"/>
                </a:ext>
              </a:extLst>
            </p:cNvPr>
            <p:cNvSpPr/>
            <p:nvPr/>
          </p:nvSpPr>
          <p:spPr>
            <a:xfrm>
              <a:off x="3168892" y="1624021"/>
              <a:ext cx="61118" cy="36917"/>
            </a:xfrm>
            <a:custGeom>
              <a:avLst/>
              <a:gdLst/>
              <a:ahLst/>
              <a:cxnLst/>
              <a:rect l="l" t="t" r="r" b="b"/>
              <a:pathLst>
                <a:path w="745" h="450" extrusionOk="0">
                  <a:moveTo>
                    <a:pt x="745" y="1"/>
                  </a:moveTo>
                  <a:lnTo>
                    <a:pt x="70" y="37"/>
                  </a:lnTo>
                  <a:cubicBezTo>
                    <a:pt x="31" y="39"/>
                    <a:pt x="0" y="72"/>
                    <a:pt x="2" y="112"/>
                  </a:cubicBezTo>
                  <a:lnTo>
                    <a:pt x="6" y="236"/>
                  </a:lnTo>
                  <a:cubicBezTo>
                    <a:pt x="7" y="259"/>
                    <a:pt x="19" y="280"/>
                    <a:pt x="38" y="293"/>
                  </a:cubicBezTo>
                  <a:lnTo>
                    <a:pt x="260" y="449"/>
                  </a:lnTo>
                  <a:cubicBezTo>
                    <a:pt x="260" y="449"/>
                    <a:pt x="380" y="42"/>
                    <a:pt x="74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" name="Google Shape;1853;p66">
              <a:extLst>
                <a:ext uri="{FF2B5EF4-FFF2-40B4-BE49-F238E27FC236}">
                  <a16:creationId xmlns:a16="http://schemas.microsoft.com/office/drawing/2014/main" id="{2991A3C9-670D-43E0-A4C0-6471617BC53B}"/>
                </a:ext>
              </a:extLst>
            </p:cNvPr>
            <p:cNvSpPr/>
            <p:nvPr/>
          </p:nvSpPr>
          <p:spPr>
            <a:xfrm>
              <a:off x="3386207" y="1621642"/>
              <a:ext cx="146519" cy="126256"/>
            </a:xfrm>
            <a:custGeom>
              <a:avLst/>
              <a:gdLst/>
              <a:ahLst/>
              <a:cxnLst/>
              <a:rect l="l" t="t" r="r" b="b"/>
              <a:pathLst>
                <a:path w="1786" h="1539" extrusionOk="0">
                  <a:moveTo>
                    <a:pt x="530" y="133"/>
                  </a:moveTo>
                  <a:cubicBezTo>
                    <a:pt x="757" y="133"/>
                    <a:pt x="1129" y="140"/>
                    <a:pt x="1342" y="179"/>
                  </a:cubicBezTo>
                  <a:cubicBezTo>
                    <a:pt x="1492" y="206"/>
                    <a:pt x="1608" y="331"/>
                    <a:pt x="1628" y="487"/>
                  </a:cubicBezTo>
                  <a:cubicBezTo>
                    <a:pt x="1653" y="675"/>
                    <a:pt x="1646" y="877"/>
                    <a:pt x="1605" y="1086"/>
                  </a:cubicBezTo>
                  <a:cubicBezTo>
                    <a:pt x="1571" y="1259"/>
                    <a:pt x="1428" y="1389"/>
                    <a:pt x="1257" y="1404"/>
                  </a:cubicBezTo>
                  <a:lnTo>
                    <a:pt x="586" y="1407"/>
                  </a:lnTo>
                  <a:cubicBezTo>
                    <a:pt x="461" y="1399"/>
                    <a:pt x="352" y="1329"/>
                    <a:pt x="298" y="1220"/>
                  </a:cubicBezTo>
                  <a:cubicBezTo>
                    <a:pt x="181" y="991"/>
                    <a:pt x="162" y="712"/>
                    <a:pt x="148" y="507"/>
                  </a:cubicBezTo>
                  <a:cubicBezTo>
                    <a:pt x="145" y="482"/>
                    <a:pt x="143" y="458"/>
                    <a:pt x="142" y="434"/>
                  </a:cubicBezTo>
                  <a:cubicBezTo>
                    <a:pt x="134" y="342"/>
                    <a:pt x="158" y="253"/>
                    <a:pt x="203" y="201"/>
                  </a:cubicBezTo>
                  <a:cubicBezTo>
                    <a:pt x="237" y="161"/>
                    <a:pt x="282" y="139"/>
                    <a:pt x="339" y="135"/>
                  </a:cubicBezTo>
                  <a:cubicBezTo>
                    <a:pt x="351" y="134"/>
                    <a:pt x="425" y="133"/>
                    <a:pt x="530" y="133"/>
                  </a:cubicBezTo>
                  <a:close/>
                  <a:moveTo>
                    <a:pt x="511" y="1"/>
                  </a:moveTo>
                  <a:cubicBezTo>
                    <a:pt x="411" y="1"/>
                    <a:pt x="343" y="2"/>
                    <a:pt x="334" y="2"/>
                  </a:cubicBezTo>
                  <a:cubicBezTo>
                    <a:pt x="333" y="2"/>
                    <a:pt x="332" y="4"/>
                    <a:pt x="332" y="4"/>
                  </a:cubicBezTo>
                  <a:cubicBezTo>
                    <a:pt x="240" y="9"/>
                    <a:pt x="161" y="49"/>
                    <a:pt x="104" y="114"/>
                  </a:cubicBezTo>
                  <a:cubicBezTo>
                    <a:pt x="34" y="196"/>
                    <a:pt x="0" y="316"/>
                    <a:pt x="10" y="444"/>
                  </a:cubicBezTo>
                  <a:cubicBezTo>
                    <a:pt x="12" y="468"/>
                    <a:pt x="13" y="491"/>
                    <a:pt x="16" y="518"/>
                  </a:cubicBezTo>
                  <a:cubicBezTo>
                    <a:pt x="31" y="732"/>
                    <a:pt x="53" y="1026"/>
                    <a:pt x="180" y="1280"/>
                  </a:cubicBezTo>
                  <a:cubicBezTo>
                    <a:pt x="256" y="1430"/>
                    <a:pt x="409" y="1529"/>
                    <a:pt x="580" y="1538"/>
                  </a:cubicBezTo>
                  <a:lnTo>
                    <a:pt x="584" y="1538"/>
                  </a:lnTo>
                  <a:lnTo>
                    <a:pt x="1260" y="1535"/>
                  </a:lnTo>
                  <a:lnTo>
                    <a:pt x="1265" y="1535"/>
                  </a:lnTo>
                  <a:cubicBezTo>
                    <a:pt x="1495" y="1518"/>
                    <a:pt x="1688" y="1344"/>
                    <a:pt x="1735" y="1110"/>
                  </a:cubicBezTo>
                  <a:cubicBezTo>
                    <a:pt x="1777" y="888"/>
                    <a:pt x="1786" y="672"/>
                    <a:pt x="1758" y="469"/>
                  </a:cubicBezTo>
                  <a:cubicBezTo>
                    <a:pt x="1730" y="256"/>
                    <a:pt x="1573" y="87"/>
                    <a:pt x="1365" y="49"/>
                  </a:cubicBezTo>
                  <a:cubicBezTo>
                    <a:pt x="1133" y="7"/>
                    <a:pt x="739" y="1"/>
                    <a:pt x="5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" name="Google Shape;1854;p66">
              <a:extLst>
                <a:ext uri="{FF2B5EF4-FFF2-40B4-BE49-F238E27FC236}">
                  <a16:creationId xmlns:a16="http://schemas.microsoft.com/office/drawing/2014/main" id="{45738EA9-EB3A-4F68-9E54-196217D522FE}"/>
                </a:ext>
              </a:extLst>
            </p:cNvPr>
            <p:cNvSpPr/>
            <p:nvPr/>
          </p:nvSpPr>
          <p:spPr>
            <a:xfrm>
              <a:off x="3485389" y="1624021"/>
              <a:ext cx="61036" cy="36917"/>
            </a:xfrm>
            <a:custGeom>
              <a:avLst/>
              <a:gdLst/>
              <a:ahLst/>
              <a:cxnLst/>
              <a:rect l="l" t="t" r="r" b="b"/>
              <a:pathLst>
                <a:path w="744" h="450" extrusionOk="0">
                  <a:moveTo>
                    <a:pt x="0" y="1"/>
                  </a:moveTo>
                  <a:cubicBezTo>
                    <a:pt x="364" y="42"/>
                    <a:pt x="485" y="449"/>
                    <a:pt x="485" y="449"/>
                  </a:cubicBezTo>
                  <a:lnTo>
                    <a:pt x="707" y="293"/>
                  </a:lnTo>
                  <a:cubicBezTo>
                    <a:pt x="726" y="280"/>
                    <a:pt x="738" y="259"/>
                    <a:pt x="738" y="236"/>
                  </a:cubicBezTo>
                  <a:lnTo>
                    <a:pt x="742" y="112"/>
                  </a:lnTo>
                  <a:cubicBezTo>
                    <a:pt x="743" y="72"/>
                    <a:pt x="713" y="39"/>
                    <a:pt x="673" y="3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" name="Google Shape;1855;p66">
              <a:extLst>
                <a:ext uri="{FF2B5EF4-FFF2-40B4-BE49-F238E27FC236}">
                  <a16:creationId xmlns:a16="http://schemas.microsoft.com/office/drawing/2014/main" id="{5AB5DD5E-DDA2-4237-B1C5-BDD1482702EA}"/>
                </a:ext>
              </a:extLst>
            </p:cNvPr>
            <p:cNvSpPr/>
            <p:nvPr/>
          </p:nvSpPr>
          <p:spPr>
            <a:xfrm>
              <a:off x="3345189" y="1672259"/>
              <a:ext cx="53160" cy="18623"/>
            </a:xfrm>
            <a:custGeom>
              <a:avLst/>
              <a:gdLst/>
              <a:ahLst/>
              <a:cxnLst/>
              <a:rect l="l" t="t" r="r" b="b"/>
              <a:pathLst>
                <a:path w="648" h="227" extrusionOk="0">
                  <a:moveTo>
                    <a:pt x="369" y="1"/>
                  </a:moveTo>
                  <a:cubicBezTo>
                    <a:pt x="282" y="1"/>
                    <a:pt x="172" y="26"/>
                    <a:pt x="42" y="103"/>
                  </a:cubicBezTo>
                  <a:cubicBezTo>
                    <a:pt x="11" y="122"/>
                    <a:pt x="1" y="163"/>
                    <a:pt x="20" y="194"/>
                  </a:cubicBezTo>
                  <a:cubicBezTo>
                    <a:pt x="31" y="214"/>
                    <a:pt x="53" y="226"/>
                    <a:pt x="75" y="226"/>
                  </a:cubicBezTo>
                  <a:cubicBezTo>
                    <a:pt x="87" y="226"/>
                    <a:pt x="98" y="223"/>
                    <a:pt x="109" y="217"/>
                  </a:cubicBezTo>
                  <a:cubicBezTo>
                    <a:pt x="217" y="153"/>
                    <a:pt x="304" y="133"/>
                    <a:pt x="371" y="133"/>
                  </a:cubicBezTo>
                  <a:cubicBezTo>
                    <a:pt x="472" y="133"/>
                    <a:pt x="524" y="180"/>
                    <a:pt x="528" y="184"/>
                  </a:cubicBezTo>
                  <a:cubicBezTo>
                    <a:pt x="541" y="196"/>
                    <a:pt x="558" y="203"/>
                    <a:pt x="575" y="203"/>
                  </a:cubicBezTo>
                  <a:cubicBezTo>
                    <a:pt x="592" y="203"/>
                    <a:pt x="608" y="197"/>
                    <a:pt x="621" y="184"/>
                  </a:cubicBezTo>
                  <a:cubicBezTo>
                    <a:pt x="648" y="159"/>
                    <a:pt x="648" y="117"/>
                    <a:pt x="621" y="90"/>
                  </a:cubicBezTo>
                  <a:cubicBezTo>
                    <a:pt x="616" y="86"/>
                    <a:pt x="529" y="1"/>
                    <a:pt x="36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" name="Google Shape;1856;p66">
              <a:extLst>
                <a:ext uri="{FF2B5EF4-FFF2-40B4-BE49-F238E27FC236}">
                  <a16:creationId xmlns:a16="http://schemas.microsoft.com/office/drawing/2014/main" id="{62CA2DDD-F3AB-4E6C-B0B3-5F4B27169A35}"/>
                </a:ext>
              </a:extLst>
            </p:cNvPr>
            <p:cNvSpPr/>
            <p:nvPr/>
          </p:nvSpPr>
          <p:spPr>
            <a:xfrm>
              <a:off x="3113518" y="1641249"/>
              <a:ext cx="83104" cy="80643"/>
            </a:xfrm>
            <a:custGeom>
              <a:avLst/>
              <a:gdLst/>
              <a:ahLst/>
              <a:cxnLst/>
              <a:rect l="l" t="t" r="r" b="b"/>
              <a:pathLst>
                <a:path w="1013" h="983" extrusionOk="0">
                  <a:moveTo>
                    <a:pt x="939" y="1"/>
                  </a:moveTo>
                  <a:cubicBezTo>
                    <a:pt x="923" y="1"/>
                    <a:pt x="906" y="7"/>
                    <a:pt x="894" y="20"/>
                  </a:cubicBezTo>
                  <a:lnTo>
                    <a:pt x="27" y="870"/>
                  </a:lnTo>
                  <a:cubicBezTo>
                    <a:pt x="1" y="895"/>
                    <a:pt x="1" y="937"/>
                    <a:pt x="25" y="962"/>
                  </a:cubicBezTo>
                  <a:cubicBezTo>
                    <a:pt x="39" y="975"/>
                    <a:pt x="56" y="982"/>
                    <a:pt x="72" y="982"/>
                  </a:cubicBezTo>
                  <a:cubicBezTo>
                    <a:pt x="90" y="982"/>
                    <a:pt x="106" y="976"/>
                    <a:pt x="119" y="963"/>
                  </a:cubicBezTo>
                  <a:lnTo>
                    <a:pt x="986" y="113"/>
                  </a:lnTo>
                  <a:cubicBezTo>
                    <a:pt x="1011" y="89"/>
                    <a:pt x="1012" y="46"/>
                    <a:pt x="986" y="20"/>
                  </a:cubicBezTo>
                  <a:cubicBezTo>
                    <a:pt x="974" y="7"/>
                    <a:pt x="957" y="1"/>
                    <a:pt x="9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" name="Google Shape;1857;p66">
              <a:extLst>
                <a:ext uri="{FF2B5EF4-FFF2-40B4-BE49-F238E27FC236}">
                  <a16:creationId xmlns:a16="http://schemas.microsoft.com/office/drawing/2014/main" id="{53EDADE6-E057-48B2-B35B-9F5CF60C75B6}"/>
                </a:ext>
              </a:extLst>
            </p:cNvPr>
            <p:cNvSpPr/>
            <p:nvPr/>
          </p:nvSpPr>
          <p:spPr>
            <a:xfrm>
              <a:off x="3011546" y="1707452"/>
              <a:ext cx="163255" cy="130850"/>
            </a:xfrm>
            <a:custGeom>
              <a:avLst/>
              <a:gdLst/>
              <a:ahLst/>
              <a:cxnLst/>
              <a:rect l="l" t="t" r="r" b="b"/>
              <a:pathLst>
                <a:path w="1990" h="1595" extrusionOk="0">
                  <a:moveTo>
                    <a:pt x="963" y="1"/>
                  </a:moveTo>
                  <a:cubicBezTo>
                    <a:pt x="871" y="1"/>
                    <a:pt x="773" y="29"/>
                    <a:pt x="671" y="94"/>
                  </a:cubicBezTo>
                  <a:cubicBezTo>
                    <a:pt x="1" y="521"/>
                    <a:pt x="851" y="1592"/>
                    <a:pt x="1593" y="1595"/>
                  </a:cubicBezTo>
                  <a:cubicBezTo>
                    <a:pt x="1812" y="1595"/>
                    <a:pt x="1990" y="1421"/>
                    <a:pt x="1950" y="1249"/>
                  </a:cubicBezTo>
                  <a:cubicBezTo>
                    <a:pt x="1888" y="973"/>
                    <a:pt x="1777" y="708"/>
                    <a:pt x="1612" y="470"/>
                  </a:cubicBezTo>
                  <a:cubicBezTo>
                    <a:pt x="1444" y="228"/>
                    <a:pt x="1225" y="1"/>
                    <a:pt x="963" y="1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" name="Google Shape;1858;p66">
              <a:extLst>
                <a:ext uri="{FF2B5EF4-FFF2-40B4-BE49-F238E27FC236}">
                  <a16:creationId xmlns:a16="http://schemas.microsoft.com/office/drawing/2014/main" id="{2872C432-FFCC-4E85-8799-287150E72CA7}"/>
                </a:ext>
              </a:extLst>
            </p:cNvPr>
            <p:cNvSpPr/>
            <p:nvPr/>
          </p:nvSpPr>
          <p:spPr>
            <a:xfrm>
              <a:off x="3079637" y="1754131"/>
              <a:ext cx="72193" cy="40691"/>
            </a:xfrm>
            <a:custGeom>
              <a:avLst/>
              <a:gdLst/>
              <a:ahLst/>
              <a:cxnLst/>
              <a:rect l="l" t="t" r="r" b="b"/>
              <a:pathLst>
                <a:path w="880" h="496" extrusionOk="0">
                  <a:moveTo>
                    <a:pt x="234" y="0"/>
                  </a:moveTo>
                  <a:cubicBezTo>
                    <a:pt x="169" y="0"/>
                    <a:pt x="98" y="12"/>
                    <a:pt x="24" y="39"/>
                  </a:cubicBezTo>
                  <a:cubicBezTo>
                    <a:pt x="8" y="44"/>
                    <a:pt x="0" y="60"/>
                    <a:pt x="6" y="77"/>
                  </a:cubicBezTo>
                  <a:cubicBezTo>
                    <a:pt x="10" y="88"/>
                    <a:pt x="22" y="95"/>
                    <a:pt x="34" y="95"/>
                  </a:cubicBezTo>
                  <a:cubicBezTo>
                    <a:pt x="37" y="95"/>
                    <a:pt x="40" y="95"/>
                    <a:pt x="43" y="94"/>
                  </a:cubicBezTo>
                  <a:cubicBezTo>
                    <a:pt x="109" y="70"/>
                    <a:pt x="173" y="58"/>
                    <a:pt x="236" y="58"/>
                  </a:cubicBezTo>
                  <a:cubicBezTo>
                    <a:pt x="370" y="58"/>
                    <a:pt x="497" y="112"/>
                    <a:pt x="615" y="217"/>
                  </a:cubicBezTo>
                  <a:cubicBezTo>
                    <a:pt x="748" y="335"/>
                    <a:pt x="818" y="477"/>
                    <a:pt x="820" y="478"/>
                  </a:cubicBezTo>
                  <a:cubicBezTo>
                    <a:pt x="825" y="488"/>
                    <a:pt x="836" y="496"/>
                    <a:pt x="846" y="496"/>
                  </a:cubicBezTo>
                  <a:cubicBezTo>
                    <a:pt x="850" y="496"/>
                    <a:pt x="855" y="494"/>
                    <a:pt x="859" y="493"/>
                  </a:cubicBezTo>
                  <a:cubicBezTo>
                    <a:pt x="874" y="485"/>
                    <a:pt x="879" y="468"/>
                    <a:pt x="872" y="453"/>
                  </a:cubicBezTo>
                  <a:cubicBezTo>
                    <a:pt x="870" y="448"/>
                    <a:pt x="644" y="0"/>
                    <a:pt x="2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0" name="Google Shape;1859;p66">
              <a:extLst>
                <a:ext uri="{FF2B5EF4-FFF2-40B4-BE49-F238E27FC236}">
                  <a16:creationId xmlns:a16="http://schemas.microsoft.com/office/drawing/2014/main" id="{CC76517A-3C57-4B06-8875-C7B126836F30}"/>
                </a:ext>
              </a:extLst>
            </p:cNvPr>
            <p:cNvSpPr/>
            <p:nvPr/>
          </p:nvSpPr>
          <p:spPr>
            <a:xfrm>
              <a:off x="3066839" y="1425903"/>
              <a:ext cx="272447" cy="161942"/>
            </a:xfrm>
            <a:custGeom>
              <a:avLst/>
              <a:gdLst/>
              <a:ahLst/>
              <a:cxnLst/>
              <a:rect l="l" t="t" r="r" b="b"/>
              <a:pathLst>
                <a:path w="3321" h="1974" extrusionOk="0">
                  <a:moveTo>
                    <a:pt x="2476" y="0"/>
                  </a:moveTo>
                  <a:cubicBezTo>
                    <a:pt x="2246" y="0"/>
                    <a:pt x="1958" y="38"/>
                    <a:pt x="1599" y="141"/>
                  </a:cubicBezTo>
                  <a:cubicBezTo>
                    <a:pt x="213" y="536"/>
                    <a:pt x="0" y="1884"/>
                    <a:pt x="0" y="1884"/>
                  </a:cubicBezTo>
                  <a:cubicBezTo>
                    <a:pt x="195" y="1944"/>
                    <a:pt x="397" y="1973"/>
                    <a:pt x="597" y="1973"/>
                  </a:cubicBezTo>
                  <a:cubicBezTo>
                    <a:pt x="1356" y="1973"/>
                    <a:pt x="2095" y="1555"/>
                    <a:pt x="2379" y="805"/>
                  </a:cubicBezTo>
                  <a:cubicBezTo>
                    <a:pt x="2546" y="366"/>
                    <a:pt x="2889" y="288"/>
                    <a:pt x="3111" y="288"/>
                  </a:cubicBezTo>
                  <a:cubicBezTo>
                    <a:pt x="3234" y="288"/>
                    <a:pt x="3321" y="312"/>
                    <a:pt x="3321" y="312"/>
                  </a:cubicBezTo>
                  <a:cubicBezTo>
                    <a:pt x="3321" y="312"/>
                    <a:pt x="3136" y="0"/>
                    <a:pt x="2476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1" name="Google Shape;1860;p66">
              <a:extLst>
                <a:ext uri="{FF2B5EF4-FFF2-40B4-BE49-F238E27FC236}">
                  <a16:creationId xmlns:a16="http://schemas.microsoft.com/office/drawing/2014/main" id="{9C735D21-0F0E-4B72-8750-725C198D321C}"/>
                </a:ext>
              </a:extLst>
            </p:cNvPr>
            <p:cNvSpPr/>
            <p:nvPr/>
          </p:nvSpPr>
          <p:spPr>
            <a:xfrm>
              <a:off x="3014418" y="1377502"/>
              <a:ext cx="327904" cy="200992"/>
            </a:xfrm>
            <a:custGeom>
              <a:avLst/>
              <a:gdLst/>
              <a:ahLst/>
              <a:cxnLst/>
              <a:rect l="l" t="t" r="r" b="b"/>
              <a:pathLst>
                <a:path w="3997" h="2450" extrusionOk="0">
                  <a:moveTo>
                    <a:pt x="2743" y="1"/>
                  </a:moveTo>
                  <a:cubicBezTo>
                    <a:pt x="2643" y="1"/>
                    <a:pt x="2535" y="7"/>
                    <a:pt x="2419" y="20"/>
                  </a:cubicBezTo>
                  <a:cubicBezTo>
                    <a:pt x="898" y="192"/>
                    <a:pt x="1" y="1481"/>
                    <a:pt x="240" y="2242"/>
                  </a:cubicBezTo>
                  <a:cubicBezTo>
                    <a:pt x="288" y="2394"/>
                    <a:pt x="405" y="2450"/>
                    <a:pt x="552" y="2450"/>
                  </a:cubicBezTo>
                  <a:cubicBezTo>
                    <a:pt x="973" y="2450"/>
                    <a:pt x="1641" y="1989"/>
                    <a:pt x="1641" y="1989"/>
                  </a:cubicBezTo>
                  <a:lnTo>
                    <a:pt x="3996" y="591"/>
                  </a:lnTo>
                  <a:cubicBezTo>
                    <a:pt x="3996" y="591"/>
                    <a:pt x="3745" y="1"/>
                    <a:pt x="2743" y="1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65" name="Grupo 164">
            <a:extLst>
              <a:ext uri="{FF2B5EF4-FFF2-40B4-BE49-F238E27FC236}">
                <a16:creationId xmlns:a16="http://schemas.microsoft.com/office/drawing/2014/main" id="{DFEC2F52-CD86-4097-BEA8-759595DC87D8}"/>
              </a:ext>
            </a:extLst>
          </p:cNvPr>
          <p:cNvGrpSpPr/>
          <p:nvPr/>
        </p:nvGrpSpPr>
        <p:grpSpPr>
          <a:xfrm rot="5400000">
            <a:off x="9614866" y="825924"/>
            <a:ext cx="826103" cy="2185853"/>
            <a:chOff x="626396" y="3618404"/>
            <a:chExt cx="626273" cy="1113613"/>
          </a:xfrm>
        </p:grpSpPr>
        <p:sp>
          <p:nvSpPr>
            <p:cNvPr id="163" name="Google Shape;1605;p44">
              <a:extLst>
                <a:ext uri="{FF2B5EF4-FFF2-40B4-BE49-F238E27FC236}">
                  <a16:creationId xmlns:a16="http://schemas.microsoft.com/office/drawing/2014/main" id="{B6C884F5-DC4C-4CFC-8539-2D421700EFFF}"/>
                </a:ext>
              </a:extLst>
            </p:cNvPr>
            <p:cNvSpPr/>
            <p:nvPr/>
          </p:nvSpPr>
          <p:spPr>
            <a:xfrm rot="16200000">
              <a:off x="265039" y="3979761"/>
              <a:ext cx="1113613" cy="390900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 Narrow" panose="020B0606020202030204" pitchFamily="34" charset="0"/>
                  <a:ea typeface="Fira Sans Medium"/>
                  <a:cs typeface="Fira Sans Medium"/>
                  <a:sym typeface="Fira Sans Medium"/>
                </a:rPr>
                <a:t>¿</a:t>
              </a:r>
              <a:r>
                <a:rPr kumimoji="0" lang="es-MX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 Narrow" panose="020B0606020202030204" pitchFamily="34" charset="0"/>
                  <a:ea typeface="Fira Sans Medium"/>
                  <a:cs typeface="Fira Sans Medium"/>
                  <a:sym typeface="Fira Sans Medium"/>
                </a:rPr>
                <a:t>Dónde</a:t>
              </a:r>
              <a:r>
                <a:rPr kumimoji="0" lang="en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 Narrow" panose="020B0606020202030204" pitchFamily="34" charset="0"/>
                  <a:ea typeface="Fira Sans Medium"/>
                  <a:cs typeface="Fira Sans Medium"/>
                  <a:sym typeface="Fira Sans Medium"/>
                </a:rPr>
                <a:t> queda el titular del derecho?</a:t>
              </a:r>
              <a:endPara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Fira Sans Medium"/>
                <a:cs typeface="Fira Sans Medium"/>
                <a:sym typeface="Fira Sans Medium"/>
              </a:endParaRPr>
            </a:p>
          </p:txBody>
        </p:sp>
        <p:sp>
          <p:nvSpPr>
            <p:cNvPr id="164" name="Google Shape;1606;p44">
              <a:extLst>
                <a:ext uri="{FF2B5EF4-FFF2-40B4-BE49-F238E27FC236}">
                  <a16:creationId xmlns:a16="http://schemas.microsoft.com/office/drawing/2014/main" id="{68E2CFB0-F8E3-413B-B940-6E1954DAD492}"/>
                </a:ext>
              </a:extLst>
            </p:cNvPr>
            <p:cNvSpPr/>
            <p:nvPr/>
          </p:nvSpPr>
          <p:spPr>
            <a:xfrm rot="5400000">
              <a:off x="975504" y="4052511"/>
              <a:ext cx="308930" cy="245400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 Medium"/>
                <a:ea typeface="Fira Sans Medium"/>
                <a:cs typeface="Fira Sans Medium"/>
                <a:sym typeface="Fira Sans Medium"/>
              </a:endParaRPr>
            </a:p>
          </p:txBody>
        </p:sp>
      </p:grpSp>
      <p:sp>
        <p:nvSpPr>
          <p:cNvPr id="166" name="Google Shape;1110;p34">
            <a:extLst>
              <a:ext uri="{FF2B5EF4-FFF2-40B4-BE49-F238E27FC236}">
                <a16:creationId xmlns:a16="http://schemas.microsoft.com/office/drawing/2014/main" id="{E7731EF6-59F1-42AF-922B-02A3D8A968B4}"/>
              </a:ext>
            </a:extLst>
          </p:cNvPr>
          <p:cNvSpPr/>
          <p:nvPr/>
        </p:nvSpPr>
        <p:spPr>
          <a:xfrm>
            <a:off x="9129159" y="5403878"/>
            <a:ext cx="2039091" cy="1227698"/>
          </a:xfrm>
          <a:prstGeom prst="round2Diag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anose="020B0606020202030204" pitchFamily="34" charset="0"/>
                <a:ea typeface="Fira Sans Medium"/>
                <a:cs typeface="Fira Sans Medium"/>
                <a:sym typeface="Fira Sans Medium"/>
              </a:rPr>
              <a:t>Pretensión de anulabilidad de los actos formales inválidos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Narrow" panose="020B0606020202030204" pitchFamily="34" charset="0"/>
              <a:ea typeface="Fira Sans Medium"/>
              <a:cs typeface="Fira Sans Medium"/>
              <a:sym typeface="Fira Sans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80715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FB328A31-C90D-4996-8583-CBF6D269C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grpSp>
        <p:nvGrpSpPr>
          <p:cNvPr id="115" name="Grupo 114">
            <a:extLst>
              <a:ext uri="{FF2B5EF4-FFF2-40B4-BE49-F238E27FC236}">
                <a16:creationId xmlns:a16="http://schemas.microsoft.com/office/drawing/2014/main" id="{41BAC4DC-9F02-4F75-9B5C-745DC76B38F9}"/>
              </a:ext>
            </a:extLst>
          </p:cNvPr>
          <p:cNvGrpSpPr/>
          <p:nvPr/>
        </p:nvGrpSpPr>
        <p:grpSpPr>
          <a:xfrm>
            <a:off x="710250" y="1582461"/>
            <a:ext cx="10486288" cy="4983802"/>
            <a:chOff x="710091" y="999519"/>
            <a:chExt cx="7723826" cy="3693077"/>
          </a:xfrm>
        </p:grpSpPr>
        <p:sp>
          <p:nvSpPr>
            <p:cNvPr id="4" name="Google Shape;2241;p46">
              <a:extLst>
                <a:ext uri="{FF2B5EF4-FFF2-40B4-BE49-F238E27FC236}">
                  <a16:creationId xmlns:a16="http://schemas.microsoft.com/office/drawing/2014/main" id="{D56BCC3B-A1A3-407D-AA8E-0E9B93AC40ED}"/>
                </a:ext>
              </a:extLst>
            </p:cNvPr>
            <p:cNvSpPr/>
            <p:nvPr/>
          </p:nvSpPr>
          <p:spPr>
            <a:xfrm>
              <a:off x="5972531" y="1835609"/>
              <a:ext cx="2461161" cy="1900453"/>
            </a:xfrm>
            <a:custGeom>
              <a:avLst/>
              <a:gdLst/>
              <a:ahLst/>
              <a:cxnLst/>
              <a:rect l="l" t="t" r="r" b="b"/>
              <a:pathLst>
                <a:path w="81739" h="63117" fill="none" extrusionOk="0">
                  <a:moveTo>
                    <a:pt x="79015" y="0"/>
                  </a:moveTo>
                  <a:lnTo>
                    <a:pt x="2724" y="0"/>
                  </a:lnTo>
                  <a:cubicBezTo>
                    <a:pt x="1236" y="0"/>
                    <a:pt x="1" y="1235"/>
                    <a:pt x="1" y="2756"/>
                  </a:cubicBezTo>
                  <a:lnTo>
                    <a:pt x="1" y="60393"/>
                  </a:lnTo>
                  <a:cubicBezTo>
                    <a:pt x="1" y="61881"/>
                    <a:pt x="1236" y="63116"/>
                    <a:pt x="2724" y="63116"/>
                  </a:cubicBezTo>
                  <a:lnTo>
                    <a:pt x="79015" y="63116"/>
                  </a:lnTo>
                  <a:cubicBezTo>
                    <a:pt x="80503" y="63116"/>
                    <a:pt x="81739" y="61881"/>
                    <a:pt x="81739" y="60393"/>
                  </a:cubicBezTo>
                  <a:lnTo>
                    <a:pt x="81739" y="2756"/>
                  </a:lnTo>
                  <a:cubicBezTo>
                    <a:pt x="81739" y="1235"/>
                    <a:pt x="80503" y="0"/>
                    <a:pt x="79015" y="0"/>
                  </a:cubicBezTo>
                  <a:close/>
                </a:path>
              </a:pathLst>
            </a:custGeom>
            <a:noFill/>
            <a:ln w="19800" cap="flat" cmpd="sng">
              <a:solidFill>
                <a:srgbClr val="F4A923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2242;p46">
              <a:extLst>
                <a:ext uri="{FF2B5EF4-FFF2-40B4-BE49-F238E27FC236}">
                  <a16:creationId xmlns:a16="http://schemas.microsoft.com/office/drawing/2014/main" id="{4DB30968-5B4F-4E4D-91A8-49FB4A7619A5}"/>
                </a:ext>
              </a:extLst>
            </p:cNvPr>
            <p:cNvSpPr/>
            <p:nvPr/>
          </p:nvSpPr>
          <p:spPr>
            <a:xfrm>
              <a:off x="2894573" y="1044388"/>
              <a:ext cx="5539246" cy="686598"/>
            </a:xfrm>
            <a:custGeom>
              <a:avLst/>
              <a:gdLst/>
              <a:ahLst/>
              <a:cxnLst/>
              <a:rect l="l" t="t" r="r" b="b"/>
              <a:pathLst>
                <a:path w="183967" h="22803" fill="none" extrusionOk="0">
                  <a:moveTo>
                    <a:pt x="181243" y="1"/>
                  </a:moveTo>
                  <a:lnTo>
                    <a:pt x="2724" y="1"/>
                  </a:lnTo>
                  <a:cubicBezTo>
                    <a:pt x="1236" y="1"/>
                    <a:pt x="1" y="1204"/>
                    <a:pt x="1" y="2724"/>
                  </a:cubicBezTo>
                  <a:lnTo>
                    <a:pt x="1" y="20047"/>
                  </a:lnTo>
                  <a:cubicBezTo>
                    <a:pt x="1" y="21567"/>
                    <a:pt x="1236" y="22802"/>
                    <a:pt x="2724" y="22802"/>
                  </a:cubicBezTo>
                  <a:lnTo>
                    <a:pt x="181243" y="22802"/>
                  </a:lnTo>
                  <a:cubicBezTo>
                    <a:pt x="182731" y="22802"/>
                    <a:pt x="183967" y="21567"/>
                    <a:pt x="183967" y="20047"/>
                  </a:cubicBezTo>
                  <a:lnTo>
                    <a:pt x="183967" y="2724"/>
                  </a:lnTo>
                  <a:cubicBezTo>
                    <a:pt x="183967" y="1204"/>
                    <a:pt x="182731" y="1"/>
                    <a:pt x="181243" y="1"/>
                  </a:cubicBezTo>
                  <a:close/>
                </a:path>
              </a:pathLst>
            </a:custGeom>
            <a:noFill/>
            <a:ln w="19800" cap="flat" cmpd="sng">
              <a:solidFill>
                <a:srgbClr val="385EBC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2243;p46">
              <a:extLst>
                <a:ext uri="{FF2B5EF4-FFF2-40B4-BE49-F238E27FC236}">
                  <a16:creationId xmlns:a16="http://schemas.microsoft.com/office/drawing/2014/main" id="{828BD3CA-3983-4DFE-89FB-FAA050947C03}"/>
                </a:ext>
              </a:extLst>
            </p:cNvPr>
            <p:cNvSpPr/>
            <p:nvPr/>
          </p:nvSpPr>
          <p:spPr>
            <a:xfrm>
              <a:off x="710091" y="1835609"/>
              <a:ext cx="2546975" cy="1900453"/>
            </a:xfrm>
            <a:custGeom>
              <a:avLst/>
              <a:gdLst/>
              <a:ahLst/>
              <a:cxnLst/>
              <a:rect l="l" t="t" r="r" b="b"/>
              <a:pathLst>
                <a:path w="84589" h="63117" extrusionOk="0">
                  <a:moveTo>
                    <a:pt x="2755" y="0"/>
                  </a:moveTo>
                  <a:cubicBezTo>
                    <a:pt x="1235" y="0"/>
                    <a:pt x="0" y="1235"/>
                    <a:pt x="0" y="2756"/>
                  </a:cubicBezTo>
                  <a:lnTo>
                    <a:pt x="0" y="60393"/>
                  </a:lnTo>
                  <a:cubicBezTo>
                    <a:pt x="0" y="61881"/>
                    <a:pt x="1235" y="63116"/>
                    <a:pt x="2755" y="63116"/>
                  </a:cubicBezTo>
                  <a:lnTo>
                    <a:pt x="84588" y="63116"/>
                  </a:lnTo>
                  <a:lnTo>
                    <a:pt x="84588" y="0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" name="Google Shape;2244;p46">
              <a:extLst>
                <a:ext uri="{FF2B5EF4-FFF2-40B4-BE49-F238E27FC236}">
                  <a16:creationId xmlns:a16="http://schemas.microsoft.com/office/drawing/2014/main" id="{117A90F2-9BC1-432F-B336-86FD9CEDD910}"/>
                </a:ext>
              </a:extLst>
            </p:cNvPr>
            <p:cNvSpPr/>
            <p:nvPr/>
          </p:nvSpPr>
          <p:spPr>
            <a:xfrm>
              <a:off x="3256931" y="1835609"/>
              <a:ext cx="2546011" cy="1900453"/>
            </a:xfrm>
            <a:custGeom>
              <a:avLst/>
              <a:gdLst/>
              <a:ahLst/>
              <a:cxnLst/>
              <a:rect l="l" t="t" r="r" b="b"/>
              <a:pathLst>
                <a:path w="84557" h="63117" extrusionOk="0">
                  <a:moveTo>
                    <a:pt x="81801" y="792"/>
                  </a:moveTo>
                  <a:cubicBezTo>
                    <a:pt x="82878" y="792"/>
                    <a:pt x="83765" y="1679"/>
                    <a:pt x="83765" y="2756"/>
                  </a:cubicBezTo>
                  <a:lnTo>
                    <a:pt x="83765" y="60393"/>
                  </a:lnTo>
                  <a:cubicBezTo>
                    <a:pt x="83765" y="61438"/>
                    <a:pt x="82878" y="62325"/>
                    <a:pt x="81801" y="62325"/>
                  </a:cubicBezTo>
                  <a:lnTo>
                    <a:pt x="792" y="62325"/>
                  </a:lnTo>
                  <a:lnTo>
                    <a:pt x="792" y="792"/>
                  </a:lnTo>
                  <a:close/>
                  <a:moveTo>
                    <a:pt x="0" y="0"/>
                  </a:moveTo>
                  <a:lnTo>
                    <a:pt x="0" y="63116"/>
                  </a:lnTo>
                  <a:lnTo>
                    <a:pt x="81801" y="63116"/>
                  </a:lnTo>
                  <a:cubicBezTo>
                    <a:pt x="83321" y="63116"/>
                    <a:pt x="84557" y="61881"/>
                    <a:pt x="84557" y="60361"/>
                  </a:cubicBezTo>
                  <a:lnTo>
                    <a:pt x="84557" y="2756"/>
                  </a:lnTo>
                  <a:cubicBezTo>
                    <a:pt x="84557" y="1235"/>
                    <a:pt x="83321" y="0"/>
                    <a:pt x="81801" y="0"/>
                  </a:cubicBezTo>
                  <a:close/>
                </a:path>
              </a:pathLst>
            </a:custGeom>
            <a:solidFill>
              <a:srgbClr val="D3D1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" name="Google Shape;2245;p46">
              <a:extLst>
                <a:ext uri="{FF2B5EF4-FFF2-40B4-BE49-F238E27FC236}">
                  <a16:creationId xmlns:a16="http://schemas.microsoft.com/office/drawing/2014/main" id="{9ED36F53-E6DF-4581-97D8-0B9B2EE673A4}"/>
                </a:ext>
              </a:extLst>
            </p:cNvPr>
            <p:cNvSpPr/>
            <p:nvPr/>
          </p:nvSpPr>
          <p:spPr>
            <a:xfrm>
              <a:off x="3426655" y="2801176"/>
              <a:ext cx="2203721" cy="485373"/>
            </a:xfrm>
            <a:custGeom>
              <a:avLst/>
              <a:gdLst/>
              <a:ahLst/>
              <a:cxnLst/>
              <a:rect l="l" t="t" r="r" b="b"/>
              <a:pathLst>
                <a:path w="73189" h="16120" extrusionOk="0">
                  <a:moveTo>
                    <a:pt x="70465" y="792"/>
                  </a:moveTo>
                  <a:cubicBezTo>
                    <a:pt x="71510" y="792"/>
                    <a:pt x="72396" y="1647"/>
                    <a:pt x="72396" y="2724"/>
                  </a:cubicBezTo>
                  <a:lnTo>
                    <a:pt x="72396" y="13396"/>
                  </a:lnTo>
                  <a:cubicBezTo>
                    <a:pt x="72396" y="14441"/>
                    <a:pt x="71510" y="15328"/>
                    <a:pt x="70465" y="15328"/>
                  </a:cubicBezTo>
                  <a:lnTo>
                    <a:pt x="2756" y="15328"/>
                  </a:lnTo>
                  <a:cubicBezTo>
                    <a:pt x="1679" y="15328"/>
                    <a:pt x="793" y="14473"/>
                    <a:pt x="793" y="13396"/>
                  </a:cubicBezTo>
                  <a:lnTo>
                    <a:pt x="793" y="2724"/>
                  </a:lnTo>
                  <a:cubicBezTo>
                    <a:pt x="793" y="1679"/>
                    <a:pt x="1679" y="792"/>
                    <a:pt x="2756" y="792"/>
                  </a:cubicBezTo>
                  <a:close/>
                  <a:moveTo>
                    <a:pt x="2756" y="0"/>
                  </a:moveTo>
                  <a:cubicBezTo>
                    <a:pt x="1236" y="0"/>
                    <a:pt x="1" y="1204"/>
                    <a:pt x="1" y="2724"/>
                  </a:cubicBezTo>
                  <a:lnTo>
                    <a:pt x="1" y="13396"/>
                  </a:lnTo>
                  <a:cubicBezTo>
                    <a:pt x="1" y="14885"/>
                    <a:pt x="1236" y="16120"/>
                    <a:pt x="2756" y="16120"/>
                  </a:cubicBezTo>
                  <a:lnTo>
                    <a:pt x="70465" y="16120"/>
                  </a:lnTo>
                  <a:cubicBezTo>
                    <a:pt x="71953" y="16120"/>
                    <a:pt x="73188" y="14885"/>
                    <a:pt x="73188" y="13396"/>
                  </a:cubicBezTo>
                  <a:lnTo>
                    <a:pt x="73188" y="2724"/>
                  </a:lnTo>
                  <a:cubicBezTo>
                    <a:pt x="73188" y="1235"/>
                    <a:pt x="71953" y="0"/>
                    <a:pt x="70465" y="0"/>
                  </a:cubicBezTo>
                  <a:close/>
                </a:path>
              </a:pathLst>
            </a:custGeom>
            <a:solidFill>
              <a:srgbClr val="D3D1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r>
                <a:rPr lang="es-MX" sz="1400" b="1" kern="0" dirty="0">
                  <a:solidFill>
                    <a:srgbClr val="7030A0"/>
                  </a:solidFill>
                  <a:latin typeface="Arial"/>
                  <a:cs typeface="Arial"/>
                  <a:sym typeface="Arial"/>
                </a:rPr>
                <a:t>“Lo que ha sido  hecho, no puede ser deshecho”</a:t>
              </a:r>
            </a:p>
            <a:p>
              <a:pPr algn="r">
                <a:buClr>
                  <a:srgbClr val="000000"/>
                </a:buClr>
                <a:buFont typeface="Arial"/>
                <a:buNone/>
              </a:pPr>
              <a:r>
                <a:rPr lang="es-MX" sz="1400" i="1" kern="0" dirty="0">
                  <a:solidFill>
                    <a:srgbClr val="7030A0"/>
                  </a:solidFill>
                  <a:latin typeface="Arial"/>
                  <a:cs typeface="Arial"/>
                  <a:sym typeface="Arial"/>
                </a:rPr>
                <a:t>Ferrajoli</a:t>
              </a:r>
              <a:endParaRPr sz="1400" i="1" kern="0" dirty="0">
                <a:solidFill>
                  <a:srgbClr val="7030A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" name="Google Shape;2246;p46">
              <a:extLst>
                <a:ext uri="{FF2B5EF4-FFF2-40B4-BE49-F238E27FC236}">
                  <a16:creationId xmlns:a16="http://schemas.microsoft.com/office/drawing/2014/main" id="{C5DD5CF3-89DE-40E8-A00D-B4B8DF3A19C4}"/>
                </a:ext>
              </a:extLst>
            </p:cNvPr>
            <p:cNvSpPr/>
            <p:nvPr/>
          </p:nvSpPr>
          <p:spPr>
            <a:xfrm>
              <a:off x="710100" y="3840676"/>
              <a:ext cx="7723817" cy="851920"/>
            </a:xfrm>
            <a:custGeom>
              <a:avLst/>
              <a:gdLst/>
              <a:ahLst/>
              <a:cxnLst/>
              <a:rect l="l" t="t" r="r" b="b"/>
              <a:pathLst>
                <a:path w="256520" h="22803" fill="none" extrusionOk="0">
                  <a:moveTo>
                    <a:pt x="253796" y="0"/>
                  </a:moveTo>
                  <a:lnTo>
                    <a:pt x="2755" y="0"/>
                  </a:lnTo>
                  <a:cubicBezTo>
                    <a:pt x="1235" y="0"/>
                    <a:pt x="0" y="1236"/>
                    <a:pt x="0" y="2756"/>
                  </a:cubicBezTo>
                  <a:lnTo>
                    <a:pt x="0" y="20079"/>
                  </a:lnTo>
                  <a:cubicBezTo>
                    <a:pt x="0" y="21567"/>
                    <a:pt x="1235" y="22802"/>
                    <a:pt x="2755" y="22802"/>
                  </a:cubicBezTo>
                  <a:lnTo>
                    <a:pt x="253796" y="22802"/>
                  </a:lnTo>
                  <a:cubicBezTo>
                    <a:pt x="255284" y="22802"/>
                    <a:pt x="256520" y="21599"/>
                    <a:pt x="256520" y="20079"/>
                  </a:cubicBezTo>
                  <a:lnTo>
                    <a:pt x="256520" y="2756"/>
                  </a:lnTo>
                  <a:cubicBezTo>
                    <a:pt x="256520" y="1236"/>
                    <a:pt x="255284" y="0"/>
                    <a:pt x="253796" y="0"/>
                  </a:cubicBezTo>
                  <a:close/>
                </a:path>
              </a:pathLst>
            </a:custGeom>
            <a:noFill/>
            <a:ln w="19800" cap="flat" cmpd="sng">
              <a:solidFill>
                <a:srgbClr val="DD4545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22" name="Google Shape;2259;p46">
              <a:extLst>
                <a:ext uri="{FF2B5EF4-FFF2-40B4-BE49-F238E27FC236}">
                  <a16:creationId xmlns:a16="http://schemas.microsoft.com/office/drawing/2014/main" id="{4F27D632-0167-4B4F-9D19-B11FD04A3154}"/>
                </a:ext>
              </a:extLst>
            </p:cNvPr>
            <p:cNvGrpSpPr/>
            <p:nvPr/>
          </p:nvGrpSpPr>
          <p:grpSpPr>
            <a:xfrm>
              <a:off x="1100060" y="999519"/>
              <a:ext cx="1766929" cy="2750782"/>
              <a:chOff x="1100060" y="1137006"/>
              <a:chExt cx="1766929" cy="2750782"/>
            </a:xfrm>
          </p:grpSpPr>
          <p:sp>
            <p:nvSpPr>
              <p:cNvPr id="23" name="Google Shape;2260;p46">
                <a:extLst>
                  <a:ext uri="{FF2B5EF4-FFF2-40B4-BE49-F238E27FC236}">
                    <a16:creationId xmlns:a16="http://schemas.microsoft.com/office/drawing/2014/main" id="{1879FC1C-C4D0-4238-BF66-8B02939F8764}"/>
                  </a:ext>
                </a:extLst>
              </p:cNvPr>
              <p:cNvSpPr/>
              <p:nvPr/>
            </p:nvSpPr>
            <p:spPr>
              <a:xfrm>
                <a:off x="2246180" y="2655813"/>
                <a:ext cx="322358" cy="436746"/>
              </a:xfrm>
              <a:custGeom>
                <a:avLst/>
                <a:gdLst/>
                <a:ahLst/>
                <a:cxnLst/>
                <a:rect l="l" t="t" r="r" b="b"/>
                <a:pathLst>
                  <a:path w="10706" h="14505" fill="none" extrusionOk="0">
                    <a:moveTo>
                      <a:pt x="1" y="0"/>
                    </a:moveTo>
                    <a:cubicBezTo>
                      <a:pt x="6176" y="1742"/>
                      <a:pt x="10705" y="7411"/>
                      <a:pt x="10705" y="14125"/>
                    </a:cubicBezTo>
                    <a:lnTo>
                      <a:pt x="10705" y="14505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261;p46">
                <a:extLst>
                  <a:ext uri="{FF2B5EF4-FFF2-40B4-BE49-F238E27FC236}">
                    <a16:creationId xmlns:a16="http://schemas.microsoft.com/office/drawing/2014/main" id="{FB50B0B0-E231-425F-B397-7B4ED1370668}"/>
                  </a:ext>
                </a:extLst>
              </p:cNvPr>
              <p:cNvSpPr/>
              <p:nvPr/>
            </p:nvSpPr>
            <p:spPr>
              <a:xfrm>
                <a:off x="1411866" y="2662467"/>
                <a:ext cx="300407" cy="418649"/>
              </a:xfrm>
              <a:custGeom>
                <a:avLst/>
                <a:gdLst/>
                <a:ahLst/>
                <a:cxnLst/>
                <a:rect l="l" t="t" r="r" b="b"/>
                <a:pathLst>
                  <a:path w="9977" h="13904" fill="none" extrusionOk="0">
                    <a:moveTo>
                      <a:pt x="1" y="13904"/>
                    </a:moveTo>
                    <a:lnTo>
                      <a:pt x="1" y="13904"/>
                    </a:lnTo>
                    <a:cubicBezTo>
                      <a:pt x="1" y="7443"/>
                      <a:pt x="4181" y="1964"/>
                      <a:pt x="9976" y="1"/>
                    </a:cubicBez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2262;p46">
                <a:extLst>
                  <a:ext uri="{FF2B5EF4-FFF2-40B4-BE49-F238E27FC236}">
                    <a16:creationId xmlns:a16="http://schemas.microsoft.com/office/drawing/2014/main" id="{84F1D7DB-A924-4B98-BABE-95DEBD880701}"/>
                  </a:ext>
                </a:extLst>
              </p:cNvPr>
              <p:cNvSpPr/>
              <p:nvPr/>
            </p:nvSpPr>
            <p:spPr>
              <a:xfrm>
                <a:off x="1714128" y="1137006"/>
                <a:ext cx="523523" cy="475587"/>
              </a:xfrm>
              <a:custGeom>
                <a:avLst/>
                <a:gdLst/>
                <a:ahLst/>
                <a:cxnLst/>
                <a:rect l="l" t="t" r="r" b="b"/>
                <a:pathLst>
                  <a:path w="17387" h="15795" extrusionOk="0">
                    <a:moveTo>
                      <a:pt x="8709" y="0"/>
                    </a:moveTo>
                    <a:cubicBezTo>
                      <a:pt x="8103" y="0"/>
                      <a:pt x="7488" y="71"/>
                      <a:pt x="6873" y="217"/>
                    </a:cubicBezTo>
                    <a:cubicBezTo>
                      <a:pt x="2629" y="1231"/>
                      <a:pt x="1" y="5474"/>
                      <a:pt x="1014" y="9718"/>
                    </a:cubicBezTo>
                    <a:cubicBezTo>
                      <a:pt x="1881" y="13346"/>
                      <a:pt x="5108" y="15794"/>
                      <a:pt x="8679" y="15794"/>
                    </a:cubicBezTo>
                    <a:cubicBezTo>
                      <a:pt x="9284" y="15794"/>
                      <a:pt x="9900" y="15724"/>
                      <a:pt x="10515" y="15577"/>
                    </a:cubicBezTo>
                    <a:cubicBezTo>
                      <a:pt x="14758" y="14563"/>
                      <a:pt x="17387" y="10320"/>
                      <a:pt x="16374" y="6076"/>
                    </a:cubicBezTo>
                    <a:cubicBezTo>
                      <a:pt x="15507" y="2448"/>
                      <a:pt x="12279" y="0"/>
                      <a:pt x="8709" y="0"/>
                    </a:cubicBezTo>
                    <a:close/>
                  </a:path>
                </a:pathLst>
              </a:custGeom>
              <a:solidFill>
                <a:srgbClr val="385E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2263;p46">
                <a:extLst>
                  <a:ext uri="{FF2B5EF4-FFF2-40B4-BE49-F238E27FC236}">
                    <a16:creationId xmlns:a16="http://schemas.microsoft.com/office/drawing/2014/main" id="{322560FB-0B22-4B03-A96E-3706333FA849}"/>
                  </a:ext>
                </a:extLst>
              </p:cNvPr>
              <p:cNvSpPr/>
              <p:nvPr/>
            </p:nvSpPr>
            <p:spPr>
              <a:xfrm>
                <a:off x="1402322" y="1439117"/>
                <a:ext cx="1147161" cy="867770"/>
              </a:xfrm>
              <a:custGeom>
                <a:avLst/>
                <a:gdLst/>
                <a:ahLst/>
                <a:cxnLst/>
                <a:rect l="l" t="t" r="r" b="b"/>
                <a:pathLst>
                  <a:path w="38099" h="28820" extrusionOk="0">
                    <a:moveTo>
                      <a:pt x="19034" y="1"/>
                    </a:moveTo>
                    <a:cubicBezTo>
                      <a:pt x="8520" y="1"/>
                      <a:pt x="1" y="8520"/>
                      <a:pt x="1" y="19034"/>
                    </a:cubicBezTo>
                    <a:lnTo>
                      <a:pt x="1" y="28819"/>
                    </a:lnTo>
                    <a:cubicBezTo>
                      <a:pt x="476" y="27109"/>
                      <a:pt x="2028" y="25843"/>
                      <a:pt x="3896" y="25843"/>
                    </a:cubicBezTo>
                    <a:lnTo>
                      <a:pt x="4593" y="25843"/>
                    </a:lnTo>
                    <a:lnTo>
                      <a:pt x="4593" y="18527"/>
                    </a:lnTo>
                    <a:cubicBezTo>
                      <a:pt x="21251" y="18527"/>
                      <a:pt x="29770" y="10135"/>
                      <a:pt x="29770" y="10135"/>
                    </a:cubicBezTo>
                    <a:cubicBezTo>
                      <a:pt x="34710" y="12193"/>
                      <a:pt x="33887" y="17989"/>
                      <a:pt x="33887" y="17989"/>
                    </a:cubicBezTo>
                    <a:lnTo>
                      <a:pt x="33887" y="26349"/>
                    </a:lnTo>
                    <a:lnTo>
                      <a:pt x="33950" y="25811"/>
                    </a:lnTo>
                    <a:lnTo>
                      <a:pt x="34710" y="25811"/>
                    </a:lnTo>
                    <a:cubicBezTo>
                      <a:pt x="36135" y="25811"/>
                      <a:pt x="37370" y="26571"/>
                      <a:pt x="38099" y="27679"/>
                    </a:cubicBezTo>
                    <a:lnTo>
                      <a:pt x="38099" y="19034"/>
                    </a:lnTo>
                    <a:cubicBezTo>
                      <a:pt x="38099" y="8520"/>
                      <a:pt x="29580" y="1"/>
                      <a:pt x="19034" y="1"/>
                    </a:cubicBezTo>
                    <a:close/>
                  </a:path>
                </a:pathLst>
              </a:custGeom>
              <a:solidFill>
                <a:srgbClr val="385E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264;p46">
                <a:extLst>
                  <a:ext uri="{FF2B5EF4-FFF2-40B4-BE49-F238E27FC236}">
                    <a16:creationId xmlns:a16="http://schemas.microsoft.com/office/drawing/2014/main" id="{7E461E7C-65BB-40B2-B837-F17383BEDA2F}"/>
                  </a:ext>
                </a:extLst>
              </p:cNvPr>
              <p:cNvSpPr/>
              <p:nvPr/>
            </p:nvSpPr>
            <p:spPr>
              <a:xfrm>
                <a:off x="1402322" y="2370713"/>
                <a:ext cx="9575" cy="23877"/>
              </a:xfrm>
              <a:custGeom>
                <a:avLst/>
                <a:gdLst/>
                <a:ahLst/>
                <a:cxnLst/>
                <a:rect l="l" t="t" r="r" b="b"/>
                <a:pathLst>
                  <a:path w="318" h="793" extrusionOk="0">
                    <a:moveTo>
                      <a:pt x="1" y="0"/>
                    </a:moveTo>
                    <a:lnTo>
                      <a:pt x="1" y="792"/>
                    </a:lnTo>
                    <a:lnTo>
                      <a:pt x="318" y="792"/>
                    </a:lnTo>
                    <a:cubicBezTo>
                      <a:pt x="191" y="539"/>
                      <a:pt x="96" y="254"/>
                      <a:pt x="1" y="0"/>
                    </a:cubicBezTo>
                    <a:close/>
                  </a:path>
                </a:pathLst>
              </a:custGeom>
              <a:solidFill>
                <a:srgbClr val="385E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2265;p46">
                <a:extLst>
                  <a:ext uri="{FF2B5EF4-FFF2-40B4-BE49-F238E27FC236}">
                    <a16:creationId xmlns:a16="http://schemas.microsoft.com/office/drawing/2014/main" id="{32C26D05-E16A-43C4-B9ED-7AC916FC6DFC}"/>
                  </a:ext>
                </a:extLst>
              </p:cNvPr>
              <p:cNvSpPr/>
              <p:nvPr/>
            </p:nvSpPr>
            <p:spPr>
              <a:xfrm>
                <a:off x="1100060" y="2879882"/>
                <a:ext cx="635110" cy="962165"/>
              </a:xfrm>
              <a:custGeom>
                <a:avLst/>
                <a:gdLst/>
                <a:ahLst/>
                <a:cxnLst/>
                <a:rect l="l" t="t" r="r" b="b"/>
                <a:pathLst>
                  <a:path w="21093" h="31955" fill="none" extrusionOk="0">
                    <a:moveTo>
                      <a:pt x="21092" y="0"/>
                    </a:moveTo>
                    <a:lnTo>
                      <a:pt x="14220" y="3991"/>
                    </a:lnTo>
                    <a:cubicBezTo>
                      <a:pt x="7158" y="8044"/>
                      <a:pt x="2376" y="15138"/>
                      <a:pt x="1236" y="23182"/>
                    </a:cubicBezTo>
                    <a:lnTo>
                      <a:pt x="1" y="31954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2266;p46">
                <a:extLst>
                  <a:ext uri="{FF2B5EF4-FFF2-40B4-BE49-F238E27FC236}">
                    <a16:creationId xmlns:a16="http://schemas.microsoft.com/office/drawing/2014/main" id="{0E3854EC-9A2A-4DA2-91CA-BAF96D6A877E}"/>
                  </a:ext>
                </a:extLst>
              </p:cNvPr>
              <p:cNvSpPr/>
              <p:nvPr/>
            </p:nvSpPr>
            <p:spPr>
              <a:xfrm>
                <a:off x="2231879" y="2879882"/>
                <a:ext cx="635110" cy="962165"/>
              </a:xfrm>
              <a:custGeom>
                <a:avLst/>
                <a:gdLst/>
                <a:ahLst/>
                <a:cxnLst/>
                <a:rect l="l" t="t" r="r" b="b"/>
                <a:pathLst>
                  <a:path w="21093" h="31955" fill="none" extrusionOk="0">
                    <a:moveTo>
                      <a:pt x="1" y="0"/>
                    </a:moveTo>
                    <a:lnTo>
                      <a:pt x="6873" y="3991"/>
                    </a:lnTo>
                    <a:cubicBezTo>
                      <a:pt x="13935" y="8044"/>
                      <a:pt x="18717" y="15138"/>
                      <a:pt x="19857" y="23182"/>
                    </a:cubicBezTo>
                    <a:lnTo>
                      <a:pt x="21093" y="31954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2267;p46">
                <a:extLst>
                  <a:ext uri="{FF2B5EF4-FFF2-40B4-BE49-F238E27FC236}">
                    <a16:creationId xmlns:a16="http://schemas.microsoft.com/office/drawing/2014/main" id="{72283CD9-E7EB-4CD3-A214-E0FC7B491F8D}"/>
                  </a:ext>
                </a:extLst>
              </p:cNvPr>
              <p:cNvSpPr/>
              <p:nvPr/>
            </p:nvSpPr>
            <p:spPr>
              <a:xfrm>
                <a:off x="1540581" y="1744240"/>
                <a:ext cx="907816" cy="994594"/>
              </a:xfrm>
              <a:custGeom>
                <a:avLst/>
                <a:gdLst/>
                <a:ahLst/>
                <a:cxnLst/>
                <a:rect l="l" t="t" r="r" b="b"/>
                <a:pathLst>
                  <a:path w="30150" h="33032" fill="none" extrusionOk="0">
                    <a:moveTo>
                      <a:pt x="1" y="8393"/>
                    </a:moveTo>
                    <a:lnTo>
                      <a:pt x="1" y="18369"/>
                    </a:lnTo>
                    <a:cubicBezTo>
                      <a:pt x="1" y="26476"/>
                      <a:pt x="6556" y="33031"/>
                      <a:pt x="14664" y="33031"/>
                    </a:cubicBezTo>
                    <a:lnTo>
                      <a:pt x="14664" y="33031"/>
                    </a:lnTo>
                    <a:cubicBezTo>
                      <a:pt x="22739" y="33031"/>
                      <a:pt x="29326" y="26476"/>
                      <a:pt x="29326" y="18369"/>
                    </a:cubicBezTo>
                    <a:lnTo>
                      <a:pt x="29326" y="7855"/>
                    </a:lnTo>
                    <a:cubicBezTo>
                      <a:pt x="29326" y="7855"/>
                      <a:pt x="30150" y="2059"/>
                      <a:pt x="25178" y="1"/>
                    </a:cubicBezTo>
                    <a:cubicBezTo>
                      <a:pt x="25178" y="1"/>
                      <a:pt x="16659" y="8393"/>
                      <a:pt x="1" y="8393"/>
                    </a:cubicBezTo>
                    <a:close/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2268;p46">
                <a:extLst>
                  <a:ext uri="{FF2B5EF4-FFF2-40B4-BE49-F238E27FC236}">
                    <a16:creationId xmlns:a16="http://schemas.microsoft.com/office/drawing/2014/main" id="{076F85C8-2549-4165-A2D4-0BAC7D326774}"/>
                  </a:ext>
                </a:extLst>
              </p:cNvPr>
              <p:cNvSpPr/>
              <p:nvPr/>
            </p:nvSpPr>
            <p:spPr>
              <a:xfrm>
                <a:off x="1398528" y="2217188"/>
                <a:ext cx="174518" cy="243198"/>
              </a:xfrm>
              <a:custGeom>
                <a:avLst/>
                <a:gdLst/>
                <a:ahLst/>
                <a:cxnLst/>
                <a:rect l="l" t="t" r="r" b="b"/>
                <a:pathLst>
                  <a:path w="5796" h="8077" fill="none" extrusionOk="0">
                    <a:moveTo>
                      <a:pt x="4751" y="1"/>
                    </a:moveTo>
                    <a:lnTo>
                      <a:pt x="4022" y="1"/>
                    </a:lnTo>
                    <a:cubicBezTo>
                      <a:pt x="1805" y="1"/>
                      <a:pt x="0" y="1806"/>
                      <a:pt x="0" y="4023"/>
                    </a:cubicBezTo>
                    <a:lnTo>
                      <a:pt x="0" y="4023"/>
                    </a:lnTo>
                    <a:cubicBezTo>
                      <a:pt x="0" y="6239"/>
                      <a:pt x="1805" y="8076"/>
                      <a:pt x="4022" y="8076"/>
                    </a:cubicBezTo>
                    <a:lnTo>
                      <a:pt x="5796" y="8076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2269;p46">
                <a:extLst>
                  <a:ext uri="{FF2B5EF4-FFF2-40B4-BE49-F238E27FC236}">
                    <a16:creationId xmlns:a16="http://schemas.microsoft.com/office/drawing/2014/main" id="{DB3EC28B-7972-4E33-807C-09546876311D}"/>
                  </a:ext>
                </a:extLst>
              </p:cNvPr>
              <p:cNvSpPr/>
              <p:nvPr/>
            </p:nvSpPr>
            <p:spPr>
              <a:xfrm>
                <a:off x="2393984" y="2217188"/>
                <a:ext cx="174548" cy="243198"/>
              </a:xfrm>
              <a:custGeom>
                <a:avLst/>
                <a:gdLst/>
                <a:ahLst/>
                <a:cxnLst/>
                <a:rect l="l" t="t" r="r" b="b"/>
                <a:pathLst>
                  <a:path w="5797" h="8077" fill="none" extrusionOk="0">
                    <a:moveTo>
                      <a:pt x="1046" y="1"/>
                    </a:moveTo>
                    <a:lnTo>
                      <a:pt x="1774" y="1"/>
                    </a:lnTo>
                    <a:cubicBezTo>
                      <a:pt x="3991" y="1"/>
                      <a:pt x="5796" y="1806"/>
                      <a:pt x="5796" y="4023"/>
                    </a:cubicBezTo>
                    <a:lnTo>
                      <a:pt x="5796" y="4023"/>
                    </a:lnTo>
                    <a:cubicBezTo>
                      <a:pt x="5796" y="6239"/>
                      <a:pt x="3991" y="8076"/>
                      <a:pt x="1774" y="8076"/>
                    </a:cubicBezTo>
                    <a:lnTo>
                      <a:pt x="1" y="8076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3" name="Google Shape;2270;p46">
                <a:extLst>
                  <a:ext uri="{FF2B5EF4-FFF2-40B4-BE49-F238E27FC236}">
                    <a16:creationId xmlns:a16="http://schemas.microsoft.com/office/drawing/2014/main" id="{EA775B5D-7C49-4D6B-8F3F-6B8EDF2BFE9A}"/>
                  </a:ext>
                </a:extLst>
              </p:cNvPr>
              <p:cNvSpPr/>
              <p:nvPr/>
            </p:nvSpPr>
            <p:spPr>
              <a:xfrm>
                <a:off x="1735114" y="2662467"/>
                <a:ext cx="496815" cy="478719"/>
              </a:xfrm>
              <a:custGeom>
                <a:avLst/>
                <a:gdLst/>
                <a:ahLst/>
                <a:cxnLst/>
                <a:rect l="l" t="t" r="r" b="b"/>
                <a:pathLst>
                  <a:path w="16500" h="15899" fill="none" extrusionOk="0">
                    <a:moveTo>
                      <a:pt x="0" y="1"/>
                    </a:moveTo>
                    <a:lnTo>
                      <a:pt x="0" y="7380"/>
                    </a:lnTo>
                    <a:cubicBezTo>
                      <a:pt x="0" y="10293"/>
                      <a:pt x="1742" y="12922"/>
                      <a:pt x="4434" y="14030"/>
                    </a:cubicBezTo>
                    <a:lnTo>
                      <a:pt x="8836" y="15899"/>
                    </a:lnTo>
                    <a:lnTo>
                      <a:pt x="12446" y="14157"/>
                    </a:lnTo>
                    <a:cubicBezTo>
                      <a:pt x="14916" y="12954"/>
                      <a:pt x="16500" y="10420"/>
                      <a:pt x="16500" y="7665"/>
                    </a:cubicBezTo>
                    <a:lnTo>
                      <a:pt x="16500" y="1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2271;p46">
                <a:extLst>
                  <a:ext uri="{FF2B5EF4-FFF2-40B4-BE49-F238E27FC236}">
                    <a16:creationId xmlns:a16="http://schemas.microsoft.com/office/drawing/2014/main" id="{80F5CD41-60BF-493F-8F4F-280552E3BFF6}"/>
                  </a:ext>
                </a:extLst>
              </p:cNvPr>
              <p:cNvSpPr/>
              <p:nvPr/>
            </p:nvSpPr>
            <p:spPr>
              <a:xfrm>
                <a:off x="1581590" y="1927331"/>
                <a:ext cx="404347" cy="405281"/>
              </a:xfrm>
              <a:custGeom>
                <a:avLst/>
                <a:gdLst/>
                <a:ahLst/>
                <a:cxnLst/>
                <a:rect l="l" t="t" r="r" b="b"/>
                <a:pathLst>
                  <a:path w="13429" h="13460" fill="none" extrusionOk="0">
                    <a:moveTo>
                      <a:pt x="11053" y="2407"/>
                    </a:moveTo>
                    <a:cubicBezTo>
                      <a:pt x="13428" y="4782"/>
                      <a:pt x="13428" y="8678"/>
                      <a:pt x="11053" y="11053"/>
                    </a:cubicBezTo>
                    <a:cubicBezTo>
                      <a:pt x="8646" y="13460"/>
                      <a:pt x="4783" y="13460"/>
                      <a:pt x="2376" y="11053"/>
                    </a:cubicBezTo>
                    <a:cubicBezTo>
                      <a:pt x="1" y="8678"/>
                      <a:pt x="1" y="4782"/>
                      <a:pt x="2376" y="2407"/>
                    </a:cubicBezTo>
                    <a:cubicBezTo>
                      <a:pt x="4783" y="0"/>
                      <a:pt x="8646" y="0"/>
                      <a:pt x="11053" y="2407"/>
                    </a:cubicBezTo>
                    <a:close/>
                  </a:path>
                </a:pathLst>
              </a:custGeom>
              <a:noFill/>
              <a:ln w="29300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2272;p46">
                <a:extLst>
                  <a:ext uri="{FF2B5EF4-FFF2-40B4-BE49-F238E27FC236}">
                    <a16:creationId xmlns:a16="http://schemas.microsoft.com/office/drawing/2014/main" id="{372AA04F-F837-4B33-AFE7-4E3320668288}"/>
                  </a:ext>
                </a:extLst>
              </p:cNvPr>
              <p:cNvSpPr/>
              <p:nvPr/>
            </p:nvSpPr>
            <p:spPr>
              <a:xfrm>
                <a:off x="1978242" y="1927331"/>
                <a:ext cx="405311" cy="405281"/>
              </a:xfrm>
              <a:custGeom>
                <a:avLst/>
                <a:gdLst/>
                <a:ahLst/>
                <a:cxnLst/>
                <a:rect l="l" t="t" r="r" b="b"/>
                <a:pathLst>
                  <a:path w="13461" h="13460" fill="none" extrusionOk="0">
                    <a:moveTo>
                      <a:pt x="11053" y="2407"/>
                    </a:moveTo>
                    <a:cubicBezTo>
                      <a:pt x="13460" y="4782"/>
                      <a:pt x="13460" y="8678"/>
                      <a:pt x="11053" y="11053"/>
                    </a:cubicBezTo>
                    <a:cubicBezTo>
                      <a:pt x="8678" y="13460"/>
                      <a:pt x="4783" y="13460"/>
                      <a:pt x="2408" y="11053"/>
                    </a:cubicBezTo>
                    <a:cubicBezTo>
                      <a:pt x="1" y="8678"/>
                      <a:pt x="1" y="4782"/>
                      <a:pt x="2408" y="2407"/>
                    </a:cubicBezTo>
                    <a:cubicBezTo>
                      <a:pt x="4783" y="0"/>
                      <a:pt x="8678" y="0"/>
                      <a:pt x="11053" y="2407"/>
                    </a:cubicBezTo>
                    <a:close/>
                  </a:path>
                </a:pathLst>
              </a:custGeom>
              <a:noFill/>
              <a:ln w="29300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" name="Google Shape;2273;p46">
                <a:extLst>
                  <a:ext uri="{FF2B5EF4-FFF2-40B4-BE49-F238E27FC236}">
                    <a16:creationId xmlns:a16="http://schemas.microsoft.com/office/drawing/2014/main" id="{02959FF6-157D-47D4-AB1A-C196B7874FF2}"/>
                  </a:ext>
                </a:extLst>
              </p:cNvPr>
              <p:cNvSpPr/>
              <p:nvPr/>
            </p:nvSpPr>
            <p:spPr>
              <a:xfrm>
                <a:off x="1705547" y="2355448"/>
                <a:ext cx="554054" cy="114448"/>
              </a:xfrm>
              <a:custGeom>
                <a:avLst/>
                <a:gdLst/>
                <a:ahLst/>
                <a:cxnLst/>
                <a:rect l="l" t="t" r="r" b="b"/>
                <a:pathLst>
                  <a:path w="18401" h="3801" fill="none" extrusionOk="0">
                    <a:moveTo>
                      <a:pt x="1" y="1"/>
                    </a:moveTo>
                    <a:cubicBezTo>
                      <a:pt x="1" y="1"/>
                      <a:pt x="2661" y="3801"/>
                      <a:pt x="9216" y="3801"/>
                    </a:cubicBezTo>
                    <a:cubicBezTo>
                      <a:pt x="15772" y="3801"/>
                      <a:pt x="18400" y="1"/>
                      <a:pt x="18400" y="1"/>
                    </a:cubicBez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" name="Google Shape;2274;p46">
                <a:extLst>
                  <a:ext uri="{FF2B5EF4-FFF2-40B4-BE49-F238E27FC236}">
                    <a16:creationId xmlns:a16="http://schemas.microsoft.com/office/drawing/2014/main" id="{4F724BEF-77BD-4ACA-AE49-B5591E63A40F}"/>
                  </a:ext>
                </a:extLst>
              </p:cNvPr>
              <p:cNvSpPr/>
              <p:nvPr/>
            </p:nvSpPr>
            <p:spPr>
              <a:xfrm>
                <a:off x="1968728" y="2217188"/>
                <a:ext cx="68681" cy="158318"/>
              </a:xfrm>
              <a:custGeom>
                <a:avLst/>
                <a:gdLst/>
                <a:ahLst/>
                <a:cxnLst/>
                <a:rect l="l" t="t" r="r" b="b"/>
                <a:pathLst>
                  <a:path w="2281" h="5258" fill="none" extrusionOk="0">
                    <a:moveTo>
                      <a:pt x="0" y="5258"/>
                    </a:moveTo>
                    <a:cubicBezTo>
                      <a:pt x="0" y="5258"/>
                      <a:pt x="2122" y="4213"/>
                      <a:pt x="2185" y="3231"/>
                    </a:cubicBezTo>
                    <a:cubicBezTo>
                      <a:pt x="2280" y="2217"/>
                      <a:pt x="1077" y="1"/>
                      <a:pt x="1077" y="1"/>
                    </a:cubicBez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2275;p46">
                <a:extLst>
                  <a:ext uri="{FF2B5EF4-FFF2-40B4-BE49-F238E27FC236}">
                    <a16:creationId xmlns:a16="http://schemas.microsoft.com/office/drawing/2014/main" id="{18BA5C1A-F891-4A2A-965F-1F0A88ECE88E}"/>
                  </a:ext>
                </a:extLst>
              </p:cNvPr>
              <p:cNvSpPr/>
              <p:nvPr/>
            </p:nvSpPr>
            <p:spPr>
              <a:xfrm>
                <a:off x="1668363" y="1941633"/>
                <a:ext cx="182165" cy="86807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883" fill="none" extrusionOk="0">
                    <a:moveTo>
                      <a:pt x="6049" y="2882"/>
                    </a:moveTo>
                    <a:cubicBezTo>
                      <a:pt x="6049" y="2882"/>
                      <a:pt x="3072" y="0"/>
                      <a:pt x="0" y="2882"/>
                    </a:cubicBez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2276;p46">
                <a:extLst>
                  <a:ext uri="{FF2B5EF4-FFF2-40B4-BE49-F238E27FC236}">
                    <a16:creationId xmlns:a16="http://schemas.microsoft.com/office/drawing/2014/main" id="{94996E88-3100-4BF8-A70E-829F95672923}"/>
                  </a:ext>
                </a:extLst>
              </p:cNvPr>
              <p:cNvSpPr/>
              <p:nvPr/>
            </p:nvSpPr>
            <p:spPr>
              <a:xfrm>
                <a:off x="2109848" y="1934949"/>
                <a:ext cx="183099" cy="87771"/>
              </a:xfrm>
              <a:custGeom>
                <a:avLst/>
                <a:gdLst/>
                <a:ahLst/>
                <a:cxnLst/>
                <a:rect l="l" t="t" r="r" b="b"/>
                <a:pathLst>
                  <a:path w="6081" h="2915" fill="none" extrusionOk="0">
                    <a:moveTo>
                      <a:pt x="0" y="2914"/>
                    </a:moveTo>
                    <a:cubicBezTo>
                      <a:pt x="0" y="2914"/>
                      <a:pt x="2977" y="1"/>
                      <a:pt x="6081" y="2914"/>
                    </a:cubicBez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2277;p46">
                <a:extLst>
                  <a:ext uri="{FF2B5EF4-FFF2-40B4-BE49-F238E27FC236}">
                    <a16:creationId xmlns:a16="http://schemas.microsoft.com/office/drawing/2014/main" id="{12C90A64-9758-41F8-89BC-2A3D68E84B74}"/>
                  </a:ext>
                </a:extLst>
              </p:cNvPr>
              <p:cNvSpPr/>
              <p:nvPr/>
            </p:nvSpPr>
            <p:spPr>
              <a:xfrm>
                <a:off x="1967765" y="2129481"/>
                <a:ext cx="28635" cy="30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" fill="none" extrusionOk="0">
                    <a:moveTo>
                      <a:pt x="1" y="0"/>
                    </a:moveTo>
                    <a:lnTo>
                      <a:pt x="951" y="0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2278;p46">
                <a:extLst>
                  <a:ext uri="{FF2B5EF4-FFF2-40B4-BE49-F238E27FC236}">
                    <a16:creationId xmlns:a16="http://schemas.microsoft.com/office/drawing/2014/main" id="{45D24D2C-063A-44C7-A2E9-CF0D6D0F62CF}"/>
                  </a:ext>
                </a:extLst>
              </p:cNvPr>
              <p:cNvSpPr/>
              <p:nvPr/>
            </p:nvSpPr>
            <p:spPr>
              <a:xfrm>
                <a:off x="1540581" y="2129481"/>
                <a:ext cx="59166" cy="30"/>
              </a:xfrm>
              <a:custGeom>
                <a:avLst/>
                <a:gdLst/>
                <a:ahLst/>
                <a:cxnLst/>
                <a:rect l="l" t="t" r="r" b="b"/>
                <a:pathLst>
                  <a:path w="1965" h="1" fill="none" extrusionOk="0">
                    <a:moveTo>
                      <a:pt x="1964" y="0"/>
                    </a:moveTo>
                    <a:lnTo>
                      <a:pt x="1" y="0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2279;p46">
                <a:extLst>
                  <a:ext uri="{FF2B5EF4-FFF2-40B4-BE49-F238E27FC236}">
                    <a16:creationId xmlns:a16="http://schemas.microsoft.com/office/drawing/2014/main" id="{AF9FBF48-39EC-4470-922D-FFF7941E4C5C}"/>
                  </a:ext>
                </a:extLst>
              </p:cNvPr>
              <p:cNvSpPr/>
              <p:nvPr/>
            </p:nvSpPr>
            <p:spPr>
              <a:xfrm>
                <a:off x="2365381" y="2129481"/>
                <a:ext cx="59166" cy="30"/>
              </a:xfrm>
              <a:custGeom>
                <a:avLst/>
                <a:gdLst/>
                <a:ahLst/>
                <a:cxnLst/>
                <a:rect l="l" t="t" r="r" b="b"/>
                <a:pathLst>
                  <a:path w="1965" h="1" fill="none" extrusionOk="0">
                    <a:moveTo>
                      <a:pt x="1" y="0"/>
                    </a:moveTo>
                    <a:lnTo>
                      <a:pt x="1964" y="0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3" name="Google Shape;2280;p46">
                <a:extLst>
                  <a:ext uri="{FF2B5EF4-FFF2-40B4-BE49-F238E27FC236}">
                    <a16:creationId xmlns:a16="http://schemas.microsoft.com/office/drawing/2014/main" id="{9D235183-DB86-456E-A59B-7B2FA5DF506E}"/>
                  </a:ext>
                </a:extLst>
              </p:cNvPr>
              <p:cNvSpPr/>
              <p:nvPr/>
            </p:nvSpPr>
            <p:spPr>
              <a:xfrm>
                <a:off x="1472897" y="2213364"/>
                <a:ext cx="83947" cy="1057523"/>
              </a:xfrm>
              <a:custGeom>
                <a:avLst/>
                <a:gdLst/>
                <a:ahLst/>
                <a:cxnLst/>
                <a:rect l="l" t="t" r="r" b="b"/>
                <a:pathLst>
                  <a:path w="2788" h="35122" extrusionOk="0">
                    <a:moveTo>
                      <a:pt x="0" y="1"/>
                    </a:moveTo>
                    <a:lnTo>
                      <a:pt x="0" y="32303"/>
                    </a:lnTo>
                    <a:cubicBezTo>
                      <a:pt x="0" y="33855"/>
                      <a:pt x="1235" y="35122"/>
                      <a:pt x="2787" y="35122"/>
                    </a:cubicBezTo>
                    <a:lnTo>
                      <a:pt x="2787" y="1"/>
                    </a:lnTo>
                    <a:close/>
                  </a:path>
                </a:pathLst>
              </a:custGeom>
              <a:solidFill>
                <a:srgbClr val="385E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4" name="Google Shape;2281;p46">
                <a:extLst>
                  <a:ext uri="{FF2B5EF4-FFF2-40B4-BE49-F238E27FC236}">
                    <a16:creationId xmlns:a16="http://schemas.microsoft.com/office/drawing/2014/main" id="{6B17719A-4181-4182-B5C6-D478233618E5}"/>
                  </a:ext>
                </a:extLst>
              </p:cNvPr>
              <p:cNvSpPr/>
              <p:nvPr/>
            </p:nvSpPr>
            <p:spPr>
              <a:xfrm>
                <a:off x="2406389" y="2213364"/>
                <a:ext cx="84880" cy="1057523"/>
              </a:xfrm>
              <a:custGeom>
                <a:avLst/>
                <a:gdLst/>
                <a:ahLst/>
                <a:cxnLst/>
                <a:rect l="l" t="t" r="r" b="b"/>
                <a:pathLst>
                  <a:path w="2819" h="35122" extrusionOk="0">
                    <a:moveTo>
                      <a:pt x="0" y="1"/>
                    </a:moveTo>
                    <a:lnTo>
                      <a:pt x="0" y="35122"/>
                    </a:lnTo>
                    <a:cubicBezTo>
                      <a:pt x="1552" y="35122"/>
                      <a:pt x="2819" y="33855"/>
                      <a:pt x="2819" y="32303"/>
                    </a:cubicBezTo>
                    <a:lnTo>
                      <a:pt x="2819" y="1"/>
                    </a:lnTo>
                    <a:close/>
                  </a:path>
                </a:pathLst>
              </a:custGeom>
              <a:solidFill>
                <a:srgbClr val="385E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5" name="Google Shape;2282;p46">
                <a:extLst>
                  <a:ext uri="{FF2B5EF4-FFF2-40B4-BE49-F238E27FC236}">
                    <a16:creationId xmlns:a16="http://schemas.microsoft.com/office/drawing/2014/main" id="{D4A0760F-5187-4847-A5C6-9D6CD502123E}"/>
                  </a:ext>
                </a:extLst>
              </p:cNvPr>
              <p:cNvSpPr/>
              <p:nvPr/>
            </p:nvSpPr>
            <p:spPr>
              <a:xfrm>
                <a:off x="1705547" y="2084649"/>
                <a:ext cx="127817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4245" h="1996" fill="none" extrusionOk="0">
                    <a:moveTo>
                      <a:pt x="1" y="1996"/>
                    </a:moveTo>
                    <a:cubicBezTo>
                      <a:pt x="1" y="1996"/>
                      <a:pt x="507" y="1"/>
                      <a:pt x="2091" y="1"/>
                    </a:cubicBezTo>
                    <a:cubicBezTo>
                      <a:pt x="3674" y="1"/>
                      <a:pt x="4244" y="1996"/>
                      <a:pt x="4244" y="1996"/>
                    </a:cubicBez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2283;p46">
                <a:extLst>
                  <a:ext uri="{FF2B5EF4-FFF2-40B4-BE49-F238E27FC236}">
                    <a16:creationId xmlns:a16="http://schemas.microsoft.com/office/drawing/2014/main" id="{70FE582A-FBE7-44C1-9BA8-D58FCACBE6FB}"/>
                  </a:ext>
                </a:extLst>
              </p:cNvPr>
              <p:cNvSpPr/>
              <p:nvPr/>
            </p:nvSpPr>
            <p:spPr>
              <a:xfrm>
                <a:off x="2117465" y="2084649"/>
                <a:ext cx="126853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4213" h="1996" fill="none" extrusionOk="0">
                    <a:moveTo>
                      <a:pt x="4213" y="1996"/>
                    </a:moveTo>
                    <a:cubicBezTo>
                      <a:pt x="4213" y="1996"/>
                      <a:pt x="3706" y="1"/>
                      <a:pt x="2122" y="1"/>
                    </a:cubicBezTo>
                    <a:cubicBezTo>
                      <a:pt x="539" y="1"/>
                      <a:pt x="1" y="1996"/>
                      <a:pt x="1" y="1996"/>
                    </a:cubicBez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2284;p46">
                <a:extLst>
                  <a:ext uri="{FF2B5EF4-FFF2-40B4-BE49-F238E27FC236}">
                    <a16:creationId xmlns:a16="http://schemas.microsoft.com/office/drawing/2014/main" id="{CDF4A54D-9848-4A0D-AF91-2DF3CF11D4D5}"/>
                  </a:ext>
                </a:extLst>
              </p:cNvPr>
              <p:cNvSpPr/>
              <p:nvPr/>
            </p:nvSpPr>
            <p:spPr>
              <a:xfrm>
                <a:off x="1784703" y="3164982"/>
                <a:ext cx="30" cy="463453"/>
              </a:xfrm>
              <a:custGeom>
                <a:avLst/>
                <a:gdLst/>
                <a:ahLst/>
                <a:cxnLst/>
                <a:rect l="l" t="t" r="r" b="b"/>
                <a:pathLst>
                  <a:path w="1" h="15392" fill="none" extrusionOk="0">
                    <a:moveTo>
                      <a:pt x="0" y="0"/>
                    </a:moveTo>
                    <a:lnTo>
                      <a:pt x="0" y="15392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2285;p46">
                <a:extLst>
                  <a:ext uri="{FF2B5EF4-FFF2-40B4-BE49-F238E27FC236}">
                    <a16:creationId xmlns:a16="http://schemas.microsoft.com/office/drawing/2014/main" id="{6B80A0DB-2AF5-49BA-8FAB-B321060837CD}"/>
                  </a:ext>
                </a:extLst>
              </p:cNvPr>
              <p:cNvSpPr/>
              <p:nvPr/>
            </p:nvSpPr>
            <p:spPr>
              <a:xfrm>
                <a:off x="2182320" y="3164982"/>
                <a:ext cx="30" cy="231757"/>
              </a:xfrm>
              <a:custGeom>
                <a:avLst/>
                <a:gdLst/>
                <a:ahLst/>
                <a:cxnLst/>
                <a:rect l="l" t="t" r="r" b="b"/>
                <a:pathLst>
                  <a:path w="1" h="7697" fill="none" extrusionOk="0">
                    <a:moveTo>
                      <a:pt x="0" y="0"/>
                    </a:moveTo>
                    <a:lnTo>
                      <a:pt x="0" y="7696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2286;p46">
                <a:extLst>
                  <a:ext uri="{FF2B5EF4-FFF2-40B4-BE49-F238E27FC236}">
                    <a16:creationId xmlns:a16="http://schemas.microsoft.com/office/drawing/2014/main" id="{FE3C8D6F-43A9-42E9-826B-46C0B8101A9F}"/>
                  </a:ext>
                </a:extLst>
              </p:cNvPr>
              <p:cNvSpPr/>
              <p:nvPr/>
            </p:nvSpPr>
            <p:spPr>
              <a:xfrm>
                <a:off x="1735114" y="3578797"/>
                <a:ext cx="100146" cy="99212"/>
              </a:xfrm>
              <a:custGeom>
                <a:avLst/>
                <a:gdLst/>
                <a:ahLst/>
                <a:cxnLst/>
                <a:rect l="l" t="t" r="r" b="b"/>
                <a:pathLst>
                  <a:path w="3326" h="3295" extrusionOk="0">
                    <a:moveTo>
                      <a:pt x="1647" y="1"/>
                    </a:moveTo>
                    <a:cubicBezTo>
                      <a:pt x="760" y="1"/>
                      <a:pt x="0" y="729"/>
                      <a:pt x="0" y="1648"/>
                    </a:cubicBezTo>
                    <a:cubicBezTo>
                      <a:pt x="0" y="2566"/>
                      <a:pt x="760" y="3294"/>
                      <a:pt x="1647" y="3294"/>
                    </a:cubicBezTo>
                    <a:cubicBezTo>
                      <a:pt x="2566" y="3294"/>
                      <a:pt x="3326" y="2566"/>
                      <a:pt x="3326" y="1648"/>
                    </a:cubicBezTo>
                    <a:cubicBezTo>
                      <a:pt x="3326" y="729"/>
                      <a:pt x="2566" y="1"/>
                      <a:pt x="1647" y="1"/>
                    </a:cubicBezTo>
                    <a:close/>
                  </a:path>
                </a:pathLst>
              </a:custGeom>
              <a:solidFill>
                <a:srgbClr val="385E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" name="Google Shape;2287;p46">
                <a:extLst>
                  <a:ext uri="{FF2B5EF4-FFF2-40B4-BE49-F238E27FC236}">
                    <a16:creationId xmlns:a16="http://schemas.microsoft.com/office/drawing/2014/main" id="{65F114BF-91C0-48CE-B2E4-0F2AE834C566}"/>
                  </a:ext>
                </a:extLst>
              </p:cNvPr>
              <p:cNvSpPr/>
              <p:nvPr/>
            </p:nvSpPr>
            <p:spPr>
              <a:xfrm>
                <a:off x="2132730" y="3347110"/>
                <a:ext cx="99182" cy="99182"/>
              </a:xfrm>
              <a:custGeom>
                <a:avLst/>
                <a:gdLst/>
                <a:ahLst/>
                <a:cxnLst/>
                <a:rect l="l" t="t" r="r" b="b"/>
                <a:pathLst>
                  <a:path w="3294" h="3294" extrusionOk="0">
                    <a:moveTo>
                      <a:pt x="1647" y="0"/>
                    </a:moveTo>
                    <a:cubicBezTo>
                      <a:pt x="729" y="0"/>
                      <a:pt x="0" y="729"/>
                      <a:pt x="0" y="1647"/>
                    </a:cubicBezTo>
                    <a:cubicBezTo>
                      <a:pt x="0" y="2565"/>
                      <a:pt x="729" y="3294"/>
                      <a:pt x="1647" y="3294"/>
                    </a:cubicBezTo>
                    <a:cubicBezTo>
                      <a:pt x="2566" y="3294"/>
                      <a:pt x="3294" y="2565"/>
                      <a:pt x="3294" y="1647"/>
                    </a:cubicBezTo>
                    <a:cubicBezTo>
                      <a:pt x="3294" y="729"/>
                      <a:pt x="2566" y="0"/>
                      <a:pt x="1647" y="0"/>
                    </a:cubicBezTo>
                    <a:close/>
                  </a:path>
                </a:pathLst>
              </a:custGeom>
              <a:solidFill>
                <a:srgbClr val="385E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" name="Google Shape;2288;p46">
                <a:extLst>
                  <a:ext uri="{FF2B5EF4-FFF2-40B4-BE49-F238E27FC236}">
                    <a16:creationId xmlns:a16="http://schemas.microsoft.com/office/drawing/2014/main" id="{CFD9FC58-E788-48E1-972F-4557598C2A34}"/>
                  </a:ext>
                </a:extLst>
              </p:cNvPr>
              <p:cNvSpPr/>
              <p:nvPr/>
            </p:nvSpPr>
            <p:spPr>
              <a:xfrm>
                <a:off x="1383263" y="3446258"/>
                <a:ext cx="30" cy="395766"/>
              </a:xfrm>
              <a:custGeom>
                <a:avLst/>
                <a:gdLst/>
                <a:ahLst/>
                <a:cxnLst/>
                <a:rect l="l" t="t" r="r" b="b"/>
                <a:pathLst>
                  <a:path w="1" h="13144" fill="none" extrusionOk="0">
                    <a:moveTo>
                      <a:pt x="0" y="1"/>
                    </a:moveTo>
                    <a:lnTo>
                      <a:pt x="0" y="13143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" name="Google Shape;2289;p46">
                <a:extLst>
                  <a:ext uri="{FF2B5EF4-FFF2-40B4-BE49-F238E27FC236}">
                    <a16:creationId xmlns:a16="http://schemas.microsoft.com/office/drawing/2014/main" id="{C7FF5F1F-684F-4DCB-B467-98311D566148}"/>
                  </a:ext>
                </a:extLst>
              </p:cNvPr>
              <p:cNvSpPr/>
              <p:nvPr/>
            </p:nvSpPr>
            <p:spPr>
              <a:xfrm>
                <a:off x="2601855" y="3446258"/>
                <a:ext cx="30" cy="395766"/>
              </a:xfrm>
              <a:custGeom>
                <a:avLst/>
                <a:gdLst/>
                <a:ahLst/>
                <a:cxnLst/>
                <a:rect l="l" t="t" r="r" b="b"/>
                <a:pathLst>
                  <a:path w="1" h="13144" fill="none" extrusionOk="0">
                    <a:moveTo>
                      <a:pt x="1" y="1"/>
                    </a:moveTo>
                    <a:lnTo>
                      <a:pt x="1" y="13143"/>
                    </a:ln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2290;p46">
                <a:extLst>
                  <a:ext uri="{FF2B5EF4-FFF2-40B4-BE49-F238E27FC236}">
                    <a16:creationId xmlns:a16="http://schemas.microsoft.com/office/drawing/2014/main" id="{FAB6B595-C634-47D6-B166-25C351372070}"/>
                  </a:ext>
                </a:extLst>
              </p:cNvPr>
              <p:cNvSpPr/>
              <p:nvPr/>
            </p:nvSpPr>
            <p:spPr>
              <a:xfrm>
                <a:off x="1835226" y="3523487"/>
                <a:ext cx="589343" cy="364301"/>
              </a:xfrm>
              <a:custGeom>
                <a:avLst/>
                <a:gdLst/>
                <a:ahLst/>
                <a:cxnLst/>
                <a:rect l="l" t="t" r="r" b="b"/>
                <a:pathLst>
                  <a:path w="19573" h="12099" fill="none" extrusionOk="0">
                    <a:moveTo>
                      <a:pt x="19572" y="1"/>
                    </a:moveTo>
                    <a:cubicBezTo>
                      <a:pt x="19572" y="1"/>
                      <a:pt x="14853" y="8077"/>
                      <a:pt x="1" y="12098"/>
                    </a:cubicBezTo>
                  </a:path>
                </a:pathLst>
              </a:custGeom>
              <a:noFill/>
              <a:ln w="30075" cap="rnd" cmpd="sng">
                <a:solidFill>
                  <a:srgbClr val="385EB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" name="Google Shape;2291;p46">
              <a:extLst>
                <a:ext uri="{FF2B5EF4-FFF2-40B4-BE49-F238E27FC236}">
                  <a16:creationId xmlns:a16="http://schemas.microsoft.com/office/drawing/2014/main" id="{23DD1400-DECC-4E8C-8281-CA01276682C8}"/>
                </a:ext>
              </a:extLst>
            </p:cNvPr>
            <p:cNvSpPr txBox="1"/>
            <p:nvPr/>
          </p:nvSpPr>
          <p:spPr>
            <a:xfrm>
              <a:off x="758375" y="3890326"/>
              <a:ext cx="7517159" cy="7210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</a:pPr>
              <a:r>
                <a:rPr lang="en" b="1" kern="0" dirty="0">
                  <a:solidFill>
                    <a:srgbClr val="FF0000"/>
                  </a:solidFill>
                  <a:latin typeface="Arial Narrow" panose="020B0606020202030204" pitchFamily="34" charset="0"/>
                  <a:ea typeface="Roboto"/>
                  <a:sym typeface="Fira Sans Medium"/>
                </a:rPr>
                <a:t>Pero, deber ser idóneas y congruentes con la naturaleza y efectos de la violación </a:t>
              </a:r>
              <a:endParaRPr b="1" kern="0" dirty="0">
                <a:solidFill>
                  <a:srgbClr val="FF0000"/>
                </a:solidFill>
                <a:latin typeface="Arial Narrow" panose="020B0606020202030204" pitchFamily="34" charset="0"/>
                <a:ea typeface="Roboto"/>
                <a:sym typeface="Fira Sans Medium"/>
              </a:endParaRPr>
            </a:p>
          </p:txBody>
        </p:sp>
        <p:sp>
          <p:nvSpPr>
            <p:cNvPr id="55" name="Google Shape;2292;p46">
              <a:extLst>
                <a:ext uri="{FF2B5EF4-FFF2-40B4-BE49-F238E27FC236}">
                  <a16:creationId xmlns:a16="http://schemas.microsoft.com/office/drawing/2014/main" id="{102F0BFC-FE84-4A18-BC02-EC64F164899B}"/>
                </a:ext>
              </a:extLst>
            </p:cNvPr>
            <p:cNvSpPr txBox="1"/>
            <p:nvPr/>
          </p:nvSpPr>
          <p:spPr>
            <a:xfrm>
              <a:off x="3340813" y="1975805"/>
              <a:ext cx="2409805" cy="68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>
                  <a:solidFill>
                    <a:srgbClr val="00B050"/>
                  </a:solidFill>
                  <a:latin typeface="Arial Narrow" panose="020B0606020202030204" pitchFamily="34" charset="0"/>
                  <a:ea typeface="Roboto"/>
                  <a:sym typeface="Fira Sans Medium"/>
                </a:rPr>
                <a:t>Pero cualquier reparación post factum es imperfecta…</a:t>
              </a:r>
              <a:endParaRPr sz="1600" b="1" kern="0" dirty="0">
                <a:solidFill>
                  <a:srgbClr val="00B050"/>
                </a:solidFill>
                <a:latin typeface="Arial Narrow" panose="020B0606020202030204" pitchFamily="34" charset="0"/>
                <a:ea typeface="Roboto"/>
                <a:sym typeface="Fira Sans Medium"/>
              </a:endParaRPr>
            </a:p>
          </p:txBody>
        </p:sp>
        <p:sp>
          <p:nvSpPr>
            <p:cNvPr id="56" name="Google Shape;2293;p46">
              <a:extLst>
                <a:ext uri="{FF2B5EF4-FFF2-40B4-BE49-F238E27FC236}">
                  <a16:creationId xmlns:a16="http://schemas.microsoft.com/office/drawing/2014/main" id="{E0C58615-60F3-4B77-B47B-D3DC68508642}"/>
                </a:ext>
              </a:extLst>
            </p:cNvPr>
            <p:cNvSpPr txBox="1"/>
            <p:nvPr/>
          </p:nvSpPr>
          <p:spPr>
            <a:xfrm>
              <a:off x="5972530" y="1911839"/>
              <a:ext cx="2461161" cy="1712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s-MX" sz="1600" b="1" kern="0" dirty="0">
                  <a:solidFill>
                    <a:schemeClr val="accent5">
                      <a:lumMod val="75000"/>
                    </a:schemeClr>
                  </a:solidFill>
                  <a:latin typeface="Arial Narrow" panose="020B0606020202030204" pitchFamily="34" charset="0"/>
                  <a:ea typeface="Roboto"/>
                  <a:sym typeface="Fira Sans Medium"/>
                </a:rPr>
                <a:t>La</a:t>
              </a:r>
              <a:r>
                <a:rPr lang="en" sz="1600" b="1" kern="0" dirty="0">
                  <a:solidFill>
                    <a:schemeClr val="accent5">
                      <a:lumMod val="75000"/>
                    </a:schemeClr>
                  </a:solidFill>
                  <a:latin typeface="Arial Narrow" panose="020B0606020202030204" pitchFamily="34" charset="0"/>
                  <a:ea typeface="Roboto"/>
                  <a:sym typeface="Fira Sans Medium"/>
                </a:rPr>
                <a:t> plena restitución no siempre es posible, por eso ha ordenado como medidas de reparación: pecuniarias, restitución, rehabilitación, satisfacción y garantías de no repetición. </a:t>
              </a:r>
            </a:p>
            <a:p>
              <a:pPr algn="ctr">
                <a:buClr>
                  <a:srgbClr val="000000"/>
                </a:buClr>
                <a:buFont typeface="Arial"/>
                <a:buNone/>
              </a:pPr>
              <a:endParaRPr lang="en" sz="7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Fira Sans Medium"/>
              </a:endParaRPr>
            </a:p>
            <a:p>
              <a:pPr algn="just">
                <a:buClr>
                  <a:srgbClr val="000000"/>
                </a:buClr>
                <a:buFont typeface="Arial"/>
                <a:buNone/>
              </a:pPr>
              <a:r>
                <a:rPr lang="en" sz="1500" b="1" kern="0" dirty="0">
                  <a:solidFill>
                    <a:srgbClr val="7030A0"/>
                  </a:solidFill>
                  <a:latin typeface="Arial Narrow" panose="020B0606020202030204" pitchFamily="34" charset="0"/>
                  <a:ea typeface="Roboto"/>
                  <a:sym typeface="Fira Sans Medium"/>
                </a:rPr>
                <a:t>(</a:t>
              </a:r>
              <a:r>
                <a:rPr lang="en" sz="1500" b="1" kern="0" dirty="0" err="1">
                  <a:solidFill>
                    <a:srgbClr val="7030A0"/>
                  </a:solidFill>
                  <a:latin typeface="Arial Narrow" panose="020B0606020202030204" pitchFamily="34" charset="0"/>
                  <a:ea typeface="Roboto"/>
                  <a:sym typeface="Fira Sans Medium"/>
                </a:rPr>
                <a:t>CoIDH</a:t>
              </a:r>
              <a:r>
                <a:rPr lang="en" sz="1500" b="1" kern="0" dirty="0">
                  <a:solidFill>
                    <a:srgbClr val="7030A0"/>
                  </a:solidFill>
                  <a:latin typeface="Arial Narrow" panose="020B0606020202030204" pitchFamily="34" charset="0"/>
                  <a:ea typeface="Roboto"/>
                  <a:sym typeface="Fira Sans Medium"/>
                </a:rPr>
                <a:t>, casos: “Niños de la calle”; Villagrán Morales y otros; Comunidadees indígenas miembros de la Asociación Lhaka Honhat Nuestra Tierra. </a:t>
              </a:r>
              <a:endParaRPr sz="1500" b="1" kern="0" dirty="0">
                <a:solidFill>
                  <a:srgbClr val="7030A0"/>
                </a:solidFill>
                <a:latin typeface="Arial Narrow" panose="020B0606020202030204" pitchFamily="34" charset="0"/>
                <a:ea typeface="Roboto"/>
                <a:sym typeface="Fira Sans Medium"/>
              </a:endParaRPr>
            </a:p>
          </p:txBody>
        </p:sp>
        <p:sp>
          <p:nvSpPr>
            <p:cNvPr id="57" name="Google Shape;2294;p46">
              <a:extLst>
                <a:ext uri="{FF2B5EF4-FFF2-40B4-BE49-F238E27FC236}">
                  <a16:creationId xmlns:a16="http://schemas.microsoft.com/office/drawing/2014/main" id="{1B90A99B-4C21-473A-B975-A98D19B4A1CE}"/>
                </a:ext>
              </a:extLst>
            </p:cNvPr>
            <p:cNvSpPr txBox="1"/>
            <p:nvPr/>
          </p:nvSpPr>
          <p:spPr>
            <a:xfrm>
              <a:off x="2920475" y="1107252"/>
              <a:ext cx="2245390" cy="19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>
                  <a:solidFill>
                    <a:srgbClr val="0070C0"/>
                  </a:solidFill>
                  <a:latin typeface="Arial Narrow" panose="020B0606020202030204" pitchFamily="34" charset="0"/>
                  <a:ea typeface="Fira Sans Medium"/>
                  <a:cs typeface="Fira Sans Medium"/>
                  <a:sym typeface="Fira Sans Medium"/>
                </a:rPr>
                <a:t>GARANTÍAS SECUNDARIAS son:</a:t>
              </a:r>
              <a:endParaRPr sz="1600" b="1" kern="0" dirty="0">
                <a:solidFill>
                  <a:srgbClr val="0070C0"/>
                </a:solidFill>
                <a:latin typeface="Arial Narrow" panose="020B0606020202030204" pitchFamily="34" charset="0"/>
                <a:ea typeface="Fira Sans Medium"/>
                <a:cs typeface="Fira Sans Medium"/>
                <a:sym typeface="Fira Sans Medium"/>
              </a:endParaRPr>
            </a:p>
          </p:txBody>
        </p:sp>
        <p:sp>
          <p:nvSpPr>
            <p:cNvPr id="63" name="Google Shape;2300;p46">
              <a:extLst>
                <a:ext uri="{FF2B5EF4-FFF2-40B4-BE49-F238E27FC236}">
                  <a16:creationId xmlns:a16="http://schemas.microsoft.com/office/drawing/2014/main" id="{27FC67C3-0CAC-41F7-870F-8D2CDF04F75F}"/>
                </a:ext>
              </a:extLst>
            </p:cNvPr>
            <p:cNvSpPr txBox="1"/>
            <p:nvPr/>
          </p:nvSpPr>
          <p:spPr>
            <a:xfrm>
              <a:off x="2920475" y="1341850"/>
              <a:ext cx="1166700" cy="172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>
                  <a:solidFill>
                    <a:srgbClr val="5E903B"/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rPr>
                <a:t>Reparadoras</a:t>
              </a:r>
              <a:endParaRPr sz="1400" b="1" kern="0" dirty="0">
                <a:solidFill>
                  <a:srgbClr val="5E903B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5" name="Google Shape;2302;p46">
              <a:extLst>
                <a:ext uri="{FF2B5EF4-FFF2-40B4-BE49-F238E27FC236}">
                  <a16:creationId xmlns:a16="http://schemas.microsoft.com/office/drawing/2014/main" id="{647DA3F1-67F7-4C1A-B64D-8E6BFE7D276C}"/>
                </a:ext>
              </a:extLst>
            </p:cNvPr>
            <p:cNvSpPr txBox="1"/>
            <p:nvPr/>
          </p:nvSpPr>
          <p:spPr>
            <a:xfrm>
              <a:off x="6247938" y="1341850"/>
              <a:ext cx="2078793" cy="172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>
                  <a:solidFill>
                    <a:srgbClr val="9966FF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Intimidar y </a:t>
              </a:r>
            </a:p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 err="1">
                  <a:solidFill>
                    <a:srgbClr val="9966FF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castigar</a:t>
              </a:r>
              <a:r>
                <a:rPr lang="en" sz="1600" b="1" kern="0" dirty="0">
                  <a:solidFill>
                    <a:srgbClr val="9966FF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 al culpable</a:t>
              </a:r>
              <a:endParaRPr sz="1600" b="1" kern="0" dirty="0">
                <a:solidFill>
                  <a:srgbClr val="9966FF"/>
                </a:solidFill>
                <a:latin typeface="Arial Narrow" panose="020B0606020202030204" pitchFamily="34" charset="0"/>
                <a:ea typeface="Roboto"/>
                <a:sym typeface="Roboto"/>
              </a:endParaRPr>
            </a:p>
          </p:txBody>
        </p:sp>
        <p:sp>
          <p:nvSpPr>
            <p:cNvPr id="111" name="Google Shape;2348;p46">
              <a:extLst>
                <a:ext uri="{FF2B5EF4-FFF2-40B4-BE49-F238E27FC236}">
                  <a16:creationId xmlns:a16="http://schemas.microsoft.com/office/drawing/2014/main" id="{97A255A7-AA5B-490A-93AE-5477AC721238}"/>
                </a:ext>
              </a:extLst>
            </p:cNvPr>
            <p:cNvSpPr txBox="1"/>
            <p:nvPr/>
          </p:nvSpPr>
          <p:spPr>
            <a:xfrm>
              <a:off x="4251115" y="1363588"/>
              <a:ext cx="1949254" cy="30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>
                  <a:solidFill>
                    <a:srgbClr val="C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Pretenden eliminar  o </a:t>
              </a:r>
            </a:p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 err="1">
                  <a:solidFill>
                    <a:srgbClr val="C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reducir</a:t>
              </a:r>
              <a:r>
                <a:rPr lang="en" sz="1600" b="1" kern="0" dirty="0">
                  <a:solidFill>
                    <a:srgbClr val="C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 el daño </a:t>
              </a:r>
              <a:endParaRPr sz="1600" b="1" kern="0" dirty="0">
                <a:solidFill>
                  <a:srgbClr val="C00000"/>
                </a:solidFill>
                <a:latin typeface="Arial Narrow" panose="020B0606020202030204" pitchFamily="34" charset="0"/>
                <a:ea typeface="Roboto"/>
                <a:sym typeface="Robot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0010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FB328A31-C90D-4996-8583-CBF6D269C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grpSp>
        <p:nvGrpSpPr>
          <p:cNvPr id="39" name="Grupo 38">
            <a:extLst>
              <a:ext uri="{FF2B5EF4-FFF2-40B4-BE49-F238E27FC236}">
                <a16:creationId xmlns:a16="http://schemas.microsoft.com/office/drawing/2014/main" id="{348A0166-FDCA-4A22-BA55-BE1EF2327057}"/>
              </a:ext>
            </a:extLst>
          </p:cNvPr>
          <p:cNvGrpSpPr/>
          <p:nvPr/>
        </p:nvGrpSpPr>
        <p:grpSpPr>
          <a:xfrm>
            <a:off x="860364" y="1703974"/>
            <a:ext cx="10637550" cy="4751416"/>
            <a:chOff x="591175" y="1024449"/>
            <a:chExt cx="7954902" cy="3681154"/>
          </a:xfrm>
        </p:grpSpPr>
        <p:grpSp>
          <p:nvGrpSpPr>
            <p:cNvPr id="3" name="Google Shape;743;p30">
              <a:extLst>
                <a:ext uri="{FF2B5EF4-FFF2-40B4-BE49-F238E27FC236}">
                  <a16:creationId xmlns:a16="http://schemas.microsoft.com/office/drawing/2014/main" id="{9880A964-DCF4-4EAE-B2D3-257E35D77BCB}"/>
                </a:ext>
              </a:extLst>
            </p:cNvPr>
            <p:cNvGrpSpPr/>
            <p:nvPr/>
          </p:nvGrpSpPr>
          <p:grpSpPr>
            <a:xfrm>
              <a:off x="1400181" y="2937596"/>
              <a:ext cx="7145896" cy="1768007"/>
              <a:chOff x="1400181" y="2937596"/>
              <a:chExt cx="7145896" cy="1768007"/>
            </a:xfrm>
          </p:grpSpPr>
          <p:cxnSp>
            <p:nvCxnSpPr>
              <p:cNvPr id="4" name="Google Shape;744;p30">
                <a:extLst>
                  <a:ext uri="{FF2B5EF4-FFF2-40B4-BE49-F238E27FC236}">
                    <a16:creationId xmlns:a16="http://schemas.microsoft.com/office/drawing/2014/main" id="{DD6837C5-6E70-465B-B7D7-389E6A3DF103}"/>
                  </a:ext>
                </a:extLst>
              </p:cNvPr>
              <p:cNvCxnSpPr/>
              <p:nvPr/>
            </p:nvCxnSpPr>
            <p:spPr>
              <a:xfrm>
                <a:off x="6539815" y="4177163"/>
                <a:ext cx="1035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5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6" name="Google Shape;746;p30">
                <a:extLst>
                  <a:ext uri="{FF2B5EF4-FFF2-40B4-BE49-F238E27FC236}">
                    <a16:creationId xmlns:a16="http://schemas.microsoft.com/office/drawing/2014/main" id="{C6F9E8AA-83C0-449B-8A01-D89F3C2AAFD5}"/>
                  </a:ext>
                </a:extLst>
              </p:cNvPr>
              <p:cNvSpPr/>
              <p:nvPr/>
            </p:nvSpPr>
            <p:spPr>
              <a:xfrm>
                <a:off x="7595518" y="3766390"/>
                <a:ext cx="422136" cy="844271"/>
              </a:xfrm>
              <a:custGeom>
                <a:avLst/>
                <a:gdLst/>
                <a:ahLst/>
                <a:cxnLst/>
                <a:rect l="l" t="t" r="r" b="b"/>
                <a:pathLst>
                  <a:path w="4055" h="8110" extrusionOk="0">
                    <a:moveTo>
                      <a:pt x="4055" y="1"/>
                    </a:moveTo>
                    <a:cubicBezTo>
                      <a:pt x="1814" y="1"/>
                      <a:pt x="1" y="1815"/>
                      <a:pt x="1" y="4056"/>
                    </a:cubicBezTo>
                    <a:cubicBezTo>
                      <a:pt x="1" y="6296"/>
                      <a:pt x="1814" y="8110"/>
                      <a:pt x="4055" y="8110"/>
                    </a:cubicBezTo>
                    <a:lnTo>
                      <a:pt x="4055" y="5245"/>
                    </a:lnTo>
                    <a:lnTo>
                      <a:pt x="2757" y="3946"/>
                    </a:lnTo>
                    <a:lnTo>
                      <a:pt x="4055" y="2648"/>
                    </a:lnTo>
                    <a:lnTo>
                      <a:pt x="4055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" name="Google Shape;747;p30">
                <a:extLst>
                  <a:ext uri="{FF2B5EF4-FFF2-40B4-BE49-F238E27FC236}">
                    <a16:creationId xmlns:a16="http://schemas.microsoft.com/office/drawing/2014/main" id="{87AE738F-1E1B-4C35-92C2-459FBAF185D0}"/>
                  </a:ext>
                </a:extLst>
              </p:cNvPr>
              <p:cNvSpPr/>
              <p:nvPr/>
            </p:nvSpPr>
            <p:spPr>
              <a:xfrm>
                <a:off x="7882424" y="3648754"/>
                <a:ext cx="663653" cy="1056849"/>
              </a:xfrm>
              <a:custGeom>
                <a:avLst/>
                <a:gdLst/>
                <a:ahLst/>
                <a:cxnLst/>
                <a:rect l="l" t="t" r="r" b="b"/>
                <a:pathLst>
                  <a:path w="6375" h="10152" extrusionOk="0">
                    <a:moveTo>
                      <a:pt x="1299" y="1"/>
                    </a:moveTo>
                    <a:lnTo>
                      <a:pt x="1299" y="3778"/>
                    </a:lnTo>
                    <a:lnTo>
                      <a:pt x="1" y="5076"/>
                    </a:lnTo>
                    <a:lnTo>
                      <a:pt x="1299" y="6375"/>
                    </a:lnTo>
                    <a:lnTo>
                      <a:pt x="1299" y="10152"/>
                    </a:lnTo>
                    <a:cubicBezTo>
                      <a:pt x="4105" y="10152"/>
                      <a:pt x="6374" y="7882"/>
                      <a:pt x="6374" y="5076"/>
                    </a:cubicBezTo>
                    <a:cubicBezTo>
                      <a:pt x="6374" y="2281"/>
                      <a:pt x="4105" y="1"/>
                      <a:pt x="1299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749;p30">
                <a:extLst>
                  <a:ext uri="{FF2B5EF4-FFF2-40B4-BE49-F238E27FC236}">
                    <a16:creationId xmlns:a16="http://schemas.microsoft.com/office/drawing/2014/main" id="{D6EB54E1-5EF1-40D8-821A-3480B5F8878B}"/>
                  </a:ext>
                </a:extLst>
              </p:cNvPr>
              <p:cNvSpPr txBox="1"/>
              <p:nvPr/>
            </p:nvSpPr>
            <p:spPr>
              <a:xfrm>
                <a:off x="1400181" y="2937596"/>
                <a:ext cx="2499467" cy="69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/>
                <a:r>
                  <a:rPr lang="en" sz="2000" b="1" dirty="0">
                    <a:solidFill>
                      <a:srgbClr val="B78A01"/>
                    </a:solidFill>
                    <a:latin typeface="Arial Narrow" panose="020B0606020202030204" pitchFamily="34" charset="0"/>
                    <a:ea typeface="Roboto"/>
                    <a:sym typeface="Roboto"/>
                  </a:rPr>
                  <a:t>Por el incumplimiento de las obligaciones directamente relacionadas con el derecho</a:t>
                </a:r>
                <a:endParaRPr sz="2000" b="1" dirty="0">
                  <a:solidFill>
                    <a:srgbClr val="B78A01"/>
                  </a:solidFill>
                  <a:latin typeface="Arial Narrow" panose="020B0606020202030204" pitchFamily="34" charset="0"/>
                  <a:ea typeface="Roboto"/>
                  <a:sym typeface="Roboto"/>
                </a:endParaRPr>
              </a:p>
            </p:txBody>
          </p:sp>
        </p:grpSp>
        <p:grpSp>
          <p:nvGrpSpPr>
            <p:cNvPr id="10" name="Google Shape;750;p30">
              <a:extLst>
                <a:ext uri="{FF2B5EF4-FFF2-40B4-BE49-F238E27FC236}">
                  <a16:creationId xmlns:a16="http://schemas.microsoft.com/office/drawing/2014/main" id="{E2ED7541-8BE4-4661-B2E7-F651CF5B57CC}"/>
                </a:ext>
              </a:extLst>
            </p:cNvPr>
            <p:cNvGrpSpPr/>
            <p:nvPr/>
          </p:nvGrpSpPr>
          <p:grpSpPr>
            <a:xfrm>
              <a:off x="591175" y="2806049"/>
              <a:ext cx="7106409" cy="1484950"/>
              <a:chOff x="591175" y="2806049"/>
              <a:chExt cx="7106409" cy="1484950"/>
            </a:xfrm>
          </p:grpSpPr>
          <p:sp>
            <p:nvSpPr>
              <p:cNvPr id="13" name="Google Shape;753;p30">
                <a:extLst>
                  <a:ext uri="{FF2B5EF4-FFF2-40B4-BE49-F238E27FC236}">
                    <a16:creationId xmlns:a16="http://schemas.microsoft.com/office/drawing/2014/main" id="{FAFD8869-3B41-4FDF-B4F4-E71F5DA759DE}"/>
                  </a:ext>
                </a:extLst>
              </p:cNvPr>
              <p:cNvSpPr/>
              <p:nvPr/>
            </p:nvSpPr>
            <p:spPr>
              <a:xfrm>
                <a:off x="1119598" y="2900991"/>
                <a:ext cx="422136" cy="844271"/>
              </a:xfrm>
              <a:custGeom>
                <a:avLst/>
                <a:gdLst/>
                <a:ahLst/>
                <a:cxnLst/>
                <a:rect l="l" t="t" r="r" b="b"/>
                <a:pathLst>
                  <a:path w="4055" h="8110" extrusionOk="0">
                    <a:moveTo>
                      <a:pt x="0" y="0"/>
                    </a:moveTo>
                    <a:lnTo>
                      <a:pt x="0" y="2865"/>
                    </a:lnTo>
                    <a:lnTo>
                      <a:pt x="1298" y="4164"/>
                    </a:lnTo>
                    <a:lnTo>
                      <a:pt x="0" y="5462"/>
                    </a:lnTo>
                    <a:lnTo>
                      <a:pt x="0" y="8109"/>
                    </a:lnTo>
                    <a:cubicBezTo>
                      <a:pt x="2241" y="8109"/>
                      <a:pt x="4054" y="6295"/>
                      <a:pt x="4054" y="4054"/>
                    </a:cubicBezTo>
                    <a:cubicBezTo>
                      <a:pt x="4054" y="1814"/>
                      <a:pt x="2241" y="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754;p30">
                <a:extLst>
                  <a:ext uri="{FF2B5EF4-FFF2-40B4-BE49-F238E27FC236}">
                    <a16:creationId xmlns:a16="http://schemas.microsoft.com/office/drawing/2014/main" id="{3BADACEE-3D02-4003-AAAA-665AE61044F8}"/>
                  </a:ext>
                </a:extLst>
              </p:cNvPr>
              <p:cNvSpPr/>
              <p:nvPr/>
            </p:nvSpPr>
            <p:spPr>
              <a:xfrm>
                <a:off x="591175" y="2806049"/>
                <a:ext cx="663653" cy="1056849"/>
              </a:xfrm>
              <a:custGeom>
                <a:avLst/>
                <a:gdLst/>
                <a:ahLst/>
                <a:cxnLst/>
                <a:rect l="l" t="t" r="r" b="b"/>
                <a:pathLst>
                  <a:path w="6375" h="10152" extrusionOk="0">
                    <a:moveTo>
                      <a:pt x="5076" y="0"/>
                    </a:moveTo>
                    <a:cubicBezTo>
                      <a:pt x="2281" y="0"/>
                      <a:pt x="1" y="2270"/>
                      <a:pt x="1" y="5076"/>
                    </a:cubicBezTo>
                    <a:cubicBezTo>
                      <a:pt x="1" y="7881"/>
                      <a:pt x="2281" y="10151"/>
                      <a:pt x="5076" y="10151"/>
                    </a:cubicBezTo>
                    <a:lnTo>
                      <a:pt x="5076" y="6374"/>
                    </a:lnTo>
                    <a:lnTo>
                      <a:pt x="6374" y="5076"/>
                    </a:lnTo>
                    <a:lnTo>
                      <a:pt x="5076" y="3777"/>
                    </a:lnTo>
                    <a:lnTo>
                      <a:pt x="507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755;p30">
                <a:extLst>
                  <a:ext uri="{FF2B5EF4-FFF2-40B4-BE49-F238E27FC236}">
                    <a16:creationId xmlns:a16="http://schemas.microsoft.com/office/drawing/2014/main" id="{0CBDD323-3233-4D31-BC69-1BD8DC36DF47}"/>
                  </a:ext>
                </a:extLst>
              </p:cNvPr>
              <p:cNvSpPr txBox="1"/>
              <p:nvPr/>
            </p:nvSpPr>
            <p:spPr>
              <a:xfrm>
                <a:off x="4060055" y="3594189"/>
                <a:ext cx="2245227" cy="4231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/>
                <a:r>
                  <a:rPr lang="en" sz="2400" b="1" dirty="0">
                    <a:solidFill>
                      <a:schemeClr val="accent6"/>
                    </a:solidFill>
                    <a:latin typeface="Arial Narrow" panose="020B0606020202030204" pitchFamily="34" charset="0"/>
                    <a:ea typeface="Roboto"/>
                    <a:sym typeface="Roboto"/>
                  </a:rPr>
                  <a:t>Las mismas conductas seguirán repitiéndose</a:t>
                </a:r>
                <a:r>
                  <a:rPr lang="en" b="1" dirty="0">
                    <a:solidFill>
                      <a:schemeClr val="accent6"/>
                    </a:solidFill>
                    <a:latin typeface="Arial Narrow" panose="020B0606020202030204" pitchFamily="34" charset="0"/>
                    <a:ea typeface="Roboto"/>
                    <a:sym typeface="Roboto"/>
                  </a:rPr>
                  <a:t>. </a:t>
                </a:r>
                <a:endParaRPr b="1" dirty="0">
                  <a:solidFill>
                    <a:schemeClr val="accent6"/>
                  </a:solidFill>
                  <a:latin typeface="Arial Narrow" panose="020B0606020202030204" pitchFamily="34" charset="0"/>
                  <a:ea typeface="Roboto"/>
                  <a:sym typeface="Roboto"/>
                </a:endParaRPr>
              </a:p>
            </p:txBody>
          </p:sp>
          <p:sp>
            <p:nvSpPr>
              <p:cNvPr id="16" name="Google Shape;756;p30">
                <a:extLst>
                  <a:ext uri="{FF2B5EF4-FFF2-40B4-BE49-F238E27FC236}">
                    <a16:creationId xmlns:a16="http://schemas.microsoft.com/office/drawing/2014/main" id="{1F5CAC46-C9E4-4A7C-B449-68F32BC8CBF7}"/>
                  </a:ext>
                </a:extLst>
              </p:cNvPr>
              <p:cNvSpPr txBox="1"/>
              <p:nvPr/>
            </p:nvSpPr>
            <p:spPr>
              <a:xfrm>
                <a:off x="6459229" y="3598599"/>
                <a:ext cx="1238355" cy="69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b="1" dirty="0">
                    <a:solidFill>
                      <a:srgbClr val="5E913C"/>
                    </a:solidFill>
                    <a:latin typeface="Arial Narrow" panose="020B0606020202030204" pitchFamily="34" charset="0"/>
                    <a:sym typeface="Fira Sans Extra Condensed"/>
                  </a:rPr>
                  <a:t>Si esto es sólo formal</a:t>
                </a:r>
                <a:endParaRPr sz="2000" b="1" dirty="0">
                  <a:solidFill>
                    <a:srgbClr val="5E913C"/>
                  </a:solidFill>
                  <a:latin typeface="Arial Narrow" panose="020B0606020202030204" pitchFamily="34" charset="0"/>
                  <a:sym typeface="Fira Sans Extra Condensed"/>
                </a:endParaRPr>
              </a:p>
            </p:txBody>
          </p:sp>
        </p:grpSp>
        <p:grpSp>
          <p:nvGrpSpPr>
            <p:cNvPr id="17" name="Google Shape;757;p30">
              <a:extLst>
                <a:ext uri="{FF2B5EF4-FFF2-40B4-BE49-F238E27FC236}">
                  <a16:creationId xmlns:a16="http://schemas.microsoft.com/office/drawing/2014/main" id="{FB6FD49B-742D-424F-8F2A-778D4600B44D}"/>
                </a:ext>
              </a:extLst>
            </p:cNvPr>
            <p:cNvGrpSpPr/>
            <p:nvPr/>
          </p:nvGrpSpPr>
          <p:grpSpPr>
            <a:xfrm>
              <a:off x="3828073" y="2073700"/>
              <a:ext cx="4717993" cy="1188768"/>
              <a:chOff x="3828073" y="2073700"/>
              <a:chExt cx="4717993" cy="1188768"/>
            </a:xfrm>
          </p:grpSpPr>
          <p:cxnSp>
            <p:nvCxnSpPr>
              <p:cNvPr id="18" name="Google Shape;758;p30">
                <a:extLst>
                  <a:ext uri="{FF2B5EF4-FFF2-40B4-BE49-F238E27FC236}">
                    <a16:creationId xmlns:a16="http://schemas.microsoft.com/office/drawing/2014/main" id="{4B7DE897-AA95-43D3-80BE-94EFB4D6E829}"/>
                  </a:ext>
                </a:extLst>
              </p:cNvPr>
              <p:cNvCxnSpPr>
                <a:cxnSpLocks/>
                <a:stCxn id="23" idx="3"/>
              </p:cNvCxnSpPr>
              <p:nvPr/>
            </p:nvCxnSpPr>
            <p:spPr>
              <a:xfrm>
                <a:off x="6073302" y="2723878"/>
                <a:ext cx="187106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19" name="Google Shape;760;p30">
                <a:extLst>
                  <a:ext uri="{FF2B5EF4-FFF2-40B4-BE49-F238E27FC236}">
                    <a16:creationId xmlns:a16="http://schemas.microsoft.com/office/drawing/2014/main" id="{69B0472D-3725-410D-9A1C-429D4FED5949}"/>
                  </a:ext>
                </a:extLst>
              </p:cNvPr>
              <p:cNvSpPr/>
              <p:nvPr/>
            </p:nvSpPr>
            <p:spPr>
              <a:xfrm>
                <a:off x="5759214" y="2073700"/>
                <a:ext cx="2258414" cy="692473"/>
              </a:xfrm>
              <a:custGeom>
                <a:avLst/>
                <a:gdLst/>
                <a:ahLst/>
                <a:cxnLst/>
                <a:rect l="l" t="t" r="r" b="b"/>
                <a:pathLst>
                  <a:path w="31584" h="6652" extrusionOk="0">
                    <a:moveTo>
                      <a:pt x="1" y="0"/>
                    </a:moveTo>
                    <a:lnTo>
                      <a:pt x="1" y="6651"/>
                    </a:lnTo>
                    <a:lnTo>
                      <a:pt x="31584" y="6651"/>
                    </a:lnTo>
                    <a:lnTo>
                      <a:pt x="31584" y="0"/>
                    </a:lnTo>
                    <a:close/>
                  </a:path>
                </a:pathLst>
              </a:custGeom>
              <a:solidFill>
                <a:srgbClr val="F7FAF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761;p30">
                <a:extLst>
                  <a:ext uri="{FF2B5EF4-FFF2-40B4-BE49-F238E27FC236}">
                    <a16:creationId xmlns:a16="http://schemas.microsoft.com/office/drawing/2014/main" id="{EB18551D-B8D1-4740-84C6-59D787AE2BDC}"/>
                  </a:ext>
                </a:extLst>
              </p:cNvPr>
              <p:cNvSpPr txBox="1"/>
              <p:nvPr/>
            </p:nvSpPr>
            <p:spPr>
              <a:xfrm>
                <a:off x="6408199" y="2162467"/>
                <a:ext cx="1111114" cy="69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400" b="1" dirty="0">
                    <a:solidFill>
                      <a:srgbClr val="ED7D31"/>
                    </a:solidFill>
                    <a:latin typeface="Arial Narrow" panose="020B0606020202030204" pitchFamily="34" charset="0"/>
                    <a:sym typeface="Fira Sans Extra Condensed"/>
                  </a:rPr>
                  <a:t>Si esto es efectivo</a:t>
                </a:r>
                <a:endParaRPr sz="2400" b="1" dirty="0">
                  <a:solidFill>
                    <a:srgbClr val="ED7D31"/>
                  </a:solidFill>
                  <a:latin typeface="Arial Narrow" panose="020B0606020202030204" pitchFamily="34" charset="0"/>
                  <a:sym typeface="Fira Sans Extra Condensed"/>
                </a:endParaRPr>
              </a:p>
            </p:txBody>
          </p:sp>
          <p:sp>
            <p:nvSpPr>
              <p:cNvPr id="21" name="Google Shape;762;p30">
                <a:extLst>
                  <a:ext uri="{FF2B5EF4-FFF2-40B4-BE49-F238E27FC236}">
                    <a16:creationId xmlns:a16="http://schemas.microsoft.com/office/drawing/2014/main" id="{A4D12647-9FFA-4C10-9949-A2FED3891670}"/>
                  </a:ext>
                </a:extLst>
              </p:cNvPr>
              <p:cNvSpPr/>
              <p:nvPr/>
            </p:nvSpPr>
            <p:spPr>
              <a:xfrm>
                <a:off x="7595507" y="2323251"/>
                <a:ext cx="422136" cy="844271"/>
              </a:xfrm>
              <a:custGeom>
                <a:avLst/>
                <a:gdLst/>
                <a:ahLst/>
                <a:cxnLst/>
                <a:rect l="l" t="t" r="r" b="b"/>
                <a:pathLst>
                  <a:path w="4055" h="8110" extrusionOk="0">
                    <a:moveTo>
                      <a:pt x="4055" y="0"/>
                    </a:moveTo>
                    <a:cubicBezTo>
                      <a:pt x="1814" y="0"/>
                      <a:pt x="1" y="1814"/>
                      <a:pt x="1" y="4055"/>
                    </a:cubicBezTo>
                    <a:cubicBezTo>
                      <a:pt x="1" y="6295"/>
                      <a:pt x="1814" y="8109"/>
                      <a:pt x="4055" y="8109"/>
                    </a:cubicBezTo>
                    <a:lnTo>
                      <a:pt x="4055" y="5244"/>
                    </a:lnTo>
                    <a:lnTo>
                      <a:pt x="2757" y="3946"/>
                    </a:lnTo>
                    <a:lnTo>
                      <a:pt x="4055" y="2647"/>
                    </a:lnTo>
                    <a:lnTo>
                      <a:pt x="4055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63;p30">
                <a:extLst>
                  <a:ext uri="{FF2B5EF4-FFF2-40B4-BE49-F238E27FC236}">
                    <a16:creationId xmlns:a16="http://schemas.microsoft.com/office/drawing/2014/main" id="{C52017AB-593E-4BBB-A4A5-EEE408830413}"/>
                  </a:ext>
                </a:extLst>
              </p:cNvPr>
              <p:cNvSpPr/>
              <p:nvPr/>
            </p:nvSpPr>
            <p:spPr>
              <a:xfrm>
                <a:off x="7882413" y="2205619"/>
                <a:ext cx="663653" cy="1056849"/>
              </a:xfrm>
              <a:custGeom>
                <a:avLst/>
                <a:gdLst/>
                <a:ahLst/>
                <a:cxnLst/>
                <a:rect l="l" t="t" r="r" b="b"/>
                <a:pathLst>
                  <a:path w="6375" h="10152" extrusionOk="0">
                    <a:moveTo>
                      <a:pt x="1299" y="0"/>
                    </a:moveTo>
                    <a:lnTo>
                      <a:pt x="1299" y="3777"/>
                    </a:lnTo>
                    <a:lnTo>
                      <a:pt x="1" y="5076"/>
                    </a:lnTo>
                    <a:lnTo>
                      <a:pt x="1299" y="6374"/>
                    </a:lnTo>
                    <a:lnTo>
                      <a:pt x="1299" y="10151"/>
                    </a:lnTo>
                    <a:cubicBezTo>
                      <a:pt x="4105" y="10151"/>
                      <a:pt x="6374" y="7881"/>
                      <a:pt x="6374" y="5076"/>
                    </a:cubicBezTo>
                    <a:cubicBezTo>
                      <a:pt x="6374" y="2280"/>
                      <a:pt x="4105" y="0"/>
                      <a:pt x="1299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67000"/>
                    </a:schemeClr>
                  </a:gs>
                  <a:gs pos="48000">
                    <a:schemeClr val="accent2">
                      <a:lumMod val="97000"/>
                      <a:lumOff val="3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59;p30">
                <a:extLst>
                  <a:ext uri="{FF2B5EF4-FFF2-40B4-BE49-F238E27FC236}">
                    <a16:creationId xmlns:a16="http://schemas.microsoft.com/office/drawing/2014/main" id="{8392CA06-AD6D-4F7E-9258-DF9F9C8BE0D5}"/>
                  </a:ext>
                </a:extLst>
              </p:cNvPr>
              <p:cNvSpPr txBox="1"/>
              <p:nvPr/>
            </p:nvSpPr>
            <p:spPr>
              <a:xfrm>
                <a:off x="3828073" y="2441578"/>
                <a:ext cx="2245227" cy="564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/>
                <a:r>
                  <a:rPr lang="en" sz="2400" b="1" dirty="0">
                    <a:solidFill>
                      <a:srgbClr val="DC732B"/>
                    </a:solidFill>
                    <a:latin typeface="Arial Narrow" panose="020B0606020202030204" pitchFamily="34" charset="0"/>
                    <a:ea typeface="Roboto"/>
                    <a:sym typeface="Roboto"/>
                  </a:rPr>
                  <a:t>Modificará estas conductas</a:t>
                </a:r>
                <a:endParaRPr sz="2400" b="1" dirty="0">
                  <a:solidFill>
                    <a:srgbClr val="DC732B"/>
                  </a:solidFill>
                  <a:latin typeface="Arial Narrow" panose="020B0606020202030204" pitchFamily="34" charset="0"/>
                  <a:ea typeface="Roboto"/>
                  <a:sym typeface="Roboto"/>
                </a:endParaRPr>
              </a:p>
            </p:txBody>
          </p:sp>
        </p:grpSp>
        <p:grpSp>
          <p:nvGrpSpPr>
            <p:cNvPr id="24" name="Google Shape;764;p30">
              <a:extLst>
                <a:ext uri="{FF2B5EF4-FFF2-40B4-BE49-F238E27FC236}">
                  <a16:creationId xmlns:a16="http://schemas.microsoft.com/office/drawing/2014/main" id="{76603F8C-6FDB-485D-8591-42BB7DFEC552}"/>
                </a:ext>
              </a:extLst>
            </p:cNvPr>
            <p:cNvGrpSpPr/>
            <p:nvPr/>
          </p:nvGrpSpPr>
          <p:grpSpPr>
            <a:xfrm>
              <a:off x="591175" y="1024449"/>
              <a:ext cx="5015291" cy="1056849"/>
              <a:chOff x="591175" y="1024449"/>
              <a:chExt cx="5015291" cy="1056849"/>
            </a:xfrm>
          </p:grpSpPr>
          <p:cxnSp>
            <p:nvCxnSpPr>
              <p:cNvPr id="25" name="Google Shape;765;p30">
                <a:extLst>
                  <a:ext uri="{FF2B5EF4-FFF2-40B4-BE49-F238E27FC236}">
                    <a16:creationId xmlns:a16="http://schemas.microsoft.com/office/drawing/2014/main" id="{FDF8E68C-3FB6-4DFD-8359-C848EAFDEF71}"/>
                  </a:ext>
                </a:extLst>
              </p:cNvPr>
              <p:cNvCxnSpPr/>
              <p:nvPr/>
            </p:nvCxnSpPr>
            <p:spPr>
              <a:xfrm>
                <a:off x="2997025" y="1508024"/>
                <a:ext cx="1035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6" name="Google Shape;766;p30">
                <a:extLst>
                  <a:ext uri="{FF2B5EF4-FFF2-40B4-BE49-F238E27FC236}">
                    <a16:creationId xmlns:a16="http://schemas.microsoft.com/office/drawing/2014/main" id="{4437F893-B7E1-48A8-8087-C55E00F5DAAA}"/>
                  </a:ext>
                </a:extLst>
              </p:cNvPr>
              <p:cNvSpPr/>
              <p:nvPr/>
            </p:nvSpPr>
            <p:spPr>
              <a:xfrm>
                <a:off x="1119600" y="1182375"/>
                <a:ext cx="2258414" cy="693531"/>
              </a:xfrm>
              <a:custGeom>
                <a:avLst/>
                <a:gdLst/>
                <a:ahLst/>
                <a:cxnLst/>
                <a:rect l="l" t="t" r="r" b="b"/>
                <a:pathLst>
                  <a:path w="31584" h="6662" extrusionOk="0">
                    <a:moveTo>
                      <a:pt x="0" y="0"/>
                    </a:moveTo>
                    <a:lnTo>
                      <a:pt x="0" y="6662"/>
                    </a:lnTo>
                    <a:lnTo>
                      <a:pt x="31583" y="6662"/>
                    </a:lnTo>
                    <a:lnTo>
                      <a:pt x="31583" y="0"/>
                    </a:lnTo>
                    <a:close/>
                  </a:path>
                </a:pathLst>
              </a:custGeom>
              <a:solidFill>
                <a:srgbClr val="F7FAF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67;p30">
                <a:extLst>
                  <a:ext uri="{FF2B5EF4-FFF2-40B4-BE49-F238E27FC236}">
                    <a16:creationId xmlns:a16="http://schemas.microsoft.com/office/drawing/2014/main" id="{20B54F25-D47E-41CB-963D-40C318D442D5}"/>
                  </a:ext>
                </a:extLst>
              </p:cNvPr>
              <p:cNvSpPr/>
              <p:nvPr/>
            </p:nvSpPr>
            <p:spPr>
              <a:xfrm>
                <a:off x="1119598" y="1119391"/>
                <a:ext cx="422136" cy="844271"/>
              </a:xfrm>
              <a:custGeom>
                <a:avLst/>
                <a:gdLst/>
                <a:ahLst/>
                <a:cxnLst/>
                <a:rect l="l" t="t" r="r" b="b"/>
                <a:pathLst>
                  <a:path w="4055" h="8110" extrusionOk="0">
                    <a:moveTo>
                      <a:pt x="0" y="0"/>
                    </a:moveTo>
                    <a:lnTo>
                      <a:pt x="0" y="2865"/>
                    </a:lnTo>
                    <a:lnTo>
                      <a:pt x="1298" y="4164"/>
                    </a:lnTo>
                    <a:lnTo>
                      <a:pt x="0" y="5463"/>
                    </a:lnTo>
                    <a:lnTo>
                      <a:pt x="0" y="8109"/>
                    </a:lnTo>
                    <a:cubicBezTo>
                      <a:pt x="2241" y="8109"/>
                      <a:pt x="4054" y="6295"/>
                      <a:pt x="4054" y="4055"/>
                    </a:cubicBezTo>
                    <a:cubicBezTo>
                      <a:pt x="4054" y="1815"/>
                      <a:pt x="2241" y="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68;p30">
                <a:extLst>
                  <a:ext uri="{FF2B5EF4-FFF2-40B4-BE49-F238E27FC236}">
                    <a16:creationId xmlns:a16="http://schemas.microsoft.com/office/drawing/2014/main" id="{4DEC4BCC-9EDE-4EAC-857A-045F874CF3FF}"/>
                  </a:ext>
                </a:extLst>
              </p:cNvPr>
              <p:cNvSpPr/>
              <p:nvPr/>
            </p:nvSpPr>
            <p:spPr>
              <a:xfrm>
                <a:off x="591175" y="1024449"/>
                <a:ext cx="663653" cy="1056849"/>
              </a:xfrm>
              <a:custGeom>
                <a:avLst/>
                <a:gdLst/>
                <a:ahLst/>
                <a:cxnLst/>
                <a:rect l="l" t="t" r="r" b="b"/>
                <a:pathLst>
                  <a:path w="6375" h="10152" extrusionOk="0">
                    <a:moveTo>
                      <a:pt x="5076" y="0"/>
                    </a:moveTo>
                    <a:cubicBezTo>
                      <a:pt x="2281" y="0"/>
                      <a:pt x="1" y="2271"/>
                      <a:pt x="1" y="5076"/>
                    </a:cubicBezTo>
                    <a:cubicBezTo>
                      <a:pt x="1" y="7881"/>
                      <a:pt x="2281" y="10151"/>
                      <a:pt x="5076" y="10151"/>
                    </a:cubicBezTo>
                    <a:lnTo>
                      <a:pt x="5076" y="6375"/>
                    </a:lnTo>
                    <a:lnTo>
                      <a:pt x="6374" y="5076"/>
                    </a:lnTo>
                    <a:lnTo>
                      <a:pt x="5076" y="3777"/>
                    </a:lnTo>
                    <a:lnTo>
                      <a:pt x="507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69;p30">
                <a:extLst>
                  <a:ext uri="{FF2B5EF4-FFF2-40B4-BE49-F238E27FC236}">
                    <a16:creationId xmlns:a16="http://schemas.microsoft.com/office/drawing/2014/main" id="{21C81A32-C93A-486F-B28A-96BE4C6A0DAE}"/>
                  </a:ext>
                </a:extLst>
              </p:cNvPr>
              <p:cNvSpPr txBox="1"/>
              <p:nvPr/>
            </p:nvSpPr>
            <p:spPr>
              <a:xfrm>
                <a:off x="4032325" y="1229850"/>
                <a:ext cx="1574141" cy="69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MX" b="1" dirty="0">
                    <a:solidFill>
                      <a:schemeClr val="accent5">
                        <a:lumMod val="75000"/>
                      </a:schemeClr>
                    </a:solidFill>
                    <a:latin typeface="Arial Narrow" panose="020B0606020202030204" pitchFamily="34" charset="0"/>
                    <a:ea typeface="Roboto"/>
                    <a:cs typeface="Roboto"/>
                    <a:sym typeface="Roboto"/>
                  </a:rPr>
                  <a:t>Existencia</a:t>
                </a:r>
                <a:r>
                  <a:rPr lang="en" b="1" dirty="0">
                    <a:solidFill>
                      <a:schemeClr val="accent5">
                        <a:lumMod val="75000"/>
                      </a:schemeClr>
                    </a:solidFill>
                    <a:latin typeface="Arial Narrow" panose="020B0606020202030204" pitchFamily="34" charset="0"/>
                    <a:ea typeface="Roboto"/>
                    <a:cs typeface="Roboto"/>
                    <a:sym typeface="Roboto"/>
                  </a:rPr>
                  <a:t> de garantías procesales</a:t>
                </a:r>
                <a:endParaRPr b="1" dirty="0">
                  <a:solidFill>
                    <a:schemeClr val="accent5">
                      <a:lumMod val="75000"/>
                    </a:schemeClr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0" name="Google Shape;770;p30">
                <a:extLst>
                  <a:ext uri="{FF2B5EF4-FFF2-40B4-BE49-F238E27FC236}">
                    <a16:creationId xmlns:a16="http://schemas.microsoft.com/office/drawing/2014/main" id="{8A250388-DAB4-4EB2-AB1B-7F4972B02EA8}"/>
                  </a:ext>
                </a:extLst>
              </p:cNvPr>
              <p:cNvSpPr txBox="1"/>
              <p:nvPr/>
            </p:nvSpPr>
            <p:spPr>
              <a:xfrm>
                <a:off x="1617926" y="1272523"/>
                <a:ext cx="1222618" cy="69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b="1" dirty="0">
                    <a:solidFill>
                      <a:schemeClr val="accent1"/>
                    </a:solidFill>
                    <a:latin typeface="Arial Narrow" panose="020B0606020202030204" pitchFamily="34" charset="0"/>
                    <a:ea typeface="Fira Sans Extra Condensed"/>
                    <a:cs typeface="Fira Sans Extra Condensed"/>
                    <a:sym typeface="Fira Sans Extra Condensed"/>
                  </a:rPr>
                  <a:t>DERECHO VIOLADO</a:t>
                </a:r>
                <a:endParaRPr sz="2400" b="1" dirty="0">
                  <a:solidFill>
                    <a:schemeClr val="accent1"/>
                  </a:solidFill>
                  <a:latin typeface="Arial Narrow" panose="020B0606020202030204" pitchFamily="34" charset="0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</p:grpSp>
      <p:sp>
        <p:nvSpPr>
          <p:cNvPr id="40" name="Google Shape;769;p30">
            <a:extLst>
              <a:ext uri="{FF2B5EF4-FFF2-40B4-BE49-F238E27FC236}">
                <a16:creationId xmlns:a16="http://schemas.microsoft.com/office/drawing/2014/main" id="{CB7C0005-4A80-43D9-9AB6-6D06505295EA}"/>
              </a:ext>
            </a:extLst>
          </p:cNvPr>
          <p:cNvSpPr txBox="1"/>
          <p:nvPr/>
        </p:nvSpPr>
        <p:spPr>
          <a:xfrm>
            <a:off x="7561247" y="1824346"/>
            <a:ext cx="3219964" cy="893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Investigar la violación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Individualizar responsabilidad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Reparación del derecho</a:t>
            </a:r>
            <a:endParaRPr b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</p:txBody>
      </p:sp>
      <p:grpSp>
        <p:nvGrpSpPr>
          <p:cNvPr id="54" name="Grupo 53">
            <a:extLst>
              <a:ext uri="{FF2B5EF4-FFF2-40B4-BE49-F238E27FC236}">
                <a16:creationId xmlns:a16="http://schemas.microsoft.com/office/drawing/2014/main" id="{4EE03065-53B4-41AB-ABDA-451DDC98453B}"/>
              </a:ext>
            </a:extLst>
          </p:cNvPr>
          <p:cNvGrpSpPr/>
          <p:nvPr/>
        </p:nvGrpSpPr>
        <p:grpSpPr>
          <a:xfrm rot="16200000">
            <a:off x="-383005" y="4690548"/>
            <a:ext cx="1422662" cy="188663"/>
            <a:chOff x="9522455" y="3400750"/>
            <a:chExt cx="1422662" cy="188663"/>
          </a:xfrm>
        </p:grpSpPr>
        <p:grpSp>
          <p:nvGrpSpPr>
            <p:cNvPr id="42" name="Google Shape;2461;p53">
              <a:extLst>
                <a:ext uri="{FF2B5EF4-FFF2-40B4-BE49-F238E27FC236}">
                  <a16:creationId xmlns:a16="http://schemas.microsoft.com/office/drawing/2014/main" id="{A98C5597-C4DD-494D-8D83-9C2EB1797298}"/>
                </a:ext>
              </a:extLst>
            </p:cNvPr>
            <p:cNvGrpSpPr/>
            <p:nvPr/>
          </p:nvGrpSpPr>
          <p:grpSpPr>
            <a:xfrm>
              <a:off x="9522455" y="3400750"/>
              <a:ext cx="221964" cy="188663"/>
              <a:chOff x="4660325" y="1866850"/>
              <a:chExt cx="68350" cy="58100"/>
            </a:xfrm>
          </p:grpSpPr>
          <p:sp>
            <p:nvSpPr>
              <p:cNvPr id="43" name="Google Shape;2462;p53">
                <a:extLst>
                  <a:ext uri="{FF2B5EF4-FFF2-40B4-BE49-F238E27FC236}">
                    <a16:creationId xmlns:a16="http://schemas.microsoft.com/office/drawing/2014/main" id="{234E8D4D-F234-4195-B0C5-1616CE634C66}"/>
                  </a:ext>
                </a:extLst>
              </p:cNvPr>
              <p:cNvSpPr/>
              <p:nvPr/>
            </p:nvSpPr>
            <p:spPr>
              <a:xfrm>
                <a:off x="4660325" y="1866850"/>
                <a:ext cx="37700" cy="58100"/>
              </a:xfrm>
              <a:custGeom>
                <a:avLst/>
                <a:gdLst/>
                <a:ahLst/>
                <a:cxnLst/>
                <a:rect l="l" t="t" r="r" b="b"/>
                <a:pathLst>
                  <a:path w="1508" h="2324" extrusionOk="0">
                    <a:moveTo>
                      <a:pt x="346" y="1"/>
                    </a:moveTo>
                    <a:lnTo>
                      <a:pt x="0" y="354"/>
                    </a:lnTo>
                    <a:lnTo>
                      <a:pt x="815" y="1162"/>
                    </a:lnTo>
                    <a:lnTo>
                      <a:pt x="0" y="1977"/>
                    </a:lnTo>
                    <a:lnTo>
                      <a:pt x="346" y="2323"/>
                    </a:lnTo>
                    <a:lnTo>
                      <a:pt x="1508" y="1162"/>
                    </a:lnTo>
                    <a:lnTo>
                      <a:pt x="346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4" name="Google Shape;2463;p53">
                <a:extLst>
                  <a:ext uri="{FF2B5EF4-FFF2-40B4-BE49-F238E27FC236}">
                    <a16:creationId xmlns:a16="http://schemas.microsoft.com/office/drawing/2014/main" id="{494CBCD0-8940-400E-BE12-C3A688660AF2}"/>
                  </a:ext>
                </a:extLst>
              </p:cNvPr>
              <p:cNvSpPr/>
              <p:nvPr/>
            </p:nvSpPr>
            <p:spPr>
              <a:xfrm>
                <a:off x="4690975" y="1866850"/>
                <a:ext cx="37700" cy="58100"/>
              </a:xfrm>
              <a:custGeom>
                <a:avLst/>
                <a:gdLst/>
                <a:ahLst/>
                <a:cxnLst/>
                <a:rect l="l" t="t" r="r" b="b"/>
                <a:pathLst>
                  <a:path w="1508" h="2324" extrusionOk="0">
                    <a:moveTo>
                      <a:pt x="346" y="1"/>
                    </a:moveTo>
                    <a:lnTo>
                      <a:pt x="0" y="354"/>
                    </a:lnTo>
                    <a:lnTo>
                      <a:pt x="808" y="1162"/>
                    </a:lnTo>
                    <a:lnTo>
                      <a:pt x="0" y="1977"/>
                    </a:lnTo>
                    <a:lnTo>
                      <a:pt x="346" y="2323"/>
                    </a:lnTo>
                    <a:lnTo>
                      <a:pt x="1508" y="1162"/>
                    </a:lnTo>
                    <a:lnTo>
                      <a:pt x="346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5" name="Google Shape;2464;p53">
              <a:extLst>
                <a:ext uri="{FF2B5EF4-FFF2-40B4-BE49-F238E27FC236}">
                  <a16:creationId xmlns:a16="http://schemas.microsoft.com/office/drawing/2014/main" id="{D7C518AA-29B1-4F8A-940C-CF7B53D283A3}"/>
                </a:ext>
              </a:extLst>
            </p:cNvPr>
            <p:cNvGrpSpPr/>
            <p:nvPr/>
          </p:nvGrpSpPr>
          <p:grpSpPr>
            <a:xfrm>
              <a:off x="9934915" y="3435049"/>
              <a:ext cx="216687" cy="120065"/>
              <a:chOff x="4791775" y="1877500"/>
              <a:chExt cx="66725" cy="36975"/>
            </a:xfrm>
          </p:grpSpPr>
          <p:sp>
            <p:nvSpPr>
              <p:cNvPr id="46" name="Google Shape;2465;p53">
                <a:extLst>
                  <a:ext uri="{FF2B5EF4-FFF2-40B4-BE49-F238E27FC236}">
                    <a16:creationId xmlns:a16="http://schemas.microsoft.com/office/drawing/2014/main" id="{B7DD4129-C0A0-4CAE-A952-7B74D51FF4E7}"/>
                  </a:ext>
                </a:extLst>
              </p:cNvPr>
              <p:cNvSpPr/>
              <p:nvPr/>
            </p:nvSpPr>
            <p:spPr>
              <a:xfrm>
                <a:off x="4791775" y="1877500"/>
                <a:ext cx="360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443" h="1479" extrusionOk="0">
                    <a:moveTo>
                      <a:pt x="0" y="0"/>
                    </a:moveTo>
                    <a:lnTo>
                      <a:pt x="743" y="736"/>
                    </a:lnTo>
                    <a:lnTo>
                      <a:pt x="0" y="1479"/>
                    </a:lnTo>
                    <a:lnTo>
                      <a:pt x="700" y="1479"/>
                    </a:lnTo>
                    <a:lnTo>
                      <a:pt x="1442" y="736"/>
                    </a:lnTo>
                    <a:lnTo>
                      <a:pt x="7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2466;p53">
                <a:extLst>
                  <a:ext uri="{FF2B5EF4-FFF2-40B4-BE49-F238E27FC236}">
                    <a16:creationId xmlns:a16="http://schemas.microsoft.com/office/drawing/2014/main" id="{83FE2173-A0C5-4AF0-AD1A-84D87F25D2E6}"/>
                  </a:ext>
                </a:extLst>
              </p:cNvPr>
              <p:cNvSpPr/>
              <p:nvPr/>
            </p:nvSpPr>
            <p:spPr>
              <a:xfrm>
                <a:off x="4822425" y="1877500"/>
                <a:ext cx="360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443" h="1479" extrusionOk="0">
                    <a:moveTo>
                      <a:pt x="0" y="0"/>
                    </a:moveTo>
                    <a:lnTo>
                      <a:pt x="743" y="736"/>
                    </a:lnTo>
                    <a:lnTo>
                      <a:pt x="0" y="1479"/>
                    </a:lnTo>
                    <a:lnTo>
                      <a:pt x="700" y="1479"/>
                    </a:lnTo>
                    <a:lnTo>
                      <a:pt x="1443" y="736"/>
                    </a:lnTo>
                    <a:lnTo>
                      <a:pt x="7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" name="Google Shape;2467;p53">
              <a:extLst>
                <a:ext uri="{FF2B5EF4-FFF2-40B4-BE49-F238E27FC236}">
                  <a16:creationId xmlns:a16="http://schemas.microsoft.com/office/drawing/2014/main" id="{BAB9533F-ACE5-4D01-992A-7D4F3F75A309}"/>
                </a:ext>
              </a:extLst>
            </p:cNvPr>
            <p:cNvGrpSpPr/>
            <p:nvPr/>
          </p:nvGrpSpPr>
          <p:grpSpPr>
            <a:xfrm>
              <a:off x="10363866" y="3435049"/>
              <a:ext cx="193305" cy="120065"/>
              <a:chOff x="4923925" y="1877500"/>
              <a:chExt cx="59525" cy="36975"/>
            </a:xfrm>
          </p:grpSpPr>
          <p:sp>
            <p:nvSpPr>
              <p:cNvPr id="49" name="Google Shape;2468;p53">
                <a:extLst>
                  <a:ext uri="{FF2B5EF4-FFF2-40B4-BE49-F238E27FC236}">
                    <a16:creationId xmlns:a16="http://schemas.microsoft.com/office/drawing/2014/main" id="{7CB59FB3-26C0-43CA-9D3C-BFB7CF34B0ED}"/>
                  </a:ext>
                </a:extLst>
              </p:cNvPr>
              <p:cNvSpPr/>
              <p:nvPr/>
            </p:nvSpPr>
            <p:spPr>
              <a:xfrm>
                <a:off x="4923925" y="1877500"/>
                <a:ext cx="288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155" h="1479" extrusionOk="0">
                    <a:moveTo>
                      <a:pt x="332" y="0"/>
                    </a:moveTo>
                    <a:cubicBezTo>
                      <a:pt x="116" y="0"/>
                      <a:pt x="1" y="260"/>
                      <a:pt x="159" y="419"/>
                    </a:cubicBezTo>
                    <a:lnTo>
                      <a:pt x="433" y="700"/>
                    </a:lnTo>
                    <a:cubicBezTo>
                      <a:pt x="455" y="722"/>
                      <a:pt x="455" y="758"/>
                      <a:pt x="433" y="779"/>
                    </a:cubicBezTo>
                    <a:lnTo>
                      <a:pt x="159" y="1053"/>
                    </a:lnTo>
                    <a:cubicBezTo>
                      <a:pt x="1" y="1212"/>
                      <a:pt x="116" y="1479"/>
                      <a:pt x="332" y="1479"/>
                    </a:cubicBezTo>
                    <a:cubicBezTo>
                      <a:pt x="397" y="1479"/>
                      <a:pt x="462" y="1450"/>
                      <a:pt x="506" y="1407"/>
                    </a:cubicBezTo>
                    <a:lnTo>
                      <a:pt x="1133" y="779"/>
                    </a:lnTo>
                    <a:cubicBezTo>
                      <a:pt x="1155" y="758"/>
                      <a:pt x="1155" y="722"/>
                      <a:pt x="1133" y="700"/>
                    </a:cubicBezTo>
                    <a:lnTo>
                      <a:pt x="506" y="73"/>
                    </a:lnTo>
                    <a:cubicBezTo>
                      <a:pt x="462" y="22"/>
                      <a:pt x="397" y="0"/>
                      <a:pt x="33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" name="Google Shape;2469;p53">
                <a:extLst>
                  <a:ext uri="{FF2B5EF4-FFF2-40B4-BE49-F238E27FC236}">
                    <a16:creationId xmlns:a16="http://schemas.microsoft.com/office/drawing/2014/main" id="{AFA3818E-72EA-4FDD-A861-147DA07CE71E}"/>
                  </a:ext>
                </a:extLst>
              </p:cNvPr>
              <p:cNvSpPr/>
              <p:nvPr/>
            </p:nvSpPr>
            <p:spPr>
              <a:xfrm>
                <a:off x="4954575" y="1877500"/>
                <a:ext cx="288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155" h="1479" extrusionOk="0">
                    <a:moveTo>
                      <a:pt x="333" y="0"/>
                    </a:moveTo>
                    <a:cubicBezTo>
                      <a:pt x="116" y="0"/>
                      <a:pt x="1" y="260"/>
                      <a:pt x="159" y="419"/>
                    </a:cubicBezTo>
                    <a:lnTo>
                      <a:pt x="434" y="700"/>
                    </a:lnTo>
                    <a:cubicBezTo>
                      <a:pt x="455" y="722"/>
                      <a:pt x="455" y="758"/>
                      <a:pt x="434" y="779"/>
                    </a:cubicBezTo>
                    <a:lnTo>
                      <a:pt x="159" y="1053"/>
                    </a:lnTo>
                    <a:cubicBezTo>
                      <a:pt x="1" y="1212"/>
                      <a:pt x="116" y="1479"/>
                      <a:pt x="333" y="1479"/>
                    </a:cubicBezTo>
                    <a:cubicBezTo>
                      <a:pt x="397" y="1479"/>
                      <a:pt x="462" y="1450"/>
                      <a:pt x="506" y="1407"/>
                    </a:cubicBezTo>
                    <a:lnTo>
                      <a:pt x="1133" y="779"/>
                    </a:lnTo>
                    <a:cubicBezTo>
                      <a:pt x="1155" y="758"/>
                      <a:pt x="1155" y="722"/>
                      <a:pt x="1133" y="700"/>
                    </a:cubicBezTo>
                    <a:lnTo>
                      <a:pt x="506" y="73"/>
                    </a:lnTo>
                    <a:cubicBezTo>
                      <a:pt x="462" y="22"/>
                      <a:pt x="397" y="0"/>
                      <a:pt x="333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" name="Google Shape;2470;p53">
              <a:extLst>
                <a:ext uri="{FF2B5EF4-FFF2-40B4-BE49-F238E27FC236}">
                  <a16:creationId xmlns:a16="http://schemas.microsoft.com/office/drawing/2014/main" id="{CB2B0D2B-FA40-452F-AB69-4D43A5AF2114}"/>
                </a:ext>
              </a:extLst>
            </p:cNvPr>
            <p:cNvGrpSpPr/>
            <p:nvPr/>
          </p:nvGrpSpPr>
          <p:grpSpPr>
            <a:xfrm>
              <a:off x="10756521" y="3411303"/>
              <a:ext cx="188596" cy="167556"/>
              <a:chOff x="5058450" y="1870100"/>
              <a:chExt cx="58075" cy="51600"/>
            </a:xfrm>
          </p:grpSpPr>
          <p:sp>
            <p:nvSpPr>
              <p:cNvPr id="52" name="Google Shape;2471;p53">
                <a:extLst>
                  <a:ext uri="{FF2B5EF4-FFF2-40B4-BE49-F238E27FC236}">
                    <a16:creationId xmlns:a16="http://schemas.microsoft.com/office/drawing/2014/main" id="{518A580D-7427-4001-8D62-539E42B78D18}"/>
                  </a:ext>
                </a:extLst>
              </p:cNvPr>
              <p:cNvSpPr/>
              <p:nvPr/>
            </p:nvSpPr>
            <p:spPr>
              <a:xfrm>
                <a:off x="5058450" y="1870100"/>
                <a:ext cx="25800" cy="51600"/>
              </a:xfrm>
              <a:custGeom>
                <a:avLst/>
                <a:gdLst/>
                <a:ahLst/>
                <a:cxnLst/>
                <a:rect l="l" t="t" r="r" b="b"/>
                <a:pathLst>
                  <a:path w="1032" h="2064" extrusionOk="0">
                    <a:moveTo>
                      <a:pt x="0" y="1"/>
                    </a:moveTo>
                    <a:lnTo>
                      <a:pt x="0" y="621"/>
                    </a:lnTo>
                    <a:lnTo>
                      <a:pt x="0" y="1443"/>
                    </a:lnTo>
                    <a:lnTo>
                      <a:pt x="0" y="2063"/>
                    </a:lnTo>
                    <a:lnTo>
                      <a:pt x="1032" y="1032"/>
                    </a:lnTo>
                    <a:lnTo>
                      <a:pt x="0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2472;p53">
                <a:extLst>
                  <a:ext uri="{FF2B5EF4-FFF2-40B4-BE49-F238E27FC236}">
                    <a16:creationId xmlns:a16="http://schemas.microsoft.com/office/drawing/2014/main" id="{06206CE0-E256-4083-B9C5-4A659B4BBFB9}"/>
                  </a:ext>
                </a:extLst>
              </p:cNvPr>
              <p:cNvSpPr/>
              <p:nvPr/>
            </p:nvSpPr>
            <p:spPr>
              <a:xfrm>
                <a:off x="5090725" y="1870100"/>
                <a:ext cx="25800" cy="51600"/>
              </a:xfrm>
              <a:custGeom>
                <a:avLst/>
                <a:gdLst/>
                <a:ahLst/>
                <a:cxnLst/>
                <a:rect l="l" t="t" r="r" b="b"/>
                <a:pathLst>
                  <a:path w="1032" h="2064" extrusionOk="0">
                    <a:moveTo>
                      <a:pt x="0" y="1"/>
                    </a:moveTo>
                    <a:lnTo>
                      <a:pt x="0" y="621"/>
                    </a:lnTo>
                    <a:lnTo>
                      <a:pt x="0" y="1443"/>
                    </a:lnTo>
                    <a:lnTo>
                      <a:pt x="0" y="2063"/>
                    </a:lnTo>
                    <a:lnTo>
                      <a:pt x="1032" y="1032"/>
                    </a:lnTo>
                    <a:lnTo>
                      <a:pt x="0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55" name="Grupo 54">
            <a:extLst>
              <a:ext uri="{FF2B5EF4-FFF2-40B4-BE49-F238E27FC236}">
                <a16:creationId xmlns:a16="http://schemas.microsoft.com/office/drawing/2014/main" id="{03F0785C-6262-440D-9BB5-62EDB52C8AC2}"/>
              </a:ext>
            </a:extLst>
          </p:cNvPr>
          <p:cNvGrpSpPr/>
          <p:nvPr/>
        </p:nvGrpSpPr>
        <p:grpSpPr>
          <a:xfrm rot="16200000">
            <a:off x="-379122" y="3091834"/>
            <a:ext cx="1422662" cy="188663"/>
            <a:chOff x="9522455" y="3400750"/>
            <a:chExt cx="1422662" cy="188663"/>
          </a:xfrm>
        </p:grpSpPr>
        <p:grpSp>
          <p:nvGrpSpPr>
            <p:cNvPr id="56" name="Google Shape;2461;p53">
              <a:extLst>
                <a:ext uri="{FF2B5EF4-FFF2-40B4-BE49-F238E27FC236}">
                  <a16:creationId xmlns:a16="http://schemas.microsoft.com/office/drawing/2014/main" id="{A6AFFDA5-B167-452A-B115-0524DB8C20CD}"/>
                </a:ext>
              </a:extLst>
            </p:cNvPr>
            <p:cNvGrpSpPr/>
            <p:nvPr/>
          </p:nvGrpSpPr>
          <p:grpSpPr>
            <a:xfrm>
              <a:off x="9522455" y="3400750"/>
              <a:ext cx="221964" cy="188663"/>
              <a:chOff x="4660325" y="1866850"/>
              <a:chExt cx="68350" cy="58100"/>
            </a:xfrm>
          </p:grpSpPr>
          <p:sp>
            <p:nvSpPr>
              <p:cNvPr id="66" name="Google Shape;2462;p53">
                <a:extLst>
                  <a:ext uri="{FF2B5EF4-FFF2-40B4-BE49-F238E27FC236}">
                    <a16:creationId xmlns:a16="http://schemas.microsoft.com/office/drawing/2014/main" id="{31D0155F-1725-4D05-87D1-AED5CC384C5F}"/>
                  </a:ext>
                </a:extLst>
              </p:cNvPr>
              <p:cNvSpPr/>
              <p:nvPr/>
            </p:nvSpPr>
            <p:spPr>
              <a:xfrm>
                <a:off x="4660325" y="1866850"/>
                <a:ext cx="37700" cy="58100"/>
              </a:xfrm>
              <a:custGeom>
                <a:avLst/>
                <a:gdLst/>
                <a:ahLst/>
                <a:cxnLst/>
                <a:rect l="l" t="t" r="r" b="b"/>
                <a:pathLst>
                  <a:path w="1508" h="2324" extrusionOk="0">
                    <a:moveTo>
                      <a:pt x="346" y="1"/>
                    </a:moveTo>
                    <a:lnTo>
                      <a:pt x="0" y="354"/>
                    </a:lnTo>
                    <a:lnTo>
                      <a:pt x="815" y="1162"/>
                    </a:lnTo>
                    <a:lnTo>
                      <a:pt x="0" y="1977"/>
                    </a:lnTo>
                    <a:lnTo>
                      <a:pt x="346" y="2323"/>
                    </a:lnTo>
                    <a:lnTo>
                      <a:pt x="1508" y="1162"/>
                    </a:lnTo>
                    <a:lnTo>
                      <a:pt x="346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2463;p53">
                <a:extLst>
                  <a:ext uri="{FF2B5EF4-FFF2-40B4-BE49-F238E27FC236}">
                    <a16:creationId xmlns:a16="http://schemas.microsoft.com/office/drawing/2014/main" id="{3A94F63A-7994-4B51-9A50-91F988994216}"/>
                  </a:ext>
                </a:extLst>
              </p:cNvPr>
              <p:cNvSpPr/>
              <p:nvPr/>
            </p:nvSpPr>
            <p:spPr>
              <a:xfrm>
                <a:off x="4690975" y="1866850"/>
                <a:ext cx="37700" cy="58100"/>
              </a:xfrm>
              <a:custGeom>
                <a:avLst/>
                <a:gdLst/>
                <a:ahLst/>
                <a:cxnLst/>
                <a:rect l="l" t="t" r="r" b="b"/>
                <a:pathLst>
                  <a:path w="1508" h="2324" extrusionOk="0">
                    <a:moveTo>
                      <a:pt x="346" y="1"/>
                    </a:moveTo>
                    <a:lnTo>
                      <a:pt x="0" y="354"/>
                    </a:lnTo>
                    <a:lnTo>
                      <a:pt x="808" y="1162"/>
                    </a:lnTo>
                    <a:lnTo>
                      <a:pt x="0" y="1977"/>
                    </a:lnTo>
                    <a:lnTo>
                      <a:pt x="346" y="2323"/>
                    </a:lnTo>
                    <a:lnTo>
                      <a:pt x="1508" y="1162"/>
                    </a:lnTo>
                    <a:lnTo>
                      <a:pt x="346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7" name="Google Shape;2464;p53">
              <a:extLst>
                <a:ext uri="{FF2B5EF4-FFF2-40B4-BE49-F238E27FC236}">
                  <a16:creationId xmlns:a16="http://schemas.microsoft.com/office/drawing/2014/main" id="{11F36183-3DA8-48D0-84CB-A8BCC7FAADE9}"/>
                </a:ext>
              </a:extLst>
            </p:cNvPr>
            <p:cNvGrpSpPr/>
            <p:nvPr/>
          </p:nvGrpSpPr>
          <p:grpSpPr>
            <a:xfrm>
              <a:off x="9934915" y="3435049"/>
              <a:ext cx="216687" cy="120065"/>
              <a:chOff x="4791775" y="1877500"/>
              <a:chExt cx="66725" cy="36975"/>
            </a:xfrm>
          </p:grpSpPr>
          <p:sp>
            <p:nvSpPr>
              <p:cNvPr id="64" name="Google Shape;2465;p53">
                <a:extLst>
                  <a:ext uri="{FF2B5EF4-FFF2-40B4-BE49-F238E27FC236}">
                    <a16:creationId xmlns:a16="http://schemas.microsoft.com/office/drawing/2014/main" id="{085FC96D-CEDA-497E-9957-10603F32C0D8}"/>
                  </a:ext>
                </a:extLst>
              </p:cNvPr>
              <p:cNvSpPr/>
              <p:nvPr/>
            </p:nvSpPr>
            <p:spPr>
              <a:xfrm>
                <a:off x="4791775" y="1877500"/>
                <a:ext cx="360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443" h="1479" extrusionOk="0">
                    <a:moveTo>
                      <a:pt x="0" y="0"/>
                    </a:moveTo>
                    <a:lnTo>
                      <a:pt x="743" y="736"/>
                    </a:lnTo>
                    <a:lnTo>
                      <a:pt x="0" y="1479"/>
                    </a:lnTo>
                    <a:lnTo>
                      <a:pt x="700" y="1479"/>
                    </a:lnTo>
                    <a:lnTo>
                      <a:pt x="1442" y="736"/>
                    </a:lnTo>
                    <a:lnTo>
                      <a:pt x="7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2466;p53">
                <a:extLst>
                  <a:ext uri="{FF2B5EF4-FFF2-40B4-BE49-F238E27FC236}">
                    <a16:creationId xmlns:a16="http://schemas.microsoft.com/office/drawing/2014/main" id="{2DF6F06B-A874-44F5-A42D-B43FE8B2E8ED}"/>
                  </a:ext>
                </a:extLst>
              </p:cNvPr>
              <p:cNvSpPr/>
              <p:nvPr/>
            </p:nvSpPr>
            <p:spPr>
              <a:xfrm>
                <a:off x="4822425" y="1877500"/>
                <a:ext cx="360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443" h="1479" extrusionOk="0">
                    <a:moveTo>
                      <a:pt x="0" y="0"/>
                    </a:moveTo>
                    <a:lnTo>
                      <a:pt x="743" y="736"/>
                    </a:lnTo>
                    <a:lnTo>
                      <a:pt x="0" y="1479"/>
                    </a:lnTo>
                    <a:lnTo>
                      <a:pt x="700" y="1479"/>
                    </a:lnTo>
                    <a:lnTo>
                      <a:pt x="1443" y="736"/>
                    </a:lnTo>
                    <a:lnTo>
                      <a:pt x="7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" name="Google Shape;2467;p53">
              <a:extLst>
                <a:ext uri="{FF2B5EF4-FFF2-40B4-BE49-F238E27FC236}">
                  <a16:creationId xmlns:a16="http://schemas.microsoft.com/office/drawing/2014/main" id="{41E45C93-DB1E-419C-BFC7-5EBF466EAB49}"/>
                </a:ext>
              </a:extLst>
            </p:cNvPr>
            <p:cNvGrpSpPr/>
            <p:nvPr/>
          </p:nvGrpSpPr>
          <p:grpSpPr>
            <a:xfrm>
              <a:off x="10363866" y="3435049"/>
              <a:ext cx="193305" cy="120065"/>
              <a:chOff x="4923925" y="1877500"/>
              <a:chExt cx="59525" cy="36975"/>
            </a:xfrm>
          </p:grpSpPr>
          <p:sp>
            <p:nvSpPr>
              <p:cNvPr id="62" name="Google Shape;2468;p53">
                <a:extLst>
                  <a:ext uri="{FF2B5EF4-FFF2-40B4-BE49-F238E27FC236}">
                    <a16:creationId xmlns:a16="http://schemas.microsoft.com/office/drawing/2014/main" id="{47E8B243-A98B-490F-9376-1BA3027B6EBE}"/>
                  </a:ext>
                </a:extLst>
              </p:cNvPr>
              <p:cNvSpPr/>
              <p:nvPr/>
            </p:nvSpPr>
            <p:spPr>
              <a:xfrm>
                <a:off x="4923925" y="1877500"/>
                <a:ext cx="288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155" h="1479" extrusionOk="0">
                    <a:moveTo>
                      <a:pt x="332" y="0"/>
                    </a:moveTo>
                    <a:cubicBezTo>
                      <a:pt x="116" y="0"/>
                      <a:pt x="1" y="260"/>
                      <a:pt x="159" y="419"/>
                    </a:cubicBezTo>
                    <a:lnTo>
                      <a:pt x="433" y="700"/>
                    </a:lnTo>
                    <a:cubicBezTo>
                      <a:pt x="455" y="722"/>
                      <a:pt x="455" y="758"/>
                      <a:pt x="433" y="779"/>
                    </a:cubicBezTo>
                    <a:lnTo>
                      <a:pt x="159" y="1053"/>
                    </a:lnTo>
                    <a:cubicBezTo>
                      <a:pt x="1" y="1212"/>
                      <a:pt x="116" y="1479"/>
                      <a:pt x="332" y="1479"/>
                    </a:cubicBezTo>
                    <a:cubicBezTo>
                      <a:pt x="397" y="1479"/>
                      <a:pt x="462" y="1450"/>
                      <a:pt x="506" y="1407"/>
                    </a:cubicBezTo>
                    <a:lnTo>
                      <a:pt x="1133" y="779"/>
                    </a:lnTo>
                    <a:cubicBezTo>
                      <a:pt x="1155" y="758"/>
                      <a:pt x="1155" y="722"/>
                      <a:pt x="1133" y="700"/>
                    </a:cubicBezTo>
                    <a:lnTo>
                      <a:pt x="506" y="73"/>
                    </a:lnTo>
                    <a:cubicBezTo>
                      <a:pt x="462" y="22"/>
                      <a:pt x="397" y="0"/>
                      <a:pt x="33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3" name="Google Shape;2469;p53">
                <a:extLst>
                  <a:ext uri="{FF2B5EF4-FFF2-40B4-BE49-F238E27FC236}">
                    <a16:creationId xmlns:a16="http://schemas.microsoft.com/office/drawing/2014/main" id="{474B6B6F-4C50-4243-BBCE-C60878509739}"/>
                  </a:ext>
                </a:extLst>
              </p:cNvPr>
              <p:cNvSpPr/>
              <p:nvPr/>
            </p:nvSpPr>
            <p:spPr>
              <a:xfrm>
                <a:off x="4954575" y="1877500"/>
                <a:ext cx="288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155" h="1479" extrusionOk="0">
                    <a:moveTo>
                      <a:pt x="333" y="0"/>
                    </a:moveTo>
                    <a:cubicBezTo>
                      <a:pt x="116" y="0"/>
                      <a:pt x="1" y="260"/>
                      <a:pt x="159" y="419"/>
                    </a:cubicBezTo>
                    <a:lnTo>
                      <a:pt x="434" y="700"/>
                    </a:lnTo>
                    <a:cubicBezTo>
                      <a:pt x="455" y="722"/>
                      <a:pt x="455" y="758"/>
                      <a:pt x="434" y="779"/>
                    </a:cubicBezTo>
                    <a:lnTo>
                      <a:pt x="159" y="1053"/>
                    </a:lnTo>
                    <a:cubicBezTo>
                      <a:pt x="1" y="1212"/>
                      <a:pt x="116" y="1479"/>
                      <a:pt x="333" y="1479"/>
                    </a:cubicBezTo>
                    <a:cubicBezTo>
                      <a:pt x="397" y="1479"/>
                      <a:pt x="462" y="1450"/>
                      <a:pt x="506" y="1407"/>
                    </a:cubicBezTo>
                    <a:lnTo>
                      <a:pt x="1133" y="779"/>
                    </a:lnTo>
                    <a:cubicBezTo>
                      <a:pt x="1155" y="758"/>
                      <a:pt x="1155" y="722"/>
                      <a:pt x="1133" y="700"/>
                    </a:cubicBezTo>
                    <a:lnTo>
                      <a:pt x="506" y="73"/>
                    </a:lnTo>
                    <a:cubicBezTo>
                      <a:pt x="462" y="22"/>
                      <a:pt x="397" y="0"/>
                      <a:pt x="333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9" name="Google Shape;2470;p53">
              <a:extLst>
                <a:ext uri="{FF2B5EF4-FFF2-40B4-BE49-F238E27FC236}">
                  <a16:creationId xmlns:a16="http://schemas.microsoft.com/office/drawing/2014/main" id="{45B5B38F-DE79-4C5A-A0C5-802A1EBD01EB}"/>
                </a:ext>
              </a:extLst>
            </p:cNvPr>
            <p:cNvGrpSpPr/>
            <p:nvPr/>
          </p:nvGrpSpPr>
          <p:grpSpPr>
            <a:xfrm>
              <a:off x="10756521" y="3411303"/>
              <a:ext cx="188596" cy="167556"/>
              <a:chOff x="5058450" y="1870100"/>
              <a:chExt cx="58075" cy="51600"/>
            </a:xfrm>
          </p:grpSpPr>
          <p:sp>
            <p:nvSpPr>
              <p:cNvPr id="60" name="Google Shape;2471;p53">
                <a:extLst>
                  <a:ext uri="{FF2B5EF4-FFF2-40B4-BE49-F238E27FC236}">
                    <a16:creationId xmlns:a16="http://schemas.microsoft.com/office/drawing/2014/main" id="{9E0EC2A0-2D37-4741-BD34-B04373A853E0}"/>
                  </a:ext>
                </a:extLst>
              </p:cNvPr>
              <p:cNvSpPr/>
              <p:nvPr/>
            </p:nvSpPr>
            <p:spPr>
              <a:xfrm>
                <a:off x="5058450" y="1870100"/>
                <a:ext cx="25800" cy="51600"/>
              </a:xfrm>
              <a:custGeom>
                <a:avLst/>
                <a:gdLst/>
                <a:ahLst/>
                <a:cxnLst/>
                <a:rect l="l" t="t" r="r" b="b"/>
                <a:pathLst>
                  <a:path w="1032" h="2064" extrusionOk="0">
                    <a:moveTo>
                      <a:pt x="0" y="1"/>
                    </a:moveTo>
                    <a:lnTo>
                      <a:pt x="0" y="621"/>
                    </a:lnTo>
                    <a:lnTo>
                      <a:pt x="0" y="1443"/>
                    </a:lnTo>
                    <a:lnTo>
                      <a:pt x="0" y="2063"/>
                    </a:lnTo>
                    <a:lnTo>
                      <a:pt x="1032" y="1032"/>
                    </a:lnTo>
                    <a:lnTo>
                      <a:pt x="0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1" name="Google Shape;2472;p53">
                <a:extLst>
                  <a:ext uri="{FF2B5EF4-FFF2-40B4-BE49-F238E27FC236}">
                    <a16:creationId xmlns:a16="http://schemas.microsoft.com/office/drawing/2014/main" id="{17F3A9BE-1383-4DF7-A7E0-3C9950A7CA29}"/>
                  </a:ext>
                </a:extLst>
              </p:cNvPr>
              <p:cNvSpPr/>
              <p:nvPr/>
            </p:nvSpPr>
            <p:spPr>
              <a:xfrm>
                <a:off x="5090725" y="1870100"/>
                <a:ext cx="25800" cy="51600"/>
              </a:xfrm>
              <a:custGeom>
                <a:avLst/>
                <a:gdLst/>
                <a:ahLst/>
                <a:cxnLst/>
                <a:rect l="l" t="t" r="r" b="b"/>
                <a:pathLst>
                  <a:path w="1032" h="2064" extrusionOk="0">
                    <a:moveTo>
                      <a:pt x="0" y="1"/>
                    </a:moveTo>
                    <a:lnTo>
                      <a:pt x="0" y="621"/>
                    </a:lnTo>
                    <a:lnTo>
                      <a:pt x="0" y="1443"/>
                    </a:lnTo>
                    <a:lnTo>
                      <a:pt x="0" y="2063"/>
                    </a:lnTo>
                    <a:lnTo>
                      <a:pt x="1032" y="1032"/>
                    </a:lnTo>
                    <a:lnTo>
                      <a:pt x="0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72" name="Google Shape;2470;p53">
            <a:extLst>
              <a:ext uri="{FF2B5EF4-FFF2-40B4-BE49-F238E27FC236}">
                <a16:creationId xmlns:a16="http://schemas.microsoft.com/office/drawing/2014/main" id="{421DDE86-455B-42FA-BDF3-5B137E105FD8}"/>
              </a:ext>
            </a:extLst>
          </p:cNvPr>
          <p:cNvGrpSpPr/>
          <p:nvPr/>
        </p:nvGrpSpPr>
        <p:grpSpPr>
          <a:xfrm rot="16200000">
            <a:off x="234028" y="5666337"/>
            <a:ext cx="188596" cy="167556"/>
            <a:chOff x="5058450" y="1870100"/>
            <a:chExt cx="58075" cy="51600"/>
          </a:xfrm>
        </p:grpSpPr>
        <p:sp>
          <p:nvSpPr>
            <p:cNvPr id="73" name="Google Shape;2471;p53">
              <a:extLst>
                <a:ext uri="{FF2B5EF4-FFF2-40B4-BE49-F238E27FC236}">
                  <a16:creationId xmlns:a16="http://schemas.microsoft.com/office/drawing/2014/main" id="{C7081FE6-CA28-49F6-A574-2761DDB8F89D}"/>
                </a:ext>
              </a:extLst>
            </p:cNvPr>
            <p:cNvSpPr/>
            <p:nvPr/>
          </p:nvSpPr>
          <p:spPr>
            <a:xfrm>
              <a:off x="5058450" y="1870100"/>
              <a:ext cx="25800" cy="51600"/>
            </a:xfrm>
            <a:custGeom>
              <a:avLst/>
              <a:gdLst/>
              <a:ahLst/>
              <a:cxnLst/>
              <a:rect l="l" t="t" r="r" b="b"/>
              <a:pathLst>
                <a:path w="1032" h="2064" extrusionOk="0">
                  <a:moveTo>
                    <a:pt x="0" y="1"/>
                  </a:moveTo>
                  <a:lnTo>
                    <a:pt x="0" y="621"/>
                  </a:lnTo>
                  <a:lnTo>
                    <a:pt x="0" y="1443"/>
                  </a:lnTo>
                  <a:lnTo>
                    <a:pt x="0" y="2063"/>
                  </a:lnTo>
                  <a:lnTo>
                    <a:pt x="1032" y="1032"/>
                  </a:lnTo>
                  <a:lnTo>
                    <a:pt x="0" y="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" name="Google Shape;2472;p53">
              <a:extLst>
                <a:ext uri="{FF2B5EF4-FFF2-40B4-BE49-F238E27FC236}">
                  <a16:creationId xmlns:a16="http://schemas.microsoft.com/office/drawing/2014/main" id="{ED9755FF-A2C0-47B0-A831-F4E33AFA45E7}"/>
                </a:ext>
              </a:extLst>
            </p:cNvPr>
            <p:cNvSpPr/>
            <p:nvPr/>
          </p:nvSpPr>
          <p:spPr>
            <a:xfrm>
              <a:off x="5090725" y="1870100"/>
              <a:ext cx="25800" cy="51600"/>
            </a:xfrm>
            <a:custGeom>
              <a:avLst/>
              <a:gdLst/>
              <a:ahLst/>
              <a:cxnLst/>
              <a:rect l="l" t="t" r="r" b="b"/>
              <a:pathLst>
                <a:path w="1032" h="2064" extrusionOk="0">
                  <a:moveTo>
                    <a:pt x="0" y="1"/>
                  </a:moveTo>
                  <a:lnTo>
                    <a:pt x="0" y="621"/>
                  </a:lnTo>
                  <a:lnTo>
                    <a:pt x="0" y="1443"/>
                  </a:lnTo>
                  <a:lnTo>
                    <a:pt x="0" y="2063"/>
                  </a:lnTo>
                  <a:lnTo>
                    <a:pt x="1032" y="1032"/>
                  </a:lnTo>
                  <a:lnTo>
                    <a:pt x="0" y="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93" name="Grupo 92">
            <a:extLst>
              <a:ext uri="{FF2B5EF4-FFF2-40B4-BE49-F238E27FC236}">
                <a16:creationId xmlns:a16="http://schemas.microsoft.com/office/drawing/2014/main" id="{AC09B353-CB4E-45C2-AD5F-819DE63651F2}"/>
              </a:ext>
            </a:extLst>
          </p:cNvPr>
          <p:cNvGrpSpPr/>
          <p:nvPr/>
        </p:nvGrpSpPr>
        <p:grpSpPr>
          <a:xfrm rot="10800000">
            <a:off x="567633" y="5695220"/>
            <a:ext cx="1010202" cy="167556"/>
            <a:chOff x="9934915" y="3411303"/>
            <a:chExt cx="1010202" cy="167556"/>
          </a:xfrm>
        </p:grpSpPr>
        <p:grpSp>
          <p:nvGrpSpPr>
            <p:cNvPr id="84" name="Google Shape;2464;p53">
              <a:extLst>
                <a:ext uri="{FF2B5EF4-FFF2-40B4-BE49-F238E27FC236}">
                  <a16:creationId xmlns:a16="http://schemas.microsoft.com/office/drawing/2014/main" id="{ACE73C5C-BA9F-4EB0-816E-3F2996B6FF17}"/>
                </a:ext>
              </a:extLst>
            </p:cNvPr>
            <p:cNvGrpSpPr/>
            <p:nvPr/>
          </p:nvGrpSpPr>
          <p:grpSpPr>
            <a:xfrm>
              <a:off x="9934915" y="3435049"/>
              <a:ext cx="216687" cy="120065"/>
              <a:chOff x="4791775" y="1877500"/>
              <a:chExt cx="66725" cy="36975"/>
            </a:xfrm>
          </p:grpSpPr>
          <p:sp>
            <p:nvSpPr>
              <p:cNvPr id="85" name="Google Shape;2465;p53">
                <a:extLst>
                  <a:ext uri="{FF2B5EF4-FFF2-40B4-BE49-F238E27FC236}">
                    <a16:creationId xmlns:a16="http://schemas.microsoft.com/office/drawing/2014/main" id="{E4DC4127-FF56-4516-A4E5-E98BBB8BC421}"/>
                  </a:ext>
                </a:extLst>
              </p:cNvPr>
              <p:cNvSpPr/>
              <p:nvPr/>
            </p:nvSpPr>
            <p:spPr>
              <a:xfrm>
                <a:off x="4791775" y="1877500"/>
                <a:ext cx="360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443" h="1479" extrusionOk="0">
                    <a:moveTo>
                      <a:pt x="0" y="0"/>
                    </a:moveTo>
                    <a:lnTo>
                      <a:pt x="743" y="736"/>
                    </a:lnTo>
                    <a:lnTo>
                      <a:pt x="0" y="1479"/>
                    </a:lnTo>
                    <a:lnTo>
                      <a:pt x="700" y="1479"/>
                    </a:lnTo>
                    <a:lnTo>
                      <a:pt x="1442" y="736"/>
                    </a:lnTo>
                    <a:lnTo>
                      <a:pt x="7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6" name="Google Shape;2466;p53">
                <a:extLst>
                  <a:ext uri="{FF2B5EF4-FFF2-40B4-BE49-F238E27FC236}">
                    <a16:creationId xmlns:a16="http://schemas.microsoft.com/office/drawing/2014/main" id="{35F118FF-52C6-4B74-9950-299A6D7604D4}"/>
                  </a:ext>
                </a:extLst>
              </p:cNvPr>
              <p:cNvSpPr/>
              <p:nvPr/>
            </p:nvSpPr>
            <p:spPr>
              <a:xfrm>
                <a:off x="4822425" y="1877500"/>
                <a:ext cx="360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443" h="1479" extrusionOk="0">
                    <a:moveTo>
                      <a:pt x="0" y="0"/>
                    </a:moveTo>
                    <a:lnTo>
                      <a:pt x="743" y="736"/>
                    </a:lnTo>
                    <a:lnTo>
                      <a:pt x="0" y="1479"/>
                    </a:lnTo>
                    <a:lnTo>
                      <a:pt x="700" y="1479"/>
                    </a:lnTo>
                    <a:lnTo>
                      <a:pt x="1443" y="736"/>
                    </a:lnTo>
                    <a:lnTo>
                      <a:pt x="7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7" name="Google Shape;2467;p53">
              <a:extLst>
                <a:ext uri="{FF2B5EF4-FFF2-40B4-BE49-F238E27FC236}">
                  <a16:creationId xmlns:a16="http://schemas.microsoft.com/office/drawing/2014/main" id="{346D6B58-3CE1-4DD8-8247-CD74653B2641}"/>
                </a:ext>
              </a:extLst>
            </p:cNvPr>
            <p:cNvGrpSpPr/>
            <p:nvPr/>
          </p:nvGrpSpPr>
          <p:grpSpPr>
            <a:xfrm>
              <a:off x="10363866" y="3435049"/>
              <a:ext cx="193305" cy="120065"/>
              <a:chOff x="4923925" y="1877500"/>
              <a:chExt cx="59525" cy="36975"/>
            </a:xfrm>
          </p:grpSpPr>
          <p:sp>
            <p:nvSpPr>
              <p:cNvPr id="88" name="Google Shape;2468;p53">
                <a:extLst>
                  <a:ext uri="{FF2B5EF4-FFF2-40B4-BE49-F238E27FC236}">
                    <a16:creationId xmlns:a16="http://schemas.microsoft.com/office/drawing/2014/main" id="{4EFFF9F6-C347-4F81-A7D9-F4C8123CF75B}"/>
                  </a:ext>
                </a:extLst>
              </p:cNvPr>
              <p:cNvSpPr/>
              <p:nvPr/>
            </p:nvSpPr>
            <p:spPr>
              <a:xfrm>
                <a:off x="4923925" y="1877500"/>
                <a:ext cx="288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155" h="1479" extrusionOk="0">
                    <a:moveTo>
                      <a:pt x="332" y="0"/>
                    </a:moveTo>
                    <a:cubicBezTo>
                      <a:pt x="116" y="0"/>
                      <a:pt x="1" y="260"/>
                      <a:pt x="159" y="419"/>
                    </a:cubicBezTo>
                    <a:lnTo>
                      <a:pt x="433" y="700"/>
                    </a:lnTo>
                    <a:cubicBezTo>
                      <a:pt x="455" y="722"/>
                      <a:pt x="455" y="758"/>
                      <a:pt x="433" y="779"/>
                    </a:cubicBezTo>
                    <a:lnTo>
                      <a:pt x="159" y="1053"/>
                    </a:lnTo>
                    <a:cubicBezTo>
                      <a:pt x="1" y="1212"/>
                      <a:pt x="116" y="1479"/>
                      <a:pt x="332" y="1479"/>
                    </a:cubicBezTo>
                    <a:cubicBezTo>
                      <a:pt x="397" y="1479"/>
                      <a:pt x="462" y="1450"/>
                      <a:pt x="506" y="1407"/>
                    </a:cubicBezTo>
                    <a:lnTo>
                      <a:pt x="1133" y="779"/>
                    </a:lnTo>
                    <a:cubicBezTo>
                      <a:pt x="1155" y="758"/>
                      <a:pt x="1155" y="722"/>
                      <a:pt x="1133" y="700"/>
                    </a:cubicBezTo>
                    <a:lnTo>
                      <a:pt x="506" y="73"/>
                    </a:lnTo>
                    <a:cubicBezTo>
                      <a:pt x="462" y="22"/>
                      <a:pt x="397" y="0"/>
                      <a:pt x="33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2469;p53">
                <a:extLst>
                  <a:ext uri="{FF2B5EF4-FFF2-40B4-BE49-F238E27FC236}">
                    <a16:creationId xmlns:a16="http://schemas.microsoft.com/office/drawing/2014/main" id="{E6A43977-CE09-4CFC-9A3A-902BF7E98F54}"/>
                  </a:ext>
                </a:extLst>
              </p:cNvPr>
              <p:cNvSpPr/>
              <p:nvPr/>
            </p:nvSpPr>
            <p:spPr>
              <a:xfrm>
                <a:off x="4954575" y="1877500"/>
                <a:ext cx="28875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1155" h="1479" extrusionOk="0">
                    <a:moveTo>
                      <a:pt x="333" y="0"/>
                    </a:moveTo>
                    <a:cubicBezTo>
                      <a:pt x="116" y="0"/>
                      <a:pt x="1" y="260"/>
                      <a:pt x="159" y="419"/>
                    </a:cubicBezTo>
                    <a:lnTo>
                      <a:pt x="434" y="700"/>
                    </a:lnTo>
                    <a:cubicBezTo>
                      <a:pt x="455" y="722"/>
                      <a:pt x="455" y="758"/>
                      <a:pt x="434" y="779"/>
                    </a:cubicBezTo>
                    <a:lnTo>
                      <a:pt x="159" y="1053"/>
                    </a:lnTo>
                    <a:cubicBezTo>
                      <a:pt x="1" y="1212"/>
                      <a:pt x="116" y="1479"/>
                      <a:pt x="333" y="1479"/>
                    </a:cubicBezTo>
                    <a:cubicBezTo>
                      <a:pt x="397" y="1479"/>
                      <a:pt x="462" y="1450"/>
                      <a:pt x="506" y="1407"/>
                    </a:cubicBezTo>
                    <a:lnTo>
                      <a:pt x="1133" y="779"/>
                    </a:lnTo>
                    <a:cubicBezTo>
                      <a:pt x="1155" y="758"/>
                      <a:pt x="1155" y="722"/>
                      <a:pt x="1133" y="700"/>
                    </a:cubicBezTo>
                    <a:lnTo>
                      <a:pt x="506" y="73"/>
                    </a:lnTo>
                    <a:cubicBezTo>
                      <a:pt x="462" y="22"/>
                      <a:pt x="397" y="0"/>
                      <a:pt x="333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0" name="Google Shape;2470;p53">
              <a:extLst>
                <a:ext uri="{FF2B5EF4-FFF2-40B4-BE49-F238E27FC236}">
                  <a16:creationId xmlns:a16="http://schemas.microsoft.com/office/drawing/2014/main" id="{9635197B-CBFE-4295-8EC9-C6145D99C101}"/>
                </a:ext>
              </a:extLst>
            </p:cNvPr>
            <p:cNvGrpSpPr/>
            <p:nvPr/>
          </p:nvGrpSpPr>
          <p:grpSpPr>
            <a:xfrm>
              <a:off x="10756521" y="3411303"/>
              <a:ext cx="188596" cy="167556"/>
              <a:chOff x="5058450" y="1870100"/>
              <a:chExt cx="58075" cy="51600"/>
            </a:xfrm>
          </p:grpSpPr>
          <p:sp>
            <p:nvSpPr>
              <p:cNvPr id="91" name="Google Shape;2471;p53">
                <a:extLst>
                  <a:ext uri="{FF2B5EF4-FFF2-40B4-BE49-F238E27FC236}">
                    <a16:creationId xmlns:a16="http://schemas.microsoft.com/office/drawing/2014/main" id="{1B999E46-8FC1-4564-A1EC-B7DB912D12CA}"/>
                  </a:ext>
                </a:extLst>
              </p:cNvPr>
              <p:cNvSpPr/>
              <p:nvPr/>
            </p:nvSpPr>
            <p:spPr>
              <a:xfrm>
                <a:off x="5058450" y="1870100"/>
                <a:ext cx="25800" cy="51600"/>
              </a:xfrm>
              <a:custGeom>
                <a:avLst/>
                <a:gdLst/>
                <a:ahLst/>
                <a:cxnLst/>
                <a:rect l="l" t="t" r="r" b="b"/>
                <a:pathLst>
                  <a:path w="1032" h="2064" extrusionOk="0">
                    <a:moveTo>
                      <a:pt x="0" y="1"/>
                    </a:moveTo>
                    <a:lnTo>
                      <a:pt x="0" y="621"/>
                    </a:lnTo>
                    <a:lnTo>
                      <a:pt x="0" y="1443"/>
                    </a:lnTo>
                    <a:lnTo>
                      <a:pt x="0" y="2063"/>
                    </a:lnTo>
                    <a:lnTo>
                      <a:pt x="1032" y="1032"/>
                    </a:lnTo>
                    <a:lnTo>
                      <a:pt x="0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2472;p53">
                <a:extLst>
                  <a:ext uri="{FF2B5EF4-FFF2-40B4-BE49-F238E27FC236}">
                    <a16:creationId xmlns:a16="http://schemas.microsoft.com/office/drawing/2014/main" id="{6383F40D-5756-49CD-8EAB-922CFF97280E}"/>
                  </a:ext>
                </a:extLst>
              </p:cNvPr>
              <p:cNvSpPr/>
              <p:nvPr/>
            </p:nvSpPr>
            <p:spPr>
              <a:xfrm>
                <a:off x="5090725" y="1870100"/>
                <a:ext cx="25800" cy="51600"/>
              </a:xfrm>
              <a:custGeom>
                <a:avLst/>
                <a:gdLst/>
                <a:ahLst/>
                <a:cxnLst/>
                <a:rect l="l" t="t" r="r" b="b"/>
                <a:pathLst>
                  <a:path w="1032" h="2064" extrusionOk="0">
                    <a:moveTo>
                      <a:pt x="0" y="1"/>
                    </a:moveTo>
                    <a:lnTo>
                      <a:pt x="0" y="621"/>
                    </a:lnTo>
                    <a:lnTo>
                      <a:pt x="0" y="1443"/>
                    </a:lnTo>
                    <a:lnTo>
                      <a:pt x="0" y="2063"/>
                    </a:lnTo>
                    <a:lnTo>
                      <a:pt x="1032" y="1032"/>
                    </a:lnTo>
                    <a:lnTo>
                      <a:pt x="0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94" name="Google Shape;2133;p62">
            <a:extLst>
              <a:ext uri="{FF2B5EF4-FFF2-40B4-BE49-F238E27FC236}">
                <a16:creationId xmlns:a16="http://schemas.microsoft.com/office/drawing/2014/main" id="{638CC8A8-7B6C-4143-9566-B916BB27C0A8}"/>
              </a:ext>
            </a:extLst>
          </p:cNvPr>
          <p:cNvGrpSpPr/>
          <p:nvPr/>
        </p:nvGrpSpPr>
        <p:grpSpPr>
          <a:xfrm>
            <a:off x="3627365" y="2098664"/>
            <a:ext cx="401351" cy="372660"/>
            <a:chOff x="3506875" y="724175"/>
            <a:chExt cx="266525" cy="247450"/>
          </a:xfrm>
        </p:grpSpPr>
        <p:sp>
          <p:nvSpPr>
            <p:cNvPr id="95" name="Google Shape;2134;p62">
              <a:extLst>
                <a:ext uri="{FF2B5EF4-FFF2-40B4-BE49-F238E27FC236}">
                  <a16:creationId xmlns:a16="http://schemas.microsoft.com/office/drawing/2014/main" id="{19775072-AECD-4BF3-BD73-A6DFDAEF6FD3}"/>
                </a:ext>
              </a:extLst>
            </p:cNvPr>
            <p:cNvSpPr/>
            <p:nvPr/>
          </p:nvSpPr>
          <p:spPr>
            <a:xfrm>
              <a:off x="3506875" y="724175"/>
              <a:ext cx="266525" cy="247350"/>
            </a:xfrm>
            <a:custGeom>
              <a:avLst/>
              <a:gdLst/>
              <a:ahLst/>
              <a:cxnLst/>
              <a:rect l="l" t="t" r="r" b="b"/>
              <a:pathLst>
                <a:path w="10661" h="9894" extrusionOk="0">
                  <a:moveTo>
                    <a:pt x="5323" y="0"/>
                  </a:moveTo>
                  <a:cubicBezTo>
                    <a:pt x="2945" y="0"/>
                    <a:pt x="849" y="1719"/>
                    <a:pt x="448" y="4143"/>
                  </a:cubicBezTo>
                  <a:cubicBezTo>
                    <a:pt x="0" y="6833"/>
                    <a:pt x="1825" y="9386"/>
                    <a:pt x="4523" y="9826"/>
                  </a:cubicBezTo>
                  <a:cubicBezTo>
                    <a:pt x="4798" y="9872"/>
                    <a:pt x="5071" y="9894"/>
                    <a:pt x="5340" y="9894"/>
                  </a:cubicBezTo>
                  <a:cubicBezTo>
                    <a:pt x="7717" y="9894"/>
                    <a:pt x="9812" y="8181"/>
                    <a:pt x="10213" y="5758"/>
                  </a:cubicBezTo>
                  <a:cubicBezTo>
                    <a:pt x="10660" y="3061"/>
                    <a:pt x="8836" y="515"/>
                    <a:pt x="6138" y="68"/>
                  </a:cubicBezTo>
                  <a:cubicBezTo>
                    <a:pt x="5864" y="22"/>
                    <a:pt x="5592" y="0"/>
                    <a:pt x="5323" y="0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" name="Google Shape;2135;p62">
              <a:extLst>
                <a:ext uri="{FF2B5EF4-FFF2-40B4-BE49-F238E27FC236}">
                  <a16:creationId xmlns:a16="http://schemas.microsoft.com/office/drawing/2014/main" id="{471D4FC5-8EB9-4B70-84CF-D024E455638D}"/>
                </a:ext>
              </a:extLst>
            </p:cNvPr>
            <p:cNvSpPr/>
            <p:nvPr/>
          </p:nvSpPr>
          <p:spPr>
            <a:xfrm>
              <a:off x="3516425" y="724225"/>
              <a:ext cx="256975" cy="247400"/>
            </a:xfrm>
            <a:custGeom>
              <a:avLst/>
              <a:gdLst/>
              <a:ahLst/>
              <a:cxnLst/>
              <a:rect l="l" t="t" r="r" b="b"/>
              <a:pathLst>
                <a:path w="10279" h="9896" extrusionOk="0">
                  <a:moveTo>
                    <a:pt x="4948" y="1"/>
                  </a:moveTo>
                  <a:cubicBezTo>
                    <a:pt x="4213" y="1"/>
                    <a:pt x="3491" y="159"/>
                    <a:pt x="2828" y="477"/>
                  </a:cubicBezTo>
                  <a:cubicBezTo>
                    <a:pt x="3284" y="320"/>
                    <a:pt x="3753" y="244"/>
                    <a:pt x="4216" y="244"/>
                  </a:cubicBezTo>
                  <a:cubicBezTo>
                    <a:pt x="5482" y="244"/>
                    <a:pt x="6707" y="809"/>
                    <a:pt x="7530" y="1833"/>
                  </a:cubicBezTo>
                  <a:cubicBezTo>
                    <a:pt x="8655" y="3232"/>
                    <a:pt x="8778" y="5186"/>
                    <a:pt x="7840" y="6715"/>
                  </a:cubicBezTo>
                  <a:cubicBezTo>
                    <a:pt x="7061" y="7996"/>
                    <a:pt x="5676" y="8750"/>
                    <a:pt x="4212" y="8750"/>
                  </a:cubicBezTo>
                  <a:cubicBezTo>
                    <a:pt x="3928" y="8750"/>
                    <a:pt x="3641" y="8722"/>
                    <a:pt x="3354" y="8663"/>
                  </a:cubicBezTo>
                  <a:cubicBezTo>
                    <a:pt x="1602" y="8302"/>
                    <a:pt x="260" y="6881"/>
                    <a:pt x="0" y="5107"/>
                  </a:cubicBezTo>
                  <a:lnTo>
                    <a:pt x="0" y="5107"/>
                  </a:lnTo>
                  <a:cubicBezTo>
                    <a:pt x="65" y="7091"/>
                    <a:pt x="1313" y="8843"/>
                    <a:pt x="3167" y="9564"/>
                  </a:cubicBezTo>
                  <a:cubicBezTo>
                    <a:pt x="3746" y="9787"/>
                    <a:pt x="4349" y="9896"/>
                    <a:pt x="4946" y="9896"/>
                  </a:cubicBezTo>
                  <a:cubicBezTo>
                    <a:pt x="6261" y="9896"/>
                    <a:pt x="7549" y="9371"/>
                    <a:pt x="8497" y="8389"/>
                  </a:cubicBezTo>
                  <a:cubicBezTo>
                    <a:pt x="9881" y="6961"/>
                    <a:pt x="10278" y="4847"/>
                    <a:pt x="9499" y="3016"/>
                  </a:cubicBezTo>
                  <a:cubicBezTo>
                    <a:pt x="8727" y="1191"/>
                    <a:pt x="6932" y="1"/>
                    <a:pt x="4948" y="1"/>
                  </a:cubicBezTo>
                  <a:close/>
                </a:path>
              </a:pathLst>
            </a:custGeom>
            <a:solidFill>
              <a:srgbClr val="BAC8D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2136;p62">
              <a:extLst>
                <a:ext uri="{FF2B5EF4-FFF2-40B4-BE49-F238E27FC236}">
                  <a16:creationId xmlns:a16="http://schemas.microsoft.com/office/drawing/2014/main" id="{61B64175-2445-4C67-A806-EF0B054C1FFD}"/>
                </a:ext>
              </a:extLst>
            </p:cNvPr>
            <p:cNvSpPr/>
            <p:nvPr/>
          </p:nvSpPr>
          <p:spPr>
            <a:xfrm>
              <a:off x="3558800" y="832225"/>
              <a:ext cx="111450" cy="57175"/>
            </a:xfrm>
            <a:custGeom>
              <a:avLst/>
              <a:gdLst/>
              <a:ahLst/>
              <a:cxnLst/>
              <a:rect l="l" t="t" r="r" b="b"/>
              <a:pathLst>
                <a:path w="4458" h="2287" extrusionOk="0">
                  <a:moveTo>
                    <a:pt x="2886" y="1"/>
                  </a:moveTo>
                  <a:lnTo>
                    <a:pt x="1" y="1660"/>
                  </a:lnTo>
                  <a:cubicBezTo>
                    <a:pt x="1" y="1660"/>
                    <a:pt x="1290" y="2287"/>
                    <a:pt x="2977" y="2287"/>
                  </a:cubicBezTo>
                  <a:cubicBezTo>
                    <a:pt x="3446" y="2287"/>
                    <a:pt x="3946" y="2238"/>
                    <a:pt x="4458" y="2114"/>
                  </a:cubicBezTo>
                  <a:lnTo>
                    <a:pt x="2886" y="1"/>
                  </a:lnTo>
                  <a:close/>
                </a:path>
              </a:pathLst>
            </a:custGeom>
            <a:solidFill>
              <a:srgbClr val="A5B7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2137;p62">
              <a:extLst>
                <a:ext uri="{FF2B5EF4-FFF2-40B4-BE49-F238E27FC236}">
                  <a16:creationId xmlns:a16="http://schemas.microsoft.com/office/drawing/2014/main" id="{3745112D-CE74-410F-9323-2A4591889D12}"/>
                </a:ext>
              </a:extLst>
            </p:cNvPr>
            <p:cNvSpPr/>
            <p:nvPr/>
          </p:nvSpPr>
          <p:spPr>
            <a:xfrm>
              <a:off x="3553225" y="766250"/>
              <a:ext cx="77725" cy="107475"/>
            </a:xfrm>
            <a:custGeom>
              <a:avLst/>
              <a:gdLst/>
              <a:ahLst/>
              <a:cxnLst/>
              <a:rect l="l" t="t" r="r" b="b"/>
              <a:pathLst>
                <a:path w="3109" h="4299" extrusionOk="0">
                  <a:moveTo>
                    <a:pt x="3109" y="0"/>
                  </a:moveTo>
                  <a:cubicBezTo>
                    <a:pt x="3109" y="0"/>
                    <a:pt x="0" y="765"/>
                    <a:pt x="224" y="4299"/>
                  </a:cubicBezTo>
                  <a:lnTo>
                    <a:pt x="3109" y="2640"/>
                  </a:lnTo>
                  <a:lnTo>
                    <a:pt x="3109" y="0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2138;p62">
              <a:extLst>
                <a:ext uri="{FF2B5EF4-FFF2-40B4-BE49-F238E27FC236}">
                  <a16:creationId xmlns:a16="http://schemas.microsoft.com/office/drawing/2014/main" id="{0B361A9F-DD42-45DC-B551-D31C8AD9B996}"/>
                </a:ext>
              </a:extLst>
            </p:cNvPr>
            <p:cNvSpPr/>
            <p:nvPr/>
          </p:nvSpPr>
          <p:spPr>
            <a:xfrm>
              <a:off x="3630925" y="766250"/>
              <a:ext cx="51775" cy="118850"/>
            </a:xfrm>
            <a:custGeom>
              <a:avLst/>
              <a:gdLst/>
              <a:ahLst/>
              <a:cxnLst/>
              <a:rect l="l" t="t" r="r" b="b"/>
              <a:pathLst>
                <a:path w="2071" h="4754" extrusionOk="0">
                  <a:moveTo>
                    <a:pt x="1" y="0"/>
                  </a:moveTo>
                  <a:lnTo>
                    <a:pt x="1" y="2633"/>
                  </a:lnTo>
                  <a:lnTo>
                    <a:pt x="1573" y="4753"/>
                  </a:lnTo>
                  <a:cubicBezTo>
                    <a:pt x="2071" y="162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2139;p62">
              <a:extLst>
                <a:ext uri="{FF2B5EF4-FFF2-40B4-BE49-F238E27FC236}">
                  <a16:creationId xmlns:a16="http://schemas.microsoft.com/office/drawing/2014/main" id="{E7909319-2201-4B00-958F-898D207322E5}"/>
                </a:ext>
              </a:extLst>
            </p:cNvPr>
            <p:cNvSpPr/>
            <p:nvPr/>
          </p:nvSpPr>
          <p:spPr>
            <a:xfrm>
              <a:off x="3590550" y="832225"/>
              <a:ext cx="62575" cy="32075"/>
            </a:xfrm>
            <a:custGeom>
              <a:avLst/>
              <a:gdLst/>
              <a:ahLst/>
              <a:cxnLst/>
              <a:rect l="l" t="t" r="r" b="b"/>
              <a:pathLst>
                <a:path w="2503" h="1283" extrusionOk="0">
                  <a:moveTo>
                    <a:pt x="1616" y="1"/>
                  </a:moveTo>
                  <a:lnTo>
                    <a:pt x="0" y="931"/>
                  </a:lnTo>
                  <a:cubicBezTo>
                    <a:pt x="0" y="931"/>
                    <a:pt x="721" y="1283"/>
                    <a:pt x="1664" y="1283"/>
                  </a:cubicBezTo>
                  <a:cubicBezTo>
                    <a:pt x="1930" y="1283"/>
                    <a:pt x="2213" y="1255"/>
                    <a:pt x="2503" y="1184"/>
                  </a:cubicBezTo>
                  <a:lnTo>
                    <a:pt x="1616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" name="Google Shape;2140;p62">
              <a:extLst>
                <a:ext uri="{FF2B5EF4-FFF2-40B4-BE49-F238E27FC236}">
                  <a16:creationId xmlns:a16="http://schemas.microsoft.com/office/drawing/2014/main" id="{4F1370BB-4AD7-4691-8C66-F13FF8F3D657}"/>
                </a:ext>
              </a:extLst>
            </p:cNvPr>
            <p:cNvSpPr/>
            <p:nvPr/>
          </p:nvSpPr>
          <p:spPr>
            <a:xfrm>
              <a:off x="3587300" y="795100"/>
              <a:ext cx="43650" cy="60425"/>
            </a:xfrm>
            <a:custGeom>
              <a:avLst/>
              <a:gdLst/>
              <a:ahLst/>
              <a:cxnLst/>
              <a:rect l="l" t="t" r="r" b="b"/>
              <a:pathLst>
                <a:path w="1746" h="2417" extrusionOk="0">
                  <a:moveTo>
                    <a:pt x="1746" y="0"/>
                  </a:moveTo>
                  <a:cubicBezTo>
                    <a:pt x="1746" y="0"/>
                    <a:pt x="0" y="433"/>
                    <a:pt x="130" y="2416"/>
                  </a:cubicBezTo>
                  <a:lnTo>
                    <a:pt x="1746" y="1486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2141;p62">
              <a:extLst>
                <a:ext uri="{FF2B5EF4-FFF2-40B4-BE49-F238E27FC236}">
                  <a16:creationId xmlns:a16="http://schemas.microsoft.com/office/drawing/2014/main" id="{9BDF8CB8-3A53-4BAF-92CB-BB7968FA16B1}"/>
                </a:ext>
              </a:extLst>
            </p:cNvPr>
            <p:cNvSpPr/>
            <p:nvPr/>
          </p:nvSpPr>
          <p:spPr>
            <a:xfrm>
              <a:off x="3630925" y="795100"/>
              <a:ext cx="29050" cy="66725"/>
            </a:xfrm>
            <a:custGeom>
              <a:avLst/>
              <a:gdLst/>
              <a:ahLst/>
              <a:cxnLst/>
              <a:rect l="l" t="t" r="r" b="b"/>
              <a:pathLst>
                <a:path w="1162" h="2669" extrusionOk="0">
                  <a:moveTo>
                    <a:pt x="1" y="0"/>
                  </a:moveTo>
                  <a:lnTo>
                    <a:pt x="1" y="1486"/>
                  </a:lnTo>
                  <a:lnTo>
                    <a:pt x="888" y="2669"/>
                  </a:lnTo>
                  <a:cubicBezTo>
                    <a:pt x="1162" y="916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37495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2142;p62">
              <a:extLst>
                <a:ext uri="{FF2B5EF4-FFF2-40B4-BE49-F238E27FC236}">
                  <a16:creationId xmlns:a16="http://schemas.microsoft.com/office/drawing/2014/main" id="{28E59744-9DAB-4FDC-AC1D-F8B24D72AAD3}"/>
                </a:ext>
              </a:extLst>
            </p:cNvPr>
            <p:cNvSpPr/>
            <p:nvPr/>
          </p:nvSpPr>
          <p:spPr>
            <a:xfrm>
              <a:off x="3611275" y="832225"/>
              <a:ext cx="30500" cy="15550"/>
            </a:xfrm>
            <a:custGeom>
              <a:avLst/>
              <a:gdLst/>
              <a:ahLst/>
              <a:cxnLst/>
              <a:rect l="l" t="t" r="r" b="b"/>
              <a:pathLst>
                <a:path w="1220" h="622" extrusionOk="0">
                  <a:moveTo>
                    <a:pt x="787" y="1"/>
                  </a:moveTo>
                  <a:lnTo>
                    <a:pt x="0" y="448"/>
                  </a:lnTo>
                  <a:cubicBezTo>
                    <a:pt x="255" y="564"/>
                    <a:pt x="529" y="621"/>
                    <a:pt x="806" y="621"/>
                  </a:cubicBezTo>
                  <a:cubicBezTo>
                    <a:pt x="944" y="621"/>
                    <a:pt x="1082" y="607"/>
                    <a:pt x="1219" y="578"/>
                  </a:cubicBezTo>
                  <a:lnTo>
                    <a:pt x="787" y="1"/>
                  </a:ln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" name="Google Shape;2143;p62">
              <a:extLst>
                <a:ext uri="{FF2B5EF4-FFF2-40B4-BE49-F238E27FC236}">
                  <a16:creationId xmlns:a16="http://schemas.microsoft.com/office/drawing/2014/main" id="{7039C7E0-72F0-4FC5-8401-C98DEFB70024}"/>
                </a:ext>
              </a:extLst>
            </p:cNvPr>
            <p:cNvSpPr/>
            <p:nvPr/>
          </p:nvSpPr>
          <p:spPr>
            <a:xfrm>
              <a:off x="3609825" y="814200"/>
              <a:ext cx="21125" cy="29250"/>
            </a:xfrm>
            <a:custGeom>
              <a:avLst/>
              <a:gdLst/>
              <a:ahLst/>
              <a:cxnLst/>
              <a:rect l="l" t="t" r="r" b="b"/>
              <a:pathLst>
                <a:path w="845" h="1170" extrusionOk="0">
                  <a:moveTo>
                    <a:pt x="845" y="1"/>
                  </a:moveTo>
                  <a:cubicBezTo>
                    <a:pt x="333" y="145"/>
                    <a:pt x="1" y="635"/>
                    <a:pt x="58" y="1169"/>
                  </a:cubicBezTo>
                  <a:lnTo>
                    <a:pt x="845" y="722"/>
                  </a:lnTo>
                  <a:lnTo>
                    <a:pt x="845" y="1"/>
                  </a:lnTo>
                  <a:close/>
                </a:path>
              </a:pathLst>
            </a:custGeom>
            <a:solidFill>
              <a:srgbClr val="37495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" name="Google Shape;2144;p62">
              <a:extLst>
                <a:ext uri="{FF2B5EF4-FFF2-40B4-BE49-F238E27FC236}">
                  <a16:creationId xmlns:a16="http://schemas.microsoft.com/office/drawing/2014/main" id="{7024CC50-F001-4930-811A-6E2C1A3EB0D9}"/>
                </a:ext>
              </a:extLst>
            </p:cNvPr>
            <p:cNvSpPr/>
            <p:nvPr/>
          </p:nvSpPr>
          <p:spPr>
            <a:xfrm>
              <a:off x="3630925" y="814200"/>
              <a:ext cx="14275" cy="32475"/>
            </a:xfrm>
            <a:custGeom>
              <a:avLst/>
              <a:gdLst/>
              <a:ahLst/>
              <a:cxnLst/>
              <a:rect l="l" t="t" r="r" b="b"/>
              <a:pathLst>
                <a:path w="571" h="1299" extrusionOk="0">
                  <a:moveTo>
                    <a:pt x="1" y="1"/>
                  </a:moveTo>
                  <a:lnTo>
                    <a:pt x="1" y="722"/>
                  </a:lnTo>
                  <a:lnTo>
                    <a:pt x="433" y="1299"/>
                  </a:lnTo>
                  <a:cubicBezTo>
                    <a:pt x="570" y="44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9875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A91703EF-C7D3-4EEC-A265-30182B7779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2E1B2AD8-F28E-4A86-83F3-307043C5C162}"/>
              </a:ext>
            </a:extLst>
          </p:cNvPr>
          <p:cNvGrpSpPr/>
          <p:nvPr/>
        </p:nvGrpSpPr>
        <p:grpSpPr>
          <a:xfrm>
            <a:off x="1967028" y="2473410"/>
            <a:ext cx="9502922" cy="1314500"/>
            <a:chOff x="1176915" y="2313105"/>
            <a:chExt cx="9502922" cy="1314500"/>
          </a:xfrm>
        </p:grpSpPr>
        <p:sp>
          <p:nvSpPr>
            <p:cNvPr id="6" name="Título 1">
              <a:extLst>
                <a:ext uri="{FF2B5EF4-FFF2-40B4-BE49-F238E27FC236}">
                  <a16:creationId xmlns:a16="http://schemas.microsoft.com/office/drawing/2014/main" id="{2678F17F-3C40-48AB-92AD-2B9EF4DA4AC5}"/>
                </a:ext>
              </a:extLst>
            </p:cNvPr>
            <p:cNvSpPr txBox="1">
              <a:spLocks/>
            </p:cNvSpPr>
            <p:nvPr/>
          </p:nvSpPr>
          <p:spPr>
            <a:xfrm>
              <a:off x="2667030" y="2313105"/>
              <a:ext cx="8012807" cy="1216343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970088" marR="0" lvl="0" indent="-1970088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 Narrow" panose="020B0606020202030204" pitchFamily="34" charset="0"/>
                  <a:ea typeface="+mj-ea"/>
                  <a:cs typeface="+mj-cs"/>
                </a:rPr>
                <a:t>Módulo Cuatro</a:t>
              </a:r>
              <a:r>
                <a:rPr kumimoji="0" lang="es-MX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j-ea"/>
                  <a:cs typeface="+mj-cs"/>
                </a:rPr>
                <a:t>. </a:t>
              </a:r>
              <a:r>
                <a:rPr kumimoji="0" lang="es-E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ial Narrow" panose="020B0606020202030204" pitchFamily="34" charset="0"/>
                  <a:ea typeface="+mj-ea"/>
                  <a:cs typeface="+mj-cs"/>
                </a:rPr>
                <a:t>Las garantías secundarias del DAI</a:t>
              </a:r>
              <a:endParaRPr kumimoji="0" lang="es-MX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endParaRPr>
            </a:p>
          </p:txBody>
        </p:sp>
        <p:sp>
          <p:nvSpPr>
            <p:cNvPr id="15" name="Google Shape;130;p17">
              <a:extLst>
                <a:ext uri="{FF2B5EF4-FFF2-40B4-BE49-F238E27FC236}">
                  <a16:creationId xmlns:a16="http://schemas.microsoft.com/office/drawing/2014/main" id="{9013A70B-EF1E-49FC-A05F-433A9CE6DFC0}"/>
                </a:ext>
              </a:extLst>
            </p:cNvPr>
            <p:cNvSpPr/>
            <p:nvPr/>
          </p:nvSpPr>
          <p:spPr>
            <a:xfrm>
              <a:off x="1176915" y="3610855"/>
              <a:ext cx="1539955" cy="16750"/>
            </a:xfrm>
            <a:custGeom>
              <a:avLst/>
              <a:gdLst/>
              <a:ahLst/>
              <a:cxnLst/>
              <a:rect l="l" t="t" r="r" b="b"/>
              <a:pathLst>
                <a:path w="17497" h="363" extrusionOk="0">
                  <a:moveTo>
                    <a:pt x="247" y="0"/>
                  </a:moveTo>
                  <a:cubicBezTo>
                    <a:pt x="0" y="0"/>
                    <a:pt x="0" y="363"/>
                    <a:pt x="247" y="363"/>
                  </a:cubicBezTo>
                  <a:lnTo>
                    <a:pt x="17250" y="363"/>
                  </a:lnTo>
                  <a:cubicBezTo>
                    <a:pt x="17497" y="363"/>
                    <a:pt x="17497" y="0"/>
                    <a:pt x="17250" y="0"/>
                  </a:cubicBezTo>
                  <a:close/>
                </a:path>
              </a:pathLst>
            </a:custGeom>
            <a:noFill/>
            <a:ln w="28575" cap="flat" cmpd="sng">
              <a:solidFill>
                <a:srgbClr val="70C08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61" name="Google Shape;3212;p35">
            <a:extLst>
              <a:ext uri="{FF2B5EF4-FFF2-40B4-BE49-F238E27FC236}">
                <a16:creationId xmlns:a16="http://schemas.microsoft.com/office/drawing/2014/main" id="{602D9648-16DD-47D2-8135-183BFBDFC806}"/>
              </a:ext>
            </a:extLst>
          </p:cNvPr>
          <p:cNvSpPr/>
          <p:nvPr/>
        </p:nvSpPr>
        <p:spPr>
          <a:xfrm>
            <a:off x="2081349" y="2222445"/>
            <a:ext cx="1301626" cy="1216343"/>
          </a:xfrm>
          <a:custGeom>
            <a:avLst/>
            <a:gdLst/>
            <a:ahLst/>
            <a:cxnLst/>
            <a:rect l="l" t="t" r="r" b="b"/>
            <a:pathLst>
              <a:path w="48136" h="48135" extrusionOk="0">
                <a:moveTo>
                  <a:pt x="24051" y="0"/>
                </a:moveTo>
                <a:cubicBezTo>
                  <a:pt x="37361" y="0"/>
                  <a:pt x="48135" y="10775"/>
                  <a:pt x="48135" y="24084"/>
                </a:cubicBezTo>
                <a:cubicBezTo>
                  <a:pt x="48135" y="37360"/>
                  <a:pt x="37361" y="48135"/>
                  <a:pt x="24051" y="48135"/>
                </a:cubicBezTo>
                <a:cubicBezTo>
                  <a:pt x="10775" y="48135"/>
                  <a:pt x="1" y="37360"/>
                  <a:pt x="1" y="24084"/>
                </a:cubicBezTo>
                <a:cubicBezTo>
                  <a:pt x="1" y="10775"/>
                  <a:pt x="10775" y="0"/>
                  <a:pt x="2405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" sz="3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"/>
                <a:ea typeface="Roboto"/>
                <a:cs typeface="Roboto"/>
                <a:sym typeface="Roboto"/>
              </a:rPr>
              <a:t>4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62" name="Grupo 61">
            <a:extLst>
              <a:ext uri="{FF2B5EF4-FFF2-40B4-BE49-F238E27FC236}">
                <a16:creationId xmlns:a16="http://schemas.microsoft.com/office/drawing/2014/main" id="{0F9D40E4-F23B-48F1-95C7-E9415061470D}"/>
              </a:ext>
            </a:extLst>
          </p:cNvPr>
          <p:cNvGrpSpPr/>
          <p:nvPr/>
        </p:nvGrpSpPr>
        <p:grpSpPr>
          <a:xfrm>
            <a:off x="2181705" y="4180687"/>
            <a:ext cx="7476099" cy="1809622"/>
            <a:chOff x="4781717" y="3598984"/>
            <a:chExt cx="5445759" cy="1488382"/>
          </a:xfrm>
        </p:grpSpPr>
        <p:grpSp>
          <p:nvGrpSpPr>
            <p:cNvPr id="63" name="Google Shape;1075;p39">
              <a:extLst>
                <a:ext uri="{FF2B5EF4-FFF2-40B4-BE49-F238E27FC236}">
                  <a16:creationId xmlns:a16="http://schemas.microsoft.com/office/drawing/2014/main" id="{33C6FB3A-82B0-40B5-85FB-E8A3C554C2B8}"/>
                </a:ext>
              </a:extLst>
            </p:cNvPr>
            <p:cNvGrpSpPr/>
            <p:nvPr/>
          </p:nvGrpSpPr>
          <p:grpSpPr>
            <a:xfrm>
              <a:off x="4781717" y="3598984"/>
              <a:ext cx="5445759" cy="795732"/>
              <a:chOff x="3619613" y="1286425"/>
              <a:chExt cx="5845599" cy="874431"/>
            </a:xfrm>
          </p:grpSpPr>
          <p:sp>
            <p:nvSpPr>
              <p:cNvPr id="67" name="Google Shape;1076;p39">
                <a:extLst>
                  <a:ext uri="{FF2B5EF4-FFF2-40B4-BE49-F238E27FC236}">
                    <a16:creationId xmlns:a16="http://schemas.microsoft.com/office/drawing/2014/main" id="{BF7A801B-2551-49BC-8902-E9BB53A57EA0}"/>
                  </a:ext>
                </a:extLst>
              </p:cNvPr>
              <p:cNvSpPr/>
              <p:nvPr/>
            </p:nvSpPr>
            <p:spPr>
              <a:xfrm>
                <a:off x="4971254" y="1407091"/>
                <a:ext cx="4493958" cy="633082"/>
              </a:xfrm>
              <a:custGeom>
                <a:avLst/>
                <a:gdLst/>
                <a:ahLst/>
                <a:cxnLst/>
                <a:rect l="l" t="t" r="r" b="b"/>
                <a:pathLst>
                  <a:path w="72153" h="17384" extrusionOk="0">
                    <a:moveTo>
                      <a:pt x="1" y="1"/>
                    </a:moveTo>
                    <a:lnTo>
                      <a:pt x="1" y="17384"/>
                    </a:lnTo>
                    <a:lnTo>
                      <a:pt x="72153" y="17384"/>
                    </a:lnTo>
                    <a:lnTo>
                      <a:pt x="72153" y="1"/>
                    </a:lnTo>
                    <a:close/>
                  </a:path>
                </a:pathLst>
              </a:cu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spcFirstLastPara="1" wrap="square" lIns="182875" tIns="91425" rIns="182875" bIns="91425" anchor="ctr" anchorCtr="0">
                <a:no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s-E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</a:rPr>
                  <a:t>Las garantías secundarias según el parámetro de regularidad constitucional</a:t>
                </a:r>
              </a:p>
            </p:txBody>
          </p:sp>
          <p:sp>
            <p:nvSpPr>
              <p:cNvPr id="68" name="Google Shape;1078;p39">
                <a:extLst>
                  <a:ext uri="{FF2B5EF4-FFF2-40B4-BE49-F238E27FC236}">
                    <a16:creationId xmlns:a16="http://schemas.microsoft.com/office/drawing/2014/main" id="{79B31322-A246-45DC-857E-17F0A0479EF0}"/>
                  </a:ext>
                </a:extLst>
              </p:cNvPr>
              <p:cNvSpPr/>
              <p:nvPr/>
            </p:nvSpPr>
            <p:spPr>
              <a:xfrm>
                <a:off x="3619613" y="1286425"/>
                <a:ext cx="939279" cy="874431"/>
              </a:xfrm>
              <a:custGeom>
                <a:avLst/>
                <a:gdLst/>
                <a:ahLst/>
                <a:cxnLst/>
                <a:rect l="l" t="t" r="r" b="b"/>
                <a:pathLst>
                  <a:path w="28362" h="30171" extrusionOk="0">
                    <a:moveTo>
                      <a:pt x="0" y="1"/>
                    </a:moveTo>
                    <a:lnTo>
                      <a:pt x="0" y="23527"/>
                    </a:lnTo>
                    <a:lnTo>
                      <a:pt x="14181" y="30171"/>
                    </a:lnTo>
                    <a:lnTo>
                      <a:pt x="28361" y="23527"/>
                    </a:lnTo>
                    <a:lnTo>
                      <a:pt x="28361" y="1"/>
                    </a:lnTo>
                    <a:lnTo>
                      <a:pt x="14181" y="6632"/>
                    </a:lnTo>
                    <a:lnTo>
                      <a:pt x="0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67000"/>
                    </a:schemeClr>
                  </a:gs>
                  <a:gs pos="48000">
                    <a:schemeClr val="accent2">
                      <a:lumMod val="97000"/>
                      <a:lumOff val="3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182875" rIns="91425" bIns="91425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r>
                  <a:rPr kumimoji="0" lang="es-MX" sz="2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Fira Sans Extra Condensed Medium"/>
                    <a:cs typeface="Fira Sans Extra Condensed Medium"/>
                    <a:sym typeface="Fira Sans Extra Condensed Medium"/>
                  </a:rPr>
                  <a:t>4.1</a:t>
                </a:r>
                <a:endParaRPr kumimoji="0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  <p:grpSp>
          <p:nvGrpSpPr>
            <p:cNvPr id="64" name="Google Shape;1080;p39">
              <a:extLst>
                <a:ext uri="{FF2B5EF4-FFF2-40B4-BE49-F238E27FC236}">
                  <a16:creationId xmlns:a16="http://schemas.microsoft.com/office/drawing/2014/main" id="{247F6FCA-2625-46D0-B410-0632AAC21106}"/>
                </a:ext>
              </a:extLst>
            </p:cNvPr>
            <p:cNvGrpSpPr/>
            <p:nvPr/>
          </p:nvGrpSpPr>
          <p:grpSpPr>
            <a:xfrm>
              <a:off x="4781717" y="4291634"/>
              <a:ext cx="5445759" cy="795732"/>
              <a:chOff x="3619613" y="2047579"/>
              <a:chExt cx="5845598" cy="874431"/>
            </a:xfrm>
          </p:grpSpPr>
          <p:sp>
            <p:nvSpPr>
              <p:cNvPr id="65" name="Google Shape;1081;p39">
                <a:extLst>
                  <a:ext uri="{FF2B5EF4-FFF2-40B4-BE49-F238E27FC236}">
                    <a16:creationId xmlns:a16="http://schemas.microsoft.com/office/drawing/2014/main" id="{5EE925C6-5475-4661-872F-830F2F84C757}"/>
                  </a:ext>
                </a:extLst>
              </p:cNvPr>
              <p:cNvSpPr/>
              <p:nvPr/>
            </p:nvSpPr>
            <p:spPr>
              <a:xfrm>
                <a:off x="4971253" y="2168245"/>
                <a:ext cx="4493958" cy="633082"/>
              </a:xfrm>
              <a:custGeom>
                <a:avLst/>
                <a:gdLst/>
                <a:ahLst/>
                <a:cxnLst/>
                <a:rect l="l" t="t" r="r" b="b"/>
                <a:pathLst>
                  <a:path w="72153" h="17384" extrusionOk="0">
                    <a:moveTo>
                      <a:pt x="1" y="1"/>
                    </a:moveTo>
                    <a:lnTo>
                      <a:pt x="1" y="17384"/>
                    </a:lnTo>
                    <a:lnTo>
                      <a:pt x="72153" y="17384"/>
                    </a:lnTo>
                    <a:lnTo>
                      <a:pt x="72153" y="1"/>
                    </a:lnTo>
                    <a:close/>
                  </a:path>
                </a:pathLst>
              </a:custGeom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182875" tIns="91425" rIns="182875" bIns="91425" anchor="ctr" anchorCtr="0">
                <a:no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s-MX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</a:rPr>
                  <a:t>Los deberes de prevención, investigación, sanción y reparación</a:t>
                </a:r>
              </a:p>
            </p:txBody>
          </p:sp>
          <p:sp>
            <p:nvSpPr>
              <p:cNvPr id="66" name="Google Shape;1083;p39">
                <a:extLst>
                  <a:ext uri="{FF2B5EF4-FFF2-40B4-BE49-F238E27FC236}">
                    <a16:creationId xmlns:a16="http://schemas.microsoft.com/office/drawing/2014/main" id="{A9F18646-A45B-4167-8D01-D7ECBE39F50E}"/>
                  </a:ext>
                </a:extLst>
              </p:cNvPr>
              <p:cNvSpPr/>
              <p:nvPr/>
            </p:nvSpPr>
            <p:spPr>
              <a:xfrm>
                <a:off x="3619613" y="2047579"/>
                <a:ext cx="939279" cy="874431"/>
              </a:xfrm>
              <a:custGeom>
                <a:avLst/>
                <a:gdLst/>
                <a:ahLst/>
                <a:cxnLst/>
                <a:rect l="l" t="t" r="r" b="b"/>
                <a:pathLst>
                  <a:path w="28362" h="30171" extrusionOk="0">
                    <a:moveTo>
                      <a:pt x="0" y="1"/>
                    </a:moveTo>
                    <a:lnTo>
                      <a:pt x="0" y="23527"/>
                    </a:lnTo>
                    <a:lnTo>
                      <a:pt x="14181" y="30171"/>
                    </a:lnTo>
                    <a:lnTo>
                      <a:pt x="28361" y="23527"/>
                    </a:lnTo>
                    <a:lnTo>
                      <a:pt x="28361" y="1"/>
                    </a:lnTo>
                    <a:lnTo>
                      <a:pt x="14181" y="6632"/>
                    </a:lnTo>
                    <a:lnTo>
                      <a:pt x="0" y="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1" wrap="square" lIns="91425" tIns="182875" rIns="91425" bIns="91425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1100"/>
                  <a:defRPr/>
                </a:pPr>
                <a:r>
                  <a:rPr lang="es-MX" sz="2400" b="1" kern="0" dirty="0">
                    <a:solidFill>
                      <a:schemeClr val="bg1"/>
                    </a:solidFill>
                    <a:latin typeface="Arial Narrow" panose="020B0606020202030204" pitchFamily="34" charset="0"/>
                    <a:sym typeface="Fira Sans Extra Condensed Medium"/>
                  </a:rPr>
                  <a:t>4.2</a:t>
                </a:r>
                <a:endParaRPr sz="2400" b="1" kern="0" dirty="0">
                  <a:solidFill>
                    <a:schemeClr val="bg1"/>
                  </a:solidFill>
                  <a:latin typeface="Arial Narrow" panose="020B0606020202030204" pitchFamily="34" charset="0"/>
                  <a:sym typeface="Fira Sans Extra Condensed Medium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11790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3E2334D0-391C-419F-8AAD-53C12E283A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grpSp>
        <p:nvGrpSpPr>
          <p:cNvPr id="4" name="Google Shape;48;p15">
            <a:extLst>
              <a:ext uri="{FF2B5EF4-FFF2-40B4-BE49-F238E27FC236}">
                <a16:creationId xmlns:a16="http://schemas.microsoft.com/office/drawing/2014/main" id="{8141442B-14D6-43C5-B245-8990C8DA38F6}"/>
              </a:ext>
            </a:extLst>
          </p:cNvPr>
          <p:cNvGrpSpPr/>
          <p:nvPr/>
        </p:nvGrpSpPr>
        <p:grpSpPr>
          <a:xfrm>
            <a:off x="0" y="4729426"/>
            <a:ext cx="9422726" cy="1849720"/>
            <a:chOff x="-126750" y="2883209"/>
            <a:chExt cx="9422726" cy="1849720"/>
          </a:xfrm>
        </p:grpSpPr>
        <p:grpSp>
          <p:nvGrpSpPr>
            <p:cNvPr id="5" name="Google Shape;49;p15">
              <a:extLst>
                <a:ext uri="{FF2B5EF4-FFF2-40B4-BE49-F238E27FC236}">
                  <a16:creationId xmlns:a16="http://schemas.microsoft.com/office/drawing/2014/main" id="{F70A0CE3-6A29-4172-8220-5F2A9FF9AC79}"/>
                </a:ext>
              </a:extLst>
            </p:cNvPr>
            <p:cNvGrpSpPr/>
            <p:nvPr/>
          </p:nvGrpSpPr>
          <p:grpSpPr>
            <a:xfrm>
              <a:off x="-126750" y="2883209"/>
              <a:ext cx="9422726" cy="548400"/>
              <a:chOff x="-126750" y="2883209"/>
              <a:chExt cx="9422726" cy="548400"/>
            </a:xfrm>
          </p:grpSpPr>
          <p:sp>
            <p:nvSpPr>
              <p:cNvPr id="16" name="Google Shape;50;p15">
                <a:extLst>
                  <a:ext uri="{FF2B5EF4-FFF2-40B4-BE49-F238E27FC236}">
                    <a16:creationId xmlns:a16="http://schemas.microsoft.com/office/drawing/2014/main" id="{4E473F33-9377-4DF3-AA9E-FDB7F85DE3F1}"/>
                  </a:ext>
                </a:extLst>
              </p:cNvPr>
              <p:cNvSpPr/>
              <p:nvPr/>
            </p:nvSpPr>
            <p:spPr>
              <a:xfrm rot="10800000" flipH="1">
                <a:off x="-126750" y="3082606"/>
                <a:ext cx="9422726" cy="149772"/>
              </a:xfrm>
              <a:custGeom>
                <a:avLst/>
                <a:gdLst/>
                <a:ahLst/>
                <a:cxnLst/>
                <a:rect l="l" t="t" r="r" b="b"/>
                <a:pathLst>
                  <a:path w="249526" h="3803" extrusionOk="0">
                    <a:moveTo>
                      <a:pt x="1901" y="0"/>
                    </a:moveTo>
                    <a:cubicBezTo>
                      <a:pt x="864" y="0"/>
                      <a:pt x="0" y="865"/>
                      <a:pt x="0" y="1902"/>
                    </a:cubicBezTo>
                    <a:cubicBezTo>
                      <a:pt x="0" y="2938"/>
                      <a:pt x="864" y="3803"/>
                      <a:pt x="1901" y="3803"/>
                    </a:cubicBezTo>
                    <a:lnTo>
                      <a:pt x="247625" y="3803"/>
                    </a:lnTo>
                    <a:cubicBezTo>
                      <a:pt x="248662" y="3803"/>
                      <a:pt x="249526" y="2938"/>
                      <a:pt x="249526" y="1902"/>
                    </a:cubicBezTo>
                    <a:cubicBezTo>
                      <a:pt x="249526" y="865"/>
                      <a:pt x="248662" y="0"/>
                      <a:pt x="247625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7" name="Google Shape;51;p15">
                <a:extLst>
                  <a:ext uri="{FF2B5EF4-FFF2-40B4-BE49-F238E27FC236}">
                    <a16:creationId xmlns:a16="http://schemas.microsoft.com/office/drawing/2014/main" id="{9A668852-7DE1-4CCF-85BF-A8CA22533DD5}"/>
                  </a:ext>
                </a:extLst>
              </p:cNvPr>
              <p:cNvSpPr/>
              <p:nvPr/>
            </p:nvSpPr>
            <p:spPr>
              <a:xfrm rot="10800000" flipH="1">
                <a:off x="-126750" y="3082606"/>
                <a:ext cx="3324535" cy="149772"/>
              </a:xfrm>
              <a:custGeom>
                <a:avLst/>
                <a:gdLst/>
                <a:ahLst/>
                <a:cxnLst/>
                <a:rect l="l" t="t" r="r" b="b"/>
                <a:pathLst>
                  <a:path w="88038" h="3803" extrusionOk="0">
                    <a:moveTo>
                      <a:pt x="86136" y="3803"/>
                    </a:moveTo>
                    <a:lnTo>
                      <a:pt x="1901" y="3803"/>
                    </a:lnTo>
                    <a:cubicBezTo>
                      <a:pt x="864" y="3803"/>
                      <a:pt x="0" y="2938"/>
                      <a:pt x="0" y="1902"/>
                    </a:cubicBezTo>
                    <a:lnTo>
                      <a:pt x="0" y="1902"/>
                    </a:lnTo>
                    <a:cubicBezTo>
                      <a:pt x="0" y="865"/>
                      <a:pt x="864" y="0"/>
                      <a:pt x="1901" y="0"/>
                    </a:cubicBezTo>
                    <a:lnTo>
                      <a:pt x="86136" y="0"/>
                    </a:lnTo>
                    <a:cubicBezTo>
                      <a:pt x="87208" y="0"/>
                      <a:pt x="88037" y="865"/>
                      <a:pt x="88037" y="1902"/>
                    </a:cubicBezTo>
                    <a:lnTo>
                      <a:pt x="88037" y="1902"/>
                    </a:lnTo>
                    <a:cubicBezTo>
                      <a:pt x="88037" y="2973"/>
                      <a:pt x="87173" y="3803"/>
                      <a:pt x="86136" y="3803"/>
                    </a:cubicBezTo>
                    <a:close/>
                  </a:path>
                </a:pathLst>
              </a:custGeom>
              <a:solidFill>
                <a:srgbClr val="5A13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8" name="Google Shape;52;p15">
                <a:extLst>
                  <a:ext uri="{FF2B5EF4-FFF2-40B4-BE49-F238E27FC236}">
                    <a16:creationId xmlns:a16="http://schemas.microsoft.com/office/drawing/2014/main" id="{5EAA1AA5-2DED-4A71-806E-56F8FBB502E1}"/>
                  </a:ext>
                </a:extLst>
              </p:cNvPr>
              <p:cNvSpPr/>
              <p:nvPr/>
            </p:nvSpPr>
            <p:spPr>
              <a:xfrm>
                <a:off x="2827041" y="2883209"/>
                <a:ext cx="531000" cy="548400"/>
              </a:xfrm>
              <a:prstGeom prst="ellipse">
                <a:avLst/>
              </a:prstGeom>
              <a:solidFill>
                <a:srgbClr val="EFEFEF"/>
              </a:solidFill>
              <a:ln>
                <a:noFill/>
              </a:ln>
              <a:effectLst>
                <a:outerShdw blurRad="57150" dist="19050" algn="bl" rotWithShape="0">
                  <a:srgbClr val="000000">
                    <a:alpha val="1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9" name="Google Shape;53;p15">
                <a:extLst>
                  <a:ext uri="{FF2B5EF4-FFF2-40B4-BE49-F238E27FC236}">
                    <a16:creationId xmlns:a16="http://schemas.microsoft.com/office/drawing/2014/main" id="{92987A36-4183-4CA6-AAD7-75B6EA67F47B}"/>
                  </a:ext>
                </a:extLst>
              </p:cNvPr>
              <p:cNvSpPr/>
              <p:nvPr/>
            </p:nvSpPr>
            <p:spPr>
              <a:xfrm>
                <a:off x="2980236" y="3041423"/>
                <a:ext cx="225000" cy="232200"/>
              </a:xfrm>
              <a:prstGeom prst="ellipse">
                <a:avLst/>
              </a:prstGeom>
              <a:solidFill>
                <a:srgbClr val="5A13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grpSp>
          <p:nvGrpSpPr>
            <p:cNvPr id="6" name="Google Shape;54;p15">
              <a:extLst>
                <a:ext uri="{FF2B5EF4-FFF2-40B4-BE49-F238E27FC236}">
                  <a16:creationId xmlns:a16="http://schemas.microsoft.com/office/drawing/2014/main" id="{78C7FA57-C657-45FA-80CF-BCC776946733}"/>
                </a:ext>
              </a:extLst>
            </p:cNvPr>
            <p:cNvGrpSpPr/>
            <p:nvPr/>
          </p:nvGrpSpPr>
          <p:grpSpPr>
            <a:xfrm>
              <a:off x="-126750" y="3533893"/>
              <a:ext cx="9422726" cy="548400"/>
              <a:chOff x="-126750" y="3533893"/>
              <a:chExt cx="9422726" cy="548400"/>
            </a:xfrm>
          </p:grpSpPr>
          <p:sp>
            <p:nvSpPr>
              <p:cNvPr id="12" name="Google Shape;55;p15">
                <a:extLst>
                  <a:ext uri="{FF2B5EF4-FFF2-40B4-BE49-F238E27FC236}">
                    <a16:creationId xmlns:a16="http://schemas.microsoft.com/office/drawing/2014/main" id="{17E58646-E754-4952-A6B1-1959ED07AA39}"/>
                  </a:ext>
                </a:extLst>
              </p:cNvPr>
              <p:cNvSpPr/>
              <p:nvPr/>
            </p:nvSpPr>
            <p:spPr>
              <a:xfrm rot="10800000" flipH="1">
                <a:off x="-126750" y="3733290"/>
                <a:ext cx="9422726" cy="149772"/>
              </a:xfrm>
              <a:custGeom>
                <a:avLst/>
                <a:gdLst/>
                <a:ahLst/>
                <a:cxnLst/>
                <a:rect l="l" t="t" r="r" b="b"/>
                <a:pathLst>
                  <a:path w="249526" h="3803" extrusionOk="0">
                    <a:moveTo>
                      <a:pt x="1901" y="0"/>
                    </a:moveTo>
                    <a:cubicBezTo>
                      <a:pt x="864" y="0"/>
                      <a:pt x="0" y="865"/>
                      <a:pt x="0" y="1902"/>
                    </a:cubicBezTo>
                    <a:cubicBezTo>
                      <a:pt x="0" y="2938"/>
                      <a:pt x="864" y="3803"/>
                      <a:pt x="1901" y="3803"/>
                    </a:cubicBezTo>
                    <a:lnTo>
                      <a:pt x="247625" y="3803"/>
                    </a:lnTo>
                    <a:cubicBezTo>
                      <a:pt x="248662" y="3803"/>
                      <a:pt x="249526" y="2938"/>
                      <a:pt x="249526" y="1902"/>
                    </a:cubicBezTo>
                    <a:cubicBezTo>
                      <a:pt x="249526" y="865"/>
                      <a:pt x="248662" y="0"/>
                      <a:pt x="247625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3" name="Google Shape;56;p15">
                <a:extLst>
                  <a:ext uri="{FF2B5EF4-FFF2-40B4-BE49-F238E27FC236}">
                    <a16:creationId xmlns:a16="http://schemas.microsoft.com/office/drawing/2014/main" id="{C44B3F7C-87CB-4745-95BD-B0477CD28CED}"/>
                  </a:ext>
                </a:extLst>
              </p:cNvPr>
              <p:cNvSpPr/>
              <p:nvPr/>
            </p:nvSpPr>
            <p:spPr>
              <a:xfrm>
                <a:off x="817180" y="3735200"/>
                <a:ext cx="5681400" cy="145800"/>
              </a:xfrm>
              <a:prstGeom prst="roundRect">
                <a:avLst>
                  <a:gd name="adj" fmla="val 50000"/>
                </a:avLst>
              </a:prstGeom>
              <a:solidFill>
                <a:srgbClr val="832D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4" name="Google Shape;57;p15">
                <a:extLst>
                  <a:ext uri="{FF2B5EF4-FFF2-40B4-BE49-F238E27FC236}">
                    <a16:creationId xmlns:a16="http://schemas.microsoft.com/office/drawing/2014/main" id="{93C5A197-1F51-407D-82A2-84E5B5CF8CFE}"/>
                  </a:ext>
                </a:extLst>
              </p:cNvPr>
              <p:cNvSpPr/>
              <p:nvPr/>
            </p:nvSpPr>
            <p:spPr>
              <a:xfrm>
                <a:off x="6200918" y="3533893"/>
                <a:ext cx="531000" cy="548400"/>
              </a:xfrm>
              <a:prstGeom prst="ellipse">
                <a:avLst/>
              </a:prstGeom>
              <a:solidFill>
                <a:srgbClr val="EFEFEF"/>
              </a:solidFill>
              <a:ln>
                <a:noFill/>
              </a:ln>
              <a:effectLst>
                <a:outerShdw blurRad="57150" dist="19050" algn="bl" rotWithShape="0">
                  <a:srgbClr val="000000">
                    <a:alpha val="1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5" name="Google Shape;58;p15">
                <a:extLst>
                  <a:ext uri="{FF2B5EF4-FFF2-40B4-BE49-F238E27FC236}">
                    <a16:creationId xmlns:a16="http://schemas.microsoft.com/office/drawing/2014/main" id="{520B689F-164C-4EA6-8241-C48EFCC1D4B2}"/>
                  </a:ext>
                </a:extLst>
              </p:cNvPr>
              <p:cNvSpPr/>
              <p:nvPr/>
            </p:nvSpPr>
            <p:spPr>
              <a:xfrm>
                <a:off x="6354112" y="3692107"/>
                <a:ext cx="225000" cy="232200"/>
              </a:xfrm>
              <a:prstGeom prst="ellipse">
                <a:avLst/>
              </a:prstGeom>
              <a:solidFill>
                <a:srgbClr val="832D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grpSp>
          <p:nvGrpSpPr>
            <p:cNvPr id="7" name="Google Shape;59;p15">
              <a:extLst>
                <a:ext uri="{FF2B5EF4-FFF2-40B4-BE49-F238E27FC236}">
                  <a16:creationId xmlns:a16="http://schemas.microsoft.com/office/drawing/2014/main" id="{EEE06D88-6DAB-4947-9F4F-E3000459695C}"/>
                </a:ext>
              </a:extLst>
            </p:cNvPr>
            <p:cNvGrpSpPr/>
            <p:nvPr/>
          </p:nvGrpSpPr>
          <p:grpSpPr>
            <a:xfrm>
              <a:off x="-126750" y="4184529"/>
              <a:ext cx="9422726" cy="548400"/>
              <a:chOff x="-126750" y="4184529"/>
              <a:chExt cx="9422726" cy="548400"/>
            </a:xfrm>
          </p:grpSpPr>
          <p:sp>
            <p:nvSpPr>
              <p:cNvPr id="8" name="Google Shape;60;p15">
                <a:extLst>
                  <a:ext uri="{FF2B5EF4-FFF2-40B4-BE49-F238E27FC236}">
                    <a16:creationId xmlns:a16="http://schemas.microsoft.com/office/drawing/2014/main" id="{3FA9F81A-B0D3-4DA8-AD7A-CC828986BD8D}"/>
                  </a:ext>
                </a:extLst>
              </p:cNvPr>
              <p:cNvSpPr/>
              <p:nvPr/>
            </p:nvSpPr>
            <p:spPr>
              <a:xfrm rot="10800000" flipH="1">
                <a:off x="-126750" y="4383974"/>
                <a:ext cx="9422726" cy="149772"/>
              </a:xfrm>
              <a:custGeom>
                <a:avLst/>
                <a:gdLst/>
                <a:ahLst/>
                <a:cxnLst/>
                <a:rect l="l" t="t" r="r" b="b"/>
                <a:pathLst>
                  <a:path w="249526" h="3803" extrusionOk="0">
                    <a:moveTo>
                      <a:pt x="1901" y="0"/>
                    </a:moveTo>
                    <a:cubicBezTo>
                      <a:pt x="864" y="0"/>
                      <a:pt x="0" y="865"/>
                      <a:pt x="0" y="1902"/>
                    </a:cubicBezTo>
                    <a:cubicBezTo>
                      <a:pt x="0" y="2938"/>
                      <a:pt x="864" y="3803"/>
                      <a:pt x="1901" y="3803"/>
                    </a:cubicBezTo>
                    <a:lnTo>
                      <a:pt x="247625" y="3803"/>
                    </a:lnTo>
                    <a:cubicBezTo>
                      <a:pt x="248662" y="3803"/>
                      <a:pt x="249526" y="2938"/>
                      <a:pt x="249526" y="1902"/>
                    </a:cubicBezTo>
                    <a:cubicBezTo>
                      <a:pt x="249526" y="865"/>
                      <a:pt x="248662" y="0"/>
                      <a:pt x="247625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9" name="Google Shape;61;p15">
                <a:extLst>
                  <a:ext uri="{FF2B5EF4-FFF2-40B4-BE49-F238E27FC236}">
                    <a16:creationId xmlns:a16="http://schemas.microsoft.com/office/drawing/2014/main" id="{FDFB90BA-02CD-4C82-95BB-6EBA9D95C8D5}"/>
                  </a:ext>
                </a:extLst>
              </p:cNvPr>
              <p:cNvSpPr/>
              <p:nvPr/>
            </p:nvSpPr>
            <p:spPr>
              <a:xfrm rot="10800000" flipH="1">
                <a:off x="3876827" y="4383885"/>
                <a:ext cx="4552445" cy="149762"/>
              </a:xfrm>
              <a:custGeom>
                <a:avLst/>
                <a:gdLst/>
                <a:ahLst/>
                <a:cxnLst/>
                <a:rect l="l" t="t" r="r" b="b"/>
                <a:pathLst>
                  <a:path w="88038" h="3803" extrusionOk="0">
                    <a:moveTo>
                      <a:pt x="86136" y="3803"/>
                    </a:moveTo>
                    <a:lnTo>
                      <a:pt x="1901" y="3803"/>
                    </a:lnTo>
                    <a:cubicBezTo>
                      <a:pt x="864" y="3803"/>
                      <a:pt x="0" y="2938"/>
                      <a:pt x="0" y="1902"/>
                    </a:cubicBezTo>
                    <a:lnTo>
                      <a:pt x="0" y="1902"/>
                    </a:lnTo>
                    <a:cubicBezTo>
                      <a:pt x="0" y="865"/>
                      <a:pt x="864" y="0"/>
                      <a:pt x="1901" y="0"/>
                    </a:cubicBezTo>
                    <a:lnTo>
                      <a:pt x="86136" y="0"/>
                    </a:lnTo>
                    <a:cubicBezTo>
                      <a:pt x="87208" y="0"/>
                      <a:pt x="88037" y="865"/>
                      <a:pt x="88037" y="1902"/>
                    </a:cubicBezTo>
                    <a:lnTo>
                      <a:pt x="88037" y="1902"/>
                    </a:lnTo>
                    <a:cubicBezTo>
                      <a:pt x="88037" y="2973"/>
                      <a:pt x="87173" y="3803"/>
                      <a:pt x="86136" y="3803"/>
                    </a:cubicBezTo>
                    <a:close/>
                  </a:path>
                </a:pathLst>
              </a:custGeom>
              <a:solidFill>
                <a:srgbClr val="AD47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0" name="Google Shape;62;p15">
                <a:extLst>
                  <a:ext uri="{FF2B5EF4-FFF2-40B4-BE49-F238E27FC236}">
                    <a16:creationId xmlns:a16="http://schemas.microsoft.com/office/drawing/2014/main" id="{806DFC7D-35B7-4322-8DEA-CF4E2636906D}"/>
                  </a:ext>
                </a:extLst>
              </p:cNvPr>
              <p:cNvSpPr/>
              <p:nvPr/>
            </p:nvSpPr>
            <p:spPr>
              <a:xfrm>
                <a:off x="8119575" y="4184529"/>
                <a:ext cx="531000" cy="548400"/>
              </a:xfrm>
              <a:prstGeom prst="ellipse">
                <a:avLst/>
              </a:prstGeom>
              <a:solidFill>
                <a:srgbClr val="EFEFEF"/>
              </a:solidFill>
              <a:ln>
                <a:noFill/>
              </a:ln>
              <a:effectLst>
                <a:outerShdw blurRad="57150" dist="19050" algn="bl" rotWithShape="0">
                  <a:srgbClr val="000000">
                    <a:alpha val="1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1" name="Google Shape;63;p15">
                <a:extLst>
                  <a:ext uri="{FF2B5EF4-FFF2-40B4-BE49-F238E27FC236}">
                    <a16:creationId xmlns:a16="http://schemas.microsoft.com/office/drawing/2014/main" id="{924BB8F4-E3C3-49D3-90AC-5ACA636F0A36}"/>
                  </a:ext>
                </a:extLst>
              </p:cNvPr>
              <p:cNvSpPr/>
              <p:nvPr/>
            </p:nvSpPr>
            <p:spPr>
              <a:xfrm>
                <a:off x="8272769" y="4342743"/>
                <a:ext cx="225000" cy="232200"/>
              </a:xfrm>
              <a:prstGeom prst="ellipse">
                <a:avLst/>
              </a:prstGeom>
              <a:solidFill>
                <a:srgbClr val="AD47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</p:grpSp>
      <p:sp>
        <p:nvSpPr>
          <p:cNvPr id="22" name="Google Shape;1076;p39">
            <a:extLst>
              <a:ext uri="{FF2B5EF4-FFF2-40B4-BE49-F238E27FC236}">
                <a16:creationId xmlns:a16="http://schemas.microsoft.com/office/drawing/2014/main" id="{B83D14A5-E470-4270-8676-01E84A522489}"/>
              </a:ext>
            </a:extLst>
          </p:cNvPr>
          <p:cNvSpPr/>
          <p:nvPr/>
        </p:nvSpPr>
        <p:spPr>
          <a:xfrm>
            <a:off x="3984944" y="2595030"/>
            <a:ext cx="5747448" cy="700446"/>
          </a:xfrm>
          <a:custGeom>
            <a:avLst/>
            <a:gdLst/>
            <a:ahLst/>
            <a:cxnLst/>
            <a:rect l="l" t="t" r="r" b="b"/>
            <a:pathLst>
              <a:path w="72153" h="17384" extrusionOk="0">
                <a:moveTo>
                  <a:pt x="1" y="1"/>
                </a:moveTo>
                <a:lnTo>
                  <a:pt x="1" y="17384"/>
                </a:lnTo>
                <a:lnTo>
                  <a:pt x="72153" y="17384"/>
                </a:lnTo>
                <a:lnTo>
                  <a:pt x="72153" y="1"/>
                </a:lnTo>
                <a:close/>
              </a:path>
            </a:pathLst>
          </a:cu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spcFirstLastPara="1" wrap="square" lIns="182875" tIns="91425" rIns="182875" bIns="91425" anchor="ctr" anchorCtr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Las garantías secundarias según el parámetro de regularidad constitucional</a:t>
            </a:r>
          </a:p>
        </p:txBody>
      </p:sp>
      <p:sp>
        <p:nvSpPr>
          <p:cNvPr id="23" name="Google Shape;1078;p39">
            <a:extLst>
              <a:ext uri="{FF2B5EF4-FFF2-40B4-BE49-F238E27FC236}">
                <a16:creationId xmlns:a16="http://schemas.microsoft.com/office/drawing/2014/main" id="{6BBF4029-C3F7-40DE-9CC6-AFAC82A91E45}"/>
              </a:ext>
            </a:extLst>
          </p:cNvPr>
          <p:cNvSpPr/>
          <p:nvPr/>
        </p:nvSpPr>
        <p:spPr>
          <a:xfrm>
            <a:off x="2256293" y="2461524"/>
            <a:ext cx="1201270" cy="967476"/>
          </a:xfrm>
          <a:custGeom>
            <a:avLst/>
            <a:gdLst/>
            <a:ahLst/>
            <a:cxnLst/>
            <a:rect l="l" t="t" r="r" b="b"/>
            <a:pathLst>
              <a:path w="28362" h="30171" extrusionOk="0">
                <a:moveTo>
                  <a:pt x="0" y="1"/>
                </a:moveTo>
                <a:lnTo>
                  <a:pt x="0" y="23527"/>
                </a:lnTo>
                <a:lnTo>
                  <a:pt x="14181" y="30171"/>
                </a:lnTo>
                <a:lnTo>
                  <a:pt x="28361" y="23527"/>
                </a:lnTo>
                <a:lnTo>
                  <a:pt x="28361" y="1"/>
                </a:lnTo>
                <a:lnTo>
                  <a:pt x="14181" y="6632"/>
                </a:lnTo>
                <a:lnTo>
                  <a:pt x="0" y="1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18287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s-MX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4.1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</p:spTree>
    <p:extLst>
      <p:ext uri="{BB962C8B-B14F-4D97-AF65-F5344CB8AC3E}">
        <p14:creationId xmlns:p14="http://schemas.microsoft.com/office/powerpoint/2010/main" val="956762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55F171EA-26C7-4DC7-9996-B0EB06D1B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sp>
        <p:nvSpPr>
          <p:cNvPr id="3" name="Google Shape;338;p24">
            <a:extLst>
              <a:ext uri="{FF2B5EF4-FFF2-40B4-BE49-F238E27FC236}">
                <a16:creationId xmlns:a16="http://schemas.microsoft.com/office/drawing/2014/main" id="{1B5FB3D9-00E1-4E43-A1A5-D314AA2FC1E6}"/>
              </a:ext>
            </a:extLst>
          </p:cNvPr>
          <p:cNvSpPr txBox="1"/>
          <p:nvPr/>
        </p:nvSpPr>
        <p:spPr>
          <a:xfrm>
            <a:off x="8784213" y="2141099"/>
            <a:ext cx="1105966" cy="283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200" kern="0">
              <a:solidFill>
                <a:srgbClr val="000000"/>
              </a:solidFill>
              <a:latin typeface="Fira Sans Extra Condensed SemiBold"/>
              <a:ea typeface="Fira Sans Extra Condensed SemiBold"/>
              <a:cs typeface="Fira Sans Extra Condensed SemiBold"/>
              <a:sym typeface="Fira Sans Extra Condensed SemiBold"/>
            </a:endParaRPr>
          </a:p>
        </p:txBody>
      </p:sp>
      <p:sp>
        <p:nvSpPr>
          <p:cNvPr id="4" name="Google Shape;339;p24">
            <a:extLst>
              <a:ext uri="{FF2B5EF4-FFF2-40B4-BE49-F238E27FC236}">
                <a16:creationId xmlns:a16="http://schemas.microsoft.com/office/drawing/2014/main" id="{0884B2B3-80FE-4FEB-A30A-DBB65C190278}"/>
              </a:ext>
            </a:extLst>
          </p:cNvPr>
          <p:cNvSpPr/>
          <p:nvPr/>
        </p:nvSpPr>
        <p:spPr>
          <a:xfrm>
            <a:off x="5909337" y="231568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3" h="25" extrusionOk="0">
                <a:moveTo>
                  <a:pt x="0" y="1"/>
                </a:moveTo>
                <a:lnTo>
                  <a:pt x="0" y="25"/>
                </a:lnTo>
                <a:cubicBezTo>
                  <a:pt x="0" y="25"/>
                  <a:pt x="12" y="25"/>
                  <a:pt x="0" y="1"/>
                </a:cubicBezTo>
                <a:close/>
              </a:path>
            </a:pathLst>
          </a:custGeom>
          <a:solidFill>
            <a:srgbClr val="FFDA6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Google Shape;340;p24">
            <a:extLst>
              <a:ext uri="{FF2B5EF4-FFF2-40B4-BE49-F238E27FC236}">
                <a16:creationId xmlns:a16="http://schemas.microsoft.com/office/drawing/2014/main" id="{1FD1D763-F168-4D7F-9922-7406F9EF0E5E}"/>
              </a:ext>
            </a:extLst>
          </p:cNvPr>
          <p:cNvSpPr txBox="1">
            <a:spLocks/>
          </p:cNvSpPr>
          <p:nvPr/>
        </p:nvSpPr>
        <p:spPr>
          <a:xfrm>
            <a:off x="2028750" y="1784292"/>
            <a:ext cx="8134500" cy="655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SemiBold"/>
              <a:buNone/>
              <a:defRPr sz="2700" b="0" i="0" u="none" strike="noStrike" cap="none">
                <a:solidFill>
                  <a:schemeClr val="dk1"/>
                </a:solidFill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SemiBold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SemiBold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SemiBold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SemiBold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SemiBold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SemiBold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SemiBold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SemiBold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 SemiBold"/>
              <a:buNone/>
              <a:tabLst/>
              <a:defRPr/>
            </a:pPr>
            <a:r>
              <a:rPr kumimoji="0" lang="es-MX" sz="20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sym typeface="Fira Sans Extra Condensed SemiBold"/>
              </a:rPr>
              <a:t>Los DDHH como bienes jurídicamente protegidos, relevantes, que provocan expectativas de:</a:t>
            </a:r>
          </a:p>
        </p:txBody>
      </p:sp>
      <p:sp>
        <p:nvSpPr>
          <p:cNvPr id="6" name="Google Shape;341;p24">
            <a:extLst>
              <a:ext uri="{FF2B5EF4-FFF2-40B4-BE49-F238E27FC236}">
                <a16:creationId xmlns:a16="http://schemas.microsoft.com/office/drawing/2014/main" id="{5A39B12E-F8FF-420C-AAF4-0416D061907F}"/>
              </a:ext>
            </a:extLst>
          </p:cNvPr>
          <p:cNvSpPr/>
          <p:nvPr/>
        </p:nvSpPr>
        <p:spPr>
          <a:xfrm>
            <a:off x="1930318" y="3006790"/>
            <a:ext cx="1652121" cy="844708"/>
          </a:xfrm>
          <a:prstGeom prst="roundRect">
            <a:avLst>
              <a:gd name="adj" fmla="val 23480"/>
            </a:avLst>
          </a:prstGeom>
          <a:solidFill>
            <a:srgbClr val="E074B7"/>
          </a:solidFill>
          <a:ln>
            <a:noFill/>
          </a:ln>
          <a:effectLst>
            <a:outerShdw blurRad="25400" dist="12700" dir="2700000" algn="ctr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" name="Google Shape;342;p24">
            <a:extLst>
              <a:ext uri="{FF2B5EF4-FFF2-40B4-BE49-F238E27FC236}">
                <a16:creationId xmlns:a16="http://schemas.microsoft.com/office/drawing/2014/main" id="{463910D3-566A-49CE-B9F1-5EBC8E568D62}"/>
              </a:ext>
            </a:extLst>
          </p:cNvPr>
          <p:cNvSpPr/>
          <p:nvPr/>
        </p:nvSpPr>
        <p:spPr>
          <a:xfrm>
            <a:off x="1930317" y="2978819"/>
            <a:ext cx="1652121" cy="934672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>
            <a:outerShdw blurRad="63500" dist="12700" dir="2700000" algn="ctr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s-MX" sz="1300" b="1" kern="0" dirty="0">
                <a:solidFill>
                  <a:srgbClr val="CC00CC"/>
                </a:solidFill>
                <a:latin typeface="Arial Narrow" panose="020B0606020202030204" pitchFamily="34" charset="0"/>
                <a:ea typeface="Fira Sans Condensed Medium"/>
                <a:cs typeface="Fira Sans Condensed Medium"/>
                <a:sym typeface="Fira Sans Condensed Medium"/>
              </a:rPr>
              <a:t>DERECHO A LA PROPIA CONDUCTA</a:t>
            </a:r>
          </a:p>
        </p:txBody>
      </p:sp>
      <p:sp>
        <p:nvSpPr>
          <p:cNvPr id="8" name="Google Shape;343;p24">
            <a:extLst>
              <a:ext uri="{FF2B5EF4-FFF2-40B4-BE49-F238E27FC236}">
                <a16:creationId xmlns:a16="http://schemas.microsoft.com/office/drawing/2014/main" id="{83E0B5A8-B192-4E3B-9EC2-F822CBCA8628}"/>
              </a:ext>
            </a:extLst>
          </p:cNvPr>
          <p:cNvSpPr/>
          <p:nvPr/>
        </p:nvSpPr>
        <p:spPr>
          <a:xfrm>
            <a:off x="3797536" y="3007243"/>
            <a:ext cx="2242031" cy="843514"/>
          </a:xfrm>
          <a:prstGeom prst="roundRect">
            <a:avLst>
              <a:gd name="adj" fmla="val 19962"/>
            </a:avLst>
          </a:prstGeom>
          <a:solidFill>
            <a:srgbClr val="FFFFFF">
              <a:alpha val="60000"/>
            </a:srgbClr>
          </a:solidFill>
          <a:ln w="25400" cap="flat" cmpd="sng">
            <a:solidFill>
              <a:srgbClr val="E074B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Obligaciones de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no lesión</a:t>
            </a:r>
            <a:endParaRPr kumimoji="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</p:txBody>
      </p:sp>
      <p:sp>
        <p:nvSpPr>
          <p:cNvPr id="9" name="Google Shape;344;p24">
            <a:extLst>
              <a:ext uri="{FF2B5EF4-FFF2-40B4-BE49-F238E27FC236}">
                <a16:creationId xmlns:a16="http://schemas.microsoft.com/office/drawing/2014/main" id="{4A26AEBD-21E6-4732-8CDF-9ACA0E38B0A4}"/>
              </a:ext>
            </a:extLst>
          </p:cNvPr>
          <p:cNvSpPr/>
          <p:nvPr/>
        </p:nvSpPr>
        <p:spPr>
          <a:xfrm>
            <a:off x="8044051" y="3004765"/>
            <a:ext cx="2242031" cy="886936"/>
          </a:xfrm>
          <a:prstGeom prst="roundRect">
            <a:avLst>
              <a:gd name="adj" fmla="val 19962"/>
            </a:avLst>
          </a:prstGeom>
          <a:solidFill>
            <a:srgbClr val="FFFFFF">
              <a:alpha val="60000"/>
            </a:srgbClr>
          </a:solidFill>
          <a:ln w="25400" cap="flat" cmpd="sng">
            <a:solidFill>
              <a:srgbClr val="E074B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2563" marR="0" lvl="0" indent="-182563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MX" sz="1400" b="1" i="0" u="none" strike="noStrike" kern="0" cap="none" spc="0" normalizeH="0" baseline="0" noProof="0" dirty="0">
              <a:ln>
                <a:noFill/>
              </a:ln>
              <a:solidFill>
                <a:srgbClr val="CC00FF"/>
              </a:solidFill>
              <a:effectLst/>
              <a:uLnTx/>
              <a:uFillTx/>
              <a:latin typeface="Arial Narrow" panose="020B0606020202030204" pitchFamily="34" charset="0"/>
              <a:ea typeface="Roboto"/>
              <a:cs typeface="+mn-cs"/>
              <a:sym typeface="Roboto"/>
            </a:endParaRPr>
          </a:p>
          <a:p>
            <a:pPr marL="182563" marR="0" lvl="0" indent="-182563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1500" b="1" i="0" u="none" strike="noStrike" kern="0" cap="none" spc="0" normalizeH="0" baseline="0" noProof="0" dirty="0">
                <a:ln>
                  <a:noFill/>
                </a:ln>
                <a:solidFill>
                  <a:srgbClr val="CC00FF"/>
                </a:solidFill>
                <a:effectLst/>
                <a:uLnTx/>
                <a:uFillTx/>
                <a:latin typeface="Arial Narrow" panose="020B0606020202030204" pitchFamily="34" charset="0"/>
                <a:ea typeface="Roboto"/>
                <a:cs typeface="+mn-cs"/>
                <a:sym typeface="Roboto"/>
              </a:rPr>
              <a:t>Acciones que estorban</a:t>
            </a:r>
          </a:p>
          <a:p>
            <a:pPr marL="182563" marR="0" lvl="0" indent="-182563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MX" sz="1500" b="1" kern="0" dirty="0">
                <a:solidFill>
                  <a:srgbClr val="CC00FF"/>
                </a:solidFill>
                <a:latin typeface="Arial Narrow" panose="020B0606020202030204" pitchFamily="34" charset="0"/>
                <a:ea typeface="Roboto"/>
                <a:sym typeface="Roboto"/>
              </a:rPr>
              <a:t>Acciones que 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r>
              <a:rPr lang="es-MX" sz="1500" b="1" kern="0" dirty="0">
                <a:solidFill>
                  <a:srgbClr val="CC00FF"/>
                </a:solidFill>
                <a:latin typeface="Arial Narrow" panose="020B0606020202030204" pitchFamily="34" charset="0"/>
                <a:ea typeface="Roboto"/>
                <a:sym typeface="Roboto"/>
              </a:rPr>
              <a:t>impiden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b="1" kern="0" dirty="0">
              <a:solidFill>
                <a:srgbClr val="00000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10" name="Google Shape;345;p24">
            <a:extLst>
              <a:ext uri="{FF2B5EF4-FFF2-40B4-BE49-F238E27FC236}">
                <a16:creationId xmlns:a16="http://schemas.microsoft.com/office/drawing/2014/main" id="{577E1747-4724-4DF9-8FEB-5783EA3DBC0E}"/>
              </a:ext>
            </a:extLst>
          </p:cNvPr>
          <p:cNvSpPr/>
          <p:nvPr/>
        </p:nvSpPr>
        <p:spPr>
          <a:xfrm>
            <a:off x="5859641" y="3007243"/>
            <a:ext cx="2248548" cy="843514"/>
          </a:xfrm>
          <a:prstGeom prst="roundRect">
            <a:avLst>
              <a:gd name="adj" fmla="val 19962"/>
            </a:avLst>
          </a:prstGeom>
          <a:solidFill>
            <a:srgbClr val="FFFFFF">
              <a:alpha val="60000"/>
            </a:srgbClr>
          </a:solidFill>
          <a:ln w="25400" cap="flat" cmpd="sng">
            <a:solidFill>
              <a:srgbClr val="E074B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39750" indent="-182563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" b="1" kern="0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Abstenerse</a:t>
            </a:r>
          </a:p>
        </p:txBody>
      </p:sp>
      <p:sp>
        <p:nvSpPr>
          <p:cNvPr id="11" name="Google Shape;346;p24">
            <a:extLst>
              <a:ext uri="{FF2B5EF4-FFF2-40B4-BE49-F238E27FC236}">
                <a16:creationId xmlns:a16="http://schemas.microsoft.com/office/drawing/2014/main" id="{8DBE3DFC-2FFD-407C-8181-7A21687DA782}"/>
              </a:ext>
            </a:extLst>
          </p:cNvPr>
          <p:cNvSpPr/>
          <p:nvPr/>
        </p:nvSpPr>
        <p:spPr>
          <a:xfrm>
            <a:off x="1930318" y="3920175"/>
            <a:ext cx="1652121" cy="844708"/>
          </a:xfrm>
          <a:prstGeom prst="roundRect">
            <a:avLst>
              <a:gd name="adj" fmla="val 23480"/>
            </a:avLst>
          </a:prstGeom>
          <a:solidFill>
            <a:srgbClr val="BD447F"/>
          </a:solidFill>
          <a:ln>
            <a:noFill/>
          </a:ln>
          <a:effectLst>
            <a:outerShdw blurRad="25400" dist="12700" dir="2700000" algn="ctr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" name="Google Shape;347;p24">
            <a:extLst>
              <a:ext uri="{FF2B5EF4-FFF2-40B4-BE49-F238E27FC236}">
                <a16:creationId xmlns:a16="http://schemas.microsoft.com/office/drawing/2014/main" id="{2A01A46A-53E8-43D6-8334-3CA65951FF16}"/>
              </a:ext>
            </a:extLst>
          </p:cNvPr>
          <p:cNvSpPr/>
          <p:nvPr/>
        </p:nvSpPr>
        <p:spPr>
          <a:xfrm>
            <a:off x="1930317" y="3892203"/>
            <a:ext cx="1652121" cy="934672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>
            <a:outerShdw blurRad="63500" dist="12700" dir="2700000" algn="ctr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00" b="1" kern="0" dirty="0">
                <a:solidFill>
                  <a:srgbClr val="BD447F"/>
                </a:solidFill>
                <a:latin typeface="Arial Narrow" panose="020B0606020202030204" pitchFamily="34" charset="0"/>
                <a:ea typeface="Fira Sans Condensed Medium"/>
                <a:cs typeface="Fira Sans Condensed Medium"/>
                <a:sym typeface="Fira Sans Condensed Medium"/>
              </a:rPr>
              <a:t>DERECHO A LA CONDUCTA AJENA</a:t>
            </a:r>
            <a:endParaRPr sz="1300" b="1" kern="0" dirty="0">
              <a:solidFill>
                <a:srgbClr val="BD447F"/>
              </a:solidFill>
              <a:latin typeface="Arial Narrow" panose="020B0606020202030204" pitchFamily="34" charset="0"/>
              <a:ea typeface="Fira Sans Condensed Medium"/>
              <a:cs typeface="Fira Sans Condensed Medium"/>
              <a:sym typeface="Fira Sans Condensed Medium"/>
            </a:endParaRPr>
          </a:p>
        </p:txBody>
      </p:sp>
      <p:sp>
        <p:nvSpPr>
          <p:cNvPr id="13" name="Google Shape;348;p24">
            <a:extLst>
              <a:ext uri="{FF2B5EF4-FFF2-40B4-BE49-F238E27FC236}">
                <a16:creationId xmlns:a16="http://schemas.microsoft.com/office/drawing/2014/main" id="{560B89F5-DE4B-4F74-85CF-8D6207522166}"/>
              </a:ext>
            </a:extLst>
          </p:cNvPr>
          <p:cNvSpPr/>
          <p:nvPr/>
        </p:nvSpPr>
        <p:spPr>
          <a:xfrm>
            <a:off x="3797536" y="3920626"/>
            <a:ext cx="2242031" cy="843514"/>
          </a:xfrm>
          <a:prstGeom prst="roundRect">
            <a:avLst>
              <a:gd name="adj" fmla="val 19962"/>
            </a:avLst>
          </a:prstGeom>
          <a:solidFill>
            <a:srgbClr val="FFFFFF">
              <a:alpha val="60000"/>
            </a:srgbClr>
          </a:solidFill>
          <a:ln w="25400" cap="flat" cmpd="sng">
            <a:solidFill>
              <a:srgbClr val="BD44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b="1" i="0" u="none" strike="noStrike" kern="0" cap="none" spc="0" normalizeH="0" baseline="0" noProof="0" dirty="0">
                <a:ln>
                  <a:noFill/>
                </a:ln>
                <a:solidFill>
                  <a:srgbClr val="B7427B"/>
                </a:solidFill>
                <a:effectLst/>
                <a:uLnTx/>
                <a:uFillTx/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Obligaciones de prestación</a:t>
            </a:r>
            <a:r>
              <a:rPr kumimoji="0" lang="en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 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</p:txBody>
      </p:sp>
      <p:sp>
        <p:nvSpPr>
          <p:cNvPr id="14" name="Google Shape;349;p24">
            <a:extLst>
              <a:ext uri="{FF2B5EF4-FFF2-40B4-BE49-F238E27FC236}">
                <a16:creationId xmlns:a16="http://schemas.microsoft.com/office/drawing/2014/main" id="{CC68F6B8-870E-4D8B-A69E-9A90BE5DB259}"/>
              </a:ext>
            </a:extLst>
          </p:cNvPr>
          <p:cNvSpPr/>
          <p:nvPr/>
        </p:nvSpPr>
        <p:spPr>
          <a:xfrm>
            <a:off x="8044051" y="3934273"/>
            <a:ext cx="2478373" cy="1873688"/>
          </a:xfrm>
          <a:prstGeom prst="roundRect">
            <a:avLst>
              <a:gd name="adj" fmla="val 19962"/>
            </a:avLst>
          </a:prstGeom>
          <a:solidFill>
            <a:srgbClr val="FFFFFF">
              <a:alpha val="60000"/>
            </a:srgbClr>
          </a:solidFill>
          <a:ln w="25400" cap="flat" cmpd="sng">
            <a:solidFill>
              <a:srgbClr val="BD44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2563" indent="-182563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" sz="1500" b="1" kern="0" dirty="0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Actos que </a:t>
            </a:r>
            <a:r>
              <a:rPr lang="en" sz="1500" b="1" kern="0" dirty="0" err="1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parcialmente</a:t>
            </a:r>
            <a:r>
              <a:rPr lang="en" sz="1500" b="1" kern="0" dirty="0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 </a:t>
            </a:r>
            <a:r>
              <a:rPr lang="en" sz="1500" b="1" kern="0" dirty="0" err="1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satisfacen</a:t>
            </a:r>
            <a:endParaRPr lang="en" sz="1500" b="1" kern="0" dirty="0">
              <a:solidFill>
                <a:srgbClr val="BB437E"/>
              </a:solidFill>
              <a:latin typeface="Arial Narrow" panose="020B0606020202030204" pitchFamily="34" charset="0"/>
              <a:ea typeface="Roboto"/>
              <a:sym typeface="Roboto"/>
            </a:endParaRPr>
          </a:p>
          <a:p>
            <a:pPr marL="182563" indent="-182563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" sz="1500" b="1" kern="0" dirty="0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Actos que </a:t>
            </a:r>
            <a:r>
              <a:rPr lang="en" sz="1500" b="1" kern="0" dirty="0" err="1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defrauden</a:t>
            </a:r>
            <a:r>
              <a:rPr lang="en" sz="1500" b="1" kern="0" dirty="0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 totalmente</a:t>
            </a:r>
          </a:p>
          <a:p>
            <a:pPr marL="182563" indent="-182563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" sz="1500" b="1" kern="0" dirty="0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Actos que </a:t>
            </a:r>
            <a:r>
              <a:rPr lang="en" sz="1500" b="1" kern="0" dirty="0" err="1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generan</a:t>
            </a:r>
            <a:r>
              <a:rPr lang="en" sz="1500" b="1" kern="0" dirty="0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 una mayor lesión</a:t>
            </a:r>
          </a:p>
          <a:p>
            <a:pPr marL="182563" indent="-182563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s-MX" sz="1500" b="1" kern="0" dirty="0">
                <a:solidFill>
                  <a:srgbClr val="BB437E"/>
                </a:solidFill>
                <a:latin typeface="Arial Narrow" panose="020B0606020202030204" pitchFamily="34" charset="0"/>
                <a:ea typeface="Roboto"/>
                <a:sym typeface="Roboto"/>
              </a:rPr>
              <a:t>No hagan nada.</a:t>
            </a:r>
            <a:endParaRPr sz="1500" b="1" kern="0" dirty="0">
              <a:solidFill>
                <a:srgbClr val="BB437E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15" name="Google Shape;350;p24">
            <a:extLst>
              <a:ext uri="{FF2B5EF4-FFF2-40B4-BE49-F238E27FC236}">
                <a16:creationId xmlns:a16="http://schemas.microsoft.com/office/drawing/2014/main" id="{C8D7DDBB-BBE3-4B7A-80C4-4E3DFBC0AE42}"/>
              </a:ext>
            </a:extLst>
          </p:cNvPr>
          <p:cNvSpPr/>
          <p:nvPr/>
        </p:nvSpPr>
        <p:spPr>
          <a:xfrm>
            <a:off x="5859379" y="3920626"/>
            <a:ext cx="2242031" cy="843514"/>
          </a:xfrm>
          <a:prstGeom prst="roundRect">
            <a:avLst>
              <a:gd name="adj" fmla="val 19962"/>
            </a:avLst>
          </a:prstGeom>
          <a:solidFill>
            <a:srgbClr val="FFFFFF">
              <a:alpha val="60000"/>
            </a:srgbClr>
          </a:solidFill>
          <a:ln w="25400" cap="flat" cmpd="sng">
            <a:solidFill>
              <a:srgbClr val="BD44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71450" indent="-17145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" b="1" kern="0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Que se </a:t>
            </a:r>
            <a:r>
              <a:rPr lang="en" b="1" kern="0" dirty="0" err="1">
                <a:solidFill>
                  <a:srgbClr val="002060"/>
                </a:solidFill>
                <a:latin typeface="Arial Narrow" panose="020B0606020202030204" pitchFamily="34" charset="0"/>
                <a:ea typeface="Roboto"/>
                <a:sym typeface="Roboto"/>
              </a:rPr>
              <a:t>realicen</a:t>
            </a:r>
            <a:endParaRPr lang="en" b="1" kern="0" dirty="0">
              <a:solidFill>
                <a:srgbClr val="002060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  <p:sp>
        <p:nvSpPr>
          <p:cNvPr id="16" name="Google Shape;351;p24">
            <a:extLst>
              <a:ext uri="{FF2B5EF4-FFF2-40B4-BE49-F238E27FC236}">
                <a16:creationId xmlns:a16="http://schemas.microsoft.com/office/drawing/2014/main" id="{37E4E0BA-E2BB-494D-9084-70B12129B333}"/>
              </a:ext>
            </a:extLst>
          </p:cNvPr>
          <p:cNvSpPr/>
          <p:nvPr/>
        </p:nvSpPr>
        <p:spPr>
          <a:xfrm>
            <a:off x="1930318" y="4901261"/>
            <a:ext cx="1652121" cy="844708"/>
          </a:xfrm>
          <a:prstGeom prst="roundRect">
            <a:avLst>
              <a:gd name="adj" fmla="val 23480"/>
            </a:avLst>
          </a:prstGeom>
          <a:solidFill>
            <a:srgbClr val="B080D8"/>
          </a:solidFill>
          <a:ln>
            <a:noFill/>
          </a:ln>
          <a:effectLst>
            <a:outerShdw blurRad="25400" dist="12700" dir="2700000" algn="ctr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" name="Google Shape;352;p24">
            <a:extLst>
              <a:ext uri="{FF2B5EF4-FFF2-40B4-BE49-F238E27FC236}">
                <a16:creationId xmlns:a16="http://schemas.microsoft.com/office/drawing/2014/main" id="{E40D4FD4-0783-4BA1-A44E-23C534F2A5D8}"/>
              </a:ext>
            </a:extLst>
          </p:cNvPr>
          <p:cNvSpPr/>
          <p:nvPr/>
        </p:nvSpPr>
        <p:spPr>
          <a:xfrm>
            <a:off x="1930317" y="4873289"/>
            <a:ext cx="1652121" cy="934672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>
            <a:outerShdw blurRad="63500" dist="12700" dir="2700000" algn="ctr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00" b="1" kern="0" dirty="0">
                <a:solidFill>
                  <a:srgbClr val="7030A0"/>
                </a:solidFill>
                <a:latin typeface="Arial Narrow" panose="020B0606020202030204" pitchFamily="34" charset="0"/>
                <a:ea typeface="Fira Sans Condensed Medium"/>
                <a:cs typeface="Fira Sans Condensed Medium"/>
                <a:sym typeface="Fira Sans Condensed Medium"/>
              </a:rPr>
              <a:t>TITULAR DEL DERECHO</a:t>
            </a:r>
            <a:endParaRPr sz="1300" b="1" kern="0" dirty="0">
              <a:solidFill>
                <a:srgbClr val="7030A0"/>
              </a:solidFill>
              <a:latin typeface="Arial Narrow" panose="020B0606020202030204" pitchFamily="34" charset="0"/>
              <a:ea typeface="Fira Sans Condensed Medium"/>
              <a:cs typeface="Fira Sans Condensed Medium"/>
              <a:sym typeface="Fira Sans Condensed Medium"/>
            </a:endParaRPr>
          </a:p>
        </p:txBody>
      </p:sp>
      <p:sp>
        <p:nvSpPr>
          <p:cNvPr id="18" name="Google Shape;353;p24">
            <a:extLst>
              <a:ext uri="{FF2B5EF4-FFF2-40B4-BE49-F238E27FC236}">
                <a16:creationId xmlns:a16="http://schemas.microsoft.com/office/drawing/2014/main" id="{6D1E86B1-4B22-4192-9FA7-25A8CF2BFBEE}"/>
              </a:ext>
            </a:extLst>
          </p:cNvPr>
          <p:cNvSpPr/>
          <p:nvPr/>
        </p:nvSpPr>
        <p:spPr>
          <a:xfrm>
            <a:off x="3797536" y="4901711"/>
            <a:ext cx="2242031" cy="843514"/>
          </a:xfrm>
          <a:prstGeom prst="roundRect">
            <a:avLst>
              <a:gd name="adj" fmla="val 19962"/>
            </a:avLst>
          </a:prstGeom>
          <a:solidFill>
            <a:srgbClr val="FFFFFF">
              <a:alpha val="60000"/>
            </a:srgbClr>
          </a:solidFill>
          <a:ln w="25400" cap="flat" cmpd="sng">
            <a:solidFill>
              <a:srgbClr val="B080D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" b="1" kern="0" dirty="0">
                <a:solidFill>
                  <a:srgbClr val="AF7FD6"/>
                </a:solidFill>
                <a:latin typeface="Arial Narrow" panose="020B0606020202030204" pitchFamily="34" charset="0"/>
                <a:ea typeface="Roboto"/>
                <a:sym typeface="Roboto"/>
              </a:rPr>
              <a:t>Titular de la obligación</a:t>
            </a:r>
            <a:endParaRPr b="1" kern="0" dirty="0">
              <a:solidFill>
                <a:srgbClr val="AF7FD6"/>
              </a:solidFill>
              <a:latin typeface="Arial Narrow" panose="020B0606020202030204" pitchFamily="34" charset="0"/>
              <a:ea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920343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B8FA9DB7-140F-45CA-B45D-0F7EC5F5C9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sp>
        <p:nvSpPr>
          <p:cNvPr id="50" name="Google Shape;956;p44">
            <a:extLst>
              <a:ext uri="{FF2B5EF4-FFF2-40B4-BE49-F238E27FC236}">
                <a16:creationId xmlns:a16="http://schemas.microsoft.com/office/drawing/2014/main" id="{991A4D68-3FB5-4A5B-8563-BB5C845AE5F6}"/>
              </a:ext>
            </a:extLst>
          </p:cNvPr>
          <p:cNvSpPr txBox="1">
            <a:spLocks/>
          </p:cNvSpPr>
          <p:nvPr/>
        </p:nvSpPr>
        <p:spPr>
          <a:xfrm>
            <a:off x="2028750" y="1219638"/>
            <a:ext cx="8134500" cy="6720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s-MX" sz="2500" b="1" dirty="0">
                <a:solidFill>
                  <a:srgbClr val="7030A0"/>
                </a:solidFill>
                <a:latin typeface="Arial Narrow" panose="020B0606020202030204" pitchFamily="34" charset="0"/>
              </a:rPr>
              <a:t>El incumplimiento en la relación jurídica que genera el derecho</a:t>
            </a:r>
          </a:p>
        </p:txBody>
      </p:sp>
      <p:grpSp>
        <p:nvGrpSpPr>
          <p:cNvPr id="93" name="Grupo 92">
            <a:extLst>
              <a:ext uri="{FF2B5EF4-FFF2-40B4-BE49-F238E27FC236}">
                <a16:creationId xmlns:a16="http://schemas.microsoft.com/office/drawing/2014/main" id="{268AB0F0-910F-4E4B-90E8-97AEC04C10C7}"/>
              </a:ext>
            </a:extLst>
          </p:cNvPr>
          <p:cNvGrpSpPr/>
          <p:nvPr/>
        </p:nvGrpSpPr>
        <p:grpSpPr>
          <a:xfrm>
            <a:off x="964915" y="1219638"/>
            <a:ext cx="9711793" cy="5123649"/>
            <a:chOff x="947498" y="1219639"/>
            <a:chExt cx="7728788" cy="4241775"/>
          </a:xfrm>
        </p:grpSpPr>
        <p:sp>
          <p:nvSpPr>
            <p:cNvPr id="48" name="Google Shape;954;p44">
              <a:extLst>
                <a:ext uri="{FF2B5EF4-FFF2-40B4-BE49-F238E27FC236}">
                  <a16:creationId xmlns:a16="http://schemas.microsoft.com/office/drawing/2014/main" id="{E21ACEE1-21D6-4297-B331-5B58A6F91863}"/>
                </a:ext>
              </a:extLst>
            </p:cNvPr>
            <p:cNvSpPr txBox="1"/>
            <p:nvPr/>
          </p:nvSpPr>
          <p:spPr>
            <a:xfrm>
              <a:off x="7607086" y="1219639"/>
              <a:ext cx="1069200" cy="21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endParaRPr>
            </a:p>
          </p:txBody>
        </p:sp>
        <p:sp>
          <p:nvSpPr>
            <p:cNvPr id="49" name="Google Shape;955;p44">
              <a:extLst>
                <a:ext uri="{FF2B5EF4-FFF2-40B4-BE49-F238E27FC236}">
                  <a16:creationId xmlns:a16="http://schemas.microsoft.com/office/drawing/2014/main" id="{2C7F091C-CD36-4F0B-9D18-8CB78DD8A063}"/>
                </a:ext>
              </a:extLst>
            </p:cNvPr>
            <p:cNvSpPr/>
            <p:nvPr/>
          </p:nvSpPr>
          <p:spPr>
            <a:xfrm>
              <a:off x="4776875" y="1412740"/>
              <a:ext cx="496" cy="954"/>
            </a:xfrm>
            <a:custGeom>
              <a:avLst/>
              <a:gdLst/>
              <a:ahLst/>
              <a:cxnLst/>
              <a:rect l="l" t="t" r="r" b="b"/>
              <a:pathLst>
                <a:path w="13" h="25" extrusionOk="0">
                  <a:moveTo>
                    <a:pt x="0" y="1"/>
                  </a:moveTo>
                  <a:lnTo>
                    <a:pt x="0" y="25"/>
                  </a:lnTo>
                  <a:cubicBezTo>
                    <a:pt x="0" y="25"/>
                    <a:pt x="12" y="25"/>
                    <a:pt x="0" y="1"/>
                  </a:cubicBezTo>
                  <a:close/>
                </a:path>
              </a:pathLst>
            </a:custGeom>
            <a:solidFill>
              <a:srgbClr val="FFDA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957;p44">
              <a:extLst>
                <a:ext uri="{FF2B5EF4-FFF2-40B4-BE49-F238E27FC236}">
                  <a16:creationId xmlns:a16="http://schemas.microsoft.com/office/drawing/2014/main" id="{4B708912-3147-490F-B9E0-4C7BEE442B45}"/>
                </a:ext>
              </a:extLst>
            </p:cNvPr>
            <p:cNvSpPr/>
            <p:nvPr/>
          </p:nvSpPr>
          <p:spPr>
            <a:xfrm>
              <a:off x="4088295" y="3130359"/>
              <a:ext cx="4012062" cy="765124"/>
            </a:xfrm>
            <a:custGeom>
              <a:avLst/>
              <a:gdLst/>
              <a:ahLst/>
              <a:cxnLst/>
              <a:rect l="l" t="t" r="r" b="b"/>
              <a:pathLst>
                <a:path w="96822" h="26468" extrusionOk="0">
                  <a:moveTo>
                    <a:pt x="0" y="0"/>
                  </a:moveTo>
                  <a:lnTo>
                    <a:pt x="0" y="26468"/>
                  </a:lnTo>
                  <a:lnTo>
                    <a:pt x="92071" y="26468"/>
                  </a:lnTo>
                  <a:cubicBezTo>
                    <a:pt x="94691" y="26468"/>
                    <a:pt x="96822" y="24337"/>
                    <a:pt x="96822" y="21717"/>
                  </a:cubicBezTo>
                  <a:lnTo>
                    <a:pt x="96822" y="4751"/>
                  </a:lnTo>
                  <a:cubicBezTo>
                    <a:pt x="96822" y="2132"/>
                    <a:pt x="94691" y="0"/>
                    <a:pt x="9207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457200" tIns="91425" rIns="91425" bIns="91425" anchor="ctr" anchorCtr="0">
              <a:noAutofit/>
            </a:bodyPr>
            <a:lstStyle/>
            <a:p>
              <a:pPr marL="182563" indent="-182563">
                <a:buClr>
                  <a:srgbClr val="000000"/>
                </a:buClr>
                <a:buSzPts val="1100"/>
                <a:buFont typeface="Arial" panose="020B0604020202020204" pitchFamily="34" charset="0"/>
                <a:buChar char="•"/>
              </a:pPr>
              <a:r>
                <a:rPr lang="en" sz="1300" b="1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Acciones que no alcanzan a cubrir el contenido de las obligaciones</a:t>
              </a:r>
            </a:p>
            <a:p>
              <a:pPr marL="182563" indent="-182563">
                <a:buClr>
                  <a:srgbClr val="000000"/>
                </a:buClr>
                <a:buSzPts val="1100"/>
                <a:buFont typeface="Arial" panose="020B0604020202020204" pitchFamily="34" charset="0"/>
                <a:buChar char="•"/>
              </a:pPr>
              <a:r>
                <a:rPr lang="en" sz="1300" b="1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Acciones contrarias a la expectativa que genera la relación jurídica</a:t>
              </a:r>
            </a:p>
            <a:p>
              <a:pPr marL="182563" indent="-182563">
                <a:buClr>
                  <a:srgbClr val="000000"/>
                </a:buClr>
                <a:buSzPts val="1100"/>
                <a:buFont typeface="Arial" panose="020B0604020202020204" pitchFamily="34" charset="0"/>
                <a:buChar char="•"/>
              </a:pPr>
              <a:r>
                <a:rPr lang="en" sz="1300" b="1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Omisiones de actuación</a:t>
              </a:r>
              <a:endParaRPr sz="1300" b="1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endParaRPr>
            </a:p>
          </p:txBody>
        </p:sp>
        <p:sp>
          <p:nvSpPr>
            <p:cNvPr id="52" name="Google Shape;958;p44">
              <a:extLst>
                <a:ext uri="{FF2B5EF4-FFF2-40B4-BE49-F238E27FC236}">
                  <a16:creationId xmlns:a16="http://schemas.microsoft.com/office/drawing/2014/main" id="{96381683-7A67-46E8-9C4B-C2EE3704858A}"/>
                </a:ext>
              </a:extLst>
            </p:cNvPr>
            <p:cNvSpPr/>
            <p:nvPr/>
          </p:nvSpPr>
          <p:spPr>
            <a:xfrm>
              <a:off x="1496648" y="3130345"/>
              <a:ext cx="2841345" cy="765124"/>
            </a:xfrm>
            <a:custGeom>
              <a:avLst/>
              <a:gdLst/>
              <a:ahLst/>
              <a:cxnLst/>
              <a:rect l="l" t="t" r="r" b="b"/>
              <a:pathLst>
                <a:path w="102014" h="26468" extrusionOk="0">
                  <a:moveTo>
                    <a:pt x="3311" y="0"/>
                  </a:moveTo>
                  <a:cubicBezTo>
                    <a:pt x="1477" y="0"/>
                    <a:pt x="1" y="1489"/>
                    <a:pt x="1" y="3310"/>
                  </a:cubicBezTo>
                  <a:lnTo>
                    <a:pt x="1" y="23146"/>
                  </a:lnTo>
                  <a:cubicBezTo>
                    <a:pt x="1" y="24980"/>
                    <a:pt x="1477" y="26468"/>
                    <a:pt x="3311" y="26468"/>
                  </a:cubicBezTo>
                  <a:lnTo>
                    <a:pt x="91000" y="26468"/>
                  </a:lnTo>
                  <a:cubicBezTo>
                    <a:pt x="92036" y="26468"/>
                    <a:pt x="93012" y="25980"/>
                    <a:pt x="93643" y="25146"/>
                  </a:cubicBezTo>
                  <a:lnTo>
                    <a:pt x="101132" y="15228"/>
                  </a:lnTo>
                  <a:cubicBezTo>
                    <a:pt x="102013" y="14050"/>
                    <a:pt x="102013" y="12419"/>
                    <a:pt x="101132" y="11240"/>
                  </a:cubicBezTo>
                  <a:lnTo>
                    <a:pt x="93643" y="1322"/>
                  </a:lnTo>
                  <a:cubicBezTo>
                    <a:pt x="93012" y="489"/>
                    <a:pt x="92036" y="0"/>
                    <a:pt x="9100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959;p44">
              <a:extLst>
                <a:ext uri="{FF2B5EF4-FFF2-40B4-BE49-F238E27FC236}">
                  <a16:creationId xmlns:a16="http://schemas.microsoft.com/office/drawing/2014/main" id="{E7233B80-284D-4C82-A8B5-94045787B2D0}"/>
                </a:ext>
              </a:extLst>
            </p:cNvPr>
            <p:cNvSpPr/>
            <p:nvPr/>
          </p:nvSpPr>
          <p:spPr>
            <a:xfrm>
              <a:off x="3567468" y="3234623"/>
              <a:ext cx="556620" cy="556620"/>
            </a:xfrm>
            <a:custGeom>
              <a:avLst/>
              <a:gdLst/>
              <a:ahLst/>
              <a:cxnLst/>
              <a:rect l="l" t="t" r="r" b="b"/>
              <a:pathLst>
                <a:path w="13967" h="13967" extrusionOk="0">
                  <a:moveTo>
                    <a:pt x="6990" y="0"/>
                  </a:moveTo>
                  <a:cubicBezTo>
                    <a:pt x="3132" y="0"/>
                    <a:pt x="1" y="3120"/>
                    <a:pt x="1" y="6977"/>
                  </a:cubicBezTo>
                  <a:cubicBezTo>
                    <a:pt x="1" y="10835"/>
                    <a:pt x="3132" y="13966"/>
                    <a:pt x="6990" y="13966"/>
                  </a:cubicBezTo>
                  <a:cubicBezTo>
                    <a:pt x="10847" y="13966"/>
                    <a:pt x="13967" y="10835"/>
                    <a:pt x="13967" y="6977"/>
                  </a:cubicBezTo>
                  <a:cubicBezTo>
                    <a:pt x="13967" y="3120"/>
                    <a:pt x="10847" y="0"/>
                    <a:pt x="6990" y="0"/>
                  </a:cubicBezTo>
                  <a:close/>
                </a:path>
              </a:pathLst>
            </a:custGeom>
            <a:solidFill>
              <a:srgbClr val="F6FAFA"/>
            </a:solidFill>
            <a:ln>
              <a:noFill/>
            </a:ln>
          </p:spPr>
          <p:txBody>
            <a:bodyPr spcFirstLastPara="1" wrap="square" lIns="0" tIns="91425" rIns="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00">
                <a:solidFill>
                  <a:srgbClr val="EC3A3B"/>
                </a:solidFill>
              </a:endParaRPr>
            </a:p>
          </p:txBody>
        </p:sp>
        <p:sp>
          <p:nvSpPr>
            <p:cNvPr id="55" name="Google Shape;961;p44">
              <a:extLst>
                <a:ext uri="{FF2B5EF4-FFF2-40B4-BE49-F238E27FC236}">
                  <a16:creationId xmlns:a16="http://schemas.microsoft.com/office/drawing/2014/main" id="{5729D0E1-82C1-40D4-BAC2-3E351F2A31A0}"/>
                </a:ext>
              </a:extLst>
            </p:cNvPr>
            <p:cNvSpPr txBox="1"/>
            <p:nvPr/>
          </p:nvSpPr>
          <p:spPr>
            <a:xfrm>
              <a:off x="1557539" y="3252170"/>
              <a:ext cx="1974750" cy="511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s-MX" sz="1700" b="1" dirty="0">
                  <a:solidFill>
                    <a:srgbClr val="FFFFFF"/>
                  </a:solidFill>
                  <a:latin typeface="Arial Narrow" panose="020B0606020202030204" pitchFamily="34" charset="0"/>
                  <a:sym typeface="Fira Sans Extra Condensed Medium"/>
                </a:rPr>
                <a:t>OCURREN DURANTE EL PROCESO DE GARANTÍA PRIMARIA</a:t>
              </a:r>
            </a:p>
          </p:txBody>
        </p:sp>
        <p:sp>
          <p:nvSpPr>
            <p:cNvPr id="56" name="Google Shape;962;p44">
              <a:extLst>
                <a:ext uri="{FF2B5EF4-FFF2-40B4-BE49-F238E27FC236}">
                  <a16:creationId xmlns:a16="http://schemas.microsoft.com/office/drawing/2014/main" id="{3C27FA7A-B50B-4690-ADC2-F555C21627AF}"/>
                </a:ext>
              </a:extLst>
            </p:cNvPr>
            <p:cNvSpPr/>
            <p:nvPr/>
          </p:nvSpPr>
          <p:spPr>
            <a:xfrm>
              <a:off x="4093041" y="4247452"/>
              <a:ext cx="4012062" cy="765124"/>
            </a:xfrm>
            <a:custGeom>
              <a:avLst/>
              <a:gdLst/>
              <a:ahLst/>
              <a:cxnLst/>
              <a:rect l="l" t="t" r="r" b="b"/>
              <a:pathLst>
                <a:path w="96822" h="26468" extrusionOk="0">
                  <a:moveTo>
                    <a:pt x="0" y="0"/>
                  </a:moveTo>
                  <a:lnTo>
                    <a:pt x="0" y="26468"/>
                  </a:lnTo>
                  <a:lnTo>
                    <a:pt x="92071" y="26468"/>
                  </a:lnTo>
                  <a:cubicBezTo>
                    <a:pt x="94691" y="26468"/>
                    <a:pt x="96822" y="24337"/>
                    <a:pt x="96822" y="21717"/>
                  </a:cubicBezTo>
                  <a:lnTo>
                    <a:pt x="96822" y="4751"/>
                  </a:lnTo>
                  <a:cubicBezTo>
                    <a:pt x="96822" y="2131"/>
                    <a:pt x="94691" y="0"/>
                    <a:pt x="9207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457200" tIns="91425" rIns="91425" bIns="91425" anchor="ctr" anchorCtr="0">
              <a:noAutofit/>
            </a:bodyPr>
            <a:lstStyle/>
            <a:p>
              <a:pPr marL="182563" indent="-182563">
                <a:buClr>
                  <a:srgbClr val="000000"/>
                </a:buClr>
                <a:buSzPts val="1100"/>
                <a:buFont typeface="Arial" panose="020B0604020202020204" pitchFamily="34" charset="0"/>
                <a:buChar char="•"/>
              </a:pPr>
              <a:endParaRPr lang="es-MX" sz="1050" b="1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endParaRPr>
            </a:p>
            <a:p>
              <a:pPr marL="182563" indent="-182563">
                <a:buClr>
                  <a:srgbClr val="000000"/>
                </a:buClr>
                <a:buSzPts val="1100"/>
                <a:buFont typeface="Arial" panose="020B0604020202020204" pitchFamily="34" charset="0"/>
                <a:buChar char="•"/>
              </a:pPr>
              <a:r>
                <a:rPr lang="es-MX" sz="1600" b="1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Deberes</a:t>
              </a:r>
              <a:r>
                <a:rPr lang="en" sz="1600" b="1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 de mitigación, anulación</a:t>
              </a:r>
            </a:p>
            <a:p>
              <a:pPr marL="182563" indent="-182563">
                <a:buClr>
                  <a:srgbClr val="000000"/>
                </a:buClr>
                <a:buSzPts val="1100"/>
                <a:buFont typeface="Arial" panose="020B0604020202020204" pitchFamily="34" charset="0"/>
                <a:buChar char="•"/>
              </a:pPr>
              <a:r>
                <a:rPr lang="en" sz="1600" b="1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Deberes de responsabilidad</a:t>
              </a:r>
            </a:p>
            <a:p>
              <a:pPr marL="182563" indent="-182563">
                <a:buClr>
                  <a:srgbClr val="000000"/>
                </a:buClr>
                <a:buSzPts val="1100"/>
                <a:buFont typeface="Arial" panose="020B0604020202020204" pitchFamily="34" charset="0"/>
                <a:buChar char="•"/>
              </a:pPr>
              <a:endParaRPr sz="1600" b="1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endParaRPr>
            </a:p>
          </p:txBody>
        </p:sp>
        <p:sp>
          <p:nvSpPr>
            <p:cNvPr id="57" name="Google Shape;963;p44">
              <a:extLst>
                <a:ext uri="{FF2B5EF4-FFF2-40B4-BE49-F238E27FC236}">
                  <a16:creationId xmlns:a16="http://schemas.microsoft.com/office/drawing/2014/main" id="{19CF391D-719F-46D6-A83F-D29531291BBC}"/>
                </a:ext>
              </a:extLst>
            </p:cNvPr>
            <p:cNvSpPr/>
            <p:nvPr/>
          </p:nvSpPr>
          <p:spPr>
            <a:xfrm>
              <a:off x="1501395" y="4247428"/>
              <a:ext cx="2841345" cy="765124"/>
            </a:xfrm>
            <a:custGeom>
              <a:avLst/>
              <a:gdLst/>
              <a:ahLst/>
              <a:cxnLst/>
              <a:rect l="l" t="t" r="r" b="b"/>
              <a:pathLst>
                <a:path w="102014" h="26468" extrusionOk="0">
                  <a:moveTo>
                    <a:pt x="3311" y="0"/>
                  </a:moveTo>
                  <a:cubicBezTo>
                    <a:pt x="1477" y="0"/>
                    <a:pt x="1" y="1489"/>
                    <a:pt x="1" y="3310"/>
                  </a:cubicBezTo>
                  <a:lnTo>
                    <a:pt x="1" y="23146"/>
                  </a:lnTo>
                  <a:cubicBezTo>
                    <a:pt x="1" y="24980"/>
                    <a:pt x="1477" y="26468"/>
                    <a:pt x="3311" y="26468"/>
                  </a:cubicBezTo>
                  <a:lnTo>
                    <a:pt x="91000" y="26468"/>
                  </a:lnTo>
                  <a:cubicBezTo>
                    <a:pt x="92036" y="26468"/>
                    <a:pt x="93012" y="25980"/>
                    <a:pt x="93643" y="25146"/>
                  </a:cubicBezTo>
                  <a:lnTo>
                    <a:pt x="101132" y="15228"/>
                  </a:lnTo>
                  <a:cubicBezTo>
                    <a:pt x="102013" y="14050"/>
                    <a:pt x="102013" y="12418"/>
                    <a:pt x="101132" y="11240"/>
                  </a:cubicBezTo>
                  <a:lnTo>
                    <a:pt x="93643" y="1322"/>
                  </a:lnTo>
                  <a:cubicBezTo>
                    <a:pt x="93012" y="488"/>
                    <a:pt x="92036" y="0"/>
                    <a:pt x="9100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8" name="Google Shape;964;p44">
              <a:extLst>
                <a:ext uri="{FF2B5EF4-FFF2-40B4-BE49-F238E27FC236}">
                  <a16:creationId xmlns:a16="http://schemas.microsoft.com/office/drawing/2014/main" id="{99108F69-B492-4375-9111-6D78EB1925C0}"/>
                </a:ext>
              </a:extLst>
            </p:cNvPr>
            <p:cNvSpPr/>
            <p:nvPr/>
          </p:nvSpPr>
          <p:spPr>
            <a:xfrm>
              <a:off x="3572214" y="4351706"/>
              <a:ext cx="556620" cy="556620"/>
            </a:xfrm>
            <a:custGeom>
              <a:avLst/>
              <a:gdLst/>
              <a:ahLst/>
              <a:cxnLst/>
              <a:rect l="l" t="t" r="r" b="b"/>
              <a:pathLst>
                <a:path w="13967" h="13967" extrusionOk="0">
                  <a:moveTo>
                    <a:pt x="6990" y="0"/>
                  </a:moveTo>
                  <a:cubicBezTo>
                    <a:pt x="3132" y="0"/>
                    <a:pt x="1" y="3120"/>
                    <a:pt x="1" y="6977"/>
                  </a:cubicBezTo>
                  <a:cubicBezTo>
                    <a:pt x="1" y="10835"/>
                    <a:pt x="3132" y="13966"/>
                    <a:pt x="6990" y="13966"/>
                  </a:cubicBezTo>
                  <a:cubicBezTo>
                    <a:pt x="10847" y="13966"/>
                    <a:pt x="13967" y="10835"/>
                    <a:pt x="13967" y="6977"/>
                  </a:cubicBezTo>
                  <a:cubicBezTo>
                    <a:pt x="13967" y="3120"/>
                    <a:pt x="10847" y="0"/>
                    <a:pt x="6990" y="0"/>
                  </a:cubicBezTo>
                  <a:close/>
                </a:path>
              </a:pathLst>
            </a:custGeom>
            <a:solidFill>
              <a:srgbClr val="F6FAFA"/>
            </a:solidFill>
            <a:ln>
              <a:noFill/>
            </a:ln>
          </p:spPr>
          <p:txBody>
            <a:bodyPr spcFirstLastPara="1" wrap="square" lIns="0" tIns="91425" rIns="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00">
                <a:solidFill>
                  <a:srgbClr val="5EB2FC"/>
                </a:solidFill>
              </a:endParaRPr>
            </a:p>
          </p:txBody>
        </p:sp>
        <p:sp>
          <p:nvSpPr>
            <p:cNvPr id="60" name="Google Shape;966;p44">
              <a:extLst>
                <a:ext uri="{FF2B5EF4-FFF2-40B4-BE49-F238E27FC236}">
                  <a16:creationId xmlns:a16="http://schemas.microsoft.com/office/drawing/2014/main" id="{5B3C1C94-9AA2-457A-A9D4-31B65208A4DC}"/>
                </a:ext>
              </a:extLst>
            </p:cNvPr>
            <p:cNvSpPr txBox="1"/>
            <p:nvPr/>
          </p:nvSpPr>
          <p:spPr>
            <a:xfrm>
              <a:off x="1638252" y="4473317"/>
              <a:ext cx="1811492" cy="261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dirty="0">
                  <a:solidFill>
                    <a:srgbClr val="002060"/>
                  </a:solidFill>
                  <a:latin typeface="Arial Narrow" panose="020B0606020202030204" pitchFamily="34" charset="0"/>
                  <a:ea typeface="Fira Sans Extra Condensed Medium"/>
                  <a:cs typeface="Fira Sans Extra Condensed Medium"/>
                  <a:sym typeface="Fira Sans Extra Condensed Medium"/>
                </a:rPr>
                <a:t>FRENTE A ESTAS AFECTACIONES</a:t>
              </a:r>
              <a:endParaRPr sz="1700" b="1" dirty="0">
                <a:solidFill>
                  <a:srgbClr val="002060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2" name="Google Shape;978;p44">
              <a:extLst>
                <a:ext uri="{FF2B5EF4-FFF2-40B4-BE49-F238E27FC236}">
                  <a16:creationId xmlns:a16="http://schemas.microsoft.com/office/drawing/2014/main" id="{6E41CAFF-9067-4057-B206-78CC57EBAD13}"/>
                </a:ext>
              </a:extLst>
            </p:cNvPr>
            <p:cNvSpPr txBox="1"/>
            <p:nvPr/>
          </p:nvSpPr>
          <p:spPr>
            <a:xfrm>
              <a:off x="1578827" y="3940656"/>
              <a:ext cx="11157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PROCESSES</a:t>
              </a:r>
              <a:endParaRPr sz="17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3" name="Google Shape;979;p44">
              <a:extLst>
                <a:ext uri="{FF2B5EF4-FFF2-40B4-BE49-F238E27FC236}">
                  <a16:creationId xmlns:a16="http://schemas.microsoft.com/office/drawing/2014/main" id="{486EA247-6517-4566-B19B-FB7DF4AEA534}"/>
                </a:ext>
              </a:extLst>
            </p:cNvPr>
            <p:cNvSpPr/>
            <p:nvPr/>
          </p:nvSpPr>
          <p:spPr>
            <a:xfrm>
              <a:off x="4088295" y="2002063"/>
              <a:ext cx="4012062" cy="765124"/>
            </a:xfrm>
            <a:custGeom>
              <a:avLst/>
              <a:gdLst/>
              <a:ahLst/>
              <a:cxnLst/>
              <a:rect l="l" t="t" r="r" b="b"/>
              <a:pathLst>
                <a:path w="96822" h="26468" extrusionOk="0">
                  <a:moveTo>
                    <a:pt x="0" y="0"/>
                  </a:moveTo>
                  <a:lnTo>
                    <a:pt x="0" y="26468"/>
                  </a:lnTo>
                  <a:lnTo>
                    <a:pt x="92071" y="26468"/>
                  </a:lnTo>
                  <a:cubicBezTo>
                    <a:pt x="94691" y="26468"/>
                    <a:pt x="96822" y="24337"/>
                    <a:pt x="96822" y="21717"/>
                  </a:cubicBezTo>
                  <a:lnTo>
                    <a:pt x="96822" y="4751"/>
                  </a:lnTo>
                  <a:cubicBezTo>
                    <a:pt x="96822" y="2120"/>
                    <a:pt x="94691" y="0"/>
                    <a:pt x="9207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457200" tIns="91425" rIns="91425" bIns="91425" anchor="ctr" anchorCtr="0">
              <a:noAutofit/>
            </a:bodyPr>
            <a:lstStyle/>
            <a:p>
              <a:pPr marL="182563" lvl="0" indent="-182563" algn="l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 pitchFamily="34" charset="0"/>
                <a:buChar char="•"/>
              </a:pPr>
              <a:r>
                <a:rPr lang="es-MX" sz="1600" b="1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rPr>
                <a:t>Acto</a:t>
              </a:r>
              <a:r>
                <a:rPr lang="en" sz="1600" b="1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rPr>
                <a:t> formales inválidos</a:t>
              </a:r>
            </a:p>
            <a:p>
              <a:pPr marL="182563" lvl="0" indent="-182563" algn="l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 pitchFamily="34" charset="0"/>
                <a:buChar char="•"/>
              </a:pPr>
              <a:r>
                <a:rPr lang="en" sz="1600" b="1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rPr>
                <a:t>Actos informales e ilícitos</a:t>
              </a:r>
              <a:endParaRPr sz="1600" b="1" dirty="0">
                <a:latin typeface="Arial Narrow" panose="020B060602020203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4" name="Google Shape;980;p44">
              <a:extLst>
                <a:ext uri="{FF2B5EF4-FFF2-40B4-BE49-F238E27FC236}">
                  <a16:creationId xmlns:a16="http://schemas.microsoft.com/office/drawing/2014/main" id="{5B18AEBB-D542-4E55-9455-A9A7827672D3}"/>
                </a:ext>
              </a:extLst>
            </p:cNvPr>
            <p:cNvSpPr/>
            <p:nvPr/>
          </p:nvSpPr>
          <p:spPr>
            <a:xfrm>
              <a:off x="1496648" y="2002039"/>
              <a:ext cx="2841345" cy="765153"/>
            </a:xfrm>
            <a:custGeom>
              <a:avLst/>
              <a:gdLst/>
              <a:ahLst/>
              <a:cxnLst/>
              <a:rect l="l" t="t" r="r" b="b"/>
              <a:pathLst>
                <a:path w="102014" h="26469" extrusionOk="0">
                  <a:moveTo>
                    <a:pt x="3311" y="1"/>
                  </a:moveTo>
                  <a:cubicBezTo>
                    <a:pt x="1477" y="1"/>
                    <a:pt x="1" y="1489"/>
                    <a:pt x="1" y="3311"/>
                  </a:cubicBezTo>
                  <a:lnTo>
                    <a:pt x="1" y="23159"/>
                  </a:lnTo>
                  <a:cubicBezTo>
                    <a:pt x="1" y="24980"/>
                    <a:pt x="1477" y="26469"/>
                    <a:pt x="3311" y="26469"/>
                  </a:cubicBezTo>
                  <a:lnTo>
                    <a:pt x="91000" y="26469"/>
                  </a:lnTo>
                  <a:cubicBezTo>
                    <a:pt x="92036" y="26469"/>
                    <a:pt x="93012" y="25980"/>
                    <a:pt x="93643" y="25147"/>
                  </a:cubicBezTo>
                  <a:lnTo>
                    <a:pt x="101132" y="15229"/>
                  </a:lnTo>
                  <a:cubicBezTo>
                    <a:pt x="102013" y="14050"/>
                    <a:pt x="102013" y="12419"/>
                    <a:pt x="101132" y="11240"/>
                  </a:cubicBezTo>
                  <a:lnTo>
                    <a:pt x="93643" y="1323"/>
                  </a:lnTo>
                  <a:cubicBezTo>
                    <a:pt x="93012" y="489"/>
                    <a:pt x="92036" y="1"/>
                    <a:pt x="91000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5" name="Google Shape;981;p44">
              <a:extLst>
                <a:ext uri="{FF2B5EF4-FFF2-40B4-BE49-F238E27FC236}">
                  <a16:creationId xmlns:a16="http://schemas.microsoft.com/office/drawing/2014/main" id="{58F48855-799D-4D0D-BB0F-08DA5E415C1F}"/>
                </a:ext>
              </a:extLst>
            </p:cNvPr>
            <p:cNvSpPr/>
            <p:nvPr/>
          </p:nvSpPr>
          <p:spPr>
            <a:xfrm>
              <a:off x="3567468" y="2106331"/>
              <a:ext cx="556620" cy="556620"/>
            </a:xfrm>
            <a:custGeom>
              <a:avLst/>
              <a:gdLst/>
              <a:ahLst/>
              <a:cxnLst/>
              <a:rect l="l" t="t" r="r" b="b"/>
              <a:pathLst>
                <a:path w="13967" h="13967" extrusionOk="0">
                  <a:moveTo>
                    <a:pt x="6990" y="0"/>
                  </a:moveTo>
                  <a:cubicBezTo>
                    <a:pt x="3132" y="0"/>
                    <a:pt x="1" y="3120"/>
                    <a:pt x="1" y="6977"/>
                  </a:cubicBezTo>
                  <a:cubicBezTo>
                    <a:pt x="1" y="10835"/>
                    <a:pt x="3132" y="13966"/>
                    <a:pt x="6990" y="13966"/>
                  </a:cubicBezTo>
                  <a:cubicBezTo>
                    <a:pt x="10847" y="13966"/>
                    <a:pt x="13967" y="10835"/>
                    <a:pt x="13967" y="6977"/>
                  </a:cubicBezTo>
                  <a:cubicBezTo>
                    <a:pt x="13967" y="3120"/>
                    <a:pt x="10847" y="0"/>
                    <a:pt x="6990" y="0"/>
                  </a:cubicBezTo>
                  <a:close/>
                </a:path>
              </a:pathLst>
            </a:custGeom>
            <a:solidFill>
              <a:srgbClr val="F6FAFA"/>
            </a:solidFill>
            <a:ln>
              <a:noFill/>
            </a:ln>
          </p:spPr>
          <p:txBody>
            <a:bodyPr spcFirstLastPara="1" wrap="square" lIns="0" tIns="91425" rIns="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 sz="2500" dirty="0"/>
            </a:p>
          </p:txBody>
        </p:sp>
        <p:sp>
          <p:nvSpPr>
            <p:cNvPr id="78" name="Google Shape;984;p44">
              <a:extLst>
                <a:ext uri="{FF2B5EF4-FFF2-40B4-BE49-F238E27FC236}">
                  <a16:creationId xmlns:a16="http://schemas.microsoft.com/office/drawing/2014/main" id="{28A19D0D-D9A4-4877-A9AC-926F99DE2D8E}"/>
                </a:ext>
              </a:extLst>
            </p:cNvPr>
            <p:cNvSpPr txBox="1"/>
            <p:nvPr/>
          </p:nvSpPr>
          <p:spPr>
            <a:xfrm>
              <a:off x="1578776" y="2135287"/>
              <a:ext cx="1936230" cy="4293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dirty="0">
                  <a:solidFill>
                    <a:srgbClr val="FFFFFF"/>
                  </a:solidFill>
                  <a:latin typeface="Arial Narrow" panose="020B0606020202030204" pitchFamily="34" charset="0"/>
                  <a:ea typeface="Fira Sans Extra Condensed Medium"/>
                  <a:cs typeface="Fira Sans Extra Condensed Medium"/>
                  <a:sym typeface="Fira Sans Extra Condensed Medium"/>
                </a:rPr>
                <a:t>POSIBLE  AFECTACIÓN AL REDECHO POR:</a:t>
              </a:r>
              <a:endParaRPr sz="1700" b="1" dirty="0">
                <a:solidFill>
                  <a:srgbClr val="FFFFFF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grpSp>
          <p:nvGrpSpPr>
            <p:cNvPr id="84" name="Google Shape;990;p44">
              <a:extLst>
                <a:ext uri="{FF2B5EF4-FFF2-40B4-BE49-F238E27FC236}">
                  <a16:creationId xmlns:a16="http://schemas.microsoft.com/office/drawing/2014/main" id="{EA009E56-25C5-40E4-BBCE-41BDF13974F5}"/>
                </a:ext>
              </a:extLst>
            </p:cNvPr>
            <p:cNvGrpSpPr/>
            <p:nvPr/>
          </p:nvGrpSpPr>
          <p:grpSpPr>
            <a:xfrm>
              <a:off x="3670114" y="3295108"/>
              <a:ext cx="351315" cy="385025"/>
              <a:chOff x="685475" y="2473035"/>
              <a:chExt cx="297750" cy="326320"/>
            </a:xfrm>
          </p:grpSpPr>
          <p:sp>
            <p:nvSpPr>
              <p:cNvPr id="85" name="Google Shape;991;p44">
                <a:extLst>
                  <a:ext uri="{FF2B5EF4-FFF2-40B4-BE49-F238E27FC236}">
                    <a16:creationId xmlns:a16="http://schemas.microsoft.com/office/drawing/2014/main" id="{65814F37-B3DF-4C35-8DF2-BE93CAA2136F}"/>
                  </a:ext>
                </a:extLst>
              </p:cNvPr>
              <p:cNvSpPr/>
              <p:nvPr/>
            </p:nvSpPr>
            <p:spPr>
              <a:xfrm>
                <a:off x="685475" y="2556733"/>
                <a:ext cx="142600" cy="241975"/>
              </a:xfrm>
              <a:custGeom>
                <a:avLst/>
                <a:gdLst/>
                <a:ahLst/>
                <a:cxnLst/>
                <a:rect l="l" t="t" r="r" b="b"/>
                <a:pathLst>
                  <a:path w="5704" h="9679" extrusionOk="0">
                    <a:moveTo>
                      <a:pt x="2080" y="662"/>
                    </a:moveTo>
                    <a:cubicBezTo>
                      <a:pt x="2458" y="662"/>
                      <a:pt x="2773" y="977"/>
                      <a:pt x="2773" y="1387"/>
                    </a:cubicBezTo>
                    <a:cubicBezTo>
                      <a:pt x="2773" y="1765"/>
                      <a:pt x="2458" y="2080"/>
                      <a:pt x="2080" y="2080"/>
                    </a:cubicBezTo>
                    <a:cubicBezTo>
                      <a:pt x="1671" y="2080"/>
                      <a:pt x="1356" y="1765"/>
                      <a:pt x="1356" y="1387"/>
                    </a:cubicBezTo>
                    <a:cubicBezTo>
                      <a:pt x="1356" y="977"/>
                      <a:pt x="1734" y="662"/>
                      <a:pt x="2080" y="662"/>
                    </a:cubicBezTo>
                    <a:close/>
                    <a:moveTo>
                      <a:pt x="2962" y="6900"/>
                    </a:moveTo>
                    <a:lnTo>
                      <a:pt x="3120" y="7593"/>
                    </a:lnTo>
                    <a:lnTo>
                      <a:pt x="1135" y="7593"/>
                    </a:lnTo>
                    <a:lnTo>
                      <a:pt x="1293" y="6900"/>
                    </a:lnTo>
                    <a:close/>
                    <a:moveTo>
                      <a:pt x="1742" y="2767"/>
                    </a:moveTo>
                    <a:cubicBezTo>
                      <a:pt x="1866" y="2767"/>
                      <a:pt x="1991" y="2831"/>
                      <a:pt x="2049" y="2962"/>
                    </a:cubicBezTo>
                    <a:lnTo>
                      <a:pt x="2553" y="3938"/>
                    </a:lnTo>
                    <a:cubicBezTo>
                      <a:pt x="2584" y="4064"/>
                      <a:pt x="2742" y="4127"/>
                      <a:pt x="2868" y="4127"/>
                    </a:cubicBezTo>
                    <a:lnTo>
                      <a:pt x="3813" y="4127"/>
                    </a:lnTo>
                    <a:cubicBezTo>
                      <a:pt x="4002" y="4127"/>
                      <a:pt x="4159" y="4285"/>
                      <a:pt x="4159" y="4474"/>
                    </a:cubicBezTo>
                    <a:cubicBezTo>
                      <a:pt x="4159" y="4695"/>
                      <a:pt x="4002" y="4852"/>
                      <a:pt x="3813" y="4852"/>
                    </a:cubicBezTo>
                    <a:lnTo>
                      <a:pt x="2427" y="4852"/>
                    </a:lnTo>
                    <a:cubicBezTo>
                      <a:pt x="2301" y="4852"/>
                      <a:pt x="2175" y="4758"/>
                      <a:pt x="2112" y="4631"/>
                    </a:cubicBezTo>
                    <a:cubicBezTo>
                      <a:pt x="2042" y="4515"/>
                      <a:pt x="1919" y="4450"/>
                      <a:pt x="1784" y="4450"/>
                    </a:cubicBezTo>
                    <a:cubicBezTo>
                      <a:pt x="1737" y="4450"/>
                      <a:pt x="1688" y="4458"/>
                      <a:pt x="1639" y="4474"/>
                    </a:cubicBezTo>
                    <a:cubicBezTo>
                      <a:pt x="1482" y="4568"/>
                      <a:pt x="1387" y="4758"/>
                      <a:pt x="1482" y="4947"/>
                    </a:cubicBezTo>
                    <a:cubicBezTo>
                      <a:pt x="1671" y="5325"/>
                      <a:pt x="2017" y="5545"/>
                      <a:pt x="2427" y="5545"/>
                    </a:cubicBezTo>
                    <a:lnTo>
                      <a:pt x="3813" y="5545"/>
                    </a:lnTo>
                    <a:cubicBezTo>
                      <a:pt x="3970" y="5545"/>
                      <a:pt x="4128" y="5671"/>
                      <a:pt x="4159" y="5829"/>
                    </a:cubicBezTo>
                    <a:lnTo>
                      <a:pt x="4853" y="8570"/>
                    </a:lnTo>
                    <a:cubicBezTo>
                      <a:pt x="4916" y="8790"/>
                      <a:pt x="4790" y="8979"/>
                      <a:pt x="4632" y="9011"/>
                    </a:cubicBezTo>
                    <a:cubicBezTo>
                      <a:pt x="4608" y="9015"/>
                      <a:pt x="4584" y="9017"/>
                      <a:pt x="4560" y="9017"/>
                    </a:cubicBezTo>
                    <a:cubicBezTo>
                      <a:pt x="4403" y="9017"/>
                      <a:pt x="4273" y="8927"/>
                      <a:pt x="4191" y="8790"/>
                    </a:cubicBezTo>
                    <a:lnTo>
                      <a:pt x="3655" y="6522"/>
                    </a:lnTo>
                    <a:cubicBezTo>
                      <a:pt x="3592" y="6364"/>
                      <a:pt x="3498" y="6270"/>
                      <a:pt x="3277" y="6270"/>
                    </a:cubicBezTo>
                    <a:lnTo>
                      <a:pt x="1040" y="6270"/>
                    </a:lnTo>
                    <a:cubicBezTo>
                      <a:pt x="914" y="6270"/>
                      <a:pt x="851" y="6207"/>
                      <a:pt x="757" y="6144"/>
                    </a:cubicBezTo>
                    <a:cubicBezTo>
                      <a:pt x="694" y="5986"/>
                      <a:pt x="694" y="5892"/>
                      <a:pt x="694" y="5797"/>
                    </a:cubicBezTo>
                    <a:lnTo>
                      <a:pt x="1419" y="3025"/>
                    </a:lnTo>
                    <a:cubicBezTo>
                      <a:pt x="1453" y="2855"/>
                      <a:pt x="1597" y="2767"/>
                      <a:pt x="1742" y="2767"/>
                    </a:cubicBezTo>
                    <a:close/>
                    <a:moveTo>
                      <a:pt x="2143" y="0"/>
                    </a:moveTo>
                    <a:cubicBezTo>
                      <a:pt x="1419" y="0"/>
                      <a:pt x="788" y="630"/>
                      <a:pt x="788" y="1387"/>
                    </a:cubicBezTo>
                    <a:cubicBezTo>
                      <a:pt x="788" y="1733"/>
                      <a:pt x="946" y="2080"/>
                      <a:pt x="1135" y="2332"/>
                    </a:cubicBezTo>
                    <a:cubicBezTo>
                      <a:pt x="977" y="2426"/>
                      <a:pt x="851" y="2647"/>
                      <a:pt x="788" y="2867"/>
                    </a:cubicBezTo>
                    <a:lnTo>
                      <a:pt x="64" y="5640"/>
                    </a:lnTo>
                    <a:cubicBezTo>
                      <a:pt x="1" y="5955"/>
                      <a:pt x="64" y="6270"/>
                      <a:pt x="253" y="6522"/>
                    </a:cubicBezTo>
                    <a:cubicBezTo>
                      <a:pt x="347" y="6648"/>
                      <a:pt x="473" y="6774"/>
                      <a:pt x="631" y="6805"/>
                    </a:cubicBezTo>
                    <a:lnTo>
                      <a:pt x="32" y="9263"/>
                    </a:lnTo>
                    <a:cubicBezTo>
                      <a:pt x="1" y="9452"/>
                      <a:pt x="95" y="9609"/>
                      <a:pt x="253" y="9672"/>
                    </a:cubicBezTo>
                    <a:cubicBezTo>
                      <a:pt x="281" y="9676"/>
                      <a:pt x="309" y="9678"/>
                      <a:pt x="335" y="9678"/>
                    </a:cubicBezTo>
                    <a:cubicBezTo>
                      <a:pt x="513" y="9678"/>
                      <a:pt x="639" y="9589"/>
                      <a:pt x="694" y="9452"/>
                    </a:cubicBezTo>
                    <a:lnTo>
                      <a:pt x="977" y="8318"/>
                    </a:lnTo>
                    <a:lnTo>
                      <a:pt x="3372" y="8318"/>
                    </a:lnTo>
                    <a:lnTo>
                      <a:pt x="3529" y="8885"/>
                    </a:lnTo>
                    <a:cubicBezTo>
                      <a:pt x="3661" y="9359"/>
                      <a:pt x="4079" y="9679"/>
                      <a:pt x="4526" y="9679"/>
                    </a:cubicBezTo>
                    <a:cubicBezTo>
                      <a:pt x="4613" y="9679"/>
                      <a:pt x="4702" y="9667"/>
                      <a:pt x="4790" y="9641"/>
                    </a:cubicBezTo>
                    <a:cubicBezTo>
                      <a:pt x="5357" y="9483"/>
                      <a:pt x="5703" y="8916"/>
                      <a:pt x="5546" y="8381"/>
                    </a:cubicBezTo>
                    <a:lnTo>
                      <a:pt x="4821" y="5640"/>
                    </a:lnTo>
                    <a:cubicBezTo>
                      <a:pt x="4790" y="5482"/>
                      <a:pt x="4727" y="5325"/>
                      <a:pt x="4601" y="5199"/>
                    </a:cubicBezTo>
                    <a:cubicBezTo>
                      <a:pt x="4758" y="5010"/>
                      <a:pt x="4884" y="4758"/>
                      <a:pt x="4884" y="4474"/>
                    </a:cubicBezTo>
                    <a:cubicBezTo>
                      <a:pt x="4884" y="3907"/>
                      <a:pt x="4412" y="3466"/>
                      <a:pt x="3844" y="3466"/>
                    </a:cubicBezTo>
                    <a:lnTo>
                      <a:pt x="3088" y="3466"/>
                    </a:lnTo>
                    <a:lnTo>
                      <a:pt x="2710" y="2647"/>
                    </a:lnTo>
                    <a:cubicBezTo>
                      <a:pt x="3183" y="2395"/>
                      <a:pt x="3529" y="1922"/>
                      <a:pt x="3529" y="1387"/>
                    </a:cubicBezTo>
                    <a:cubicBezTo>
                      <a:pt x="3529" y="630"/>
                      <a:pt x="2899" y="0"/>
                      <a:pt x="214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992;p44">
                <a:extLst>
                  <a:ext uri="{FF2B5EF4-FFF2-40B4-BE49-F238E27FC236}">
                    <a16:creationId xmlns:a16="http://schemas.microsoft.com/office/drawing/2014/main" id="{6C959E2D-EBE0-40AC-829C-5C440B3AA3D3}"/>
                  </a:ext>
                </a:extLst>
              </p:cNvPr>
              <p:cNvSpPr/>
              <p:nvPr/>
            </p:nvSpPr>
            <p:spPr>
              <a:xfrm>
                <a:off x="839850" y="2556730"/>
                <a:ext cx="143375" cy="242625"/>
              </a:xfrm>
              <a:custGeom>
                <a:avLst/>
                <a:gdLst/>
                <a:ahLst/>
                <a:cxnLst/>
                <a:rect l="l" t="t" r="r" b="b"/>
                <a:pathLst>
                  <a:path w="5735" h="9705" extrusionOk="0">
                    <a:moveTo>
                      <a:pt x="3624" y="662"/>
                    </a:moveTo>
                    <a:cubicBezTo>
                      <a:pt x="4002" y="662"/>
                      <a:pt x="4317" y="977"/>
                      <a:pt x="4317" y="1355"/>
                    </a:cubicBezTo>
                    <a:cubicBezTo>
                      <a:pt x="4317" y="1765"/>
                      <a:pt x="4002" y="2080"/>
                      <a:pt x="3624" y="2080"/>
                    </a:cubicBezTo>
                    <a:cubicBezTo>
                      <a:pt x="3214" y="2080"/>
                      <a:pt x="2899" y="1765"/>
                      <a:pt x="2899" y="1355"/>
                    </a:cubicBezTo>
                    <a:cubicBezTo>
                      <a:pt x="2899" y="977"/>
                      <a:pt x="3214" y="662"/>
                      <a:pt x="3624" y="662"/>
                    </a:cubicBezTo>
                    <a:close/>
                    <a:moveTo>
                      <a:pt x="4317" y="6900"/>
                    </a:moveTo>
                    <a:lnTo>
                      <a:pt x="4474" y="7593"/>
                    </a:lnTo>
                    <a:lnTo>
                      <a:pt x="2490" y="7593"/>
                    </a:lnTo>
                    <a:lnTo>
                      <a:pt x="2647" y="6900"/>
                    </a:lnTo>
                    <a:close/>
                    <a:moveTo>
                      <a:pt x="3962" y="2731"/>
                    </a:moveTo>
                    <a:cubicBezTo>
                      <a:pt x="4108" y="2731"/>
                      <a:pt x="4250" y="2818"/>
                      <a:pt x="4285" y="2993"/>
                    </a:cubicBezTo>
                    <a:lnTo>
                      <a:pt x="4979" y="5734"/>
                    </a:lnTo>
                    <a:cubicBezTo>
                      <a:pt x="5010" y="6018"/>
                      <a:pt x="4853" y="6207"/>
                      <a:pt x="4632" y="6207"/>
                    </a:cubicBezTo>
                    <a:lnTo>
                      <a:pt x="2395" y="6207"/>
                    </a:lnTo>
                    <a:cubicBezTo>
                      <a:pt x="2238" y="6207"/>
                      <a:pt x="2080" y="6333"/>
                      <a:pt x="2049" y="6490"/>
                    </a:cubicBezTo>
                    <a:lnTo>
                      <a:pt x="1482" y="8727"/>
                    </a:lnTo>
                    <a:cubicBezTo>
                      <a:pt x="1456" y="8883"/>
                      <a:pt x="1323" y="8996"/>
                      <a:pt x="1154" y="8996"/>
                    </a:cubicBezTo>
                    <a:cubicBezTo>
                      <a:pt x="1118" y="8996"/>
                      <a:pt x="1080" y="8990"/>
                      <a:pt x="1040" y="8979"/>
                    </a:cubicBezTo>
                    <a:cubicBezTo>
                      <a:pt x="851" y="8916"/>
                      <a:pt x="725" y="8727"/>
                      <a:pt x="820" y="8538"/>
                    </a:cubicBezTo>
                    <a:lnTo>
                      <a:pt x="1513" y="5766"/>
                    </a:lnTo>
                    <a:cubicBezTo>
                      <a:pt x="1576" y="5608"/>
                      <a:pt x="1671" y="5514"/>
                      <a:pt x="1891" y="5514"/>
                    </a:cubicBezTo>
                    <a:lnTo>
                      <a:pt x="3246" y="5514"/>
                    </a:lnTo>
                    <a:cubicBezTo>
                      <a:pt x="3655" y="5514"/>
                      <a:pt x="4002" y="5262"/>
                      <a:pt x="4222" y="4915"/>
                    </a:cubicBezTo>
                    <a:cubicBezTo>
                      <a:pt x="4285" y="4758"/>
                      <a:pt x="4222" y="4537"/>
                      <a:pt x="4033" y="4442"/>
                    </a:cubicBezTo>
                    <a:cubicBezTo>
                      <a:pt x="3993" y="4426"/>
                      <a:pt x="3948" y="4418"/>
                      <a:pt x="3902" y="4418"/>
                    </a:cubicBezTo>
                    <a:cubicBezTo>
                      <a:pt x="3770" y="4418"/>
                      <a:pt x="3631" y="4483"/>
                      <a:pt x="3561" y="4600"/>
                    </a:cubicBezTo>
                    <a:cubicBezTo>
                      <a:pt x="3529" y="4726"/>
                      <a:pt x="3372" y="4789"/>
                      <a:pt x="3246" y="4789"/>
                    </a:cubicBezTo>
                    <a:lnTo>
                      <a:pt x="1891" y="4789"/>
                    </a:lnTo>
                    <a:cubicBezTo>
                      <a:pt x="1671" y="4789"/>
                      <a:pt x="1513" y="4631"/>
                      <a:pt x="1513" y="4442"/>
                    </a:cubicBezTo>
                    <a:cubicBezTo>
                      <a:pt x="1513" y="4253"/>
                      <a:pt x="1671" y="4096"/>
                      <a:pt x="1891" y="4096"/>
                    </a:cubicBezTo>
                    <a:lnTo>
                      <a:pt x="2836" y="4096"/>
                    </a:lnTo>
                    <a:cubicBezTo>
                      <a:pt x="2931" y="4096"/>
                      <a:pt x="3057" y="4001"/>
                      <a:pt x="3151" y="3907"/>
                    </a:cubicBezTo>
                    <a:cubicBezTo>
                      <a:pt x="3151" y="3844"/>
                      <a:pt x="3655" y="2899"/>
                      <a:pt x="3655" y="2899"/>
                    </a:cubicBezTo>
                    <a:cubicBezTo>
                      <a:pt x="3725" y="2787"/>
                      <a:pt x="3845" y="2731"/>
                      <a:pt x="3962" y="2731"/>
                    </a:cubicBezTo>
                    <a:close/>
                    <a:moveTo>
                      <a:pt x="3529" y="0"/>
                    </a:moveTo>
                    <a:cubicBezTo>
                      <a:pt x="2805" y="0"/>
                      <a:pt x="2175" y="630"/>
                      <a:pt x="2175" y="1355"/>
                    </a:cubicBezTo>
                    <a:cubicBezTo>
                      <a:pt x="2175" y="1922"/>
                      <a:pt x="2490" y="2395"/>
                      <a:pt x="2994" y="2615"/>
                    </a:cubicBezTo>
                    <a:lnTo>
                      <a:pt x="2584" y="3466"/>
                    </a:lnTo>
                    <a:lnTo>
                      <a:pt x="1860" y="3466"/>
                    </a:lnTo>
                    <a:cubicBezTo>
                      <a:pt x="1261" y="3466"/>
                      <a:pt x="820" y="3938"/>
                      <a:pt x="820" y="4474"/>
                    </a:cubicBezTo>
                    <a:cubicBezTo>
                      <a:pt x="820" y="4758"/>
                      <a:pt x="946" y="4978"/>
                      <a:pt x="1103" y="5199"/>
                    </a:cubicBezTo>
                    <a:cubicBezTo>
                      <a:pt x="977" y="5325"/>
                      <a:pt x="914" y="5451"/>
                      <a:pt x="851" y="5608"/>
                    </a:cubicBezTo>
                    <a:lnTo>
                      <a:pt x="158" y="8381"/>
                    </a:lnTo>
                    <a:cubicBezTo>
                      <a:pt x="1" y="8916"/>
                      <a:pt x="347" y="9483"/>
                      <a:pt x="914" y="9641"/>
                    </a:cubicBezTo>
                    <a:cubicBezTo>
                      <a:pt x="1002" y="9667"/>
                      <a:pt x="1091" y="9679"/>
                      <a:pt x="1178" y="9679"/>
                    </a:cubicBezTo>
                    <a:cubicBezTo>
                      <a:pt x="1624" y="9679"/>
                      <a:pt x="2038" y="9359"/>
                      <a:pt x="2143" y="8885"/>
                    </a:cubicBezTo>
                    <a:lnTo>
                      <a:pt x="2332" y="8286"/>
                    </a:lnTo>
                    <a:lnTo>
                      <a:pt x="4695" y="8286"/>
                    </a:lnTo>
                    <a:lnTo>
                      <a:pt x="4947" y="9452"/>
                    </a:lnTo>
                    <a:cubicBezTo>
                      <a:pt x="4995" y="9597"/>
                      <a:pt x="5118" y="9704"/>
                      <a:pt x="5257" y="9704"/>
                    </a:cubicBezTo>
                    <a:cubicBezTo>
                      <a:pt x="5300" y="9704"/>
                      <a:pt x="5344" y="9694"/>
                      <a:pt x="5388" y="9672"/>
                    </a:cubicBezTo>
                    <a:cubicBezTo>
                      <a:pt x="5577" y="9641"/>
                      <a:pt x="5703" y="9452"/>
                      <a:pt x="5609" y="9231"/>
                    </a:cubicBezTo>
                    <a:lnTo>
                      <a:pt x="5042" y="6805"/>
                    </a:lnTo>
                    <a:cubicBezTo>
                      <a:pt x="5514" y="6616"/>
                      <a:pt x="5735" y="6144"/>
                      <a:pt x="5640" y="5640"/>
                    </a:cubicBezTo>
                    <a:lnTo>
                      <a:pt x="4916" y="2867"/>
                    </a:lnTo>
                    <a:cubicBezTo>
                      <a:pt x="4884" y="2647"/>
                      <a:pt x="4758" y="2489"/>
                      <a:pt x="4569" y="2332"/>
                    </a:cubicBezTo>
                    <a:cubicBezTo>
                      <a:pt x="4790" y="2080"/>
                      <a:pt x="4916" y="1733"/>
                      <a:pt x="4916" y="1355"/>
                    </a:cubicBezTo>
                    <a:cubicBezTo>
                      <a:pt x="4916" y="630"/>
                      <a:pt x="4285" y="0"/>
                      <a:pt x="352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993;p44">
                <a:extLst>
                  <a:ext uri="{FF2B5EF4-FFF2-40B4-BE49-F238E27FC236}">
                    <a16:creationId xmlns:a16="http://schemas.microsoft.com/office/drawing/2014/main" id="{C810D6FF-D7AB-4863-8F4B-88B8ACBAB27D}"/>
                  </a:ext>
                </a:extLst>
              </p:cNvPr>
              <p:cNvSpPr/>
              <p:nvPr/>
            </p:nvSpPr>
            <p:spPr>
              <a:xfrm>
                <a:off x="772900" y="2473035"/>
                <a:ext cx="122125" cy="105075"/>
              </a:xfrm>
              <a:custGeom>
                <a:avLst/>
                <a:gdLst/>
                <a:ahLst/>
                <a:cxnLst/>
                <a:rect l="l" t="t" r="r" b="b"/>
                <a:pathLst>
                  <a:path w="4885" h="4203" extrusionOk="0">
                    <a:moveTo>
                      <a:pt x="3844" y="631"/>
                    </a:moveTo>
                    <a:cubicBezTo>
                      <a:pt x="4034" y="631"/>
                      <a:pt x="4223" y="789"/>
                      <a:pt x="4223" y="978"/>
                    </a:cubicBezTo>
                    <a:lnTo>
                      <a:pt x="4223" y="1734"/>
                    </a:lnTo>
                    <a:cubicBezTo>
                      <a:pt x="4223" y="1923"/>
                      <a:pt x="4034" y="2112"/>
                      <a:pt x="3844" y="2112"/>
                    </a:cubicBezTo>
                    <a:cubicBezTo>
                      <a:pt x="3655" y="2143"/>
                      <a:pt x="3498" y="2301"/>
                      <a:pt x="3498" y="2458"/>
                    </a:cubicBezTo>
                    <a:lnTo>
                      <a:pt x="3498" y="2994"/>
                    </a:lnTo>
                    <a:lnTo>
                      <a:pt x="2679" y="2206"/>
                    </a:lnTo>
                    <a:cubicBezTo>
                      <a:pt x="2584" y="2143"/>
                      <a:pt x="2521" y="2112"/>
                      <a:pt x="2427" y="2112"/>
                    </a:cubicBezTo>
                    <a:lnTo>
                      <a:pt x="1009" y="2112"/>
                    </a:lnTo>
                    <a:cubicBezTo>
                      <a:pt x="820" y="2112"/>
                      <a:pt x="662" y="1923"/>
                      <a:pt x="662" y="1734"/>
                    </a:cubicBezTo>
                    <a:lnTo>
                      <a:pt x="662" y="978"/>
                    </a:lnTo>
                    <a:cubicBezTo>
                      <a:pt x="662" y="789"/>
                      <a:pt x="820" y="631"/>
                      <a:pt x="1009" y="631"/>
                    </a:cubicBezTo>
                    <a:close/>
                    <a:moveTo>
                      <a:pt x="1009" y="1"/>
                    </a:moveTo>
                    <a:cubicBezTo>
                      <a:pt x="442" y="1"/>
                      <a:pt x="1" y="474"/>
                      <a:pt x="1" y="1041"/>
                    </a:cubicBezTo>
                    <a:lnTo>
                      <a:pt x="1" y="1765"/>
                    </a:lnTo>
                    <a:cubicBezTo>
                      <a:pt x="1" y="2364"/>
                      <a:pt x="473" y="2805"/>
                      <a:pt x="1009" y="2805"/>
                    </a:cubicBezTo>
                    <a:lnTo>
                      <a:pt x="2269" y="2805"/>
                    </a:lnTo>
                    <a:lnTo>
                      <a:pt x="3592" y="4097"/>
                    </a:lnTo>
                    <a:cubicBezTo>
                      <a:pt x="3663" y="4167"/>
                      <a:pt x="3770" y="4203"/>
                      <a:pt x="3872" y="4203"/>
                    </a:cubicBezTo>
                    <a:cubicBezTo>
                      <a:pt x="3906" y="4203"/>
                      <a:pt x="3939" y="4199"/>
                      <a:pt x="3970" y="4191"/>
                    </a:cubicBezTo>
                    <a:cubicBezTo>
                      <a:pt x="4097" y="4160"/>
                      <a:pt x="4160" y="4002"/>
                      <a:pt x="4160" y="3876"/>
                    </a:cubicBezTo>
                    <a:lnTo>
                      <a:pt x="4160" y="2773"/>
                    </a:lnTo>
                    <a:cubicBezTo>
                      <a:pt x="4569" y="2616"/>
                      <a:pt x="4884" y="2238"/>
                      <a:pt x="4884" y="1765"/>
                    </a:cubicBezTo>
                    <a:lnTo>
                      <a:pt x="4884" y="1041"/>
                    </a:lnTo>
                    <a:cubicBezTo>
                      <a:pt x="4884" y="442"/>
                      <a:pt x="4412" y="1"/>
                      <a:pt x="38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1" name="Google Shape;997;p44">
              <a:extLst>
                <a:ext uri="{FF2B5EF4-FFF2-40B4-BE49-F238E27FC236}">
                  <a16:creationId xmlns:a16="http://schemas.microsoft.com/office/drawing/2014/main" id="{6CF21CC0-EB4A-4FED-9127-422EDAAA4181}"/>
                </a:ext>
              </a:extLst>
            </p:cNvPr>
            <p:cNvSpPr/>
            <p:nvPr/>
          </p:nvSpPr>
          <p:spPr>
            <a:xfrm rot="-5400000">
              <a:off x="-577702" y="3526714"/>
              <a:ext cx="3459900" cy="40950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2200" b="1" dirty="0">
                  <a:solidFill>
                    <a:schemeClr val="lt1"/>
                  </a:solidFill>
                  <a:latin typeface="Arial Narrow" panose="020B0606020202030204" pitchFamily="34" charset="0"/>
                  <a:ea typeface="Fira Sans Condensed Medium"/>
                  <a:cs typeface="Fira Sans Condensed Medium"/>
                  <a:sym typeface="Fira Sans Condensed Medium"/>
                </a:rPr>
                <a:t>Relación jurídica</a:t>
              </a:r>
            </a:p>
          </p:txBody>
        </p:sp>
        <p:sp>
          <p:nvSpPr>
            <p:cNvPr id="92" name="Google Shape;998;p44">
              <a:extLst>
                <a:ext uri="{FF2B5EF4-FFF2-40B4-BE49-F238E27FC236}">
                  <a16:creationId xmlns:a16="http://schemas.microsoft.com/office/drawing/2014/main" id="{5E5A8A31-8C10-469E-ADCA-83AC1CEA5CDE}"/>
                </a:ext>
              </a:extLst>
            </p:cNvPr>
            <p:cNvSpPr/>
            <p:nvPr/>
          </p:nvSpPr>
          <p:spPr>
            <a:xfrm rot="5400000" flipH="1">
              <a:off x="6702373" y="3526714"/>
              <a:ext cx="3459900" cy="40950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s-MX" sz="2200" b="1" dirty="0">
                  <a:solidFill>
                    <a:schemeClr val="lt1"/>
                  </a:solidFill>
                  <a:latin typeface="Arial Narrow" panose="020B0606020202030204" pitchFamily="34" charset="0"/>
                  <a:sym typeface="Fira Sans Condensed Medium"/>
                </a:rPr>
                <a:t>Derecho</a:t>
              </a:r>
              <a:r>
                <a:rPr lang="en" sz="2200" b="1" dirty="0">
                  <a:solidFill>
                    <a:schemeClr val="lt1"/>
                  </a:solidFill>
                  <a:latin typeface="Arial Narrow" panose="020B0606020202030204" pitchFamily="34" charset="0"/>
                  <a:sym typeface="Fira Sans Condensed Medium"/>
                </a:rPr>
                <a:t> </a:t>
              </a:r>
              <a:endParaRPr sz="2200" b="1" dirty="0">
                <a:solidFill>
                  <a:schemeClr val="lt1"/>
                </a:solidFill>
                <a:latin typeface="Arial Narrow" panose="020B0606020202030204" pitchFamily="34" charset="0"/>
                <a:sym typeface="Fira Sans Condensed Medium"/>
              </a:endParaRPr>
            </a:p>
          </p:txBody>
        </p:sp>
      </p:grpSp>
      <p:sp>
        <p:nvSpPr>
          <p:cNvPr id="95" name="Google Shape;2874;p75">
            <a:extLst>
              <a:ext uri="{FF2B5EF4-FFF2-40B4-BE49-F238E27FC236}">
                <a16:creationId xmlns:a16="http://schemas.microsoft.com/office/drawing/2014/main" id="{0BF41C49-FFFB-42CD-AEBA-B4CD9B3054D6}"/>
              </a:ext>
            </a:extLst>
          </p:cNvPr>
          <p:cNvSpPr/>
          <p:nvPr/>
        </p:nvSpPr>
        <p:spPr>
          <a:xfrm>
            <a:off x="4405320" y="5102781"/>
            <a:ext cx="461049" cy="472453"/>
          </a:xfrm>
          <a:custGeom>
            <a:avLst/>
            <a:gdLst/>
            <a:ahLst/>
            <a:cxnLst/>
            <a:rect l="l" t="t" r="r" b="b"/>
            <a:pathLst>
              <a:path w="19136" h="23774" extrusionOk="0">
                <a:moveTo>
                  <a:pt x="9568" y="2817"/>
                </a:moveTo>
                <a:cubicBezTo>
                  <a:pt x="9665" y="2817"/>
                  <a:pt x="10105" y="3212"/>
                  <a:pt x="10502" y="5148"/>
                </a:cubicBezTo>
                <a:cubicBezTo>
                  <a:pt x="10769" y="6446"/>
                  <a:pt x="10946" y="8089"/>
                  <a:pt x="11016" y="9882"/>
                </a:cubicBezTo>
                <a:cubicBezTo>
                  <a:pt x="10616" y="9529"/>
                  <a:pt x="10100" y="9335"/>
                  <a:pt x="9568" y="9335"/>
                </a:cubicBezTo>
                <a:cubicBezTo>
                  <a:pt x="9035" y="9335"/>
                  <a:pt x="8520" y="9529"/>
                  <a:pt x="8120" y="9882"/>
                </a:cubicBezTo>
                <a:cubicBezTo>
                  <a:pt x="8190" y="8089"/>
                  <a:pt x="8368" y="6446"/>
                  <a:pt x="8634" y="5148"/>
                </a:cubicBezTo>
                <a:cubicBezTo>
                  <a:pt x="9030" y="3212"/>
                  <a:pt x="9471" y="2817"/>
                  <a:pt x="9568" y="2817"/>
                </a:cubicBezTo>
                <a:close/>
                <a:moveTo>
                  <a:pt x="10594" y="2994"/>
                </a:moveTo>
                <a:lnTo>
                  <a:pt x="10594" y="2994"/>
                </a:lnTo>
                <a:cubicBezTo>
                  <a:pt x="11533" y="3323"/>
                  <a:pt x="12406" y="4100"/>
                  <a:pt x="13121" y="5263"/>
                </a:cubicBezTo>
                <a:cubicBezTo>
                  <a:pt x="13890" y="6513"/>
                  <a:pt x="14405" y="8091"/>
                  <a:pt x="14621" y="9815"/>
                </a:cubicBezTo>
                <a:cubicBezTo>
                  <a:pt x="14232" y="9504"/>
                  <a:pt x="13749" y="9335"/>
                  <a:pt x="13251" y="9335"/>
                </a:cubicBezTo>
                <a:cubicBezTo>
                  <a:pt x="12687" y="9335"/>
                  <a:pt x="12145" y="9553"/>
                  <a:pt x="11737" y="9940"/>
                </a:cubicBezTo>
                <a:cubicBezTo>
                  <a:pt x="11669" y="8073"/>
                  <a:pt x="11484" y="6358"/>
                  <a:pt x="11206" y="5002"/>
                </a:cubicBezTo>
                <a:cubicBezTo>
                  <a:pt x="11030" y="4139"/>
                  <a:pt x="10827" y="3470"/>
                  <a:pt x="10594" y="2994"/>
                </a:cubicBezTo>
                <a:close/>
                <a:moveTo>
                  <a:pt x="8542" y="2994"/>
                </a:moveTo>
                <a:lnTo>
                  <a:pt x="8542" y="2994"/>
                </a:lnTo>
                <a:cubicBezTo>
                  <a:pt x="8310" y="3472"/>
                  <a:pt x="8106" y="4139"/>
                  <a:pt x="7929" y="5002"/>
                </a:cubicBezTo>
                <a:cubicBezTo>
                  <a:pt x="7651" y="6357"/>
                  <a:pt x="7468" y="8073"/>
                  <a:pt x="7398" y="9940"/>
                </a:cubicBezTo>
                <a:cubicBezTo>
                  <a:pt x="6977" y="9539"/>
                  <a:pt x="6432" y="9335"/>
                  <a:pt x="5886" y="9335"/>
                </a:cubicBezTo>
                <a:cubicBezTo>
                  <a:pt x="5403" y="9335"/>
                  <a:pt x="4918" y="9494"/>
                  <a:pt x="4516" y="9815"/>
                </a:cubicBezTo>
                <a:cubicBezTo>
                  <a:pt x="4632" y="8906"/>
                  <a:pt x="4829" y="8030"/>
                  <a:pt x="5105" y="7225"/>
                </a:cubicBezTo>
                <a:cubicBezTo>
                  <a:pt x="5169" y="7038"/>
                  <a:pt x="5069" y="6833"/>
                  <a:pt x="4880" y="6768"/>
                </a:cubicBezTo>
                <a:cubicBezTo>
                  <a:pt x="4842" y="6754"/>
                  <a:pt x="4803" y="6748"/>
                  <a:pt x="4764" y="6748"/>
                </a:cubicBezTo>
                <a:cubicBezTo>
                  <a:pt x="4615" y="6748"/>
                  <a:pt x="4475" y="6842"/>
                  <a:pt x="4424" y="6992"/>
                </a:cubicBezTo>
                <a:cubicBezTo>
                  <a:pt x="4105" y="7922"/>
                  <a:pt x="3885" y="8942"/>
                  <a:pt x="3771" y="9995"/>
                </a:cubicBezTo>
                <a:cubicBezTo>
                  <a:pt x="3344" y="9559"/>
                  <a:pt x="2774" y="9335"/>
                  <a:pt x="2200" y="9335"/>
                </a:cubicBezTo>
                <a:cubicBezTo>
                  <a:pt x="1758" y="9335"/>
                  <a:pt x="1313" y="9468"/>
                  <a:pt x="930" y="9740"/>
                </a:cubicBezTo>
                <a:cubicBezTo>
                  <a:pt x="1601" y="6725"/>
                  <a:pt x="3815" y="4285"/>
                  <a:pt x="6697" y="3295"/>
                </a:cubicBezTo>
                <a:lnTo>
                  <a:pt x="6697" y="3295"/>
                </a:lnTo>
                <a:cubicBezTo>
                  <a:pt x="6024" y="3901"/>
                  <a:pt x="5424" y="4727"/>
                  <a:pt x="4935" y="5743"/>
                </a:cubicBezTo>
                <a:cubicBezTo>
                  <a:pt x="4852" y="5921"/>
                  <a:pt x="4927" y="6132"/>
                  <a:pt x="5103" y="6218"/>
                </a:cubicBezTo>
                <a:cubicBezTo>
                  <a:pt x="5154" y="6242"/>
                  <a:pt x="5207" y="6254"/>
                  <a:pt x="5260" y="6254"/>
                </a:cubicBezTo>
                <a:cubicBezTo>
                  <a:pt x="5392" y="6254"/>
                  <a:pt x="5519" y="6180"/>
                  <a:pt x="5581" y="6055"/>
                </a:cubicBezTo>
                <a:cubicBezTo>
                  <a:pt x="6352" y="4462"/>
                  <a:pt x="7395" y="3395"/>
                  <a:pt x="8542" y="2994"/>
                </a:cubicBezTo>
                <a:close/>
                <a:moveTo>
                  <a:pt x="9568" y="1"/>
                </a:moveTo>
                <a:cubicBezTo>
                  <a:pt x="9369" y="1"/>
                  <a:pt x="9209" y="162"/>
                  <a:pt x="9209" y="360"/>
                </a:cubicBezTo>
                <a:lnTo>
                  <a:pt x="9209" y="2105"/>
                </a:lnTo>
                <a:cubicBezTo>
                  <a:pt x="4180" y="2292"/>
                  <a:pt x="131" y="6377"/>
                  <a:pt x="3" y="11419"/>
                </a:cubicBezTo>
                <a:cubicBezTo>
                  <a:pt x="2" y="11458"/>
                  <a:pt x="0" y="11664"/>
                  <a:pt x="0" y="11664"/>
                </a:cubicBezTo>
                <a:cubicBezTo>
                  <a:pt x="0" y="11864"/>
                  <a:pt x="161" y="12025"/>
                  <a:pt x="360" y="12025"/>
                </a:cubicBezTo>
                <a:cubicBezTo>
                  <a:pt x="558" y="12025"/>
                  <a:pt x="720" y="11864"/>
                  <a:pt x="720" y="11664"/>
                </a:cubicBezTo>
                <a:cubicBezTo>
                  <a:pt x="720" y="11593"/>
                  <a:pt x="720" y="11521"/>
                  <a:pt x="722" y="11449"/>
                </a:cubicBezTo>
                <a:cubicBezTo>
                  <a:pt x="769" y="10664"/>
                  <a:pt x="1420" y="10057"/>
                  <a:pt x="2201" y="10057"/>
                </a:cubicBezTo>
                <a:cubicBezTo>
                  <a:pt x="2215" y="10057"/>
                  <a:pt x="2230" y="10057"/>
                  <a:pt x="2245" y="10057"/>
                </a:cubicBezTo>
                <a:cubicBezTo>
                  <a:pt x="3046" y="10082"/>
                  <a:pt x="3682" y="10737"/>
                  <a:pt x="3684" y="11538"/>
                </a:cubicBezTo>
                <a:cubicBezTo>
                  <a:pt x="3688" y="11733"/>
                  <a:pt x="3848" y="11889"/>
                  <a:pt x="4043" y="11889"/>
                </a:cubicBezTo>
                <a:cubicBezTo>
                  <a:pt x="4238" y="11889"/>
                  <a:pt x="4399" y="11733"/>
                  <a:pt x="4404" y="11538"/>
                </a:cubicBezTo>
                <a:cubicBezTo>
                  <a:pt x="4411" y="10726"/>
                  <a:pt x="5072" y="10073"/>
                  <a:pt x="5884" y="10073"/>
                </a:cubicBezTo>
                <a:cubicBezTo>
                  <a:pt x="6697" y="10073"/>
                  <a:pt x="7357" y="10726"/>
                  <a:pt x="7367" y="11538"/>
                </a:cubicBezTo>
                <a:cubicBezTo>
                  <a:pt x="7367" y="11736"/>
                  <a:pt x="7528" y="11897"/>
                  <a:pt x="7726" y="11897"/>
                </a:cubicBezTo>
                <a:cubicBezTo>
                  <a:pt x="7925" y="11897"/>
                  <a:pt x="8085" y="11736"/>
                  <a:pt x="8085" y="11538"/>
                </a:cubicBezTo>
                <a:cubicBezTo>
                  <a:pt x="8087" y="10857"/>
                  <a:pt x="8549" y="10265"/>
                  <a:pt x="9209" y="10099"/>
                </a:cubicBezTo>
                <a:lnTo>
                  <a:pt x="9209" y="22072"/>
                </a:lnTo>
                <a:cubicBezTo>
                  <a:pt x="9209" y="22614"/>
                  <a:pt x="8768" y="23055"/>
                  <a:pt x="8226" y="23055"/>
                </a:cubicBezTo>
                <a:cubicBezTo>
                  <a:pt x="7682" y="23055"/>
                  <a:pt x="7242" y="22614"/>
                  <a:pt x="7242" y="22072"/>
                </a:cubicBezTo>
                <a:cubicBezTo>
                  <a:pt x="7242" y="21872"/>
                  <a:pt x="7081" y="21711"/>
                  <a:pt x="6883" y="21711"/>
                </a:cubicBezTo>
                <a:cubicBezTo>
                  <a:pt x="6684" y="21711"/>
                  <a:pt x="6523" y="21872"/>
                  <a:pt x="6523" y="22072"/>
                </a:cubicBezTo>
                <a:cubicBezTo>
                  <a:pt x="6523" y="23013"/>
                  <a:pt x="7286" y="23773"/>
                  <a:pt x="8226" y="23773"/>
                </a:cubicBezTo>
                <a:cubicBezTo>
                  <a:pt x="9165" y="23773"/>
                  <a:pt x="9927" y="23013"/>
                  <a:pt x="9927" y="22072"/>
                </a:cubicBezTo>
                <a:lnTo>
                  <a:pt x="9927" y="10099"/>
                </a:lnTo>
                <a:cubicBezTo>
                  <a:pt x="10586" y="10265"/>
                  <a:pt x="11049" y="10857"/>
                  <a:pt x="11050" y="11536"/>
                </a:cubicBezTo>
                <a:cubicBezTo>
                  <a:pt x="11050" y="11736"/>
                  <a:pt x="11211" y="11897"/>
                  <a:pt x="11409" y="11897"/>
                </a:cubicBezTo>
                <a:cubicBezTo>
                  <a:pt x="11608" y="11897"/>
                  <a:pt x="11769" y="11736"/>
                  <a:pt x="11769" y="11536"/>
                </a:cubicBezTo>
                <a:cubicBezTo>
                  <a:pt x="11759" y="10712"/>
                  <a:pt x="12426" y="10038"/>
                  <a:pt x="13251" y="10038"/>
                </a:cubicBezTo>
                <a:cubicBezTo>
                  <a:pt x="14076" y="10038"/>
                  <a:pt x="14743" y="10712"/>
                  <a:pt x="14733" y="11536"/>
                </a:cubicBezTo>
                <a:cubicBezTo>
                  <a:pt x="14733" y="11736"/>
                  <a:pt x="14894" y="11897"/>
                  <a:pt x="15093" y="11897"/>
                </a:cubicBezTo>
                <a:cubicBezTo>
                  <a:pt x="15291" y="11897"/>
                  <a:pt x="15452" y="11736"/>
                  <a:pt x="15452" y="11536"/>
                </a:cubicBezTo>
                <a:cubicBezTo>
                  <a:pt x="15454" y="10737"/>
                  <a:pt x="16089" y="10081"/>
                  <a:pt x="16889" y="10057"/>
                </a:cubicBezTo>
                <a:cubicBezTo>
                  <a:pt x="16905" y="10057"/>
                  <a:pt x="16920" y="10056"/>
                  <a:pt x="16936" y="10056"/>
                </a:cubicBezTo>
                <a:cubicBezTo>
                  <a:pt x="17717" y="10056"/>
                  <a:pt x="18366" y="10665"/>
                  <a:pt x="18414" y="11449"/>
                </a:cubicBezTo>
                <a:cubicBezTo>
                  <a:pt x="18415" y="11521"/>
                  <a:pt x="18417" y="11593"/>
                  <a:pt x="18417" y="11664"/>
                </a:cubicBezTo>
                <a:cubicBezTo>
                  <a:pt x="18417" y="11863"/>
                  <a:pt x="18578" y="12024"/>
                  <a:pt x="18776" y="12024"/>
                </a:cubicBezTo>
                <a:cubicBezTo>
                  <a:pt x="18974" y="12024"/>
                  <a:pt x="19135" y="11863"/>
                  <a:pt x="19135" y="11664"/>
                </a:cubicBezTo>
                <a:cubicBezTo>
                  <a:pt x="19135" y="11664"/>
                  <a:pt x="19135" y="11458"/>
                  <a:pt x="19132" y="11419"/>
                </a:cubicBezTo>
                <a:cubicBezTo>
                  <a:pt x="19046" y="7983"/>
                  <a:pt x="17123" y="4859"/>
                  <a:pt x="14095" y="3233"/>
                </a:cubicBezTo>
                <a:cubicBezTo>
                  <a:pt x="14041" y="3204"/>
                  <a:pt x="13982" y="3190"/>
                  <a:pt x="13925" y="3190"/>
                </a:cubicBezTo>
                <a:cubicBezTo>
                  <a:pt x="13797" y="3190"/>
                  <a:pt x="13673" y="3259"/>
                  <a:pt x="13607" y="3379"/>
                </a:cubicBezTo>
                <a:cubicBezTo>
                  <a:pt x="13514" y="3554"/>
                  <a:pt x="13579" y="3773"/>
                  <a:pt x="13754" y="3867"/>
                </a:cubicBezTo>
                <a:cubicBezTo>
                  <a:pt x="16022" y="5084"/>
                  <a:pt x="17647" y="7228"/>
                  <a:pt x="18206" y="9740"/>
                </a:cubicBezTo>
                <a:cubicBezTo>
                  <a:pt x="17822" y="9468"/>
                  <a:pt x="17378" y="9335"/>
                  <a:pt x="16936" y="9335"/>
                </a:cubicBezTo>
                <a:cubicBezTo>
                  <a:pt x="16362" y="9335"/>
                  <a:pt x="15793" y="9559"/>
                  <a:pt x="15366" y="9995"/>
                </a:cubicBezTo>
                <a:cubicBezTo>
                  <a:pt x="15160" y="8064"/>
                  <a:pt x="14596" y="6286"/>
                  <a:pt x="13735" y="4885"/>
                </a:cubicBezTo>
                <a:cubicBezTo>
                  <a:pt x="13345" y="4250"/>
                  <a:pt x="12906" y="3715"/>
                  <a:pt x="12434" y="3290"/>
                </a:cubicBezTo>
                <a:lnTo>
                  <a:pt x="12434" y="3290"/>
                </a:lnTo>
                <a:cubicBezTo>
                  <a:pt x="12543" y="3328"/>
                  <a:pt x="12653" y="3367"/>
                  <a:pt x="12761" y="3409"/>
                </a:cubicBezTo>
                <a:cubicBezTo>
                  <a:pt x="12803" y="3425"/>
                  <a:pt x="12846" y="3433"/>
                  <a:pt x="12889" y="3433"/>
                </a:cubicBezTo>
                <a:cubicBezTo>
                  <a:pt x="13034" y="3433"/>
                  <a:pt x="13171" y="3346"/>
                  <a:pt x="13226" y="3203"/>
                </a:cubicBezTo>
                <a:cubicBezTo>
                  <a:pt x="13296" y="3017"/>
                  <a:pt x="13204" y="2809"/>
                  <a:pt x="13020" y="2737"/>
                </a:cubicBezTo>
                <a:cubicBezTo>
                  <a:pt x="12031" y="2356"/>
                  <a:pt x="10986" y="2142"/>
                  <a:pt x="9929" y="2105"/>
                </a:cubicBezTo>
                <a:lnTo>
                  <a:pt x="9929" y="360"/>
                </a:lnTo>
                <a:cubicBezTo>
                  <a:pt x="9929" y="162"/>
                  <a:pt x="9766" y="1"/>
                  <a:pt x="9568" y="1"/>
                </a:cubicBezTo>
                <a:close/>
              </a:path>
            </a:pathLst>
          </a:custGeom>
          <a:solidFill>
            <a:srgbClr val="FFFFFF"/>
          </a:solidFill>
          <a:ln>
            <a:solidFill>
              <a:srgbClr val="C00000"/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98" name="Google Shape;10084;p65">
            <a:extLst>
              <a:ext uri="{FF2B5EF4-FFF2-40B4-BE49-F238E27FC236}">
                <a16:creationId xmlns:a16="http://schemas.microsoft.com/office/drawing/2014/main" id="{D850186E-8C58-4C8D-9E2D-B98511D9378E}"/>
              </a:ext>
            </a:extLst>
          </p:cNvPr>
          <p:cNvGrpSpPr/>
          <p:nvPr/>
        </p:nvGrpSpPr>
        <p:grpSpPr>
          <a:xfrm>
            <a:off x="4370471" y="2387985"/>
            <a:ext cx="471527" cy="456239"/>
            <a:chOff x="-32568800" y="3232000"/>
            <a:chExt cx="291450" cy="282000"/>
          </a:xfrm>
        </p:grpSpPr>
        <p:sp>
          <p:nvSpPr>
            <p:cNvPr id="99" name="Google Shape;10085;p65">
              <a:extLst>
                <a:ext uri="{FF2B5EF4-FFF2-40B4-BE49-F238E27FC236}">
                  <a16:creationId xmlns:a16="http://schemas.microsoft.com/office/drawing/2014/main" id="{AD0C4ADA-38C5-4BAB-B979-B18A08E91A1B}"/>
                </a:ext>
              </a:extLst>
            </p:cNvPr>
            <p:cNvSpPr/>
            <p:nvPr/>
          </p:nvSpPr>
          <p:spPr>
            <a:xfrm>
              <a:off x="-32545150" y="3232000"/>
              <a:ext cx="244175" cy="246550"/>
            </a:xfrm>
            <a:custGeom>
              <a:avLst/>
              <a:gdLst/>
              <a:ahLst/>
              <a:cxnLst/>
              <a:rect l="l" t="t" r="r" b="b"/>
              <a:pathLst>
                <a:path w="9767" h="9862" extrusionOk="0">
                  <a:moveTo>
                    <a:pt x="4883" y="1"/>
                  </a:moveTo>
                  <a:cubicBezTo>
                    <a:pt x="4505" y="1"/>
                    <a:pt x="4222" y="316"/>
                    <a:pt x="4222" y="662"/>
                  </a:cubicBezTo>
                  <a:lnTo>
                    <a:pt x="4222" y="4128"/>
                  </a:lnTo>
                  <a:cubicBezTo>
                    <a:pt x="4159" y="4033"/>
                    <a:pt x="2899" y="1859"/>
                    <a:pt x="2772" y="1702"/>
                  </a:cubicBezTo>
                  <a:cubicBezTo>
                    <a:pt x="2639" y="1479"/>
                    <a:pt x="2394" y="1350"/>
                    <a:pt x="2151" y="1350"/>
                  </a:cubicBezTo>
                  <a:cubicBezTo>
                    <a:pt x="2051" y="1350"/>
                    <a:pt x="1951" y="1372"/>
                    <a:pt x="1859" y="1418"/>
                  </a:cubicBezTo>
                  <a:cubicBezTo>
                    <a:pt x="1512" y="1576"/>
                    <a:pt x="1386" y="2017"/>
                    <a:pt x="1544" y="2332"/>
                  </a:cubicBezTo>
                  <a:cubicBezTo>
                    <a:pt x="1544" y="2363"/>
                    <a:pt x="2804" y="4947"/>
                    <a:pt x="2836" y="4947"/>
                  </a:cubicBezTo>
                  <a:cubicBezTo>
                    <a:pt x="3434" y="4947"/>
                    <a:pt x="5261" y="4947"/>
                    <a:pt x="5261" y="6617"/>
                  </a:cubicBezTo>
                  <a:cubicBezTo>
                    <a:pt x="5261" y="6806"/>
                    <a:pt x="5104" y="6963"/>
                    <a:pt x="4883" y="6963"/>
                  </a:cubicBezTo>
                  <a:cubicBezTo>
                    <a:pt x="4694" y="6963"/>
                    <a:pt x="4537" y="6806"/>
                    <a:pt x="4537" y="6617"/>
                  </a:cubicBezTo>
                  <a:cubicBezTo>
                    <a:pt x="4537" y="6018"/>
                    <a:pt x="4253" y="5640"/>
                    <a:pt x="3056" y="5608"/>
                  </a:cubicBezTo>
                  <a:cubicBezTo>
                    <a:pt x="3056" y="5608"/>
                    <a:pt x="1260" y="4254"/>
                    <a:pt x="1197" y="4191"/>
                  </a:cubicBezTo>
                  <a:cubicBezTo>
                    <a:pt x="1060" y="4084"/>
                    <a:pt x="901" y="4029"/>
                    <a:pt x="745" y="4029"/>
                  </a:cubicBezTo>
                  <a:cubicBezTo>
                    <a:pt x="578" y="4029"/>
                    <a:pt x="414" y="4092"/>
                    <a:pt x="284" y="4222"/>
                  </a:cubicBezTo>
                  <a:cubicBezTo>
                    <a:pt x="0" y="4506"/>
                    <a:pt x="0" y="4915"/>
                    <a:pt x="284" y="5199"/>
                  </a:cubicBezTo>
                  <a:lnTo>
                    <a:pt x="1859" y="6774"/>
                  </a:lnTo>
                  <a:cubicBezTo>
                    <a:pt x="2048" y="6963"/>
                    <a:pt x="2142" y="7215"/>
                    <a:pt x="2142" y="7436"/>
                  </a:cubicBezTo>
                  <a:cubicBezTo>
                    <a:pt x="2142" y="8034"/>
                    <a:pt x="2520" y="8538"/>
                    <a:pt x="3088" y="8759"/>
                  </a:cubicBezTo>
                  <a:cubicBezTo>
                    <a:pt x="3245" y="8790"/>
                    <a:pt x="3371" y="8948"/>
                    <a:pt x="3434" y="9074"/>
                  </a:cubicBezTo>
                  <a:cubicBezTo>
                    <a:pt x="2426" y="8979"/>
                    <a:pt x="1260" y="8790"/>
                    <a:pt x="1103" y="8475"/>
                  </a:cubicBezTo>
                  <a:cubicBezTo>
                    <a:pt x="1103" y="8475"/>
                    <a:pt x="1197" y="8349"/>
                    <a:pt x="1638" y="8192"/>
                  </a:cubicBezTo>
                  <a:cubicBezTo>
                    <a:pt x="1544" y="8003"/>
                    <a:pt x="1481" y="7751"/>
                    <a:pt x="1481" y="7530"/>
                  </a:cubicBezTo>
                  <a:cubicBezTo>
                    <a:pt x="756" y="7782"/>
                    <a:pt x="441" y="8066"/>
                    <a:pt x="441" y="8475"/>
                  </a:cubicBezTo>
                  <a:cubicBezTo>
                    <a:pt x="441" y="9641"/>
                    <a:pt x="3718" y="9862"/>
                    <a:pt x="4883" y="9862"/>
                  </a:cubicBezTo>
                  <a:cubicBezTo>
                    <a:pt x="6081" y="9862"/>
                    <a:pt x="9357" y="9641"/>
                    <a:pt x="9357" y="8475"/>
                  </a:cubicBezTo>
                  <a:cubicBezTo>
                    <a:pt x="9357" y="8066"/>
                    <a:pt x="8979" y="7751"/>
                    <a:pt x="8317" y="7530"/>
                  </a:cubicBezTo>
                  <a:cubicBezTo>
                    <a:pt x="8317" y="7782"/>
                    <a:pt x="8286" y="8003"/>
                    <a:pt x="8160" y="8192"/>
                  </a:cubicBezTo>
                  <a:cubicBezTo>
                    <a:pt x="8286" y="8255"/>
                    <a:pt x="8349" y="8286"/>
                    <a:pt x="8443" y="8318"/>
                  </a:cubicBezTo>
                  <a:lnTo>
                    <a:pt x="8664" y="8444"/>
                  </a:lnTo>
                  <a:cubicBezTo>
                    <a:pt x="8475" y="8790"/>
                    <a:pt x="7372" y="8948"/>
                    <a:pt x="6364" y="9074"/>
                  </a:cubicBezTo>
                  <a:cubicBezTo>
                    <a:pt x="6427" y="8979"/>
                    <a:pt x="6553" y="8885"/>
                    <a:pt x="6711" y="8822"/>
                  </a:cubicBezTo>
                  <a:cubicBezTo>
                    <a:pt x="7246" y="8633"/>
                    <a:pt x="7656" y="8129"/>
                    <a:pt x="7656" y="7530"/>
                  </a:cubicBezTo>
                  <a:lnTo>
                    <a:pt x="7656" y="6428"/>
                  </a:lnTo>
                  <a:lnTo>
                    <a:pt x="9515" y="4569"/>
                  </a:lnTo>
                  <a:cubicBezTo>
                    <a:pt x="9767" y="4317"/>
                    <a:pt x="9767" y="3876"/>
                    <a:pt x="9515" y="3592"/>
                  </a:cubicBezTo>
                  <a:cubicBezTo>
                    <a:pt x="9373" y="3450"/>
                    <a:pt x="9192" y="3379"/>
                    <a:pt x="9010" y="3379"/>
                  </a:cubicBezTo>
                  <a:cubicBezTo>
                    <a:pt x="8829" y="3379"/>
                    <a:pt x="8648" y="3450"/>
                    <a:pt x="8506" y="3592"/>
                  </a:cubicBezTo>
                  <a:cubicBezTo>
                    <a:pt x="8191" y="3876"/>
                    <a:pt x="7498" y="4411"/>
                    <a:pt x="7026" y="4789"/>
                  </a:cubicBezTo>
                  <a:cubicBezTo>
                    <a:pt x="7089" y="4663"/>
                    <a:pt x="8191" y="2426"/>
                    <a:pt x="8254" y="2332"/>
                  </a:cubicBezTo>
                  <a:cubicBezTo>
                    <a:pt x="8412" y="1985"/>
                    <a:pt x="8286" y="1576"/>
                    <a:pt x="7939" y="1418"/>
                  </a:cubicBezTo>
                  <a:cubicBezTo>
                    <a:pt x="7847" y="1372"/>
                    <a:pt x="7747" y="1350"/>
                    <a:pt x="7647" y="1350"/>
                  </a:cubicBezTo>
                  <a:cubicBezTo>
                    <a:pt x="7404" y="1350"/>
                    <a:pt x="7159" y="1479"/>
                    <a:pt x="7026" y="1702"/>
                  </a:cubicBezTo>
                  <a:cubicBezTo>
                    <a:pt x="6900" y="1859"/>
                    <a:pt x="5639" y="4033"/>
                    <a:pt x="5576" y="4128"/>
                  </a:cubicBezTo>
                  <a:lnTo>
                    <a:pt x="5576" y="662"/>
                  </a:lnTo>
                  <a:cubicBezTo>
                    <a:pt x="5576" y="284"/>
                    <a:pt x="5261" y="1"/>
                    <a:pt x="4883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5">
                  <a:lumMod val="7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10086;p65">
              <a:extLst>
                <a:ext uri="{FF2B5EF4-FFF2-40B4-BE49-F238E27FC236}">
                  <a16:creationId xmlns:a16="http://schemas.microsoft.com/office/drawing/2014/main" id="{E51197D6-1B69-4A91-8AD9-9314E9B85DCD}"/>
                </a:ext>
              </a:extLst>
            </p:cNvPr>
            <p:cNvSpPr/>
            <p:nvPr/>
          </p:nvSpPr>
          <p:spPr>
            <a:xfrm>
              <a:off x="-32568800" y="3392675"/>
              <a:ext cx="291450" cy="121325"/>
            </a:xfrm>
            <a:custGeom>
              <a:avLst/>
              <a:gdLst/>
              <a:ahLst/>
              <a:cxnLst/>
              <a:rect l="l" t="t" r="r" b="b"/>
              <a:pathLst>
                <a:path w="11658" h="4853" extrusionOk="0">
                  <a:moveTo>
                    <a:pt x="9578" y="1"/>
                  </a:moveTo>
                  <a:lnTo>
                    <a:pt x="9263" y="316"/>
                  </a:lnTo>
                  <a:lnTo>
                    <a:pt x="9263" y="631"/>
                  </a:lnTo>
                  <a:cubicBezTo>
                    <a:pt x="10335" y="1040"/>
                    <a:pt x="10965" y="1576"/>
                    <a:pt x="10965" y="2143"/>
                  </a:cubicBezTo>
                  <a:cubicBezTo>
                    <a:pt x="10965" y="3119"/>
                    <a:pt x="8885" y="4191"/>
                    <a:pt x="5829" y="4191"/>
                  </a:cubicBezTo>
                  <a:cubicBezTo>
                    <a:pt x="2805" y="4191"/>
                    <a:pt x="726" y="3119"/>
                    <a:pt x="726" y="2143"/>
                  </a:cubicBezTo>
                  <a:cubicBezTo>
                    <a:pt x="726" y="1607"/>
                    <a:pt x="1261" y="1103"/>
                    <a:pt x="2175" y="725"/>
                  </a:cubicBezTo>
                  <a:lnTo>
                    <a:pt x="1671" y="190"/>
                  </a:lnTo>
                  <a:cubicBezTo>
                    <a:pt x="631" y="725"/>
                    <a:pt x="1" y="1387"/>
                    <a:pt x="1" y="2111"/>
                  </a:cubicBezTo>
                  <a:cubicBezTo>
                    <a:pt x="1" y="3655"/>
                    <a:pt x="2584" y="4852"/>
                    <a:pt x="5829" y="4852"/>
                  </a:cubicBezTo>
                  <a:cubicBezTo>
                    <a:pt x="9106" y="4852"/>
                    <a:pt x="11658" y="3624"/>
                    <a:pt x="11658" y="2111"/>
                  </a:cubicBezTo>
                  <a:cubicBezTo>
                    <a:pt x="11658" y="1261"/>
                    <a:pt x="10870" y="505"/>
                    <a:pt x="9578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5">
                  <a:lumMod val="7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5542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91;p17">
            <a:extLst>
              <a:ext uri="{FF2B5EF4-FFF2-40B4-BE49-F238E27FC236}">
                <a16:creationId xmlns:a16="http://schemas.microsoft.com/office/drawing/2014/main" id="{F4FE431E-2B81-41E2-895C-32AB9720522E}"/>
              </a:ext>
            </a:extLst>
          </p:cNvPr>
          <p:cNvSpPr/>
          <p:nvPr/>
        </p:nvSpPr>
        <p:spPr>
          <a:xfrm>
            <a:off x="1300156" y="5281771"/>
            <a:ext cx="2578337" cy="538530"/>
          </a:xfrm>
          <a:custGeom>
            <a:avLst/>
            <a:gdLst/>
            <a:ahLst/>
            <a:cxnLst/>
            <a:rect l="l" t="t" r="r" b="b"/>
            <a:pathLst>
              <a:path w="65757" h="26923" extrusionOk="0">
                <a:moveTo>
                  <a:pt x="0" y="0"/>
                </a:moveTo>
                <a:lnTo>
                  <a:pt x="10782" y="13477"/>
                </a:lnTo>
                <a:lnTo>
                  <a:pt x="0" y="26923"/>
                </a:lnTo>
                <a:lnTo>
                  <a:pt x="54975" y="26923"/>
                </a:lnTo>
                <a:lnTo>
                  <a:pt x="65757" y="13477"/>
                </a:lnTo>
                <a:lnTo>
                  <a:pt x="54975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3" name="Imagen 2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279D41E6-CA98-47A6-808C-EF073836D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sp>
        <p:nvSpPr>
          <p:cNvPr id="4" name="Google Shape;4251;p46">
            <a:extLst>
              <a:ext uri="{FF2B5EF4-FFF2-40B4-BE49-F238E27FC236}">
                <a16:creationId xmlns:a16="http://schemas.microsoft.com/office/drawing/2014/main" id="{D256D253-3002-4B61-BFD2-FF5E3EB160FC}"/>
              </a:ext>
            </a:extLst>
          </p:cNvPr>
          <p:cNvSpPr/>
          <p:nvPr/>
        </p:nvSpPr>
        <p:spPr>
          <a:xfrm>
            <a:off x="429163" y="5274147"/>
            <a:ext cx="3013166" cy="545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5" name="Google Shape;4253;p46">
            <a:extLst>
              <a:ext uri="{FF2B5EF4-FFF2-40B4-BE49-F238E27FC236}">
                <a16:creationId xmlns:a16="http://schemas.microsoft.com/office/drawing/2014/main" id="{4077F6F5-2C5C-46C2-8150-173E889B4954}"/>
              </a:ext>
            </a:extLst>
          </p:cNvPr>
          <p:cNvGrpSpPr/>
          <p:nvPr/>
        </p:nvGrpSpPr>
        <p:grpSpPr>
          <a:xfrm>
            <a:off x="530160" y="2283157"/>
            <a:ext cx="2766476" cy="2999728"/>
            <a:chOff x="3359750" y="1769475"/>
            <a:chExt cx="2326725" cy="2522900"/>
          </a:xfrm>
        </p:grpSpPr>
        <p:sp>
          <p:nvSpPr>
            <p:cNvPr id="6" name="Google Shape;4254;p46">
              <a:extLst>
                <a:ext uri="{FF2B5EF4-FFF2-40B4-BE49-F238E27FC236}">
                  <a16:creationId xmlns:a16="http://schemas.microsoft.com/office/drawing/2014/main" id="{58C1E9B4-6232-418A-B651-37A9FD73F003}"/>
                </a:ext>
              </a:extLst>
            </p:cNvPr>
            <p:cNvSpPr/>
            <p:nvPr/>
          </p:nvSpPr>
          <p:spPr>
            <a:xfrm>
              <a:off x="3854600" y="4127575"/>
              <a:ext cx="1312450" cy="164800"/>
            </a:xfrm>
            <a:custGeom>
              <a:avLst/>
              <a:gdLst/>
              <a:ahLst/>
              <a:cxnLst/>
              <a:rect l="l" t="t" r="r" b="b"/>
              <a:pathLst>
                <a:path w="52498" h="6592" extrusionOk="0">
                  <a:moveTo>
                    <a:pt x="0" y="0"/>
                  </a:moveTo>
                  <a:lnTo>
                    <a:pt x="0" y="2030"/>
                  </a:lnTo>
                  <a:cubicBezTo>
                    <a:pt x="0" y="4541"/>
                    <a:pt x="2051" y="6591"/>
                    <a:pt x="4583" y="6591"/>
                  </a:cubicBezTo>
                  <a:lnTo>
                    <a:pt x="47936" y="6591"/>
                  </a:lnTo>
                  <a:cubicBezTo>
                    <a:pt x="50447" y="6591"/>
                    <a:pt x="52498" y="4541"/>
                    <a:pt x="52498" y="2030"/>
                  </a:cubicBezTo>
                  <a:lnTo>
                    <a:pt x="52498" y="0"/>
                  </a:ln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" name="Google Shape;4255;p46">
              <a:extLst>
                <a:ext uri="{FF2B5EF4-FFF2-40B4-BE49-F238E27FC236}">
                  <a16:creationId xmlns:a16="http://schemas.microsoft.com/office/drawing/2014/main" id="{189349D0-10FD-4AFB-AC6C-CB65D6907B92}"/>
                </a:ext>
              </a:extLst>
            </p:cNvPr>
            <p:cNvSpPr/>
            <p:nvPr/>
          </p:nvSpPr>
          <p:spPr>
            <a:xfrm>
              <a:off x="4426850" y="1812900"/>
              <a:ext cx="169000" cy="2145750"/>
            </a:xfrm>
            <a:custGeom>
              <a:avLst/>
              <a:gdLst/>
              <a:ahLst/>
              <a:cxnLst/>
              <a:rect l="l" t="t" r="r" b="b"/>
              <a:pathLst>
                <a:path w="6760" h="85830" extrusionOk="0">
                  <a:moveTo>
                    <a:pt x="1654" y="0"/>
                  </a:moveTo>
                  <a:lnTo>
                    <a:pt x="440" y="59465"/>
                  </a:lnTo>
                  <a:cubicBezTo>
                    <a:pt x="1298" y="59465"/>
                    <a:pt x="1968" y="60156"/>
                    <a:pt x="1968" y="60993"/>
                  </a:cubicBezTo>
                  <a:cubicBezTo>
                    <a:pt x="1968" y="61851"/>
                    <a:pt x="1277" y="62541"/>
                    <a:pt x="440" y="62541"/>
                  </a:cubicBezTo>
                  <a:lnTo>
                    <a:pt x="377" y="62541"/>
                  </a:lnTo>
                  <a:lnTo>
                    <a:pt x="1" y="85829"/>
                  </a:lnTo>
                  <a:lnTo>
                    <a:pt x="6759" y="85829"/>
                  </a:lnTo>
                  <a:lnTo>
                    <a:pt x="6382" y="62541"/>
                  </a:lnTo>
                  <a:lnTo>
                    <a:pt x="6341" y="62541"/>
                  </a:lnTo>
                  <a:cubicBezTo>
                    <a:pt x="5504" y="62541"/>
                    <a:pt x="4813" y="61851"/>
                    <a:pt x="4813" y="60993"/>
                  </a:cubicBezTo>
                  <a:cubicBezTo>
                    <a:pt x="4813" y="60156"/>
                    <a:pt x="5483" y="59486"/>
                    <a:pt x="6320" y="59465"/>
                  </a:cubicBezTo>
                  <a:lnTo>
                    <a:pt x="5085" y="0"/>
                  </a:ln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" name="Google Shape;4256;p46">
              <a:extLst>
                <a:ext uri="{FF2B5EF4-FFF2-40B4-BE49-F238E27FC236}">
                  <a16:creationId xmlns:a16="http://schemas.microsoft.com/office/drawing/2014/main" id="{2173F7A6-E4D1-492A-86AA-D6106F40960B}"/>
                </a:ext>
              </a:extLst>
            </p:cNvPr>
            <p:cNvSpPr/>
            <p:nvPr/>
          </p:nvSpPr>
          <p:spPr>
            <a:xfrm>
              <a:off x="4468175" y="1769475"/>
              <a:ext cx="86350" cy="86350"/>
            </a:xfrm>
            <a:custGeom>
              <a:avLst/>
              <a:gdLst/>
              <a:ahLst/>
              <a:cxnLst/>
              <a:rect l="l" t="t" r="r" b="b"/>
              <a:pathLst>
                <a:path w="3454" h="3454" extrusionOk="0">
                  <a:moveTo>
                    <a:pt x="1716" y="1"/>
                  </a:moveTo>
                  <a:cubicBezTo>
                    <a:pt x="775" y="1"/>
                    <a:pt x="1" y="775"/>
                    <a:pt x="1" y="1737"/>
                  </a:cubicBezTo>
                  <a:cubicBezTo>
                    <a:pt x="1" y="2679"/>
                    <a:pt x="775" y="3453"/>
                    <a:pt x="1716" y="3453"/>
                  </a:cubicBezTo>
                  <a:cubicBezTo>
                    <a:pt x="2679" y="3453"/>
                    <a:pt x="3453" y="2679"/>
                    <a:pt x="3453" y="1737"/>
                  </a:cubicBezTo>
                  <a:cubicBezTo>
                    <a:pt x="3453" y="775"/>
                    <a:pt x="2679" y="1"/>
                    <a:pt x="1716" y="1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" name="Google Shape;4257;p46">
              <a:extLst>
                <a:ext uri="{FF2B5EF4-FFF2-40B4-BE49-F238E27FC236}">
                  <a16:creationId xmlns:a16="http://schemas.microsoft.com/office/drawing/2014/main" id="{594CBE50-00E3-481E-9F31-934DBAD9FB0F}"/>
                </a:ext>
              </a:extLst>
            </p:cNvPr>
            <p:cNvSpPr/>
            <p:nvPr/>
          </p:nvSpPr>
          <p:spPr>
            <a:xfrm>
              <a:off x="4461375" y="1924325"/>
              <a:ext cx="99425" cy="223900"/>
            </a:xfrm>
            <a:custGeom>
              <a:avLst/>
              <a:gdLst/>
              <a:ahLst/>
              <a:cxnLst/>
              <a:rect l="l" t="t" r="r" b="b"/>
              <a:pathLst>
                <a:path w="3977" h="8956" extrusionOk="0">
                  <a:moveTo>
                    <a:pt x="1988" y="0"/>
                  </a:moveTo>
                  <a:cubicBezTo>
                    <a:pt x="1340" y="0"/>
                    <a:pt x="733" y="126"/>
                    <a:pt x="168" y="377"/>
                  </a:cubicBezTo>
                  <a:lnTo>
                    <a:pt x="1" y="8495"/>
                  </a:lnTo>
                  <a:cubicBezTo>
                    <a:pt x="607" y="8788"/>
                    <a:pt x="1277" y="8955"/>
                    <a:pt x="1988" y="8955"/>
                  </a:cubicBezTo>
                  <a:cubicBezTo>
                    <a:pt x="2700" y="8955"/>
                    <a:pt x="3369" y="8788"/>
                    <a:pt x="3976" y="8495"/>
                  </a:cubicBezTo>
                  <a:lnTo>
                    <a:pt x="3809" y="377"/>
                  </a:lnTo>
                  <a:cubicBezTo>
                    <a:pt x="3265" y="126"/>
                    <a:pt x="2637" y="0"/>
                    <a:pt x="1988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4258;p46">
              <a:extLst>
                <a:ext uri="{FF2B5EF4-FFF2-40B4-BE49-F238E27FC236}">
                  <a16:creationId xmlns:a16="http://schemas.microsoft.com/office/drawing/2014/main" id="{B673E14E-61D2-4089-8455-5D9273C7ABC1}"/>
                </a:ext>
              </a:extLst>
            </p:cNvPr>
            <p:cNvSpPr/>
            <p:nvPr/>
          </p:nvSpPr>
          <p:spPr>
            <a:xfrm>
              <a:off x="4514725" y="1798775"/>
              <a:ext cx="16775" cy="118250"/>
            </a:xfrm>
            <a:custGeom>
              <a:avLst/>
              <a:gdLst/>
              <a:ahLst/>
              <a:cxnLst/>
              <a:rect l="l" t="t" r="r" b="b"/>
              <a:pathLst>
                <a:path w="671" h="4730" extrusionOk="0">
                  <a:moveTo>
                    <a:pt x="336" y="0"/>
                  </a:moveTo>
                  <a:cubicBezTo>
                    <a:pt x="147" y="0"/>
                    <a:pt x="1" y="168"/>
                    <a:pt x="1" y="335"/>
                  </a:cubicBezTo>
                  <a:lnTo>
                    <a:pt x="1" y="4394"/>
                  </a:lnTo>
                  <a:cubicBezTo>
                    <a:pt x="1" y="4583"/>
                    <a:pt x="168" y="4729"/>
                    <a:pt x="336" y="4729"/>
                  </a:cubicBezTo>
                  <a:cubicBezTo>
                    <a:pt x="524" y="4729"/>
                    <a:pt x="670" y="4583"/>
                    <a:pt x="670" y="4394"/>
                  </a:cubicBezTo>
                  <a:lnTo>
                    <a:pt x="670" y="335"/>
                  </a:lnTo>
                  <a:cubicBezTo>
                    <a:pt x="670" y="168"/>
                    <a:pt x="524" y="0"/>
                    <a:pt x="336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4259;p46">
              <a:extLst>
                <a:ext uri="{FF2B5EF4-FFF2-40B4-BE49-F238E27FC236}">
                  <a16:creationId xmlns:a16="http://schemas.microsoft.com/office/drawing/2014/main" id="{961582BC-6BC1-4664-AFA1-4237C129610E}"/>
                </a:ext>
              </a:extLst>
            </p:cNvPr>
            <p:cNvSpPr/>
            <p:nvPr/>
          </p:nvSpPr>
          <p:spPr>
            <a:xfrm>
              <a:off x="4521000" y="2161275"/>
              <a:ext cx="33525" cy="1090675"/>
            </a:xfrm>
            <a:custGeom>
              <a:avLst/>
              <a:gdLst/>
              <a:ahLst/>
              <a:cxnLst/>
              <a:rect l="l" t="t" r="r" b="b"/>
              <a:pathLst>
                <a:path w="1341" h="43627" extrusionOk="0">
                  <a:moveTo>
                    <a:pt x="336" y="1"/>
                  </a:moveTo>
                  <a:cubicBezTo>
                    <a:pt x="147" y="1"/>
                    <a:pt x="1" y="147"/>
                    <a:pt x="1" y="335"/>
                  </a:cubicBezTo>
                  <a:lnTo>
                    <a:pt x="671" y="43292"/>
                  </a:lnTo>
                  <a:cubicBezTo>
                    <a:pt x="671" y="43480"/>
                    <a:pt x="817" y="43626"/>
                    <a:pt x="1005" y="43626"/>
                  </a:cubicBezTo>
                  <a:cubicBezTo>
                    <a:pt x="1173" y="43626"/>
                    <a:pt x="1340" y="43480"/>
                    <a:pt x="1340" y="43292"/>
                  </a:cubicBezTo>
                  <a:lnTo>
                    <a:pt x="671" y="335"/>
                  </a:lnTo>
                  <a:cubicBezTo>
                    <a:pt x="671" y="147"/>
                    <a:pt x="524" y="1"/>
                    <a:pt x="336" y="1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4260;p46">
              <a:extLst>
                <a:ext uri="{FF2B5EF4-FFF2-40B4-BE49-F238E27FC236}">
                  <a16:creationId xmlns:a16="http://schemas.microsoft.com/office/drawing/2014/main" id="{AF7CD5DA-8AD4-4C46-8207-30D4EB64DF4D}"/>
                </a:ext>
              </a:extLst>
            </p:cNvPr>
            <p:cNvSpPr/>
            <p:nvPr/>
          </p:nvSpPr>
          <p:spPr>
            <a:xfrm>
              <a:off x="3404225" y="2182725"/>
              <a:ext cx="303925" cy="773150"/>
            </a:xfrm>
            <a:custGeom>
              <a:avLst/>
              <a:gdLst/>
              <a:ahLst/>
              <a:cxnLst/>
              <a:rect l="l" t="t" r="r" b="b"/>
              <a:pathLst>
                <a:path w="12157" h="30926" fill="none" extrusionOk="0">
                  <a:moveTo>
                    <a:pt x="12157" y="0"/>
                  </a:moveTo>
                  <a:lnTo>
                    <a:pt x="0" y="30926"/>
                  </a:lnTo>
                </a:path>
              </a:pathLst>
            </a:custGeom>
            <a:solidFill>
              <a:srgbClr val="ECD180"/>
            </a:solidFill>
            <a:ln w="13075" cap="flat" cmpd="sng">
              <a:solidFill>
                <a:srgbClr val="FF9227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4261;p46">
              <a:extLst>
                <a:ext uri="{FF2B5EF4-FFF2-40B4-BE49-F238E27FC236}">
                  <a16:creationId xmlns:a16="http://schemas.microsoft.com/office/drawing/2014/main" id="{D8821BF4-3B3C-4835-B225-6DA538FC8211}"/>
                </a:ext>
              </a:extLst>
            </p:cNvPr>
            <p:cNvSpPr/>
            <p:nvPr/>
          </p:nvSpPr>
          <p:spPr>
            <a:xfrm>
              <a:off x="3708125" y="2182725"/>
              <a:ext cx="285625" cy="773150"/>
            </a:xfrm>
            <a:custGeom>
              <a:avLst/>
              <a:gdLst/>
              <a:ahLst/>
              <a:cxnLst/>
              <a:rect l="l" t="t" r="r" b="b"/>
              <a:pathLst>
                <a:path w="11425" h="30926" fill="none" extrusionOk="0">
                  <a:moveTo>
                    <a:pt x="1" y="0"/>
                  </a:moveTo>
                  <a:lnTo>
                    <a:pt x="11425" y="30926"/>
                  </a:lnTo>
                </a:path>
              </a:pathLst>
            </a:custGeom>
            <a:solidFill>
              <a:srgbClr val="ECD180"/>
            </a:solidFill>
            <a:ln w="13075" cap="flat" cmpd="sng">
              <a:solidFill>
                <a:srgbClr val="FF9227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4262;p46">
              <a:extLst>
                <a:ext uri="{FF2B5EF4-FFF2-40B4-BE49-F238E27FC236}">
                  <a16:creationId xmlns:a16="http://schemas.microsoft.com/office/drawing/2014/main" id="{A76BDA2C-085F-4C41-8E55-34AB030FCD42}"/>
                </a:ext>
              </a:extLst>
            </p:cNvPr>
            <p:cNvSpPr/>
            <p:nvPr/>
          </p:nvSpPr>
          <p:spPr>
            <a:xfrm>
              <a:off x="3359750" y="2934400"/>
              <a:ext cx="84775" cy="84250"/>
            </a:xfrm>
            <a:custGeom>
              <a:avLst/>
              <a:gdLst/>
              <a:ahLst/>
              <a:cxnLst/>
              <a:rect l="l" t="t" r="r" b="b"/>
              <a:pathLst>
                <a:path w="3391" h="3370" extrusionOk="0">
                  <a:moveTo>
                    <a:pt x="1695" y="796"/>
                  </a:moveTo>
                  <a:cubicBezTo>
                    <a:pt x="2177" y="796"/>
                    <a:pt x="2574" y="1193"/>
                    <a:pt x="2574" y="1675"/>
                  </a:cubicBezTo>
                  <a:cubicBezTo>
                    <a:pt x="2574" y="2177"/>
                    <a:pt x="2177" y="2574"/>
                    <a:pt x="1695" y="2574"/>
                  </a:cubicBezTo>
                  <a:cubicBezTo>
                    <a:pt x="1193" y="2574"/>
                    <a:pt x="796" y="2177"/>
                    <a:pt x="796" y="1675"/>
                  </a:cubicBezTo>
                  <a:cubicBezTo>
                    <a:pt x="796" y="1193"/>
                    <a:pt x="1193" y="796"/>
                    <a:pt x="1695" y="796"/>
                  </a:cubicBezTo>
                  <a:close/>
                  <a:moveTo>
                    <a:pt x="1695" y="1"/>
                  </a:moveTo>
                  <a:cubicBezTo>
                    <a:pt x="754" y="1"/>
                    <a:pt x="1" y="754"/>
                    <a:pt x="1" y="1695"/>
                  </a:cubicBezTo>
                  <a:cubicBezTo>
                    <a:pt x="1" y="2616"/>
                    <a:pt x="754" y="3369"/>
                    <a:pt x="1695" y="3369"/>
                  </a:cubicBezTo>
                  <a:cubicBezTo>
                    <a:pt x="2616" y="3369"/>
                    <a:pt x="3390" y="2616"/>
                    <a:pt x="3390" y="1695"/>
                  </a:cubicBezTo>
                  <a:cubicBezTo>
                    <a:pt x="3390" y="754"/>
                    <a:pt x="2616" y="1"/>
                    <a:pt x="1695" y="1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4263;p46">
              <a:extLst>
                <a:ext uri="{FF2B5EF4-FFF2-40B4-BE49-F238E27FC236}">
                  <a16:creationId xmlns:a16="http://schemas.microsoft.com/office/drawing/2014/main" id="{D4938338-798E-4E62-B0E9-70869462F1BA}"/>
                </a:ext>
              </a:extLst>
            </p:cNvPr>
            <p:cNvSpPr/>
            <p:nvPr/>
          </p:nvSpPr>
          <p:spPr>
            <a:xfrm>
              <a:off x="3949800" y="2934400"/>
              <a:ext cx="84250" cy="84250"/>
            </a:xfrm>
            <a:custGeom>
              <a:avLst/>
              <a:gdLst/>
              <a:ahLst/>
              <a:cxnLst/>
              <a:rect l="l" t="t" r="r" b="b"/>
              <a:pathLst>
                <a:path w="3370" h="3370" extrusionOk="0">
                  <a:moveTo>
                    <a:pt x="1674" y="796"/>
                  </a:moveTo>
                  <a:cubicBezTo>
                    <a:pt x="2176" y="796"/>
                    <a:pt x="2574" y="1193"/>
                    <a:pt x="2574" y="1675"/>
                  </a:cubicBezTo>
                  <a:cubicBezTo>
                    <a:pt x="2574" y="2177"/>
                    <a:pt x="2176" y="2574"/>
                    <a:pt x="1674" y="2574"/>
                  </a:cubicBezTo>
                  <a:cubicBezTo>
                    <a:pt x="1193" y="2574"/>
                    <a:pt x="795" y="2177"/>
                    <a:pt x="795" y="1675"/>
                  </a:cubicBezTo>
                  <a:cubicBezTo>
                    <a:pt x="795" y="1193"/>
                    <a:pt x="1193" y="796"/>
                    <a:pt x="1674" y="796"/>
                  </a:cubicBezTo>
                  <a:close/>
                  <a:moveTo>
                    <a:pt x="1674" y="1"/>
                  </a:moveTo>
                  <a:cubicBezTo>
                    <a:pt x="754" y="1"/>
                    <a:pt x="0" y="754"/>
                    <a:pt x="0" y="1695"/>
                  </a:cubicBezTo>
                  <a:cubicBezTo>
                    <a:pt x="0" y="2616"/>
                    <a:pt x="754" y="3369"/>
                    <a:pt x="1674" y="3369"/>
                  </a:cubicBezTo>
                  <a:cubicBezTo>
                    <a:pt x="2616" y="3369"/>
                    <a:pt x="3369" y="2616"/>
                    <a:pt x="3369" y="1695"/>
                  </a:cubicBezTo>
                  <a:cubicBezTo>
                    <a:pt x="3369" y="754"/>
                    <a:pt x="2616" y="1"/>
                    <a:pt x="1674" y="1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4264;p46">
              <a:extLst>
                <a:ext uri="{FF2B5EF4-FFF2-40B4-BE49-F238E27FC236}">
                  <a16:creationId xmlns:a16="http://schemas.microsoft.com/office/drawing/2014/main" id="{C31253F9-B8DD-4AB6-ACAF-92EE7018E935}"/>
                </a:ext>
              </a:extLst>
            </p:cNvPr>
            <p:cNvSpPr/>
            <p:nvPr/>
          </p:nvSpPr>
          <p:spPr>
            <a:xfrm>
              <a:off x="4417975" y="3873650"/>
              <a:ext cx="187275" cy="168950"/>
            </a:xfrm>
            <a:custGeom>
              <a:avLst/>
              <a:gdLst/>
              <a:ahLst/>
              <a:cxnLst/>
              <a:rect l="l" t="t" r="r" b="b"/>
              <a:pathLst>
                <a:path w="7491" h="6758" extrusionOk="0">
                  <a:moveTo>
                    <a:pt x="3731" y="0"/>
                  </a:moveTo>
                  <a:cubicBezTo>
                    <a:pt x="3445" y="0"/>
                    <a:pt x="3155" y="37"/>
                    <a:pt x="2867" y="114"/>
                  </a:cubicBezTo>
                  <a:cubicBezTo>
                    <a:pt x="1067" y="595"/>
                    <a:pt x="0" y="2458"/>
                    <a:pt x="481" y="4257"/>
                  </a:cubicBezTo>
                  <a:cubicBezTo>
                    <a:pt x="884" y="5764"/>
                    <a:pt x="2242" y="6758"/>
                    <a:pt x="3729" y="6758"/>
                  </a:cubicBezTo>
                  <a:cubicBezTo>
                    <a:pt x="4018" y="6758"/>
                    <a:pt x="4311" y="6720"/>
                    <a:pt x="4603" y="6642"/>
                  </a:cubicBezTo>
                  <a:cubicBezTo>
                    <a:pt x="6403" y="6161"/>
                    <a:pt x="7491" y="4320"/>
                    <a:pt x="7009" y="2520"/>
                  </a:cubicBezTo>
                  <a:cubicBezTo>
                    <a:pt x="6605" y="1009"/>
                    <a:pt x="5228" y="0"/>
                    <a:pt x="3731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4265;p46">
              <a:extLst>
                <a:ext uri="{FF2B5EF4-FFF2-40B4-BE49-F238E27FC236}">
                  <a16:creationId xmlns:a16="http://schemas.microsoft.com/office/drawing/2014/main" id="{10F33F2C-1535-423E-AB34-AB82D9BF6CC1}"/>
                </a:ext>
              </a:extLst>
            </p:cNvPr>
            <p:cNvSpPr/>
            <p:nvPr/>
          </p:nvSpPr>
          <p:spPr>
            <a:xfrm>
              <a:off x="3874475" y="4031850"/>
              <a:ext cx="1273225" cy="64350"/>
            </a:xfrm>
            <a:custGeom>
              <a:avLst/>
              <a:gdLst/>
              <a:ahLst/>
              <a:cxnLst/>
              <a:rect l="l" t="t" r="r" b="b"/>
              <a:pathLst>
                <a:path w="50929" h="2574" extrusionOk="0">
                  <a:moveTo>
                    <a:pt x="1256" y="0"/>
                  </a:moveTo>
                  <a:cubicBezTo>
                    <a:pt x="565" y="0"/>
                    <a:pt x="0" y="565"/>
                    <a:pt x="0" y="1235"/>
                  </a:cubicBezTo>
                  <a:lnTo>
                    <a:pt x="0" y="2574"/>
                  </a:lnTo>
                  <a:lnTo>
                    <a:pt x="50928" y="2574"/>
                  </a:lnTo>
                  <a:lnTo>
                    <a:pt x="50928" y="1235"/>
                  </a:lnTo>
                  <a:cubicBezTo>
                    <a:pt x="50928" y="544"/>
                    <a:pt x="50384" y="0"/>
                    <a:pt x="49694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4266;p46">
              <a:extLst>
                <a:ext uri="{FF2B5EF4-FFF2-40B4-BE49-F238E27FC236}">
                  <a16:creationId xmlns:a16="http://schemas.microsoft.com/office/drawing/2014/main" id="{610EF9FB-338A-4728-B9AB-B89090468E13}"/>
                </a:ext>
              </a:extLst>
            </p:cNvPr>
            <p:cNvSpPr/>
            <p:nvPr/>
          </p:nvSpPr>
          <p:spPr>
            <a:xfrm>
              <a:off x="3854600" y="4096175"/>
              <a:ext cx="1312450" cy="31425"/>
            </a:xfrm>
            <a:custGeom>
              <a:avLst/>
              <a:gdLst/>
              <a:ahLst/>
              <a:cxnLst/>
              <a:rect l="l" t="t" r="r" b="b"/>
              <a:pathLst>
                <a:path w="52498" h="1257" extrusionOk="0">
                  <a:moveTo>
                    <a:pt x="419" y="1"/>
                  </a:moveTo>
                  <a:cubicBezTo>
                    <a:pt x="189" y="1"/>
                    <a:pt x="0" y="189"/>
                    <a:pt x="0" y="419"/>
                  </a:cubicBezTo>
                  <a:lnTo>
                    <a:pt x="0" y="1256"/>
                  </a:lnTo>
                  <a:lnTo>
                    <a:pt x="52498" y="1256"/>
                  </a:lnTo>
                  <a:lnTo>
                    <a:pt x="52498" y="419"/>
                  </a:lnTo>
                  <a:cubicBezTo>
                    <a:pt x="52498" y="189"/>
                    <a:pt x="52309" y="1"/>
                    <a:pt x="52079" y="1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4267;p46">
              <a:extLst>
                <a:ext uri="{FF2B5EF4-FFF2-40B4-BE49-F238E27FC236}">
                  <a16:creationId xmlns:a16="http://schemas.microsoft.com/office/drawing/2014/main" id="{20FA7E13-9583-4A8C-8A0E-CD7ED14B1735}"/>
                </a:ext>
              </a:extLst>
            </p:cNvPr>
            <p:cNvSpPr/>
            <p:nvPr/>
          </p:nvSpPr>
          <p:spPr>
            <a:xfrm>
              <a:off x="4468175" y="1971400"/>
              <a:ext cx="86350" cy="86325"/>
            </a:xfrm>
            <a:custGeom>
              <a:avLst/>
              <a:gdLst/>
              <a:ahLst/>
              <a:cxnLst/>
              <a:rect l="l" t="t" r="r" b="b"/>
              <a:pathLst>
                <a:path w="3454" h="3453" extrusionOk="0">
                  <a:moveTo>
                    <a:pt x="1716" y="0"/>
                  </a:moveTo>
                  <a:cubicBezTo>
                    <a:pt x="775" y="0"/>
                    <a:pt x="1" y="774"/>
                    <a:pt x="1" y="1716"/>
                  </a:cubicBezTo>
                  <a:cubicBezTo>
                    <a:pt x="1" y="2678"/>
                    <a:pt x="775" y="3453"/>
                    <a:pt x="1716" y="3453"/>
                  </a:cubicBezTo>
                  <a:cubicBezTo>
                    <a:pt x="2679" y="3453"/>
                    <a:pt x="3453" y="2678"/>
                    <a:pt x="3453" y="1716"/>
                  </a:cubicBezTo>
                  <a:cubicBezTo>
                    <a:pt x="3453" y="774"/>
                    <a:pt x="2679" y="0"/>
                    <a:pt x="1716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4268;p46">
              <a:extLst>
                <a:ext uri="{FF2B5EF4-FFF2-40B4-BE49-F238E27FC236}">
                  <a16:creationId xmlns:a16="http://schemas.microsoft.com/office/drawing/2014/main" id="{47F10D30-E119-4A90-8EB9-3EB3875ADD5E}"/>
                </a:ext>
              </a:extLst>
            </p:cNvPr>
            <p:cNvSpPr/>
            <p:nvPr/>
          </p:nvSpPr>
          <p:spPr>
            <a:xfrm>
              <a:off x="4467125" y="3327250"/>
              <a:ext cx="89475" cy="23550"/>
            </a:xfrm>
            <a:custGeom>
              <a:avLst/>
              <a:gdLst/>
              <a:ahLst/>
              <a:cxnLst/>
              <a:rect l="l" t="t" r="r" b="b"/>
              <a:pathLst>
                <a:path w="3579" h="942" extrusionOk="0">
                  <a:moveTo>
                    <a:pt x="357" y="0"/>
                  </a:moveTo>
                  <a:cubicBezTo>
                    <a:pt x="147" y="0"/>
                    <a:pt x="1" y="147"/>
                    <a:pt x="1" y="356"/>
                  </a:cubicBezTo>
                  <a:lnTo>
                    <a:pt x="1" y="607"/>
                  </a:lnTo>
                  <a:cubicBezTo>
                    <a:pt x="1" y="795"/>
                    <a:pt x="147" y="942"/>
                    <a:pt x="357" y="942"/>
                  </a:cubicBezTo>
                  <a:lnTo>
                    <a:pt x="3223" y="942"/>
                  </a:lnTo>
                  <a:cubicBezTo>
                    <a:pt x="3411" y="942"/>
                    <a:pt x="3579" y="795"/>
                    <a:pt x="3579" y="607"/>
                  </a:cubicBezTo>
                  <a:lnTo>
                    <a:pt x="3579" y="356"/>
                  </a:lnTo>
                  <a:cubicBezTo>
                    <a:pt x="3579" y="147"/>
                    <a:pt x="3411" y="0"/>
                    <a:pt x="3223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4269;p46">
              <a:extLst>
                <a:ext uri="{FF2B5EF4-FFF2-40B4-BE49-F238E27FC236}">
                  <a16:creationId xmlns:a16="http://schemas.microsoft.com/office/drawing/2014/main" id="{D173C4E2-1DDF-4C66-A3D0-4BD057EB3BB8}"/>
                </a:ext>
              </a:extLst>
            </p:cNvPr>
            <p:cNvSpPr/>
            <p:nvPr/>
          </p:nvSpPr>
          <p:spPr>
            <a:xfrm>
              <a:off x="3359750" y="2976250"/>
              <a:ext cx="674300" cy="337425"/>
            </a:xfrm>
            <a:custGeom>
              <a:avLst/>
              <a:gdLst/>
              <a:ahLst/>
              <a:cxnLst/>
              <a:rect l="l" t="t" r="r" b="b"/>
              <a:pathLst>
                <a:path w="26972" h="13497" extrusionOk="0">
                  <a:moveTo>
                    <a:pt x="1" y="1"/>
                  </a:moveTo>
                  <a:cubicBezTo>
                    <a:pt x="1" y="7470"/>
                    <a:pt x="6047" y="13496"/>
                    <a:pt x="13496" y="13496"/>
                  </a:cubicBezTo>
                  <a:cubicBezTo>
                    <a:pt x="20945" y="13496"/>
                    <a:pt x="26971" y="7470"/>
                    <a:pt x="26971" y="1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4270;p46">
              <a:extLst>
                <a:ext uri="{FF2B5EF4-FFF2-40B4-BE49-F238E27FC236}">
                  <a16:creationId xmlns:a16="http://schemas.microsoft.com/office/drawing/2014/main" id="{CBBE4DD4-381A-472E-8377-F2DF9BB91358}"/>
                </a:ext>
              </a:extLst>
            </p:cNvPr>
            <p:cNvSpPr/>
            <p:nvPr/>
          </p:nvSpPr>
          <p:spPr>
            <a:xfrm>
              <a:off x="3386425" y="2976250"/>
              <a:ext cx="620925" cy="337425"/>
            </a:xfrm>
            <a:custGeom>
              <a:avLst/>
              <a:gdLst/>
              <a:ahLst/>
              <a:cxnLst/>
              <a:rect l="l" t="t" r="r" b="b"/>
              <a:pathLst>
                <a:path w="24837" h="13497" extrusionOk="0">
                  <a:moveTo>
                    <a:pt x="1" y="1"/>
                  </a:moveTo>
                  <a:cubicBezTo>
                    <a:pt x="1" y="7470"/>
                    <a:pt x="5566" y="13496"/>
                    <a:pt x="12429" y="13496"/>
                  </a:cubicBezTo>
                  <a:cubicBezTo>
                    <a:pt x="19271" y="13496"/>
                    <a:pt x="24837" y="7470"/>
                    <a:pt x="24837" y="1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4271;p46">
              <a:extLst>
                <a:ext uri="{FF2B5EF4-FFF2-40B4-BE49-F238E27FC236}">
                  <a16:creationId xmlns:a16="http://schemas.microsoft.com/office/drawing/2014/main" id="{6164192D-A211-4206-8A0A-FD97DFBDFB19}"/>
                </a:ext>
              </a:extLst>
            </p:cNvPr>
            <p:cNvSpPr/>
            <p:nvPr/>
          </p:nvSpPr>
          <p:spPr>
            <a:xfrm>
              <a:off x="3457050" y="2976250"/>
              <a:ext cx="512650" cy="337425"/>
            </a:xfrm>
            <a:custGeom>
              <a:avLst/>
              <a:gdLst/>
              <a:ahLst/>
              <a:cxnLst/>
              <a:rect l="l" t="t" r="r" b="b"/>
              <a:pathLst>
                <a:path w="20506" h="13497" extrusionOk="0">
                  <a:moveTo>
                    <a:pt x="0" y="1"/>
                  </a:moveTo>
                  <a:cubicBezTo>
                    <a:pt x="0" y="7470"/>
                    <a:pt x="4290" y="13496"/>
                    <a:pt x="9604" y="13496"/>
                  </a:cubicBezTo>
                  <a:cubicBezTo>
                    <a:pt x="14898" y="13496"/>
                    <a:pt x="20505" y="7470"/>
                    <a:pt x="20505" y="1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4272;p46">
              <a:extLst>
                <a:ext uri="{FF2B5EF4-FFF2-40B4-BE49-F238E27FC236}">
                  <a16:creationId xmlns:a16="http://schemas.microsoft.com/office/drawing/2014/main" id="{42CE576F-36C7-418D-9184-C7F5D0F6B2EF}"/>
                </a:ext>
              </a:extLst>
            </p:cNvPr>
            <p:cNvSpPr/>
            <p:nvPr/>
          </p:nvSpPr>
          <p:spPr>
            <a:xfrm>
              <a:off x="3561150" y="2976250"/>
              <a:ext cx="303925" cy="337425"/>
            </a:xfrm>
            <a:custGeom>
              <a:avLst/>
              <a:gdLst/>
              <a:ahLst/>
              <a:cxnLst/>
              <a:rect l="l" t="t" r="r" b="b"/>
              <a:pathLst>
                <a:path w="12157" h="13497" extrusionOk="0">
                  <a:moveTo>
                    <a:pt x="0" y="1"/>
                  </a:moveTo>
                  <a:cubicBezTo>
                    <a:pt x="0" y="7470"/>
                    <a:pt x="2553" y="13496"/>
                    <a:pt x="5691" y="13496"/>
                  </a:cubicBezTo>
                  <a:cubicBezTo>
                    <a:pt x="8851" y="13496"/>
                    <a:pt x="12157" y="7470"/>
                    <a:pt x="12157" y="1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4273;p46">
              <a:extLst>
                <a:ext uri="{FF2B5EF4-FFF2-40B4-BE49-F238E27FC236}">
                  <a16:creationId xmlns:a16="http://schemas.microsoft.com/office/drawing/2014/main" id="{D478A457-04C9-4885-956D-32F00F84C651}"/>
                </a:ext>
              </a:extLst>
            </p:cNvPr>
            <p:cNvSpPr/>
            <p:nvPr/>
          </p:nvSpPr>
          <p:spPr>
            <a:xfrm>
              <a:off x="3359750" y="2976250"/>
              <a:ext cx="674300" cy="22525"/>
            </a:xfrm>
            <a:custGeom>
              <a:avLst/>
              <a:gdLst/>
              <a:ahLst/>
              <a:cxnLst/>
              <a:rect l="l" t="t" r="r" b="b"/>
              <a:pathLst>
                <a:path w="26972" h="901" extrusionOk="0">
                  <a:moveTo>
                    <a:pt x="1" y="1"/>
                  </a:moveTo>
                  <a:lnTo>
                    <a:pt x="1" y="900"/>
                  </a:lnTo>
                  <a:lnTo>
                    <a:pt x="26971" y="900"/>
                  </a:lnTo>
                  <a:lnTo>
                    <a:pt x="26971" y="1"/>
                  </a:ln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4274;p46">
              <a:extLst>
                <a:ext uri="{FF2B5EF4-FFF2-40B4-BE49-F238E27FC236}">
                  <a16:creationId xmlns:a16="http://schemas.microsoft.com/office/drawing/2014/main" id="{A361A5C5-799C-494A-A44B-3460A846987B}"/>
                </a:ext>
              </a:extLst>
            </p:cNvPr>
            <p:cNvSpPr/>
            <p:nvPr/>
          </p:nvSpPr>
          <p:spPr>
            <a:xfrm>
              <a:off x="5056650" y="1908625"/>
              <a:ext cx="303425" cy="773675"/>
            </a:xfrm>
            <a:custGeom>
              <a:avLst/>
              <a:gdLst/>
              <a:ahLst/>
              <a:cxnLst/>
              <a:rect l="l" t="t" r="r" b="b"/>
              <a:pathLst>
                <a:path w="12137" h="30947" fill="none" extrusionOk="0">
                  <a:moveTo>
                    <a:pt x="12136" y="0"/>
                  </a:moveTo>
                  <a:lnTo>
                    <a:pt x="1" y="30946"/>
                  </a:lnTo>
                </a:path>
              </a:pathLst>
            </a:custGeom>
            <a:solidFill>
              <a:srgbClr val="ECD180"/>
            </a:solidFill>
            <a:ln w="13075" cap="flat" cmpd="sng">
              <a:solidFill>
                <a:srgbClr val="FF9227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4275;p46">
              <a:extLst>
                <a:ext uri="{FF2B5EF4-FFF2-40B4-BE49-F238E27FC236}">
                  <a16:creationId xmlns:a16="http://schemas.microsoft.com/office/drawing/2014/main" id="{8A9B2411-4C28-4727-A3F9-61457E360324}"/>
                </a:ext>
              </a:extLst>
            </p:cNvPr>
            <p:cNvSpPr/>
            <p:nvPr/>
          </p:nvSpPr>
          <p:spPr>
            <a:xfrm>
              <a:off x="5360050" y="1908625"/>
              <a:ext cx="286150" cy="773675"/>
            </a:xfrm>
            <a:custGeom>
              <a:avLst/>
              <a:gdLst/>
              <a:ahLst/>
              <a:cxnLst/>
              <a:rect l="l" t="t" r="r" b="b"/>
              <a:pathLst>
                <a:path w="11446" h="30947" fill="none" extrusionOk="0">
                  <a:moveTo>
                    <a:pt x="0" y="0"/>
                  </a:moveTo>
                  <a:lnTo>
                    <a:pt x="11446" y="30946"/>
                  </a:lnTo>
                </a:path>
              </a:pathLst>
            </a:custGeom>
            <a:solidFill>
              <a:srgbClr val="ECD180"/>
            </a:solidFill>
            <a:ln w="13075" cap="flat" cmpd="sng">
              <a:solidFill>
                <a:srgbClr val="FF9227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4276;p46">
              <a:extLst>
                <a:ext uri="{FF2B5EF4-FFF2-40B4-BE49-F238E27FC236}">
                  <a16:creationId xmlns:a16="http://schemas.microsoft.com/office/drawing/2014/main" id="{01E0E7B9-7A7C-4644-9BA2-5C7950F8CC72}"/>
                </a:ext>
              </a:extLst>
            </p:cNvPr>
            <p:cNvSpPr/>
            <p:nvPr/>
          </p:nvSpPr>
          <p:spPr>
            <a:xfrm>
              <a:off x="5012200" y="2660300"/>
              <a:ext cx="84225" cy="84775"/>
            </a:xfrm>
            <a:custGeom>
              <a:avLst/>
              <a:gdLst/>
              <a:ahLst/>
              <a:cxnLst/>
              <a:rect l="l" t="t" r="r" b="b"/>
              <a:pathLst>
                <a:path w="3369" h="3391" extrusionOk="0">
                  <a:moveTo>
                    <a:pt x="1695" y="796"/>
                  </a:moveTo>
                  <a:cubicBezTo>
                    <a:pt x="2176" y="796"/>
                    <a:pt x="2574" y="1193"/>
                    <a:pt x="2574" y="1695"/>
                  </a:cubicBezTo>
                  <a:cubicBezTo>
                    <a:pt x="2574" y="2177"/>
                    <a:pt x="2176" y="2574"/>
                    <a:pt x="1695" y="2574"/>
                  </a:cubicBezTo>
                  <a:cubicBezTo>
                    <a:pt x="1193" y="2574"/>
                    <a:pt x="795" y="2177"/>
                    <a:pt x="795" y="1695"/>
                  </a:cubicBezTo>
                  <a:cubicBezTo>
                    <a:pt x="795" y="1193"/>
                    <a:pt x="1193" y="796"/>
                    <a:pt x="1695" y="796"/>
                  </a:cubicBezTo>
                  <a:close/>
                  <a:moveTo>
                    <a:pt x="1695" y="1"/>
                  </a:moveTo>
                  <a:cubicBezTo>
                    <a:pt x="753" y="1"/>
                    <a:pt x="0" y="754"/>
                    <a:pt x="0" y="1695"/>
                  </a:cubicBezTo>
                  <a:cubicBezTo>
                    <a:pt x="0" y="2616"/>
                    <a:pt x="753" y="3390"/>
                    <a:pt x="1695" y="3390"/>
                  </a:cubicBezTo>
                  <a:cubicBezTo>
                    <a:pt x="2616" y="3390"/>
                    <a:pt x="3369" y="2616"/>
                    <a:pt x="3369" y="1695"/>
                  </a:cubicBezTo>
                  <a:cubicBezTo>
                    <a:pt x="3369" y="754"/>
                    <a:pt x="2616" y="1"/>
                    <a:pt x="1695" y="1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4277;p46">
              <a:extLst>
                <a:ext uri="{FF2B5EF4-FFF2-40B4-BE49-F238E27FC236}">
                  <a16:creationId xmlns:a16="http://schemas.microsoft.com/office/drawing/2014/main" id="{81FA1B62-1017-4CC5-AC5A-FDCAA3D19D76}"/>
                </a:ext>
              </a:extLst>
            </p:cNvPr>
            <p:cNvSpPr/>
            <p:nvPr/>
          </p:nvSpPr>
          <p:spPr>
            <a:xfrm>
              <a:off x="5601725" y="2660300"/>
              <a:ext cx="84750" cy="84775"/>
            </a:xfrm>
            <a:custGeom>
              <a:avLst/>
              <a:gdLst/>
              <a:ahLst/>
              <a:cxnLst/>
              <a:rect l="l" t="t" r="r" b="b"/>
              <a:pathLst>
                <a:path w="3390" h="3391" extrusionOk="0">
                  <a:moveTo>
                    <a:pt x="1695" y="796"/>
                  </a:moveTo>
                  <a:cubicBezTo>
                    <a:pt x="2197" y="796"/>
                    <a:pt x="2595" y="1193"/>
                    <a:pt x="2595" y="1695"/>
                  </a:cubicBezTo>
                  <a:cubicBezTo>
                    <a:pt x="2595" y="2177"/>
                    <a:pt x="2197" y="2574"/>
                    <a:pt x="1695" y="2574"/>
                  </a:cubicBezTo>
                  <a:cubicBezTo>
                    <a:pt x="1214" y="2574"/>
                    <a:pt x="816" y="2177"/>
                    <a:pt x="816" y="1695"/>
                  </a:cubicBezTo>
                  <a:cubicBezTo>
                    <a:pt x="816" y="1193"/>
                    <a:pt x="1214" y="796"/>
                    <a:pt x="1695" y="796"/>
                  </a:cubicBezTo>
                  <a:close/>
                  <a:moveTo>
                    <a:pt x="1695" y="1"/>
                  </a:moveTo>
                  <a:cubicBezTo>
                    <a:pt x="774" y="1"/>
                    <a:pt x="0" y="754"/>
                    <a:pt x="0" y="1695"/>
                  </a:cubicBezTo>
                  <a:cubicBezTo>
                    <a:pt x="0" y="2616"/>
                    <a:pt x="774" y="3390"/>
                    <a:pt x="1695" y="3390"/>
                  </a:cubicBezTo>
                  <a:cubicBezTo>
                    <a:pt x="2637" y="3390"/>
                    <a:pt x="3390" y="2616"/>
                    <a:pt x="3390" y="1695"/>
                  </a:cubicBezTo>
                  <a:cubicBezTo>
                    <a:pt x="3390" y="754"/>
                    <a:pt x="2637" y="1"/>
                    <a:pt x="1695" y="1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4278;p46">
              <a:extLst>
                <a:ext uri="{FF2B5EF4-FFF2-40B4-BE49-F238E27FC236}">
                  <a16:creationId xmlns:a16="http://schemas.microsoft.com/office/drawing/2014/main" id="{1A817BB9-A353-46FB-87CE-B5598E14C324}"/>
                </a:ext>
              </a:extLst>
            </p:cNvPr>
            <p:cNvSpPr/>
            <p:nvPr/>
          </p:nvSpPr>
          <p:spPr>
            <a:xfrm>
              <a:off x="5012200" y="2702675"/>
              <a:ext cx="674275" cy="336900"/>
            </a:xfrm>
            <a:custGeom>
              <a:avLst/>
              <a:gdLst/>
              <a:ahLst/>
              <a:cxnLst/>
              <a:rect l="l" t="t" r="r" b="b"/>
              <a:pathLst>
                <a:path w="26971" h="13476" extrusionOk="0">
                  <a:moveTo>
                    <a:pt x="0" y="0"/>
                  </a:moveTo>
                  <a:cubicBezTo>
                    <a:pt x="0" y="7449"/>
                    <a:pt x="6026" y="13475"/>
                    <a:pt x="13475" y="13475"/>
                  </a:cubicBezTo>
                  <a:cubicBezTo>
                    <a:pt x="20924" y="13475"/>
                    <a:pt x="26971" y="7449"/>
                    <a:pt x="26971" y="0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4279;p46">
              <a:extLst>
                <a:ext uri="{FF2B5EF4-FFF2-40B4-BE49-F238E27FC236}">
                  <a16:creationId xmlns:a16="http://schemas.microsoft.com/office/drawing/2014/main" id="{8F1C3051-2433-49F3-8965-A90D5A5B73F7}"/>
                </a:ext>
              </a:extLst>
            </p:cNvPr>
            <p:cNvSpPr/>
            <p:nvPr/>
          </p:nvSpPr>
          <p:spPr>
            <a:xfrm>
              <a:off x="3730225" y="1867700"/>
              <a:ext cx="1603700" cy="294675"/>
            </a:xfrm>
            <a:custGeom>
              <a:avLst/>
              <a:gdLst/>
              <a:ahLst/>
              <a:cxnLst/>
              <a:rect l="l" t="t" r="r" b="b"/>
              <a:pathLst>
                <a:path w="64148" h="11787" extrusionOk="0">
                  <a:moveTo>
                    <a:pt x="63493" y="0"/>
                  </a:moveTo>
                  <a:cubicBezTo>
                    <a:pt x="63467" y="0"/>
                    <a:pt x="63441" y="2"/>
                    <a:pt x="63415" y="5"/>
                  </a:cubicBezTo>
                  <a:lnTo>
                    <a:pt x="309" y="10593"/>
                  </a:lnTo>
                  <a:cubicBezTo>
                    <a:pt x="1" y="10634"/>
                    <a:pt x="157" y="11786"/>
                    <a:pt x="480" y="11786"/>
                  </a:cubicBezTo>
                  <a:cubicBezTo>
                    <a:pt x="486" y="11786"/>
                    <a:pt x="492" y="11786"/>
                    <a:pt x="498" y="11785"/>
                  </a:cubicBezTo>
                  <a:lnTo>
                    <a:pt x="63582" y="1198"/>
                  </a:lnTo>
                  <a:cubicBezTo>
                    <a:pt x="63917" y="1156"/>
                    <a:pt x="64147" y="842"/>
                    <a:pt x="64084" y="528"/>
                  </a:cubicBezTo>
                  <a:cubicBezTo>
                    <a:pt x="64046" y="220"/>
                    <a:pt x="63794" y="0"/>
                    <a:pt x="63493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4280;p46">
              <a:extLst>
                <a:ext uri="{FF2B5EF4-FFF2-40B4-BE49-F238E27FC236}">
                  <a16:creationId xmlns:a16="http://schemas.microsoft.com/office/drawing/2014/main" id="{928F3B69-F993-499D-96D9-AF14764DCFC6}"/>
                </a:ext>
              </a:extLst>
            </p:cNvPr>
            <p:cNvSpPr/>
            <p:nvPr/>
          </p:nvSpPr>
          <p:spPr>
            <a:xfrm>
              <a:off x="3663150" y="2109625"/>
              <a:ext cx="90525" cy="84625"/>
            </a:xfrm>
            <a:custGeom>
              <a:avLst/>
              <a:gdLst/>
              <a:ahLst/>
              <a:cxnLst/>
              <a:rect l="l" t="t" r="r" b="b"/>
              <a:pathLst>
                <a:path w="3621" h="3385" extrusionOk="0">
                  <a:moveTo>
                    <a:pt x="1813" y="886"/>
                  </a:moveTo>
                  <a:cubicBezTo>
                    <a:pt x="2204" y="886"/>
                    <a:pt x="2538" y="1167"/>
                    <a:pt x="2595" y="1585"/>
                  </a:cubicBezTo>
                  <a:cubicBezTo>
                    <a:pt x="2658" y="2025"/>
                    <a:pt x="2365" y="2422"/>
                    <a:pt x="1925" y="2485"/>
                  </a:cubicBezTo>
                  <a:cubicBezTo>
                    <a:pt x="1885" y="2491"/>
                    <a:pt x="1846" y="2493"/>
                    <a:pt x="1806" y="2493"/>
                  </a:cubicBezTo>
                  <a:cubicBezTo>
                    <a:pt x="1413" y="2493"/>
                    <a:pt x="1062" y="2215"/>
                    <a:pt x="1005" y="1815"/>
                  </a:cubicBezTo>
                  <a:cubicBezTo>
                    <a:pt x="942" y="1355"/>
                    <a:pt x="1256" y="958"/>
                    <a:pt x="1695" y="895"/>
                  </a:cubicBezTo>
                  <a:cubicBezTo>
                    <a:pt x="1735" y="889"/>
                    <a:pt x="1774" y="886"/>
                    <a:pt x="1813" y="886"/>
                  </a:cubicBezTo>
                  <a:close/>
                  <a:moveTo>
                    <a:pt x="1804" y="0"/>
                  </a:moveTo>
                  <a:cubicBezTo>
                    <a:pt x="1726" y="0"/>
                    <a:pt x="1648" y="5"/>
                    <a:pt x="1570" y="16"/>
                  </a:cubicBezTo>
                  <a:cubicBezTo>
                    <a:pt x="649" y="162"/>
                    <a:pt x="0" y="1020"/>
                    <a:pt x="126" y="1941"/>
                  </a:cubicBezTo>
                  <a:cubicBezTo>
                    <a:pt x="258" y="2774"/>
                    <a:pt x="973" y="3384"/>
                    <a:pt x="1790" y="3384"/>
                  </a:cubicBezTo>
                  <a:cubicBezTo>
                    <a:pt x="1876" y="3384"/>
                    <a:pt x="1963" y="3378"/>
                    <a:pt x="2051" y="3364"/>
                  </a:cubicBezTo>
                  <a:cubicBezTo>
                    <a:pt x="2971" y="3238"/>
                    <a:pt x="3620" y="2380"/>
                    <a:pt x="3474" y="1460"/>
                  </a:cubicBezTo>
                  <a:cubicBezTo>
                    <a:pt x="3359" y="599"/>
                    <a:pt x="2631" y="0"/>
                    <a:pt x="1804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4281;p46">
              <a:extLst>
                <a:ext uri="{FF2B5EF4-FFF2-40B4-BE49-F238E27FC236}">
                  <a16:creationId xmlns:a16="http://schemas.microsoft.com/office/drawing/2014/main" id="{287E34EA-2DCB-416D-9A5D-074344469BB3}"/>
                </a:ext>
              </a:extLst>
            </p:cNvPr>
            <p:cNvSpPr/>
            <p:nvPr/>
          </p:nvSpPr>
          <p:spPr>
            <a:xfrm>
              <a:off x="5312450" y="1834875"/>
              <a:ext cx="90525" cy="84625"/>
            </a:xfrm>
            <a:custGeom>
              <a:avLst/>
              <a:gdLst/>
              <a:ahLst/>
              <a:cxnLst/>
              <a:rect l="l" t="t" r="r" b="b"/>
              <a:pathLst>
                <a:path w="3621" h="3385" extrusionOk="0">
                  <a:moveTo>
                    <a:pt x="1814" y="891"/>
                  </a:moveTo>
                  <a:cubicBezTo>
                    <a:pt x="2208" y="891"/>
                    <a:pt x="2559" y="1170"/>
                    <a:pt x="2616" y="1569"/>
                  </a:cubicBezTo>
                  <a:cubicBezTo>
                    <a:pt x="2679" y="2009"/>
                    <a:pt x="2365" y="2427"/>
                    <a:pt x="1925" y="2490"/>
                  </a:cubicBezTo>
                  <a:cubicBezTo>
                    <a:pt x="1888" y="2495"/>
                    <a:pt x="1850" y="2498"/>
                    <a:pt x="1813" y="2498"/>
                  </a:cubicBezTo>
                  <a:cubicBezTo>
                    <a:pt x="1420" y="2498"/>
                    <a:pt x="1083" y="2201"/>
                    <a:pt x="1026" y="1800"/>
                  </a:cubicBezTo>
                  <a:cubicBezTo>
                    <a:pt x="963" y="1360"/>
                    <a:pt x="1256" y="963"/>
                    <a:pt x="1695" y="900"/>
                  </a:cubicBezTo>
                  <a:cubicBezTo>
                    <a:pt x="1735" y="894"/>
                    <a:pt x="1775" y="891"/>
                    <a:pt x="1814" y="891"/>
                  </a:cubicBezTo>
                  <a:close/>
                  <a:moveTo>
                    <a:pt x="1830" y="0"/>
                  </a:moveTo>
                  <a:cubicBezTo>
                    <a:pt x="1744" y="0"/>
                    <a:pt x="1657" y="7"/>
                    <a:pt x="1570" y="21"/>
                  </a:cubicBezTo>
                  <a:cubicBezTo>
                    <a:pt x="649" y="147"/>
                    <a:pt x="0" y="1005"/>
                    <a:pt x="147" y="1925"/>
                  </a:cubicBezTo>
                  <a:cubicBezTo>
                    <a:pt x="262" y="2786"/>
                    <a:pt x="989" y="3385"/>
                    <a:pt x="1817" y="3385"/>
                  </a:cubicBezTo>
                  <a:cubicBezTo>
                    <a:pt x="1894" y="3385"/>
                    <a:pt x="1972" y="3380"/>
                    <a:pt x="2051" y="3369"/>
                  </a:cubicBezTo>
                  <a:cubicBezTo>
                    <a:pt x="2972" y="3222"/>
                    <a:pt x="3620" y="2365"/>
                    <a:pt x="3495" y="1444"/>
                  </a:cubicBezTo>
                  <a:cubicBezTo>
                    <a:pt x="3362" y="611"/>
                    <a:pt x="2647" y="0"/>
                    <a:pt x="1830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4282;p46">
              <a:extLst>
                <a:ext uri="{FF2B5EF4-FFF2-40B4-BE49-F238E27FC236}">
                  <a16:creationId xmlns:a16="http://schemas.microsoft.com/office/drawing/2014/main" id="{A39712E4-195B-43E5-86AC-566AB4CB0A29}"/>
                </a:ext>
              </a:extLst>
            </p:cNvPr>
            <p:cNvSpPr/>
            <p:nvPr/>
          </p:nvSpPr>
          <p:spPr>
            <a:xfrm>
              <a:off x="5038875" y="2702675"/>
              <a:ext cx="620400" cy="336900"/>
            </a:xfrm>
            <a:custGeom>
              <a:avLst/>
              <a:gdLst/>
              <a:ahLst/>
              <a:cxnLst/>
              <a:rect l="l" t="t" r="r" b="b"/>
              <a:pathLst>
                <a:path w="24816" h="13476" extrusionOk="0">
                  <a:moveTo>
                    <a:pt x="0" y="0"/>
                  </a:moveTo>
                  <a:cubicBezTo>
                    <a:pt x="0" y="7449"/>
                    <a:pt x="5566" y="13475"/>
                    <a:pt x="12408" y="13475"/>
                  </a:cubicBezTo>
                  <a:cubicBezTo>
                    <a:pt x="19271" y="13475"/>
                    <a:pt x="24816" y="7449"/>
                    <a:pt x="24816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4283;p46">
              <a:extLst>
                <a:ext uri="{FF2B5EF4-FFF2-40B4-BE49-F238E27FC236}">
                  <a16:creationId xmlns:a16="http://schemas.microsoft.com/office/drawing/2014/main" id="{D01A5527-F732-4EAB-BE74-8478197F45FE}"/>
                </a:ext>
              </a:extLst>
            </p:cNvPr>
            <p:cNvSpPr/>
            <p:nvPr/>
          </p:nvSpPr>
          <p:spPr>
            <a:xfrm>
              <a:off x="5108975" y="2702675"/>
              <a:ext cx="513175" cy="336900"/>
            </a:xfrm>
            <a:custGeom>
              <a:avLst/>
              <a:gdLst/>
              <a:ahLst/>
              <a:cxnLst/>
              <a:rect l="l" t="t" r="r" b="b"/>
              <a:pathLst>
                <a:path w="20527" h="13476" extrusionOk="0">
                  <a:moveTo>
                    <a:pt x="0" y="0"/>
                  </a:moveTo>
                  <a:cubicBezTo>
                    <a:pt x="0" y="7449"/>
                    <a:pt x="4310" y="13475"/>
                    <a:pt x="9604" y="13475"/>
                  </a:cubicBezTo>
                  <a:cubicBezTo>
                    <a:pt x="14919" y="13475"/>
                    <a:pt x="20526" y="7449"/>
                    <a:pt x="20526" y="0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4284;p46">
              <a:extLst>
                <a:ext uri="{FF2B5EF4-FFF2-40B4-BE49-F238E27FC236}">
                  <a16:creationId xmlns:a16="http://schemas.microsoft.com/office/drawing/2014/main" id="{E2918116-812B-4CD6-A284-909364AF7269}"/>
                </a:ext>
              </a:extLst>
            </p:cNvPr>
            <p:cNvSpPr/>
            <p:nvPr/>
          </p:nvSpPr>
          <p:spPr>
            <a:xfrm>
              <a:off x="5213575" y="2702675"/>
              <a:ext cx="303950" cy="336900"/>
            </a:xfrm>
            <a:custGeom>
              <a:avLst/>
              <a:gdLst/>
              <a:ahLst/>
              <a:cxnLst/>
              <a:rect l="l" t="t" r="r" b="b"/>
              <a:pathLst>
                <a:path w="12158" h="13476" extrusionOk="0">
                  <a:moveTo>
                    <a:pt x="1" y="0"/>
                  </a:moveTo>
                  <a:cubicBezTo>
                    <a:pt x="1" y="7449"/>
                    <a:pt x="2554" y="13475"/>
                    <a:pt x="5692" y="13475"/>
                  </a:cubicBezTo>
                  <a:cubicBezTo>
                    <a:pt x="8831" y="13475"/>
                    <a:pt x="12157" y="7449"/>
                    <a:pt x="12157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4285;p46">
              <a:extLst>
                <a:ext uri="{FF2B5EF4-FFF2-40B4-BE49-F238E27FC236}">
                  <a16:creationId xmlns:a16="http://schemas.microsoft.com/office/drawing/2014/main" id="{EAC43787-A95C-4172-B508-E1CF606EE4D2}"/>
                </a:ext>
              </a:extLst>
            </p:cNvPr>
            <p:cNvSpPr/>
            <p:nvPr/>
          </p:nvSpPr>
          <p:spPr>
            <a:xfrm>
              <a:off x="5012200" y="2702675"/>
              <a:ext cx="674275" cy="22000"/>
            </a:xfrm>
            <a:custGeom>
              <a:avLst/>
              <a:gdLst/>
              <a:ahLst/>
              <a:cxnLst/>
              <a:rect l="l" t="t" r="r" b="b"/>
              <a:pathLst>
                <a:path w="26971" h="880" extrusionOk="0">
                  <a:moveTo>
                    <a:pt x="0" y="0"/>
                  </a:moveTo>
                  <a:lnTo>
                    <a:pt x="0" y="879"/>
                  </a:lnTo>
                  <a:lnTo>
                    <a:pt x="26971" y="879"/>
                  </a:lnTo>
                  <a:lnTo>
                    <a:pt x="26971" y="0"/>
                  </a:ln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4286;p46">
              <a:extLst>
                <a:ext uri="{FF2B5EF4-FFF2-40B4-BE49-F238E27FC236}">
                  <a16:creationId xmlns:a16="http://schemas.microsoft.com/office/drawing/2014/main" id="{E0238D0F-7F44-4590-87B1-4BA3E4FE9E43}"/>
                </a:ext>
              </a:extLst>
            </p:cNvPr>
            <p:cNvSpPr/>
            <p:nvPr/>
          </p:nvSpPr>
          <p:spPr>
            <a:xfrm>
              <a:off x="4384475" y="1902400"/>
              <a:ext cx="253200" cy="224150"/>
            </a:xfrm>
            <a:custGeom>
              <a:avLst/>
              <a:gdLst/>
              <a:ahLst/>
              <a:cxnLst/>
              <a:rect l="l" t="t" r="r" b="b"/>
              <a:pathLst>
                <a:path w="10128" h="8966" extrusionOk="0">
                  <a:moveTo>
                    <a:pt x="5071" y="1"/>
                  </a:moveTo>
                  <a:cubicBezTo>
                    <a:pt x="4109" y="1"/>
                    <a:pt x="3139" y="309"/>
                    <a:pt x="2323" y="940"/>
                  </a:cubicBezTo>
                  <a:cubicBezTo>
                    <a:pt x="357" y="2467"/>
                    <a:pt x="1" y="5271"/>
                    <a:pt x="1528" y="7238"/>
                  </a:cubicBezTo>
                  <a:cubicBezTo>
                    <a:pt x="2406" y="8372"/>
                    <a:pt x="3732" y="8966"/>
                    <a:pt x="5075" y="8966"/>
                  </a:cubicBezTo>
                  <a:cubicBezTo>
                    <a:pt x="6036" y="8966"/>
                    <a:pt x="7006" y="8662"/>
                    <a:pt x="7826" y="8033"/>
                  </a:cubicBezTo>
                  <a:cubicBezTo>
                    <a:pt x="9772" y="6506"/>
                    <a:pt x="10128" y="3681"/>
                    <a:pt x="8601" y="1735"/>
                  </a:cubicBezTo>
                  <a:cubicBezTo>
                    <a:pt x="7725" y="592"/>
                    <a:pt x="6405" y="1"/>
                    <a:pt x="5071" y="1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4287;p46">
              <a:extLst>
                <a:ext uri="{FF2B5EF4-FFF2-40B4-BE49-F238E27FC236}">
                  <a16:creationId xmlns:a16="http://schemas.microsoft.com/office/drawing/2014/main" id="{018C3F59-CCD1-494D-A74C-10053872E04F}"/>
                </a:ext>
              </a:extLst>
            </p:cNvPr>
            <p:cNvSpPr/>
            <p:nvPr/>
          </p:nvSpPr>
          <p:spPr>
            <a:xfrm>
              <a:off x="4445175" y="1963025"/>
              <a:ext cx="133400" cy="133400"/>
            </a:xfrm>
            <a:custGeom>
              <a:avLst/>
              <a:gdLst/>
              <a:ahLst/>
              <a:cxnLst/>
              <a:rect l="l" t="t" r="r" b="b"/>
              <a:pathLst>
                <a:path w="5336" h="5336" extrusionOk="0">
                  <a:moveTo>
                    <a:pt x="2657" y="0"/>
                  </a:moveTo>
                  <a:cubicBezTo>
                    <a:pt x="1193" y="0"/>
                    <a:pt x="0" y="1193"/>
                    <a:pt x="0" y="2658"/>
                  </a:cubicBezTo>
                  <a:cubicBezTo>
                    <a:pt x="0" y="4122"/>
                    <a:pt x="1193" y="5336"/>
                    <a:pt x="2657" y="5336"/>
                  </a:cubicBezTo>
                  <a:cubicBezTo>
                    <a:pt x="4143" y="5336"/>
                    <a:pt x="5336" y="4122"/>
                    <a:pt x="5336" y="2658"/>
                  </a:cubicBezTo>
                  <a:cubicBezTo>
                    <a:pt x="5336" y="1193"/>
                    <a:pt x="4143" y="0"/>
                    <a:pt x="2657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4288;p46">
              <a:extLst>
                <a:ext uri="{FF2B5EF4-FFF2-40B4-BE49-F238E27FC236}">
                  <a16:creationId xmlns:a16="http://schemas.microsoft.com/office/drawing/2014/main" id="{BAE517D1-ED20-483D-9B97-BF5127EA559D}"/>
                </a:ext>
              </a:extLst>
            </p:cNvPr>
            <p:cNvSpPr/>
            <p:nvPr/>
          </p:nvSpPr>
          <p:spPr>
            <a:xfrm>
              <a:off x="4445175" y="1947850"/>
              <a:ext cx="133400" cy="133425"/>
            </a:xfrm>
            <a:custGeom>
              <a:avLst/>
              <a:gdLst/>
              <a:ahLst/>
              <a:cxnLst/>
              <a:rect l="l" t="t" r="r" b="b"/>
              <a:pathLst>
                <a:path w="5336" h="5337" extrusionOk="0">
                  <a:moveTo>
                    <a:pt x="2657" y="1"/>
                  </a:moveTo>
                  <a:cubicBezTo>
                    <a:pt x="1193" y="1"/>
                    <a:pt x="0" y="1193"/>
                    <a:pt x="0" y="2658"/>
                  </a:cubicBezTo>
                  <a:cubicBezTo>
                    <a:pt x="0" y="4144"/>
                    <a:pt x="1193" y="5336"/>
                    <a:pt x="2657" y="5336"/>
                  </a:cubicBezTo>
                  <a:cubicBezTo>
                    <a:pt x="4143" y="5336"/>
                    <a:pt x="5336" y="4144"/>
                    <a:pt x="5336" y="2658"/>
                  </a:cubicBezTo>
                  <a:cubicBezTo>
                    <a:pt x="5336" y="1193"/>
                    <a:pt x="4143" y="1"/>
                    <a:pt x="2657" y="1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4289;p46">
              <a:extLst>
                <a:ext uri="{FF2B5EF4-FFF2-40B4-BE49-F238E27FC236}">
                  <a16:creationId xmlns:a16="http://schemas.microsoft.com/office/drawing/2014/main" id="{EB59ABDF-C28B-462B-9106-861D76D79E9C}"/>
                </a:ext>
              </a:extLst>
            </p:cNvPr>
            <p:cNvSpPr/>
            <p:nvPr/>
          </p:nvSpPr>
          <p:spPr>
            <a:xfrm>
              <a:off x="4437850" y="3299500"/>
              <a:ext cx="147000" cy="27775"/>
            </a:xfrm>
            <a:custGeom>
              <a:avLst/>
              <a:gdLst/>
              <a:ahLst/>
              <a:cxnLst/>
              <a:rect l="l" t="t" r="r" b="b"/>
              <a:pathLst>
                <a:path w="5880" h="1111" extrusionOk="0">
                  <a:moveTo>
                    <a:pt x="5852" y="1"/>
                  </a:moveTo>
                  <a:cubicBezTo>
                    <a:pt x="5843" y="1"/>
                    <a:pt x="5832" y="1"/>
                    <a:pt x="5819" y="1"/>
                  </a:cubicBezTo>
                  <a:lnTo>
                    <a:pt x="5880" y="1"/>
                  </a:lnTo>
                  <a:cubicBezTo>
                    <a:pt x="5880" y="1"/>
                    <a:pt x="5870" y="1"/>
                    <a:pt x="5852" y="1"/>
                  </a:cubicBezTo>
                  <a:close/>
                  <a:moveTo>
                    <a:pt x="0" y="1"/>
                  </a:moveTo>
                  <a:cubicBezTo>
                    <a:pt x="1276" y="85"/>
                    <a:pt x="1465" y="1110"/>
                    <a:pt x="1486" y="1110"/>
                  </a:cubicBezTo>
                  <a:lnTo>
                    <a:pt x="4436" y="1110"/>
                  </a:lnTo>
                  <a:cubicBezTo>
                    <a:pt x="4776" y="109"/>
                    <a:pt x="5590" y="9"/>
                    <a:pt x="5819" y="1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4290;p46">
              <a:extLst>
                <a:ext uri="{FF2B5EF4-FFF2-40B4-BE49-F238E27FC236}">
                  <a16:creationId xmlns:a16="http://schemas.microsoft.com/office/drawing/2014/main" id="{9CA068B6-D14C-4026-A210-BBD9B1C632E3}"/>
                </a:ext>
              </a:extLst>
            </p:cNvPr>
            <p:cNvSpPr/>
            <p:nvPr/>
          </p:nvSpPr>
          <p:spPr>
            <a:xfrm>
              <a:off x="4467125" y="3342925"/>
              <a:ext cx="89475" cy="7925"/>
            </a:xfrm>
            <a:custGeom>
              <a:avLst/>
              <a:gdLst/>
              <a:ahLst/>
              <a:cxnLst/>
              <a:rect l="l" t="t" r="r" b="b"/>
              <a:pathLst>
                <a:path w="3579" h="317" extrusionOk="0">
                  <a:moveTo>
                    <a:pt x="1" y="1"/>
                  </a:moveTo>
                  <a:cubicBezTo>
                    <a:pt x="1" y="1"/>
                    <a:pt x="1" y="127"/>
                    <a:pt x="105" y="231"/>
                  </a:cubicBezTo>
                  <a:cubicBezTo>
                    <a:pt x="180" y="306"/>
                    <a:pt x="276" y="317"/>
                    <a:pt x="325" y="317"/>
                  </a:cubicBezTo>
                  <a:cubicBezTo>
                    <a:pt x="345" y="317"/>
                    <a:pt x="357" y="315"/>
                    <a:pt x="357" y="315"/>
                  </a:cubicBezTo>
                  <a:lnTo>
                    <a:pt x="3244" y="315"/>
                  </a:lnTo>
                  <a:cubicBezTo>
                    <a:pt x="3244" y="315"/>
                    <a:pt x="3370" y="315"/>
                    <a:pt x="3474" y="210"/>
                  </a:cubicBezTo>
                  <a:cubicBezTo>
                    <a:pt x="3579" y="127"/>
                    <a:pt x="3579" y="1"/>
                    <a:pt x="3579" y="1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4291;p46">
              <a:extLst>
                <a:ext uri="{FF2B5EF4-FFF2-40B4-BE49-F238E27FC236}">
                  <a16:creationId xmlns:a16="http://schemas.microsoft.com/office/drawing/2014/main" id="{D3264362-F87E-46C9-8B2B-69A435C0D6C9}"/>
                </a:ext>
              </a:extLst>
            </p:cNvPr>
            <p:cNvSpPr/>
            <p:nvPr/>
          </p:nvSpPr>
          <p:spPr>
            <a:xfrm>
              <a:off x="3874475" y="4074225"/>
              <a:ext cx="1273225" cy="21975"/>
            </a:xfrm>
            <a:custGeom>
              <a:avLst/>
              <a:gdLst/>
              <a:ahLst/>
              <a:cxnLst/>
              <a:rect l="l" t="t" r="r" b="b"/>
              <a:pathLst>
                <a:path w="50929" h="879" extrusionOk="0">
                  <a:moveTo>
                    <a:pt x="0" y="0"/>
                  </a:moveTo>
                  <a:lnTo>
                    <a:pt x="0" y="879"/>
                  </a:lnTo>
                  <a:lnTo>
                    <a:pt x="50928" y="879"/>
                  </a:lnTo>
                  <a:lnTo>
                    <a:pt x="50928" y="0"/>
                  </a:ln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4292;p46">
              <a:extLst>
                <a:ext uri="{FF2B5EF4-FFF2-40B4-BE49-F238E27FC236}">
                  <a16:creationId xmlns:a16="http://schemas.microsoft.com/office/drawing/2014/main" id="{A3AF5FC5-0D21-43EF-897E-A8CD7B046FA1}"/>
                </a:ext>
              </a:extLst>
            </p:cNvPr>
            <p:cNvSpPr/>
            <p:nvPr/>
          </p:nvSpPr>
          <p:spPr>
            <a:xfrm>
              <a:off x="4424250" y="3958625"/>
              <a:ext cx="171600" cy="73250"/>
            </a:xfrm>
            <a:custGeom>
              <a:avLst/>
              <a:gdLst/>
              <a:ahLst/>
              <a:cxnLst/>
              <a:rect l="l" t="t" r="r" b="b"/>
              <a:pathLst>
                <a:path w="6864" h="2930" extrusionOk="0">
                  <a:moveTo>
                    <a:pt x="6863" y="0"/>
                  </a:moveTo>
                  <a:cubicBezTo>
                    <a:pt x="6862" y="39"/>
                    <a:pt x="6860" y="78"/>
                    <a:pt x="6858" y="116"/>
                  </a:cubicBezTo>
                  <a:lnTo>
                    <a:pt x="6858" y="116"/>
                  </a:lnTo>
                  <a:cubicBezTo>
                    <a:pt x="6861" y="78"/>
                    <a:pt x="6863" y="39"/>
                    <a:pt x="6863" y="0"/>
                  </a:cubicBezTo>
                  <a:close/>
                  <a:moveTo>
                    <a:pt x="105" y="0"/>
                  </a:moveTo>
                  <a:lnTo>
                    <a:pt x="105" y="0"/>
                  </a:lnTo>
                  <a:cubicBezTo>
                    <a:pt x="105" y="1"/>
                    <a:pt x="0" y="1967"/>
                    <a:pt x="1800" y="2929"/>
                  </a:cubicBezTo>
                  <a:lnTo>
                    <a:pt x="5168" y="2929"/>
                  </a:lnTo>
                  <a:cubicBezTo>
                    <a:pt x="5148" y="2929"/>
                    <a:pt x="6739" y="2123"/>
                    <a:pt x="6858" y="116"/>
                  </a:cubicBezTo>
                  <a:lnTo>
                    <a:pt x="6858" y="116"/>
                  </a:lnTo>
                  <a:cubicBezTo>
                    <a:pt x="6755" y="1260"/>
                    <a:pt x="5127" y="1828"/>
                    <a:pt x="3495" y="1828"/>
                  </a:cubicBezTo>
                  <a:cubicBezTo>
                    <a:pt x="1802" y="1828"/>
                    <a:pt x="105" y="1216"/>
                    <a:pt x="105" y="0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4293;p46">
              <a:extLst>
                <a:ext uri="{FF2B5EF4-FFF2-40B4-BE49-F238E27FC236}">
                  <a16:creationId xmlns:a16="http://schemas.microsoft.com/office/drawing/2014/main" id="{BF31F7BE-512E-460E-953A-5E4DB0A2D5F9}"/>
                </a:ext>
              </a:extLst>
            </p:cNvPr>
            <p:cNvSpPr/>
            <p:nvPr/>
          </p:nvSpPr>
          <p:spPr>
            <a:xfrm>
              <a:off x="4650750" y="4031725"/>
              <a:ext cx="159550" cy="42525"/>
            </a:xfrm>
            <a:custGeom>
              <a:avLst/>
              <a:gdLst/>
              <a:ahLst/>
              <a:cxnLst/>
              <a:rect l="l" t="t" r="r" b="b"/>
              <a:pathLst>
                <a:path w="6382" h="1701" extrusionOk="0">
                  <a:moveTo>
                    <a:pt x="135" y="0"/>
                  </a:moveTo>
                  <a:cubicBezTo>
                    <a:pt x="48" y="0"/>
                    <a:pt x="0" y="5"/>
                    <a:pt x="0" y="5"/>
                  </a:cubicBezTo>
                  <a:cubicBezTo>
                    <a:pt x="110" y="5"/>
                    <a:pt x="218" y="6"/>
                    <a:pt x="324" y="8"/>
                  </a:cubicBezTo>
                  <a:lnTo>
                    <a:pt x="324" y="8"/>
                  </a:lnTo>
                  <a:cubicBezTo>
                    <a:pt x="249" y="2"/>
                    <a:pt x="185" y="0"/>
                    <a:pt x="135" y="0"/>
                  </a:cubicBezTo>
                  <a:close/>
                  <a:moveTo>
                    <a:pt x="324" y="8"/>
                  </a:moveTo>
                  <a:cubicBezTo>
                    <a:pt x="889" y="50"/>
                    <a:pt x="2090" y="314"/>
                    <a:pt x="3076" y="1700"/>
                  </a:cubicBezTo>
                  <a:lnTo>
                    <a:pt x="6382" y="1700"/>
                  </a:lnTo>
                  <a:cubicBezTo>
                    <a:pt x="6382" y="1700"/>
                    <a:pt x="5299" y="75"/>
                    <a:pt x="324" y="8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4294;p46">
              <a:extLst>
                <a:ext uri="{FF2B5EF4-FFF2-40B4-BE49-F238E27FC236}">
                  <a16:creationId xmlns:a16="http://schemas.microsoft.com/office/drawing/2014/main" id="{E78962D1-029E-40E7-9058-A2E17A3CD4F1}"/>
                </a:ext>
              </a:extLst>
            </p:cNvPr>
            <p:cNvSpPr/>
            <p:nvPr/>
          </p:nvSpPr>
          <p:spPr>
            <a:xfrm>
              <a:off x="4539325" y="3397350"/>
              <a:ext cx="16750" cy="555525"/>
            </a:xfrm>
            <a:custGeom>
              <a:avLst/>
              <a:gdLst/>
              <a:ahLst/>
              <a:cxnLst/>
              <a:rect l="l" t="t" r="r" b="b"/>
              <a:pathLst>
                <a:path w="670" h="22221" extrusionOk="0">
                  <a:moveTo>
                    <a:pt x="335" y="0"/>
                  </a:moveTo>
                  <a:cubicBezTo>
                    <a:pt x="147" y="0"/>
                    <a:pt x="0" y="147"/>
                    <a:pt x="0" y="335"/>
                  </a:cubicBezTo>
                  <a:lnTo>
                    <a:pt x="0" y="21886"/>
                  </a:lnTo>
                  <a:cubicBezTo>
                    <a:pt x="0" y="22074"/>
                    <a:pt x="147" y="22221"/>
                    <a:pt x="335" y="22221"/>
                  </a:cubicBezTo>
                  <a:cubicBezTo>
                    <a:pt x="523" y="22221"/>
                    <a:pt x="670" y="22074"/>
                    <a:pt x="670" y="21886"/>
                  </a:cubicBezTo>
                  <a:lnTo>
                    <a:pt x="670" y="335"/>
                  </a:lnTo>
                  <a:cubicBezTo>
                    <a:pt x="670" y="147"/>
                    <a:pt x="523" y="0"/>
                    <a:pt x="335" y="0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4295;p46">
              <a:extLst>
                <a:ext uri="{FF2B5EF4-FFF2-40B4-BE49-F238E27FC236}">
                  <a16:creationId xmlns:a16="http://schemas.microsoft.com/office/drawing/2014/main" id="{5C00B524-A20D-477D-B64A-C785D03E09A3}"/>
                </a:ext>
              </a:extLst>
            </p:cNvPr>
            <p:cNvSpPr/>
            <p:nvPr/>
          </p:nvSpPr>
          <p:spPr>
            <a:xfrm>
              <a:off x="4514725" y="1798775"/>
              <a:ext cx="16775" cy="118250"/>
            </a:xfrm>
            <a:custGeom>
              <a:avLst/>
              <a:gdLst/>
              <a:ahLst/>
              <a:cxnLst/>
              <a:rect l="l" t="t" r="r" b="b"/>
              <a:pathLst>
                <a:path w="671" h="4730" extrusionOk="0">
                  <a:moveTo>
                    <a:pt x="336" y="0"/>
                  </a:moveTo>
                  <a:cubicBezTo>
                    <a:pt x="147" y="0"/>
                    <a:pt x="1" y="168"/>
                    <a:pt x="1" y="335"/>
                  </a:cubicBezTo>
                  <a:lnTo>
                    <a:pt x="1" y="4394"/>
                  </a:lnTo>
                  <a:cubicBezTo>
                    <a:pt x="1" y="4583"/>
                    <a:pt x="168" y="4729"/>
                    <a:pt x="336" y="4729"/>
                  </a:cubicBezTo>
                  <a:cubicBezTo>
                    <a:pt x="524" y="4729"/>
                    <a:pt x="670" y="4583"/>
                    <a:pt x="670" y="4394"/>
                  </a:cubicBezTo>
                  <a:lnTo>
                    <a:pt x="670" y="335"/>
                  </a:lnTo>
                  <a:cubicBezTo>
                    <a:pt x="670" y="168"/>
                    <a:pt x="524" y="0"/>
                    <a:pt x="336" y="0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4296;p46">
              <a:extLst>
                <a:ext uri="{FF2B5EF4-FFF2-40B4-BE49-F238E27FC236}">
                  <a16:creationId xmlns:a16="http://schemas.microsoft.com/office/drawing/2014/main" id="{E74FC41B-FE0E-433B-961B-DBC525DFE221}"/>
                </a:ext>
              </a:extLst>
            </p:cNvPr>
            <p:cNvSpPr/>
            <p:nvPr/>
          </p:nvSpPr>
          <p:spPr>
            <a:xfrm>
              <a:off x="4521000" y="2161275"/>
              <a:ext cx="33525" cy="1090675"/>
            </a:xfrm>
            <a:custGeom>
              <a:avLst/>
              <a:gdLst/>
              <a:ahLst/>
              <a:cxnLst/>
              <a:rect l="l" t="t" r="r" b="b"/>
              <a:pathLst>
                <a:path w="1341" h="43627" extrusionOk="0">
                  <a:moveTo>
                    <a:pt x="336" y="1"/>
                  </a:moveTo>
                  <a:cubicBezTo>
                    <a:pt x="147" y="1"/>
                    <a:pt x="1" y="147"/>
                    <a:pt x="1" y="335"/>
                  </a:cubicBezTo>
                  <a:lnTo>
                    <a:pt x="671" y="43292"/>
                  </a:lnTo>
                  <a:cubicBezTo>
                    <a:pt x="671" y="43480"/>
                    <a:pt x="817" y="43626"/>
                    <a:pt x="1005" y="43626"/>
                  </a:cubicBezTo>
                  <a:cubicBezTo>
                    <a:pt x="1173" y="43626"/>
                    <a:pt x="1340" y="43480"/>
                    <a:pt x="1340" y="43292"/>
                  </a:cubicBezTo>
                  <a:lnTo>
                    <a:pt x="671" y="335"/>
                  </a:lnTo>
                  <a:cubicBezTo>
                    <a:pt x="671" y="147"/>
                    <a:pt x="524" y="1"/>
                    <a:pt x="336" y="1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4297;p46">
              <a:extLst>
                <a:ext uri="{FF2B5EF4-FFF2-40B4-BE49-F238E27FC236}">
                  <a16:creationId xmlns:a16="http://schemas.microsoft.com/office/drawing/2014/main" id="{6C88AE08-2F0D-413D-9AE2-41790CD486A9}"/>
                </a:ext>
              </a:extLst>
            </p:cNvPr>
            <p:cNvSpPr/>
            <p:nvPr/>
          </p:nvSpPr>
          <p:spPr>
            <a:xfrm>
              <a:off x="3359750" y="2976250"/>
              <a:ext cx="674300" cy="22525"/>
            </a:xfrm>
            <a:custGeom>
              <a:avLst/>
              <a:gdLst/>
              <a:ahLst/>
              <a:cxnLst/>
              <a:rect l="l" t="t" r="r" b="b"/>
              <a:pathLst>
                <a:path w="26972" h="901" extrusionOk="0">
                  <a:moveTo>
                    <a:pt x="1" y="1"/>
                  </a:moveTo>
                  <a:lnTo>
                    <a:pt x="1" y="900"/>
                  </a:lnTo>
                  <a:lnTo>
                    <a:pt x="26971" y="900"/>
                  </a:lnTo>
                  <a:lnTo>
                    <a:pt x="26971" y="1"/>
                  </a:lnTo>
                  <a:close/>
                </a:path>
              </a:pathLst>
            </a:custGeom>
            <a:solidFill>
              <a:srgbClr val="264F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4298;p46">
              <a:extLst>
                <a:ext uri="{FF2B5EF4-FFF2-40B4-BE49-F238E27FC236}">
                  <a16:creationId xmlns:a16="http://schemas.microsoft.com/office/drawing/2014/main" id="{9D86568D-13D6-449B-A2FD-70DF04BCEA9B}"/>
                </a:ext>
              </a:extLst>
            </p:cNvPr>
            <p:cNvSpPr/>
            <p:nvPr/>
          </p:nvSpPr>
          <p:spPr>
            <a:xfrm>
              <a:off x="5012200" y="2702675"/>
              <a:ext cx="674275" cy="22000"/>
            </a:xfrm>
            <a:custGeom>
              <a:avLst/>
              <a:gdLst/>
              <a:ahLst/>
              <a:cxnLst/>
              <a:rect l="l" t="t" r="r" b="b"/>
              <a:pathLst>
                <a:path w="26971" h="880" extrusionOk="0">
                  <a:moveTo>
                    <a:pt x="0" y="0"/>
                  </a:moveTo>
                  <a:lnTo>
                    <a:pt x="0" y="879"/>
                  </a:lnTo>
                  <a:lnTo>
                    <a:pt x="26971" y="879"/>
                  </a:lnTo>
                  <a:lnTo>
                    <a:pt x="26971" y="0"/>
                  </a:ln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4299;p46">
              <a:extLst>
                <a:ext uri="{FF2B5EF4-FFF2-40B4-BE49-F238E27FC236}">
                  <a16:creationId xmlns:a16="http://schemas.microsoft.com/office/drawing/2014/main" id="{A6D299D5-5F09-470B-B075-3A914C924A99}"/>
                </a:ext>
              </a:extLst>
            </p:cNvPr>
            <p:cNvSpPr/>
            <p:nvPr/>
          </p:nvSpPr>
          <p:spPr>
            <a:xfrm>
              <a:off x="4650750" y="4031725"/>
              <a:ext cx="159550" cy="42525"/>
            </a:xfrm>
            <a:custGeom>
              <a:avLst/>
              <a:gdLst/>
              <a:ahLst/>
              <a:cxnLst/>
              <a:rect l="l" t="t" r="r" b="b"/>
              <a:pathLst>
                <a:path w="6382" h="1701" extrusionOk="0">
                  <a:moveTo>
                    <a:pt x="135" y="0"/>
                  </a:moveTo>
                  <a:cubicBezTo>
                    <a:pt x="48" y="0"/>
                    <a:pt x="0" y="5"/>
                    <a:pt x="0" y="5"/>
                  </a:cubicBezTo>
                  <a:cubicBezTo>
                    <a:pt x="110" y="5"/>
                    <a:pt x="218" y="6"/>
                    <a:pt x="324" y="8"/>
                  </a:cubicBezTo>
                  <a:lnTo>
                    <a:pt x="324" y="8"/>
                  </a:lnTo>
                  <a:cubicBezTo>
                    <a:pt x="249" y="2"/>
                    <a:pt x="185" y="0"/>
                    <a:pt x="135" y="0"/>
                  </a:cubicBezTo>
                  <a:close/>
                  <a:moveTo>
                    <a:pt x="324" y="8"/>
                  </a:moveTo>
                  <a:cubicBezTo>
                    <a:pt x="889" y="50"/>
                    <a:pt x="2090" y="314"/>
                    <a:pt x="3076" y="1700"/>
                  </a:cubicBezTo>
                  <a:lnTo>
                    <a:pt x="6382" y="1700"/>
                  </a:lnTo>
                  <a:cubicBezTo>
                    <a:pt x="6382" y="1700"/>
                    <a:pt x="5299" y="75"/>
                    <a:pt x="324" y="8"/>
                  </a:cubicBezTo>
                  <a:close/>
                </a:path>
              </a:pathLst>
            </a:custGeom>
            <a:solidFill>
              <a:srgbClr val="ECD1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4300;p46">
              <a:extLst>
                <a:ext uri="{FF2B5EF4-FFF2-40B4-BE49-F238E27FC236}">
                  <a16:creationId xmlns:a16="http://schemas.microsoft.com/office/drawing/2014/main" id="{FD1C0B07-836E-4377-AB48-7EE84264F7E7}"/>
                </a:ext>
              </a:extLst>
            </p:cNvPr>
            <p:cNvSpPr/>
            <p:nvPr/>
          </p:nvSpPr>
          <p:spPr>
            <a:xfrm>
              <a:off x="4539325" y="3397350"/>
              <a:ext cx="16750" cy="555525"/>
            </a:xfrm>
            <a:custGeom>
              <a:avLst/>
              <a:gdLst/>
              <a:ahLst/>
              <a:cxnLst/>
              <a:rect l="l" t="t" r="r" b="b"/>
              <a:pathLst>
                <a:path w="670" h="22221" extrusionOk="0">
                  <a:moveTo>
                    <a:pt x="335" y="0"/>
                  </a:moveTo>
                  <a:cubicBezTo>
                    <a:pt x="147" y="0"/>
                    <a:pt x="0" y="147"/>
                    <a:pt x="0" y="335"/>
                  </a:cubicBezTo>
                  <a:lnTo>
                    <a:pt x="0" y="21886"/>
                  </a:lnTo>
                  <a:cubicBezTo>
                    <a:pt x="0" y="22074"/>
                    <a:pt x="147" y="22221"/>
                    <a:pt x="335" y="22221"/>
                  </a:cubicBezTo>
                  <a:cubicBezTo>
                    <a:pt x="523" y="22221"/>
                    <a:pt x="670" y="22074"/>
                    <a:pt x="670" y="21886"/>
                  </a:cubicBezTo>
                  <a:lnTo>
                    <a:pt x="670" y="335"/>
                  </a:lnTo>
                  <a:cubicBezTo>
                    <a:pt x="670" y="147"/>
                    <a:pt x="523" y="0"/>
                    <a:pt x="335" y="0"/>
                  </a:cubicBezTo>
                  <a:close/>
                </a:path>
              </a:pathLst>
            </a:custGeom>
            <a:solidFill>
              <a:srgbClr val="F28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41F5C502-CABA-4B8F-9C66-734B0FBBA665}"/>
              </a:ext>
            </a:extLst>
          </p:cNvPr>
          <p:cNvGrpSpPr/>
          <p:nvPr/>
        </p:nvGrpSpPr>
        <p:grpSpPr>
          <a:xfrm>
            <a:off x="4407738" y="1942815"/>
            <a:ext cx="6590694" cy="4310987"/>
            <a:chOff x="4140197" y="2657434"/>
            <a:chExt cx="5469825" cy="2812300"/>
          </a:xfrm>
        </p:grpSpPr>
        <p:grpSp>
          <p:nvGrpSpPr>
            <p:cNvPr id="74" name="Google Shape;3412;p38">
              <a:extLst>
                <a:ext uri="{FF2B5EF4-FFF2-40B4-BE49-F238E27FC236}">
                  <a16:creationId xmlns:a16="http://schemas.microsoft.com/office/drawing/2014/main" id="{9D9C0591-AA21-4559-A2E2-CFF22CC869A8}"/>
                </a:ext>
              </a:extLst>
            </p:cNvPr>
            <p:cNvGrpSpPr/>
            <p:nvPr/>
          </p:nvGrpSpPr>
          <p:grpSpPr>
            <a:xfrm>
              <a:off x="4140197" y="2923892"/>
              <a:ext cx="956037" cy="2280525"/>
              <a:chOff x="2526331" y="1843375"/>
              <a:chExt cx="956037" cy="2280525"/>
            </a:xfrm>
          </p:grpSpPr>
          <p:sp>
            <p:nvSpPr>
              <p:cNvPr id="75" name="Google Shape;3413;p38">
                <a:extLst>
                  <a:ext uri="{FF2B5EF4-FFF2-40B4-BE49-F238E27FC236}">
                    <a16:creationId xmlns:a16="http://schemas.microsoft.com/office/drawing/2014/main" id="{BABA8699-0347-463D-B33F-7382676F94E8}"/>
                  </a:ext>
                </a:extLst>
              </p:cNvPr>
              <p:cNvSpPr/>
              <p:nvPr/>
            </p:nvSpPr>
            <p:spPr>
              <a:xfrm>
                <a:off x="2793766" y="4119335"/>
                <a:ext cx="688595" cy="4565"/>
              </a:xfrm>
              <a:custGeom>
                <a:avLst/>
                <a:gdLst/>
                <a:ahLst/>
                <a:cxnLst/>
                <a:rect l="l" t="t" r="r" b="b"/>
                <a:pathLst>
                  <a:path w="25853" h="268" extrusionOk="0">
                    <a:moveTo>
                      <a:pt x="0" y="0"/>
                    </a:moveTo>
                    <a:lnTo>
                      <a:pt x="0" y="267"/>
                    </a:lnTo>
                    <a:lnTo>
                      <a:pt x="25852" y="267"/>
                    </a:lnTo>
                    <a:lnTo>
                      <a:pt x="25852" y="0"/>
                    </a:lnTo>
                    <a:close/>
                  </a:path>
                </a:pathLst>
              </a:custGeom>
              <a:solidFill>
                <a:srgbClr val="0D7CBA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" name="Google Shape;3414;p38">
                <a:extLst>
                  <a:ext uri="{FF2B5EF4-FFF2-40B4-BE49-F238E27FC236}">
                    <a16:creationId xmlns:a16="http://schemas.microsoft.com/office/drawing/2014/main" id="{17728F70-7967-4ACA-9E6A-BA0CD276D34D}"/>
                  </a:ext>
                </a:extLst>
              </p:cNvPr>
              <p:cNvSpPr/>
              <p:nvPr/>
            </p:nvSpPr>
            <p:spPr>
              <a:xfrm>
                <a:off x="2526331" y="3550622"/>
                <a:ext cx="956037" cy="4565"/>
              </a:xfrm>
              <a:custGeom>
                <a:avLst/>
                <a:gdLst/>
                <a:ahLst/>
                <a:cxnLst/>
                <a:rect l="l" t="t" r="r" b="b"/>
                <a:pathLst>
                  <a:path w="35894" h="268" extrusionOk="0">
                    <a:moveTo>
                      <a:pt x="1" y="1"/>
                    </a:moveTo>
                    <a:lnTo>
                      <a:pt x="1" y="268"/>
                    </a:lnTo>
                    <a:lnTo>
                      <a:pt x="35893" y="268"/>
                    </a:lnTo>
                    <a:lnTo>
                      <a:pt x="35893" y="1"/>
                    </a:lnTo>
                    <a:close/>
                  </a:path>
                </a:pathLst>
              </a:custGeom>
              <a:solidFill>
                <a:srgbClr val="B50F5A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3415;p38">
                <a:extLst>
                  <a:ext uri="{FF2B5EF4-FFF2-40B4-BE49-F238E27FC236}">
                    <a16:creationId xmlns:a16="http://schemas.microsoft.com/office/drawing/2014/main" id="{368D7C1B-1A5A-48BE-9CF0-EA6844BC84B7}"/>
                  </a:ext>
                </a:extLst>
              </p:cNvPr>
              <p:cNvSpPr/>
              <p:nvPr/>
            </p:nvSpPr>
            <p:spPr>
              <a:xfrm>
                <a:off x="2793766" y="2981347"/>
                <a:ext cx="688595" cy="4565"/>
              </a:xfrm>
              <a:custGeom>
                <a:avLst/>
                <a:gdLst/>
                <a:ahLst/>
                <a:cxnLst/>
                <a:rect l="l" t="t" r="r" b="b"/>
                <a:pathLst>
                  <a:path w="25853" h="268" extrusionOk="0">
                    <a:moveTo>
                      <a:pt x="0" y="1"/>
                    </a:moveTo>
                    <a:lnTo>
                      <a:pt x="0" y="268"/>
                    </a:lnTo>
                    <a:lnTo>
                      <a:pt x="25852" y="268"/>
                    </a:lnTo>
                    <a:lnTo>
                      <a:pt x="25852" y="1"/>
                    </a:lnTo>
                    <a:close/>
                  </a:path>
                </a:pathLst>
              </a:custGeom>
              <a:solidFill>
                <a:srgbClr val="475A7C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3416;p38">
                <a:extLst>
                  <a:ext uri="{FF2B5EF4-FFF2-40B4-BE49-F238E27FC236}">
                    <a16:creationId xmlns:a16="http://schemas.microsoft.com/office/drawing/2014/main" id="{1CBF1005-66F4-4B71-AA18-3E5B1D752FBB}"/>
                  </a:ext>
                </a:extLst>
              </p:cNvPr>
              <p:cNvSpPr/>
              <p:nvPr/>
            </p:nvSpPr>
            <p:spPr>
              <a:xfrm>
                <a:off x="2526331" y="2412650"/>
                <a:ext cx="956037" cy="4565"/>
              </a:xfrm>
              <a:custGeom>
                <a:avLst/>
                <a:gdLst/>
                <a:ahLst/>
                <a:cxnLst/>
                <a:rect l="l" t="t" r="r" b="b"/>
                <a:pathLst>
                  <a:path w="35894" h="268" extrusionOk="0">
                    <a:moveTo>
                      <a:pt x="1" y="0"/>
                    </a:moveTo>
                    <a:lnTo>
                      <a:pt x="1" y="267"/>
                    </a:lnTo>
                    <a:lnTo>
                      <a:pt x="35893" y="267"/>
                    </a:lnTo>
                    <a:lnTo>
                      <a:pt x="35893" y="0"/>
                    </a:lnTo>
                    <a:close/>
                  </a:path>
                </a:pathLst>
              </a:custGeom>
              <a:solidFill>
                <a:srgbClr val="FFB715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" name="Google Shape;3417;p38">
                <a:extLst>
                  <a:ext uri="{FF2B5EF4-FFF2-40B4-BE49-F238E27FC236}">
                    <a16:creationId xmlns:a16="http://schemas.microsoft.com/office/drawing/2014/main" id="{D70E6546-69AC-430D-BB71-9A52F00F9E50}"/>
                  </a:ext>
                </a:extLst>
              </p:cNvPr>
              <p:cNvSpPr/>
              <p:nvPr/>
            </p:nvSpPr>
            <p:spPr>
              <a:xfrm>
                <a:off x="2793766" y="1843375"/>
                <a:ext cx="688595" cy="4565"/>
              </a:xfrm>
              <a:custGeom>
                <a:avLst/>
                <a:gdLst/>
                <a:ahLst/>
                <a:cxnLst/>
                <a:rect l="l" t="t" r="r" b="b"/>
                <a:pathLst>
                  <a:path w="25853" h="268" extrusionOk="0">
                    <a:moveTo>
                      <a:pt x="0" y="0"/>
                    </a:moveTo>
                    <a:lnTo>
                      <a:pt x="0" y="267"/>
                    </a:lnTo>
                    <a:lnTo>
                      <a:pt x="25852" y="267"/>
                    </a:lnTo>
                    <a:lnTo>
                      <a:pt x="25852" y="0"/>
                    </a:lnTo>
                    <a:close/>
                  </a:path>
                </a:pathLst>
              </a:custGeom>
              <a:solidFill>
                <a:srgbClr val="6D9E0E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0" name="Google Shape;3441;p38">
              <a:extLst>
                <a:ext uri="{FF2B5EF4-FFF2-40B4-BE49-F238E27FC236}">
                  <a16:creationId xmlns:a16="http://schemas.microsoft.com/office/drawing/2014/main" id="{4B0689B2-EBE4-4C2C-B9E0-4B9DD7701557}"/>
                </a:ext>
              </a:extLst>
            </p:cNvPr>
            <p:cNvGrpSpPr/>
            <p:nvPr/>
          </p:nvGrpSpPr>
          <p:grpSpPr>
            <a:xfrm>
              <a:off x="4951301" y="2657434"/>
              <a:ext cx="4658721" cy="2812300"/>
              <a:chOff x="3337434" y="1576917"/>
              <a:chExt cx="4658721" cy="2812300"/>
            </a:xfrm>
          </p:grpSpPr>
          <p:sp>
            <p:nvSpPr>
              <p:cNvPr id="81" name="Google Shape;3442;p38">
                <a:extLst>
                  <a:ext uri="{FF2B5EF4-FFF2-40B4-BE49-F238E27FC236}">
                    <a16:creationId xmlns:a16="http://schemas.microsoft.com/office/drawing/2014/main" id="{9A9E0B56-EF85-4272-892E-3AF2374EA9F1}"/>
                  </a:ext>
                </a:extLst>
              </p:cNvPr>
              <p:cNvSpPr/>
              <p:nvPr/>
            </p:nvSpPr>
            <p:spPr>
              <a:xfrm>
                <a:off x="3770366" y="2239931"/>
                <a:ext cx="3986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234" h="2103" extrusionOk="0">
                    <a:moveTo>
                      <a:pt x="0" y="1"/>
                    </a:moveTo>
                    <a:lnTo>
                      <a:pt x="0" y="2102"/>
                    </a:lnTo>
                    <a:lnTo>
                      <a:pt x="234" y="2102"/>
                    </a:lnTo>
                    <a:lnTo>
                      <a:pt x="234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2" name="Google Shape;3443;p38">
                <a:extLst>
                  <a:ext uri="{FF2B5EF4-FFF2-40B4-BE49-F238E27FC236}">
                    <a16:creationId xmlns:a16="http://schemas.microsoft.com/office/drawing/2014/main" id="{4EEE5B7A-C916-4F15-9C27-2A29A44A1D5A}"/>
                  </a:ext>
                </a:extLst>
              </p:cNvPr>
              <p:cNvSpPr/>
              <p:nvPr/>
            </p:nvSpPr>
            <p:spPr>
              <a:xfrm>
                <a:off x="3783992" y="2239931"/>
                <a:ext cx="27865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636" h="2103" extrusionOk="0">
                    <a:moveTo>
                      <a:pt x="1" y="1"/>
                    </a:moveTo>
                    <a:lnTo>
                      <a:pt x="1" y="2102"/>
                    </a:lnTo>
                    <a:lnTo>
                      <a:pt x="234" y="2102"/>
                    </a:lnTo>
                    <a:lnTo>
                      <a:pt x="234" y="901"/>
                    </a:lnTo>
                    <a:cubicBezTo>
                      <a:pt x="234" y="735"/>
                      <a:pt x="234" y="534"/>
                      <a:pt x="201" y="334"/>
                    </a:cubicBezTo>
                    <a:lnTo>
                      <a:pt x="234" y="334"/>
                    </a:lnTo>
                    <a:lnTo>
                      <a:pt x="1368" y="2102"/>
                    </a:lnTo>
                    <a:lnTo>
                      <a:pt x="1635" y="2102"/>
                    </a:lnTo>
                    <a:lnTo>
                      <a:pt x="1635" y="1"/>
                    </a:lnTo>
                    <a:lnTo>
                      <a:pt x="1402" y="1"/>
                    </a:lnTo>
                    <a:lnTo>
                      <a:pt x="1402" y="1202"/>
                    </a:lnTo>
                    <a:cubicBezTo>
                      <a:pt x="1402" y="1268"/>
                      <a:pt x="1402" y="1368"/>
                      <a:pt x="1435" y="1502"/>
                    </a:cubicBezTo>
                    <a:cubicBezTo>
                      <a:pt x="1435" y="1635"/>
                      <a:pt x="1435" y="1735"/>
                      <a:pt x="1435" y="1735"/>
                    </a:cubicBezTo>
                    <a:lnTo>
                      <a:pt x="268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3444;p38">
                <a:extLst>
                  <a:ext uri="{FF2B5EF4-FFF2-40B4-BE49-F238E27FC236}">
                    <a16:creationId xmlns:a16="http://schemas.microsoft.com/office/drawing/2014/main" id="{3D873D44-7C26-4A96-8838-0CA9F66E57F0}"/>
                  </a:ext>
                </a:extLst>
              </p:cNvPr>
              <p:cNvSpPr/>
              <p:nvPr/>
            </p:nvSpPr>
            <p:spPr>
              <a:xfrm>
                <a:off x="3821496" y="2239931"/>
                <a:ext cx="19894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168" h="2103" extrusionOk="0">
                    <a:moveTo>
                      <a:pt x="0" y="1"/>
                    </a:moveTo>
                    <a:lnTo>
                      <a:pt x="0" y="2102"/>
                    </a:lnTo>
                    <a:lnTo>
                      <a:pt x="267" y="2102"/>
                    </a:lnTo>
                    <a:lnTo>
                      <a:pt x="267" y="1202"/>
                    </a:lnTo>
                    <a:lnTo>
                      <a:pt x="1134" y="1202"/>
                    </a:lnTo>
                    <a:lnTo>
                      <a:pt x="1134" y="968"/>
                    </a:lnTo>
                    <a:lnTo>
                      <a:pt x="267" y="968"/>
                    </a:lnTo>
                    <a:lnTo>
                      <a:pt x="267" y="201"/>
                    </a:lnTo>
                    <a:lnTo>
                      <a:pt x="1168" y="201"/>
                    </a:lnTo>
                    <a:lnTo>
                      <a:pt x="1168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4" name="Google Shape;3445;p38">
                <a:extLst>
                  <a:ext uri="{FF2B5EF4-FFF2-40B4-BE49-F238E27FC236}">
                    <a16:creationId xmlns:a16="http://schemas.microsoft.com/office/drawing/2014/main" id="{9D4CD5F6-0B87-41AB-A0AB-175873BB7AEE}"/>
                  </a:ext>
                </a:extLst>
              </p:cNvPr>
              <p:cNvSpPr/>
              <p:nvPr/>
            </p:nvSpPr>
            <p:spPr>
              <a:xfrm>
                <a:off x="3845358" y="2239369"/>
                <a:ext cx="32958" cy="36943"/>
              </a:xfrm>
              <a:custGeom>
                <a:avLst/>
                <a:gdLst/>
                <a:ahLst/>
                <a:cxnLst/>
                <a:rect l="l" t="t" r="r" b="b"/>
                <a:pathLst>
                  <a:path w="1935" h="2169" extrusionOk="0">
                    <a:moveTo>
                      <a:pt x="968" y="234"/>
                    </a:moveTo>
                    <a:cubicBezTo>
                      <a:pt x="1201" y="234"/>
                      <a:pt x="1401" y="301"/>
                      <a:pt x="1501" y="434"/>
                    </a:cubicBezTo>
                    <a:cubicBezTo>
                      <a:pt x="1635" y="567"/>
                      <a:pt x="1668" y="801"/>
                      <a:pt x="1668" y="1068"/>
                    </a:cubicBezTo>
                    <a:cubicBezTo>
                      <a:pt x="1668" y="1368"/>
                      <a:pt x="1635" y="1568"/>
                      <a:pt x="1501" y="1735"/>
                    </a:cubicBezTo>
                    <a:cubicBezTo>
                      <a:pt x="1401" y="1868"/>
                      <a:pt x="1201" y="1935"/>
                      <a:pt x="968" y="1935"/>
                    </a:cubicBezTo>
                    <a:cubicBezTo>
                      <a:pt x="734" y="1935"/>
                      <a:pt x="567" y="1868"/>
                      <a:pt x="467" y="1735"/>
                    </a:cubicBezTo>
                    <a:cubicBezTo>
                      <a:pt x="334" y="1568"/>
                      <a:pt x="267" y="1368"/>
                      <a:pt x="267" y="1068"/>
                    </a:cubicBezTo>
                    <a:cubicBezTo>
                      <a:pt x="267" y="801"/>
                      <a:pt x="334" y="567"/>
                      <a:pt x="467" y="434"/>
                    </a:cubicBezTo>
                    <a:cubicBezTo>
                      <a:pt x="567" y="301"/>
                      <a:pt x="734" y="234"/>
                      <a:pt x="968" y="234"/>
                    </a:cubicBezTo>
                    <a:close/>
                    <a:moveTo>
                      <a:pt x="968" y="0"/>
                    </a:moveTo>
                    <a:cubicBezTo>
                      <a:pt x="667" y="0"/>
                      <a:pt x="434" y="100"/>
                      <a:pt x="267" y="267"/>
                    </a:cubicBezTo>
                    <a:cubicBezTo>
                      <a:pt x="100" y="467"/>
                      <a:pt x="0" y="734"/>
                      <a:pt x="0" y="1068"/>
                    </a:cubicBezTo>
                    <a:cubicBezTo>
                      <a:pt x="0" y="1401"/>
                      <a:pt x="100" y="1668"/>
                      <a:pt x="267" y="1868"/>
                    </a:cubicBezTo>
                    <a:cubicBezTo>
                      <a:pt x="434" y="2069"/>
                      <a:pt x="667" y="2169"/>
                      <a:pt x="968" y="2169"/>
                    </a:cubicBezTo>
                    <a:cubicBezTo>
                      <a:pt x="1268" y="2169"/>
                      <a:pt x="1501" y="2069"/>
                      <a:pt x="1668" y="1868"/>
                    </a:cubicBezTo>
                    <a:cubicBezTo>
                      <a:pt x="1868" y="1668"/>
                      <a:pt x="1935" y="1401"/>
                      <a:pt x="1935" y="1068"/>
                    </a:cubicBezTo>
                    <a:cubicBezTo>
                      <a:pt x="1935" y="734"/>
                      <a:pt x="1868" y="467"/>
                      <a:pt x="1668" y="301"/>
                    </a:cubicBezTo>
                    <a:cubicBezTo>
                      <a:pt x="1501" y="100"/>
                      <a:pt x="1268" y="0"/>
                      <a:pt x="968" y="0"/>
                    </a:cubicBez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5" name="Google Shape;3446;p38">
                <a:extLst>
                  <a:ext uri="{FF2B5EF4-FFF2-40B4-BE49-F238E27FC236}">
                    <a16:creationId xmlns:a16="http://schemas.microsoft.com/office/drawing/2014/main" id="{C7D092DB-DD08-46FE-9EE6-7C9AFB124408}"/>
                  </a:ext>
                </a:extLst>
              </p:cNvPr>
              <p:cNvSpPr/>
              <p:nvPr/>
            </p:nvSpPr>
            <p:spPr>
              <a:xfrm>
                <a:off x="3884548" y="2239369"/>
                <a:ext cx="29568" cy="36943"/>
              </a:xfrm>
              <a:custGeom>
                <a:avLst/>
                <a:gdLst/>
                <a:ahLst/>
                <a:cxnLst/>
                <a:rect l="l" t="t" r="r" b="b"/>
                <a:pathLst>
                  <a:path w="1736" h="2169" extrusionOk="0">
                    <a:moveTo>
                      <a:pt x="1068" y="0"/>
                    </a:moveTo>
                    <a:cubicBezTo>
                      <a:pt x="868" y="0"/>
                      <a:pt x="668" y="34"/>
                      <a:pt x="501" y="134"/>
                    </a:cubicBezTo>
                    <a:cubicBezTo>
                      <a:pt x="334" y="234"/>
                      <a:pt x="201" y="334"/>
                      <a:pt x="134" y="501"/>
                    </a:cubicBezTo>
                    <a:cubicBezTo>
                      <a:pt x="34" y="668"/>
                      <a:pt x="1" y="868"/>
                      <a:pt x="1" y="1068"/>
                    </a:cubicBezTo>
                    <a:cubicBezTo>
                      <a:pt x="1" y="1401"/>
                      <a:pt x="68" y="1668"/>
                      <a:pt x="268" y="1868"/>
                    </a:cubicBezTo>
                    <a:cubicBezTo>
                      <a:pt x="435" y="2069"/>
                      <a:pt x="668" y="2169"/>
                      <a:pt x="1002" y="2169"/>
                    </a:cubicBezTo>
                    <a:cubicBezTo>
                      <a:pt x="1135" y="2169"/>
                      <a:pt x="1268" y="2135"/>
                      <a:pt x="1402" y="2135"/>
                    </a:cubicBezTo>
                    <a:cubicBezTo>
                      <a:pt x="1502" y="2102"/>
                      <a:pt x="1635" y="2069"/>
                      <a:pt x="1735" y="2035"/>
                    </a:cubicBezTo>
                    <a:lnTo>
                      <a:pt x="1735" y="1034"/>
                    </a:lnTo>
                    <a:lnTo>
                      <a:pt x="1035" y="1034"/>
                    </a:lnTo>
                    <a:lnTo>
                      <a:pt x="1035" y="1235"/>
                    </a:lnTo>
                    <a:lnTo>
                      <a:pt x="1502" y="1235"/>
                    </a:lnTo>
                    <a:lnTo>
                      <a:pt x="1502" y="1902"/>
                    </a:lnTo>
                    <a:cubicBezTo>
                      <a:pt x="1369" y="1935"/>
                      <a:pt x="1202" y="1935"/>
                      <a:pt x="1068" y="1935"/>
                    </a:cubicBezTo>
                    <a:cubicBezTo>
                      <a:pt x="801" y="1935"/>
                      <a:pt x="601" y="1868"/>
                      <a:pt x="468" y="1735"/>
                    </a:cubicBezTo>
                    <a:cubicBezTo>
                      <a:pt x="334" y="1568"/>
                      <a:pt x="268" y="1368"/>
                      <a:pt x="268" y="1068"/>
                    </a:cubicBezTo>
                    <a:cubicBezTo>
                      <a:pt x="268" y="801"/>
                      <a:pt x="334" y="601"/>
                      <a:pt x="468" y="434"/>
                    </a:cubicBezTo>
                    <a:cubicBezTo>
                      <a:pt x="601" y="301"/>
                      <a:pt x="801" y="234"/>
                      <a:pt x="1068" y="234"/>
                    </a:cubicBezTo>
                    <a:cubicBezTo>
                      <a:pt x="1235" y="234"/>
                      <a:pt x="1435" y="267"/>
                      <a:pt x="1602" y="334"/>
                    </a:cubicBezTo>
                    <a:lnTo>
                      <a:pt x="1702" y="134"/>
                    </a:lnTo>
                    <a:cubicBezTo>
                      <a:pt x="1502" y="34"/>
                      <a:pt x="1302" y="0"/>
                      <a:pt x="1068" y="0"/>
                    </a:cubicBez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6" name="Google Shape;3447;p38">
                <a:extLst>
                  <a:ext uri="{FF2B5EF4-FFF2-40B4-BE49-F238E27FC236}">
                    <a16:creationId xmlns:a16="http://schemas.microsoft.com/office/drawing/2014/main" id="{75B398E9-601D-49C9-B590-6621B1C4E376}"/>
                  </a:ext>
                </a:extLst>
              </p:cNvPr>
              <p:cNvSpPr/>
              <p:nvPr/>
            </p:nvSpPr>
            <p:spPr>
              <a:xfrm>
                <a:off x="3922614" y="2239931"/>
                <a:ext cx="25021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2103" extrusionOk="0">
                    <a:moveTo>
                      <a:pt x="568" y="201"/>
                    </a:moveTo>
                    <a:cubicBezTo>
                      <a:pt x="735" y="201"/>
                      <a:pt x="868" y="234"/>
                      <a:pt x="968" y="301"/>
                    </a:cubicBezTo>
                    <a:cubicBezTo>
                      <a:pt x="1035" y="368"/>
                      <a:pt x="1068" y="468"/>
                      <a:pt x="1068" y="601"/>
                    </a:cubicBezTo>
                    <a:cubicBezTo>
                      <a:pt x="1068" y="735"/>
                      <a:pt x="1035" y="835"/>
                      <a:pt x="968" y="901"/>
                    </a:cubicBezTo>
                    <a:cubicBezTo>
                      <a:pt x="868" y="968"/>
                      <a:pt x="735" y="1001"/>
                      <a:pt x="568" y="1001"/>
                    </a:cubicBezTo>
                    <a:lnTo>
                      <a:pt x="234" y="1001"/>
                    </a:lnTo>
                    <a:lnTo>
                      <a:pt x="234" y="201"/>
                    </a:lnTo>
                    <a:close/>
                    <a:moveTo>
                      <a:pt x="1" y="1"/>
                    </a:moveTo>
                    <a:lnTo>
                      <a:pt x="1" y="2102"/>
                    </a:lnTo>
                    <a:lnTo>
                      <a:pt x="234" y="2102"/>
                    </a:lnTo>
                    <a:lnTo>
                      <a:pt x="234" y="1235"/>
                    </a:lnTo>
                    <a:lnTo>
                      <a:pt x="668" y="1235"/>
                    </a:lnTo>
                    <a:lnTo>
                      <a:pt x="1202" y="2102"/>
                    </a:lnTo>
                    <a:lnTo>
                      <a:pt x="1469" y="2102"/>
                    </a:lnTo>
                    <a:lnTo>
                      <a:pt x="901" y="1135"/>
                    </a:lnTo>
                    <a:cubicBezTo>
                      <a:pt x="1202" y="1068"/>
                      <a:pt x="1335" y="868"/>
                      <a:pt x="1335" y="601"/>
                    </a:cubicBezTo>
                    <a:cubicBezTo>
                      <a:pt x="1335" y="401"/>
                      <a:pt x="1268" y="234"/>
                      <a:pt x="1135" y="134"/>
                    </a:cubicBezTo>
                    <a:cubicBezTo>
                      <a:pt x="1035" y="34"/>
                      <a:pt x="835" y="1"/>
                      <a:pt x="568" y="1"/>
                    </a:cubicBez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7" name="Google Shape;3448;p38">
                <a:extLst>
                  <a:ext uri="{FF2B5EF4-FFF2-40B4-BE49-F238E27FC236}">
                    <a16:creationId xmlns:a16="http://schemas.microsoft.com/office/drawing/2014/main" id="{A8D6AB84-27ED-46B6-B489-7A8CBA64FE0B}"/>
                  </a:ext>
                </a:extLst>
              </p:cNvPr>
              <p:cNvSpPr/>
              <p:nvPr/>
            </p:nvSpPr>
            <p:spPr>
              <a:xfrm>
                <a:off x="3948758" y="2239931"/>
                <a:ext cx="31255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2103" extrusionOk="0">
                    <a:moveTo>
                      <a:pt x="901" y="268"/>
                    </a:moveTo>
                    <a:cubicBezTo>
                      <a:pt x="934" y="368"/>
                      <a:pt x="968" y="468"/>
                      <a:pt x="1001" y="568"/>
                    </a:cubicBezTo>
                    <a:lnTo>
                      <a:pt x="1268" y="1202"/>
                    </a:lnTo>
                    <a:lnTo>
                      <a:pt x="567" y="1202"/>
                    </a:lnTo>
                    <a:lnTo>
                      <a:pt x="834" y="568"/>
                    </a:lnTo>
                    <a:cubicBezTo>
                      <a:pt x="868" y="434"/>
                      <a:pt x="901" y="334"/>
                      <a:pt x="901" y="268"/>
                    </a:cubicBezTo>
                    <a:close/>
                    <a:moveTo>
                      <a:pt x="834" y="1"/>
                    </a:moveTo>
                    <a:lnTo>
                      <a:pt x="0" y="2102"/>
                    </a:lnTo>
                    <a:lnTo>
                      <a:pt x="234" y="2102"/>
                    </a:lnTo>
                    <a:lnTo>
                      <a:pt x="501" y="1435"/>
                    </a:lnTo>
                    <a:lnTo>
                      <a:pt x="1335" y="1435"/>
                    </a:lnTo>
                    <a:lnTo>
                      <a:pt x="1601" y="2102"/>
                    </a:lnTo>
                    <a:lnTo>
                      <a:pt x="1835" y="2102"/>
                    </a:lnTo>
                    <a:lnTo>
                      <a:pt x="1034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8" name="Google Shape;3449;p38">
                <a:extLst>
                  <a:ext uri="{FF2B5EF4-FFF2-40B4-BE49-F238E27FC236}">
                    <a16:creationId xmlns:a16="http://schemas.microsoft.com/office/drawing/2014/main" id="{58C027F2-997D-48D6-A1FD-38CD03C9B425}"/>
                  </a:ext>
                </a:extLst>
              </p:cNvPr>
              <p:cNvSpPr/>
              <p:nvPr/>
            </p:nvSpPr>
            <p:spPr>
              <a:xfrm>
                <a:off x="3985121" y="2239931"/>
                <a:ext cx="22738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2103" extrusionOk="0">
                    <a:moveTo>
                      <a:pt x="500" y="201"/>
                    </a:moveTo>
                    <a:cubicBezTo>
                      <a:pt x="701" y="201"/>
                      <a:pt x="834" y="234"/>
                      <a:pt x="934" y="301"/>
                    </a:cubicBezTo>
                    <a:cubicBezTo>
                      <a:pt x="1034" y="368"/>
                      <a:pt x="1068" y="468"/>
                      <a:pt x="1068" y="635"/>
                    </a:cubicBezTo>
                    <a:cubicBezTo>
                      <a:pt x="1068" y="768"/>
                      <a:pt x="1034" y="901"/>
                      <a:pt x="934" y="968"/>
                    </a:cubicBezTo>
                    <a:cubicBezTo>
                      <a:pt x="834" y="1035"/>
                      <a:pt x="667" y="1068"/>
                      <a:pt x="467" y="1068"/>
                    </a:cubicBezTo>
                    <a:lnTo>
                      <a:pt x="234" y="1068"/>
                    </a:lnTo>
                    <a:lnTo>
                      <a:pt x="234" y="201"/>
                    </a:lnTo>
                    <a:close/>
                    <a:moveTo>
                      <a:pt x="0" y="1"/>
                    </a:moveTo>
                    <a:lnTo>
                      <a:pt x="0" y="2102"/>
                    </a:lnTo>
                    <a:lnTo>
                      <a:pt x="234" y="2102"/>
                    </a:lnTo>
                    <a:lnTo>
                      <a:pt x="234" y="1268"/>
                    </a:lnTo>
                    <a:lnTo>
                      <a:pt x="500" y="1268"/>
                    </a:lnTo>
                    <a:cubicBezTo>
                      <a:pt x="767" y="1268"/>
                      <a:pt x="967" y="1202"/>
                      <a:pt x="1101" y="1102"/>
                    </a:cubicBezTo>
                    <a:cubicBezTo>
                      <a:pt x="1234" y="968"/>
                      <a:pt x="1334" y="835"/>
                      <a:pt x="1334" y="601"/>
                    </a:cubicBezTo>
                    <a:cubicBezTo>
                      <a:pt x="1334" y="201"/>
                      <a:pt x="1068" y="1"/>
                      <a:pt x="534" y="1"/>
                    </a:cubicBez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3450;p38">
                <a:extLst>
                  <a:ext uri="{FF2B5EF4-FFF2-40B4-BE49-F238E27FC236}">
                    <a16:creationId xmlns:a16="http://schemas.microsoft.com/office/drawing/2014/main" id="{FD177151-8C9A-4AA0-8864-4C70B1BC86B7}"/>
                  </a:ext>
                </a:extLst>
              </p:cNvPr>
              <p:cNvSpPr/>
              <p:nvPr/>
            </p:nvSpPr>
            <p:spPr>
              <a:xfrm>
                <a:off x="4015233" y="2239931"/>
                <a:ext cx="26707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568" h="2103" extrusionOk="0">
                    <a:moveTo>
                      <a:pt x="0" y="1"/>
                    </a:moveTo>
                    <a:lnTo>
                      <a:pt x="0" y="2102"/>
                    </a:lnTo>
                    <a:lnTo>
                      <a:pt x="234" y="2102"/>
                    </a:lnTo>
                    <a:lnTo>
                      <a:pt x="234" y="1102"/>
                    </a:lnTo>
                    <a:lnTo>
                      <a:pt x="1334" y="1102"/>
                    </a:lnTo>
                    <a:lnTo>
                      <a:pt x="1334" y="2102"/>
                    </a:lnTo>
                    <a:lnTo>
                      <a:pt x="1568" y="2102"/>
                    </a:lnTo>
                    <a:lnTo>
                      <a:pt x="1568" y="1"/>
                    </a:lnTo>
                    <a:lnTo>
                      <a:pt x="1334" y="1"/>
                    </a:lnTo>
                    <a:lnTo>
                      <a:pt x="1334" y="901"/>
                    </a:lnTo>
                    <a:lnTo>
                      <a:pt x="234" y="901"/>
                    </a:lnTo>
                    <a:lnTo>
                      <a:pt x="234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" name="Google Shape;3451;p38">
                <a:extLst>
                  <a:ext uri="{FF2B5EF4-FFF2-40B4-BE49-F238E27FC236}">
                    <a16:creationId xmlns:a16="http://schemas.microsoft.com/office/drawing/2014/main" id="{8C062A3A-4ED4-4094-97EB-3FD843FD385D}"/>
                  </a:ext>
                </a:extLst>
              </p:cNvPr>
              <p:cNvSpPr/>
              <p:nvPr/>
            </p:nvSpPr>
            <p:spPr>
              <a:xfrm>
                <a:off x="4052158" y="2239931"/>
                <a:ext cx="3986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234" h="2103" extrusionOk="0">
                    <a:moveTo>
                      <a:pt x="0" y="1"/>
                    </a:moveTo>
                    <a:lnTo>
                      <a:pt x="0" y="2102"/>
                    </a:lnTo>
                    <a:lnTo>
                      <a:pt x="234" y="2102"/>
                    </a:lnTo>
                    <a:lnTo>
                      <a:pt x="234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" name="Google Shape;3452;p38">
                <a:extLst>
                  <a:ext uri="{FF2B5EF4-FFF2-40B4-BE49-F238E27FC236}">
                    <a16:creationId xmlns:a16="http://schemas.microsoft.com/office/drawing/2014/main" id="{B1D8BB72-DB70-4F55-BBBE-924C69807281}"/>
                  </a:ext>
                </a:extLst>
              </p:cNvPr>
              <p:cNvSpPr/>
              <p:nvPr/>
            </p:nvSpPr>
            <p:spPr>
              <a:xfrm>
                <a:off x="4064080" y="2239369"/>
                <a:ext cx="26724" cy="36943"/>
              </a:xfrm>
              <a:custGeom>
                <a:avLst/>
                <a:gdLst/>
                <a:ahLst/>
                <a:cxnLst/>
                <a:rect l="l" t="t" r="r" b="b"/>
                <a:pathLst>
                  <a:path w="1569" h="2169" extrusionOk="0">
                    <a:moveTo>
                      <a:pt x="1001" y="0"/>
                    </a:moveTo>
                    <a:cubicBezTo>
                      <a:pt x="801" y="0"/>
                      <a:pt x="601" y="34"/>
                      <a:pt x="468" y="134"/>
                    </a:cubicBezTo>
                    <a:cubicBezTo>
                      <a:pt x="301" y="234"/>
                      <a:pt x="201" y="334"/>
                      <a:pt x="101" y="501"/>
                    </a:cubicBezTo>
                    <a:cubicBezTo>
                      <a:pt x="34" y="668"/>
                      <a:pt x="1" y="868"/>
                      <a:pt x="1" y="1068"/>
                    </a:cubicBezTo>
                    <a:cubicBezTo>
                      <a:pt x="1" y="1435"/>
                      <a:pt x="67" y="1702"/>
                      <a:pt x="234" y="1868"/>
                    </a:cubicBezTo>
                    <a:cubicBezTo>
                      <a:pt x="401" y="2069"/>
                      <a:pt x="635" y="2169"/>
                      <a:pt x="968" y="2169"/>
                    </a:cubicBezTo>
                    <a:cubicBezTo>
                      <a:pt x="1168" y="2169"/>
                      <a:pt x="1335" y="2135"/>
                      <a:pt x="1502" y="2069"/>
                    </a:cubicBezTo>
                    <a:lnTo>
                      <a:pt x="1502" y="1868"/>
                    </a:lnTo>
                    <a:cubicBezTo>
                      <a:pt x="1302" y="1902"/>
                      <a:pt x="1135" y="1935"/>
                      <a:pt x="1001" y="1935"/>
                    </a:cubicBezTo>
                    <a:cubicBezTo>
                      <a:pt x="768" y="1935"/>
                      <a:pt x="568" y="1868"/>
                      <a:pt x="434" y="1702"/>
                    </a:cubicBezTo>
                    <a:cubicBezTo>
                      <a:pt x="301" y="1568"/>
                      <a:pt x="268" y="1368"/>
                      <a:pt x="268" y="1068"/>
                    </a:cubicBezTo>
                    <a:cubicBezTo>
                      <a:pt x="268" y="801"/>
                      <a:pt x="334" y="601"/>
                      <a:pt x="468" y="467"/>
                    </a:cubicBezTo>
                    <a:cubicBezTo>
                      <a:pt x="601" y="301"/>
                      <a:pt x="768" y="234"/>
                      <a:pt x="1001" y="234"/>
                    </a:cubicBezTo>
                    <a:cubicBezTo>
                      <a:pt x="1168" y="234"/>
                      <a:pt x="1302" y="267"/>
                      <a:pt x="1468" y="334"/>
                    </a:cubicBezTo>
                    <a:lnTo>
                      <a:pt x="1569" y="134"/>
                    </a:lnTo>
                    <a:cubicBezTo>
                      <a:pt x="1402" y="34"/>
                      <a:pt x="1235" y="0"/>
                      <a:pt x="1001" y="0"/>
                    </a:cubicBez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3453;p38">
                <a:extLst>
                  <a:ext uri="{FF2B5EF4-FFF2-40B4-BE49-F238E27FC236}">
                    <a16:creationId xmlns:a16="http://schemas.microsoft.com/office/drawing/2014/main" id="{B5731633-3F86-4CC8-A61F-3DE617082384}"/>
                  </a:ext>
                </a:extLst>
              </p:cNvPr>
              <p:cNvSpPr/>
              <p:nvPr/>
            </p:nvSpPr>
            <p:spPr>
              <a:xfrm>
                <a:off x="3770366" y="2804655"/>
                <a:ext cx="3986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234" h="2103" extrusionOk="0">
                    <a:moveTo>
                      <a:pt x="0" y="1"/>
                    </a:moveTo>
                    <a:lnTo>
                      <a:pt x="0" y="2102"/>
                    </a:lnTo>
                    <a:lnTo>
                      <a:pt x="234" y="2102"/>
                    </a:lnTo>
                    <a:lnTo>
                      <a:pt x="234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" name="Google Shape;3454;p38">
                <a:extLst>
                  <a:ext uri="{FF2B5EF4-FFF2-40B4-BE49-F238E27FC236}">
                    <a16:creationId xmlns:a16="http://schemas.microsoft.com/office/drawing/2014/main" id="{C7C5EDA9-44BF-4741-A732-B8719F5B81E7}"/>
                  </a:ext>
                </a:extLst>
              </p:cNvPr>
              <p:cNvSpPr/>
              <p:nvPr/>
            </p:nvSpPr>
            <p:spPr>
              <a:xfrm>
                <a:off x="3783992" y="2804655"/>
                <a:ext cx="27865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636" h="2103" extrusionOk="0">
                    <a:moveTo>
                      <a:pt x="1" y="1"/>
                    </a:moveTo>
                    <a:lnTo>
                      <a:pt x="1" y="2102"/>
                    </a:lnTo>
                    <a:lnTo>
                      <a:pt x="234" y="2102"/>
                    </a:lnTo>
                    <a:lnTo>
                      <a:pt x="234" y="901"/>
                    </a:lnTo>
                    <a:cubicBezTo>
                      <a:pt x="234" y="735"/>
                      <a:pt x="234" y="535"/>
                      <a:pt x="201" y="334"/>
                    </a:cubicBezTo>
                    <a:lnTo>
                      <a:pt x="234" y="334"/>
                    </a:lnTo>
                    <a:lnTo>
                      <a:pt x="1368" y="2102"/>
                    </a:lnTo>
                    <a:lnTo>
                      <a:pt x="1635" y="2102"/>
                    </a:lnTo>
                    <a:lnTo>
                      <a:pt x="1635" y="1"/>
                    </a:lnTo>
                    <a:lnTo>
                      <a:pt x="1402" y="1"/>
                    </a:lnTo>
                    <a:lnTo>
                      <a:pt x="1402" y="1202"/>
                    </a:lnTo>
                    <a:cubicBezTo>
                      <a:pt x="1402" y="1268"/>
                      <a:pt x="1402" y="1368"/>
                      <a:pt x="1435" y="1502"/>
                    </a:cubicBezTo>
                    <a:cubicBezTo>
                      <a:pt x="1435" y="1635"/>
                      <a:pt x="1435" y="1735"/>
                      <a:pt x="1435" y="1769"/>
                    </a:cubicBezTo>
                    <a:lnTo>
                      <a:pt x="268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" name="Google Shape;3455;p38">
                <a:extLst>
                  <a:ext uri="{FF2B5EF4-FFF2-40B4-BE49-F238E27FC236}">
                    <a16:creationId xmlns:a16="http://schemas.microsoft.com/office/drawing/2014/main" id="{2964861F-267A-47AF-BD3C-C837BB797C49}"/>
                  </a:ext>
                </a:extLst>
              </p:cNvPr>
              <p:cNvSpPr/>
              <p:nvPr/>
            </p:nvSpPr>
            <p:spPr>
              <a:xfrm>
                <a:off x="3821496" y="2804655"/>
                <a:ext cx="19894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168" h="2103" extrusionOk="0">
                    <a:moveTo>
                      <a:pt x="0" y="1"/>
                    </a:moveTo>
                    <a:lnTo>
                      <a:pt x="0" y="2102"/>
                    </a:lnTo>
                    <a:lnTo>
                      <a:pt x="267" y="2102"/>
                    </a:lnTo>
                    <a:lnTo>
                      <a:pt x="267" y="1202"/>
                    </a:lnTo>
                    <a:lnTo>
                      <a:pt x="1134" y="1202"/>
                    </a:lnTo>
                    <a:lnTo>
                      <a:pt x="1134" y="1002"/>
                    </a:lnTo>
                    <a:lnTo>
                      <a:pt x="267" y="1002"/>
                    </a:lnTo>
                    <a:lnTo>
                      <a:pt x="267" y="234"/>
                    </a:lnTo>
                    <a:lnTo>
                      <a:pt x="1168" y="234"/>
                    </a:lnTo>
                    <a:lnTo>
                      <a:pt x="1168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3456;p38">
                <a:extLst>
                  <a:ext uri="{FF2B5EF4-FFF2-40B4-BE49-F238E27FC236}">
                    <a16:creationId xmlns:a16="http://schemas.microsoft.com/office/drawing/2014/main" id="{17D8C43E-1BAD-4B59-B215-F315DFF4B877}"/>
                  </a:ext>
                </a:extLst>
              </p:cNvPr>
              <p:cNvSpPr/>
              <p:nvPr/>
            </p:nvSpPr>
            <p:spPr>
              <a:xfrm>
                <a:off x="3845358" y="2804093"/>
                <a:ext cx="32958" cy="36943"/>
              </a:xfrm>
              <a:custGeom>
                <a:avLst/>
                <a:gdLst/>
                <a:ahLst/>
                <a:cxnLst/>
                <a:rect l="l" t="t" r="r" b="b"/>
                <a:pathLst>
                  <a:path w="1935" h="2169" extrusionOk="0">
                    <a:moveTo>
                      <a:pt x="968" y="234"/>
                    </a:moveTo>
                    <a:cubicBezTo>
                      <a:pt x="1201" y="234"/>
                      <a:pt x="1401" y="301"/>
                      <a:pt x="1501" y="434"/>
                    </a:cubicBezTo>
                    <a:cubicBezTo>
                      <a:pt x="1635" y="601"/>
                      <a:pt x="1668" y="801"/>
                      <a:pt x="1668" y="1068"/>
                    </a:cubicBezTo>
                    <a:cubicBezTo>
                      <a:pt x="1668" y="1368"/>
                      <a:pt x="1635" y="1568"/>
                      <a:pt x="1501" y="1735"/>
                    </a:cubicBezTo>
                    <a:cubicBezTo>
                      <a:pt x="1401" y="1868"/>
                      <a:pt x="1201" y="1935"/>
                      <a:pt x="968" y="1935"/>
                    </a:cubicBezTo>
                    <a:cubicBezTo>
                      <a:pt x="734" y="1935"/>
                      <a:pt x="567" y="1868"/>
                      <a:pt x="467" y="1735"/>
                    </a:cubicBezTo>
                    <a:cubicBezTo>
                      <a:pt x="334" y="1568"/>
                      <a:pt x="267" y="1368"/>
                      <a:pt x="267" y="1068"/>
                    </a:cubicBezTo>
                    <a:cubicBezTo>
                      <a:pt x="267" y="801"/>
                      <a:pt x="334" y="601"/>
                      <a:pt x="467" y="434"/>
                    </a:cubicBezTo>
                    <a:cubicBezTo>
                      <a:pt x="567" y="301"/>
                      <a:pt x="734" y="234"/>
                      <a:pt x="968" y="234"/>
                    </a:cubicBezTo>
                    <a:close/>
                    <a:moveTo>
                      <a:pt x="968" y="0"/>
                    </a:moveTo>
                    <a:cubicBezTo>
                      <a:pt x="667" y="0"/>
                      <a:pt x="434" y="101"/>
                      <a:pt x="267" y="301"/>
                    </a:cubicBezTo>
                    <a:cubicBezTo>
                      <a:pt x="100" y="467"/>
                      <a:pt x="0" y="734"/>
                      <a:pt x="0" y="1068"/>
                    </a:cubicBezTo>
                    <a:cubicBezTo>
                      <a:pt x="0" y="1435"/>
                      <a:pt x="100" y="1702"/>
                      <a:pt x="267" y="1868"/>
                    </a:cubicBezTo>
                    <a:cubicBezTo>
                      <a:pt x="434" y="2069"/>
                      <a:pt x="667" y="2169"/>
                      <a:pt x="968" y="2169"/>
                    </a:cubicBezTo>
                    <a:cubicBezTo>
                      <a:pt x="1268" y="2169"/>
                      <a:pt x="1501" y="2069"/>
                      <a:pt x="1668" y="1868"/>
                    </a:cubicBezTo>
                    <a:cubicBezTo>
                      <a:pt x="1868" y="1668"/>
                      <a:pt x="1935" y="1435"/>
                      <a:pt x="1935" y="1068"/>
                    </a:cubicBezTo>
                    <a:cubicBezTo>
                      <a:pt x="1935" y="734"/>
                      <a:pt x="1868" y="501"/>
                      <a:pt x="1668" y="301"/>
                    </a:cubicBezTo>
                    <a:cubicBezTo>
                      <a:pt x="1501" y="101"/>
                      <a:pt x="1268" y="0"/>
                      <a:pt x="968" y="0"/>
                    </a:cubicBez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" name="Google Shape;3457;p38">
                <a:extLst>
                  <a:ext uri="{FF2B5EF4-FFF2-40B4-BE49-F238E27FC236}">
                    <a16:creationId xmlns:a16="http://schemas.microsoft.com/office/drawing/2014/main" id="{20C20258-6FE3-4091-B09B-30CF0B92939A}"/>
                  </a:ext>
                </a:extLst>
              </p:cNvPr>
              <p:cNvSpPr/>
              <p:nvPr/>
            </p:nvSpPr>
            <p:spPr>
              <a:xfrm>
                <a:off x="3884548" y="2804093"/>
                <a:ext cx="29568" cy="36943"/>
              </a:xfrm>
              <a:custGeom>
                <a:avLst/>
                <a:gdLst/>
                <a:ahLst/>
                <a:cxnLst/>
                <a:rect l="l" t="t" r="r" b="b"/>
                <a:pathLst>
                  <a:path w="1736" h="2169" extrusionOk="0">
                    <a:moveTo>
                      <a:pt x="1068" y="0"/>
                    </a:moveTo>
                    <a:cubicBezTo>
                      <a:pt x="868" y="0"/>
                      <a:pt x="668" y="67"/>
                      <a:pt x="501" y="134"/>
                    </a:cubicBezTo>
                    <a:cubicBezTo>
                      <a:pt x="334" y="234"/>
                      <a:pt x="201" y="367"/>
                      <a:pt x="134" y="501"/>
                    </a:cubicBezTo>
                    <a:cubicBezTo>
                      <a:pt x="34" y="668"/>
                      <a:pt x="1" y="868"/>
                      <a:pt x="1" y="1101"/>
                    </a:cubicBezTo>
                    <a:cubicBezTo>
                      <a:pt x="1" y="1435"/>
                      <a:pt x="68" y="1702"/>
                      <a:pt x="268" y="1868"/>
                    </a:cubicBezTo>
                    <a:cubicBezTo>
                      <a:pt x="435" y="2069"/>
                      <a:pt x="668" y="2169"/>
                      <a:pt x="1002" y="2169"/>
                    </a:cubicBezTo>
                    <a:cubicBezTo>
                      <a:pt x="1135" y="2169"/>
                      <a:pt x="1268" y="2135"/>
                      <a:pt x="1402" y="2135"/>
                    </a:cubicBezTo>
                    <a:cubicBezTo>
                      <a:pt x="1502" y="2102"/>
                      <a:pt x="1635" y="2102"/>
                      <a:pt x="1735" y="2069"/>
                    </a:cubicBezTo>
                    <a:lnTo>
                      <a:pt x="1735" y="1035"/>
                    </a:lnTo>
                    <a:lnTo>
                      <a:pt x="1035" y="1035"/>
                    </a:lnTo>
                    <a:lnTo>
                      <a:pt x="1035" y="1268"/>
                    </a:lnTo>
                    <a:lnTo>
                      <a:pt x="1502" y="1268"/>
                    </a:lnTo>
                    <a:lnTo>
                      <a:pt x="1502" y="1902"/>
                    </a:lnTo>
                    <a:cubicBezTo>
                      <a:pt x="1369" y="1935"/>
                      <a:pt x="1202" y="1935"/>
                      <a:pt x="1068" y="1935"/>
                    </a:cubicBezTo>
                    <a:cubicBezTo>
                      <a:pt x="801" y="1935"/>
                      <a:pt x="601" y="1868"/>
                      <a:pt x="468" y="1735"/>
                    </a:cubicBezTo>
                    <a:cubicBezTo>
                      <a:pt x="334" y="1568"/>
                      <a:pt x="268" y="1368"/>
                      <a:pt x="268" y="1101"/>
                    </a:cubicBezTo>
                    <a:cubicBezTo>
                      <a:pt x="268" y="834"/>
                      <a:pt x="334" y="601"/>
                      <a:pt x="468" y="467"/>
                    </a:cubicBezTo>
                    <a:cubicBezTo>
                      <a:pt x="601" y="301"/>
                      <a:pt x="801" y="234"/>
                      <a:pt x="1068" y="234"/>
                    </a:cubicBezTo>
                    <a:cubicBezTo>
                      <a:pt x="1235" y="234"/>
                      <a:pt x="1435" y="267"/>
                      <a:pt x="1602" y="334"/>
                    </a:cubicBezTo>
                    <a:lnTo>
                      <a:pt x="1702" y="134"/>
                    </a:lnTo>
                    <a:cubicBezTo>
                      <a:pt x="1502" y="67"/>
                      <a:pt x="1302" y="0"/>
                      <a:pt x="1068" y="0"/>
                    </a:cubicBez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3458;p38">
                <a:extLst>
                  <a:ext uri="{FF2B5EF4-FFF2-40B4-BE49-F238E27FC236}">
                    <a16:creationId xmlns:a16="http://schemas.microsoft.com/office/drawing/2014/main" id="{E1DDDCEA-12DE-4C59-917C-85CBCE579F5F}"/>
                  </a:ext>
                </a:extLst>
              </p:cNvPr>
              <p:cNvSpPr/>
              <p:nvPr/>
            </p:nvSpPr>
            <p:spPr>
              <a:xfrm>
                <a:off x="3922614" y="2804655"/>
                <a:ext cx="25021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2103" extrusionOk="0">
                    <a:moveTo>
                      <a:pt x="568" y="234"/>
                    </a:moveTo>
                    <a:cubicBezTo>
                      <a:pt x="735" y="234"/>
                      <a:pt x="868" y="268"/>
                      <a:pt x="968" y="301"/>
                    </a:cubicBezTo>
                    <a:cubicBezTo>
                      <a:pt x="1035" y="368"/>
                      <a:pt x="1068" y="468"/>
                      <a:pt x="1068" y="601"/>
                    </a:cubicBezTo>
                    <a:cubicBezTo>
                      <a:pt x="1068" y="735"/>
                      <a:pt x="1035" y="835"/>
                      <a:pt x="968" y="935"/>
                    </a:cubicBezTo>
                    <a:cubicBezTo>
                      <a:pt x="868" y="1002"/>
                      <a:pt x="735" y="1035"/>
                      <a:pt x="568" y="1035"/>
                    </a:cubicBezTo>
                    <a:lnTo>
                      <a:pt x="234" y="1035"/>
                    </a:lnTo>
                    <a:lnTo>
                      <a:pt x="234" y="234"/>
                    </a:lnTo>
                    <a:close/>
                    <a:moveTo>
                      <a:pt x="1" y="1"/>
                    </a:moveTo>
                    <a:lnTo>
                      <a:pt x="1" y="2102"/>
                    </a:lnTo>
                    <a:lnTo>
                      <a:pt x="234" y="2102"/>
                    </a:lnTo>
                    <a:lnTo>
                      <a:pt x="234" y="1235"/>
                    </a:lnTo>
                    <a:lnTo>
                      <a:pt x="668" y="1235"/>
                    </a:lnTo>
                    <a:lnTo>
                      <a:pt x="1202" y="2102"/>
                    </a:lnTo>
                    <a:lnTo>
                      <a:pt x="1469" y="2102"/>
                    </a:lnTo>
                    <a:lnTo>
                      <a:pt x="901" y="1168"/>
                    </a:lnTo>
                    <a:cubicBezTo>
                      <a:pt x="1202" y="1068"/>
                      <a:pt x="1335" y="868"/>
                      <a:pt x="1335" y="601"/>
                    </a:cubicBezTo>
                    <a:cubicBezTo>
                      <a:pt x="1335" y="401"/>
                      <a:pt x="1268" y="268"/>
                      <a:pt x="1135" y="168"/>
                    </a:cubicBezTo>
                    <a:cubicBezTo>
                      <a:pt x="1035" y="68"/>
                      <a:pt x="835" y="1"/>
                      <a:pt x="568" y="1"/>
                    </a:cubicBez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" name="Google Shape;3459;p38">
                <a:extLst>
                  <a:ext uri="{FF2B5EF4-FFF2-40B4-BE49-F238E27FC236}">
                    <a16:creationId xmlns:a16="http://schemas.microsoft.com/office/drawing/2014/main" id="{87EFA437-3487-4FBC-86E9-274355473E88}"/>
                  </a:ext>
                </a:extLst>
              </p:cNvPr>
              <p:cNvSpPr/>
              <p:nvPr/>
            </p:nvSpPr>
            <p:spPr>
              <a:xfrm>
                <a:off x="3948758" y="2804655"/>
                <a:ext cx="31255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2103" extrusionOk="0">
                    <a:moveTo>
                      <a:pt x="901" y="268"/>
                    </a:moveTo>
                    <a:cubicBezTo>
                      <a:pt x="934" y="401"/>
                      <a:pt x="968" y="501"/>
                      <a:pt x="1001" y="568"/>
                    </a:cubicBezTo>
                    <a:lnTo>
                      <a:pt x="1268" y="1202"/>
                    </a:lnTo>
                    <a:lnTo>
                      <a:pt x="567" y="1202"/>
                    </a:lnTo>
                    <a:lnTo>
                      <a:pt x="834" y="568"/>
                    </a:lnTo>
                    <a:cubicBezTo>
                      <a:pt x="868" y="468"/>
                      <a:pt x="901" y="368"/>
                      <a:pt x="901" y="268"/>
                    </a:cubicBezTo>
                    <a:close/>
                    <a:moveTo>
                      <a:pt x="834" y="1"/>
                    </a:moveTo>
                    <a:lnTo>
                      <a:pt x="0" y="2102"/>
                    </a:lnTo>
                    <a:lnTo>
                      <a:pt x="234" y="2102"/>
                    </a:lnTo>
                    <a:lnTo>
                      <a:pt x="501" y="1435"/>
                    </a:lnTo>
                    <a:lnTo>
                      <a:pt x="1335" y="1435"/>
                    </a:lnTo>
                    <a:lnTo>
                      <a:pt x="1601" y="2102"/>
                    </a:lnTo>
                    <a:lnTo>
                      <a:pt x="1835" y="2102"/>
                    </a:lnTo>
                    <a:lnTo>
                      <a:pt x="1034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3460;p38">
                <a:extLst>
                  <a:ext uri="{FF2B5EF4-FFF2-40B4-BE49-F238E27FC236}">
                    <a16:creationId xmlns:a16="http://schemas.microsoft.com/office/drawing/2014/main" id="{4342BB10-52D4-4FF1-9BA3-422299D0562D}"/>
                  </a:ext>
                </a:extLst>
              </p:cNvPr>
              <p:cNvSpPr/>
              <p:nvPr/>
            </p:nvSpPr>
            <p:spPr>
              <a:xfrm>
                <a:off x="3985121" y="2804655"/>
                <a:ext cx="22738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2103" extrusionOk="0">
                    <a:moveTo>
                      <a:pt x="500" y="234"/>
                    </a:moveTo>
                    <a:cubicBezTo>
                      <a:pt x="701" y="234"/>
                      <a:pt x="834" y="268"/>
                      <a:pt x="934" y="334"/>
                    </a:cubicBezTo>
                    <a:cubicBezTo>
                      <a:pt x="1034" y="401"/>
                      <a:pt x="1068" y="501"/>
                      <a:pt x="1068" y="635"/>
                    </a:cubicBezTo>
                    <a:cubicBezTo>
                      <a:pt x="1068" y="768"/>
                      <a:pt x="1034" y="901"/>
                      <a:pt x="934" y="968"/>
                    </a:cubicBezTo>
                    <a:cubicBezTo>
                      <a:pt x="834" y="1035"/>
                      <a:pt x="667" y="1068"/>
                      <a:pt x="467" y="1068"/>
                    </a:cubicBezTo>
                    <a:lnTo>
                      <a:pt x="234" y="1068"/>
                    </a:lnTo>
                    <a:lnTo>
                      <a:pt x="234" y="234"/>
                    </a:lnTo>
                    <a:close/>
                    <a:moveTo>
                      <a:pt x="0" y="1"/>
                    </a:moveTo>
                    <a:lnTo>
                      <a:pt x="0" y="2102"/>
                    </a:lnTo>
                    <a:lnTo>
                      <a:pt x="234" y="2102"/>
                    </a:lnTo>
                    <a:lnTo>
                      <a:pt x="234" y="1268"/>
                    </a:lnTo>
                    <a:lnTo>
                      <a:pt x="500" y="1268"/>
                    </a:lnTo>
                    <a:cubicBezTo>
                      <a:pt x="767" y="1268"/>
                      <a:pt x="967" y="1235"/>
                      <a:pt x="1101" y="1102"/>
                    </a:cubicBezTo>
                    <a:cubicBezTo>
                      <a:pt x="1234" y="1002"/>
                      <a:pt x="1334" y="835"/>
                      <a:pt x="1334" y="635"/>
                    </a:cubicBezTo>
                    <a:cubicBezTo>
                      <a:pt x="1334" y="201"/>
                      <a:pt x="1068" y="1"/>
                      <a:pt x="534" y="1"/>
                    </a:cubicBez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0" name="Google Shape;3461;p38">
                <a:extLst>
                  <a:ext uri="{FF2B5EF4-FFF2-40B4-BE49-F238E27FC236}">
                    <a16:creationId xmlns:a16="http://schemas.microsoft.com/office/drawing/2014/main" id="{BCD84C62-A9BC-444E-A8AE-E1ACB6B3535D}"/>
                  </a:ext>
                </a:extLst>
              </p:cNvPr>
              <p:cNvSpPr/>
              <p:nvPr/>
            </p:nvSpPr>
            <p:spPr>
              <a:xfrm>
                <a:off x="4015233" y="2804655"/>
                <a:ext cx="26707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1568" h="2103" extrusionOk="0">
                    <a:moveTo>
                      <a:pt x="0" y="1"/>
                    </a:moveTo>
                    <a:lnTo>
                      <a:pt x="0" y="2102"/>
                    </a:lnTo>
                    <a:lnTo>
                      <a:pt x="234" y="2102"/>
                    </a:lnTo>
                    <a:lnTo>
                      <a:pt x="234" y="1102"/>
                    </a:lnTo>
                    <a:lnTo>
                      <a:pt x="1334" y="1102"/>
                    </a:lnTo>
                    <a:lnTo>
                      <a:pt x="1334" y="2102"/>
                    </a:lnTo>
                    <a:lnTo>
                      <a:pt x="1568" y="2102"/>
                    </a:lnTo>
                    <a:lnTo>
                      <a:pt x="1568" y="1"/>
                    </a:lnTo>
                    <a:lnTo>
                      <a:pt x="1334" y="1"/>
                    </a:lnTo>
                    <a:lnTo>
                      <a:pt x="1334" y="901"/>
                    </a:lnTo>
                    <a:lnTo>
                      <a:pt x="234" y="901"/>
                    </a:lnTo>
                    <a:lnTo>
                      <a:pt x="234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1" name="Google Shape;3462;p38">
                <a:extLst>
                  <a:ext uri="{FF2B5EF4-FFF2-40B4-BE49-F238E27FC236}">
                    <a16:creationId xmlns:a16="http://schemas.microsoft.com/office/drawing/2014/main" id="{227C1F7C-3411-4CB1-B44F-DF9FAC31D38E}"/>
                  </a:ext>
                </a:extLst>
              </p:cNvPr>
              <p:cNvSpPr/>
              <p:nvPr/>
            </p:nvSpPr>
            <p:spPr>
              <a:xfrm>
                <a:off x="4052158" y="2804655"/>
                <a:ext cx="3986" cy="35819"/>
              </a:xfrm>
              <a:custGeom>
                <a:avLst/>
                <a:gdLst/>
                <a:ahLst/>
                <a:cxnLst/>
                <a:rect l="l" t="t" r="r" b="b"/>
                <a:pathLst>
                  <a:path w="234" h="2103" extrusionOk="0">
                    <a:moveTo>
                      <a:pt x="0" y="1"/>
                    </a:moveTo>
                    <a:lnTo>
                      <a:pt x="0" y="2102"/>
                    </a:lnTo>
                    <a:lnTo>
                      <a:pt x="234" y="2102"/>
                    </a:lnTo>
                    <a:lnTo>
                      <a:pt x="234" y="1"/>
                    </a:ln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3463;p38">
                <a:extLst>
                  <a:ext uri="{FF2B5EF4-FFF2-40B4-BE49-F238E27FC236}">
                    <a16:creationId xmlns:a16="http://schemas.microsoft.com/office/drawing/2014/main" id="{0E3DB71D-E7D5-49DD-935E-38BA1763DCDF}"/>
                  </a:ext>
                </a:extLst>
              </p:cNvPr>
              <p:cNvSpPr/>
              <p:nvPr/>
            </p:nvSpPr>
            <p:spPr>
              <a:xfrm>
                <a:off x="4064080" y="2804093"/>
                <a:ext cx="26724" cy="36943"/>
              </a:xfrm>
              <a:custGeom>
                <a:avLst/>
                <a:gdLst/>
                <a:ahLst/>
                <a:cxnLst/>
                <a:rect l="l" t="t" r="r" b="b"/>
                <a:pathLst>
                  <a:path w="1569" h="2169" extrusionOk="0">
                    <a:moveTo>
                      <a:pt x="1001" y="0"/>
                    </a:moveTo>
                    <a:cubicBezTo>
                      <a:pt x="801" y="0"/>
                      <a:pt x="601" y="67"/>
                      <a:pt x="468" y="134"/>
                    </a:cubicBezTo>
                    <a:cubicBezTo>
                      <a:pt x="301" y="234"/>
                      <a:pt x="201" y="367"/>
                      <a:pt x="101" y="534"/>
                    </a:cubicBezTo>
                    <a:cubicBezTo>
                      <a:pt x="34" y="668"/>
                      <a:pt x="1" y="868"/>
                      <a:pt x="1" y="1068"/>
                    </a:cubicBezTo>
                    <a:cubicBezTo>
                      <a:pt x="1" y="1435"/>
                      <a:pt x="67" y="1702"/>
                      <a:pt x="234" y="1868"/>
                    </a:cubicBezTo>
                    <a:cubicBezTo>
                      <a:pt x="401" y="2069"/>
                      <a:pt x="635" y="2169"/>
                      <a:pt x="968" y="2169"/>
                    </a:cubicBezTo>
                    <a:cubicBezTo>
                      <a:pt x="1168" y="2169"/>
                      <a:pt x="1335" y="2135"/>
                      <a:pt x="1502" y="2069"/>
                    </a:cubicBezTo>
                    <a:lnTo>
                      <a:pt x="1502" y="1868"/>
                    </a:lnTo>
                    <a:cubicBezTo>
                      <a:pt x="1302" y="1935"/>
                      <a:pt x="1135" y="1935"/>
                      <a:pt x="1001" y="1935"/>
                    </a:cubicBezTo>
                    <a:cubicBezTo>
                      <a:pt x="768" y="1935"/>
                      <a:pt x="568" y="1868"/>
                      <a:pt x="434" y="1735"/>
                    </a:cubicBezTo>
                    <a:cubicBezTo>
                      <a:pt x="301" y="1568"/>
                      <a:pt x="268" y="1368"/>
                      <a:pt x="268" y="1101"/>
                    </a:cubicBezTo>
                    <a:cubicBezTo>
                      <a:pt x="268" y="834"/>
                      <a:pt x="334" y="601"/>
                      <a:pt x="468" y="467"/>
                    </a:cubicBezTo>
                    <a:cubicBezTo>
                      <a:pt x="601" y="301"/>
                      <a:pt x="768" y="234"/>
                      <a:pt x="1001" y="234"/>
                    </a:cubicBezTo>
                    <a:cubicBezTo>
                      <a:pt x="1168" y="234"/>
                      <a:pt x="1302" y="267"/>
                      <a:pt x="1468" y="334"/>
                    </a:cubicBezTo>
                    <a:lnTo>
                      <a:pt x="1569" y="134"/>
                    </a:lnTo>
                    <a:cubicBezTo>
                      <a:pt x="1402" y="67"/>
                      <a:pt x="1235" y="0"/>
                      <a:pt x="1001" y="0"/>
                    </a:cubicBezTo>
                    <a:close/>
                  </a:path>
                </a:pathLst>
              </a:custGeom>
              <a:solidFill>
                <a:srgbClr val="5D5E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3464;p38">
                <a:extLst>
                  <a:ext uri="{FF2B5EF4-FFF2-40B4-BE49-F238E27FC236}">
                    <a16:creationId xmlns:a16="http://schemas.microsoft.com/office/drawing/2014/main" id="{1368CA03-0091-41FE-A33D-2AF14FF6D664}"/>
                  </a:ext>
                </a:extLst>
              </p:cNvPr>
              <p:cNvSpPr/>
              <p:nvPr/>
            </p:nvSpPr>
            <p:spPr>
              <a:xfrm>
                <a:off x="3390846" y="3916492"/>
                <a:ext cx="1297689" cy="410228"/>
              </a:xfrm>
              <a:custGeom>
                <a:avLst/>
                <a:gdLst/>
                <a:ahLst/>
                <a:cxnLst/>
                <a:rect l="l" t="t" r="r" b="b"/>
                <a:pathLst>
                  <a:path w="76189" h="24085" extrusionOk="0">
                    <a:moveTo>
                      <a:pt x="5571" y="1"/>
                    </a:moveTo>
                    <a:lnTo>
                      <a:pt x="1" y="12043"/>
                    </a:lnTo>
                    <a:lnTo>
                      <a:pt x="5571" y="24085"/>
                    </a:lnTo>
                    <a:lnTo>
                      <a:pt x="76188" y="24085"/>
                    </a:lnTo>
                    <a:lnTo>
                      <a:pt x="76188" y="12043"/>
                    </a:lnTo>
                    <a:lnTo>
                      <a:pt x="76188" y="1"/>
                    </a:lnTo>
                    <a:close/>
                  </a:path>
                </a:pathLst>
              </a:custGeom>
              <a:solidFill>
                <a:srgbClr val="E0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3465;p38">
                <a:extLst>
                  <a:ext uri="{FF2B5EF4-FFF2-40B4-BE49-F238E27FC236}">
                    <a16:creationId xmlns:a16="http://schemas.microsoft.com/office/drawing/2014/main" id="{D5F91F97-9F44-431E-AFAB-066E70C65A2A}"/>
                  </a:ext>
                </a:extLst>
              </p:cNvPr>
              <p:cNvSpPr/>
              <p:nvPr/>
            </p:nvSpPr>
            <p:spPr>
              <a:xfrm>
                <a:off x="3337434" y="4063647"/>
                <a:ext cx="118206" cy="117626"/>
              </a:xfrm>
              <a:custGeom>
                <a:avLst/>
                <a:gdLst/>
                <a:ahLst/>
                <a:cxnLst/>
                <a:rect l="l" t="t" r="r" b="b"/>
                <a:pathLst>
                  <a:path w="6940" h="6906" extrusionOk="0">
                    <a:moveTo>
                      <a:pt x="3470" y="0"/>
                    </a:moveTo>
                    <a:cubicBezTo>
                      <a:pt x="1569" y="0"/>
                      <a:pt x="1" y="1535"/>
                      <a:pt x="1" y="3436"/>
                    </a:cubicBezTo>
                    <a:cubicBezTo>
                      <a:pt x="1" y="5371"/>
                      <a:pt x="1569" y="6905"/>
                      <a:pt x="3470" y="6905"/>
                    </a:cubicBezTo>
                    <a:cubicBezTo>
                      <a:pt x="5371" y="6905"/>
                      <a:pt x="6939" y="5371"/>
                      <a:pt x="6939" y="3436"/>
                    </a:cubicBezTo>
                    <a:cubicBezTo>
                      <a:pt x="6939" y="1535"/>
                      <a:pt x="5371" y="0"/>
                      <a:pt x="34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3466;p38">
                <a:extLst>
                  <a:ext uri="{FF2B5EF4-FFF2-40B4-BE49-F238E27FC236}">
                    <a16:creationId xmlns:a16="http://schemas.microsoft.com/office/drawing/2014/main" id="{CC1593BC-9662-40FB-A7C7-DB2BC2097C87}"/>
                  </a:ext>
                </a:extLst>
              </p:cNvPr>
              <p:cNvSpPr/>
              <p:nvPr/>
            </p:nvSpPr>
            <p:spPr>
              <a:xfrm>
                <a:off x="3369829" y="4096024"/>
                <a:ext cx="53414" cy="52852"/>
              </a:xfrm>
              <a:custGeom>
                <a:avLst/>
                <a:gdLst/>
                <a:ahLst/>
                <a:cxnLst/>
                <a:rect l="l" t="t" r="r" b="b"/>
                <a:pathLst>
                  <a:path w="3136" h="3103" extrusionOk="0">
                    <a:moveTo>
                      <a:pt x="3136" y="1569"/>
                    </a:moveTo>
                    <a:cubicBezTo>
                      <a:pt x="3136" y="2402"/>
                      <a:pt x="2435" y="3103"/>
                      <a:pt x="1568" y="3103"/>
                    </a:cubicBezTo>
                    <a:cubicBezTo>
                      <a:pt x="701" y="3103"/>
                      <a:pt x="0" y="2402"/>
                      <a:pt x="0" y="1569"/>
                    </a:cubicBezTo>
                    <a:cubicBezTo>
                      <a:pt x="0" y="701"/>
                      <a:pt x="701" y="1"/>
                      <a:pt x="1568" y="1"/>
                    </a:cubicBezTo>
                    <a:cubicBezTo>
                      <a:pt x="2435" y="1"/>
                      <a:pt x="3136" y="701"/>
                      <a:pt x="3136" y="1569"/>
                    </a:cubicBezTo>
                    <a:close/>
                  </a:path>
                </a:pathLst>
              </a:custGeom>
              <a:solidFill>
                <a:srgbClr val="E0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3467;p38">
                <a:extLst>
                  <a:ext uri="{FF2B5EF4-FFF2-40B4-BE49-F238E27FC236}">
                    <a16:creationId xmlns:a16="http://schemas.microsoft.com/office/drawing/2014/main" id="{D68CF2B2-1B5D-449D-BF8B-ADE80F732A45}"/>
                  </a:ext>
                </a:extLst>
              </p:cNvPr>
              <p:cNvSpPr/>
              <p:nvPr/>
            </p:nvSpPr>
            <p:spPr>
              <a:xfrm>
                <a:off x="3390846" y="3350644"/>
                <a:ext cx="1297689" cy="410211"/>
              </a:xfrm>
              <a:custGeom>
                <a:avLst/>
                <a:gdLst/>
                <a:ahLst/>
                <a:cxnLst/>
                <a:rect l="l" t="t" r="r" b="b"/>
                <a:pathLst>
                  <a:path w="76189" h="24084" extrusionOk="0">
                    <a:moveTo>
                      <a:pt x="5571" y="0"/>
                    </a:moveTo>
                    <a:lnTo>
                      <a:pt x="1" y="12042"/>
                    </a:lnTo>
                    <a:lnTo>
                      <a:pt x="5571" y="24084"/>
                    </a:lnTo>
                    <a:lnTo>
                      <a:pt x="76188" y="24084"/>
                    </a:lnTo>
                    <a:lnTo>
                      <a:pt x="76188" y="12042"/>
                    </a:lnTo>
                    <a:lnTo>
                      <a:pt x="76188" y="0"/>
                    </a:lnTo>
                    <a:close/>
                  </a:path>
                </a:pathLst>
              </a:custGeom>
              <a:solidFill>
                <a:srgbClr val="F28D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3468;p38">
                <a:extLst>
                  <a:ext uri="{FF2B5EF4-FFF2-40B4-BE49-F238E27FC236}">
                    <a16:creationId xmlns:a16="http://schemas.microsoft.com/office/drawing/2014/main" id="{BB82E914-550E-4DD6-B2DE-E66C7929F7E7}"/>
                  </a:ext>
                </a:extLst>
              </p:cNvPr>
              <p:cNvSpPr/>
              <p:nvPr/>
            </p:nvSpPr>
            <p:spPr>
              <a:xfrm>
                <a:off x="3337434" y="3491531"/>
                <a:ext cx="118206" cy="117626"/>
              </a:xfrm>
              <a:custGeom>
                <a:avLst/>
                <a:gdLst/>
                <a:ahLst/>
                <a:cxnLst/>
                <a:rect l="l" t="t" r="r" b="b"/>
                <a:pathLst>
                  <a:path w="6940" h="6906" extrusionOk="0">
                    <a:moveTo>
                      <a:pt x="3470" y="1"/>
                    </a:moveTo>
                    <a:cubicBezTo>
                      <a:pt x="1569" y="1"/>
                      <a:pt x="1" y="1535"/>
                      <a:pt x="1" y="3470"/>
                    </a:cubicBezTo>
                    <a:cubicBezTo>
                      <a:pt x="1" y="5371"/>
                      <a:pt x="1569" y="6906"/>
                      <a:pt x="3470" y="6906"/>
                    </a:cubicBezTo>
                    <a:cubicBezTo>
                      <a:pt x="5371" y="6906"/>
                      <a:pt x="6939" y="5371"/>
                      <a:pt x="6939" y="3470"/>
                    </a:cubicBezTo>
                    <a:cubicBezTo>
                      <a:pt x="6939" y="1535"/>
                      <a:pt x="5371" y="1"/>
                      <a:pt x="347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8" name="Google Shape;3469;p38">
                <a:extLst>
                  <a:ext uri="{FF2B5EF4-FFF2-40B4-BE49-F238E27FC236}">
                    <a16:creationId xmlns:a16="http://schemas.microsoft.com/office/drawing/2014/main" id="{A36DE1C1-F33B-4347-B4FD-AEC7362F91FF}"/>
                  </a:ext>
                </a:extLst>
              </p:cNvPr>
              <p:cNvSpPr/>
              <p:nvPr/>
            </p:nvSpPr>
            <p:spPr>
              <a:xfrm>
                <a:off x="3369829" y="3523926"/>
                <a:ext cx="53414" cy="52852"/>
              </a:xfrm>
              <a:custGeom>
                <a:avLst/>
                <a:gdLst/>
                <a:ahLst/>
                <a:cxnLst/>
                <a:rect l="l" t="t" r="r" b="b"/>
                <a:pathLst>
                  <a:path w="3136" h="3103" extrusionOk="0">
                    <a:moveTo>
                      <a:pt x="3136" y="1568"/>
                    </a:moveTo>
                    <a:cubicBezTo>
                      <a:pt x="3136" y="2402"/>
                      <a:pt x="2435" y="3102"/>
                      <a:pt x="1568" y="3102"/>
                    </a:cubicBezTo>
                    <a:cubicBezTo>
                      <a:pt x="701" y="3102"/>
                      <a:pt x="0" y="2402"/>
                      <a:pt x="0" y="1568"/>
                    </a:cubicBezTo>
                    <a:cubicBezTo>
                      <a:pt x="0" y="701"/>
                      <a:pt x="701" y="0"/>
                      <a:pt x="1568" y="0"/>
                    </a:cubicBezTo>
                    <a:cubicBezTo>
                      <a:pt x="2435" y="0"/>
                      <a:pt x="3136" y="701"/>
                      <a:pt x="3136" y="1568"/>
                    </a:cubicBezTo>
                    <a:close/>
                  </a:path>
                </a:pathLst>
              </a:custGeom>
              <a:solidFill>
                <a:srgbClr val="FF97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3470;p38">
                <a:extLst>
                  <a:ext uri="{FF2B5EF4-FFF2-40B4-BE49-F238E27FC236}">
                    <a16:creationId xmlns:a16="http://schemas.microsoft.com/office/drawing/2014/main" id="{C126CF3F-5A08-4F05-ACB8-11EE7DF0A77C}"/>
                  </a:ext>
                </a:extLst>
              </p:cNvPr>
              <p:cNvSpPr/>
              <p:nvPr/>
            </p:nvSpPr>
            <p:spPr>
              <a:xfrm>
                <a:off x="3390846" y="2777387"/>
                <a:ext cx="1297689" cy="410228"/>
              </a:xfrm>
              <a:custGeom>
                <a:avLst/>
                <a:gdLst/>
                <a:ahLst/>
                <a:cxnLst/>
                <a:rect l="l" t="t" r="r" b="b"/>
                <a:pathLst>
                  <a:path w="76189" h="24085" extrusionOk="0">
                    <a:moveTo>
                      <a:pt x="5571" y="1"/>
                    </a:moveTo>
                    <a:lnTo>
                      <a:pt x="1" y="12043"/>
                    </a:lnTo>
                    <a:lnTo>
                      <a:pt x="5571" y="24085"/>
                    </a:lnTo>
                    <a:lnTo>
                      <a:pt x="76188" y="24085"/>
                    </a:lnTo>
                    <a:lnTo>
                      <a:pt x="76188" y="12043"/>
                    </a:lnTo>
                    <a:lnTo>
                      <a:pt x="76188" y="1"/>
                    </a:lnTo>
                    <a:close/>
                  </a:path>
                </a:pathLst>
              </a:custGeom>
              <a:solidFill>
                <a:srgbClr val="BCD97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3471;p38">
                <a:extLst>
                  <a:ext uri="{FF2B5EF4-FFF2-40B4-BE49-F238E27FC236}">
                    <a16:creationId xmlns:a16="http://schemas.microsoft.com/office/drawing/2014/main" id="{79CA6E7E-9E9A-42BF-8FE4-7B38ABD5E5FF}"/>
                  </a:ext>
                </a:extLst>
              </p:cNvPr>
              <p:cNvSpPr/>
              <p:nvPr/>
            </p:nvSpPr>
            <p:spPr>
              <a:xfrm>
                <a:off x="3337434" y="2926245"/>
                <a:ext cx="118206" cy="118189"/>
              </a:xfrm>
              <a:custGeom>
                <a:avLst/>
                <a:gdLst/>
                <a:ahLst/>
                <a:cxnLst/>
                <a:rect l="l" t="t" r="r" b="b"/>
                <a:pathLst>
                  <a:path w="6940" h="6939" extrusionOk="0">
                    <a:moveTo>
                      <a:pt x="3470" y="0"/>
                    </a:moveTo>
                    <a:cubicBezTo>
                      <a:pt x="1569" y="0"/>
                      <a:pt x="1" y="1568"/>
                      <a:pt x="1" y="3469"/>
                    </a:cubicBezTo>
                    <a:cubicBezTo>
                      <a:pt x="1" y="5371"/>
                      <a:pt x="1569" y="6939"/>
                      <a:pt x="3470" y="6939"/>
                    </a:cubicBezTo>
                    <a:cubicBezTo>
                      <a:pt x="5371" y="6939"/>
                      <a:pt x="6939" y="5371"/>
                      <a:pt x="6939" y="3469"/>
                    </a:cubicBezTo>
                    <a:cubicBezTo>
                      <a:pt x="6939" y="1568"/>
                      <a:pt x="5371" y="0"/>
                      <a:pt x="34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Google Shape;3472;p38">
                <a:extLst>
                  <a:ext uri="{FF2B5EF4-FFF2-40B4-BE49-F238E27FC236}">
                    <a16:creationId xmlns:a16="http://schemas.microsoft.com/office/drawing/2014/main" id="{BE0BDB84-95BC-41A0-9953-CEF85FD009D8}"/>
                  </a:ext>
                </a:extLst>
              </p:cNvPr>
              <p:cNvSpPr/>
              <p:nvPr/>
            </p:nvSpPr>
            <p:spPr>
              <a:xfrm>
                <a:off x="3369829" y="2958623"/>
                <a:ext cx="53414" cy="53431"/>
              </a:xfrm>
              <a:custGeom>
                <a:avLst/>
                <a:gdLst/>
                <a:ahLst/>
                <a:cxnLst/>
                <a:rect l="l" t="t" r="r" b="b"/>
                <a:pathLst>
                  <a:path w="3136" h="3137" extrusionOk="0">
                    <a:moveTo>
                      <a:pt x="3136" y="1568"/>
                    </a:moveTo>
                    <a:cubicBezTo>
                      <a:pt x="3136" y="2436"/>
                      <a:pt x="2435" y="3136"/>
                      <a:pt x="1568" y="3136"/>
                    </a:cubicBezTo>
                    <a:cubicBezTo>
                      <a:pt x="701" y="3136"/>
                      <a:pt x="0" y="2436"/>
                      <a:pt x="0" y="1568"/>
                    </a:cubicBezTo>
                    <a:cubicBezTo>
                      <a:pt x="0" y="701"/>
                      <a:pt x="701" y="1"/>
                      <a:pt x="1568" y="1"/>
                    </a:cubicBezTo>
                    <a:cubicBezTo>
                      <a:pt x="2435" y="1"/>
                      <a:pt x="3136" y="701"/>
                      <a:pt x="3136" y="1568"/>
                    </a:cubicBezTo>
                    <a:close/>
                  </a:path>
                </a:pathLst>
              </a:custGeom>
              <a:solidFill>
                <a:srgbClr val="BCD97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Google Shape;3473;p38">
                <a:extLst>
                  <a:ext uri="{FF2B5EF4-FFF2-40B4-BE49-F238E27FC236}">
                    <a16:creationId xmlns:a16="http://schemas.microsoft.com/office/drawing/2014/main" id="{03275617-B42F-4075-AE89-ADEC34117E81}"/>
                  </a:ext>
                </a:extLst>
              </p:cNvPr>
              <p:cNvSpPr/>
              <p:nvPr/>
            </p:nvSpPr>
            <p:spPr>
              <a:xfrm>
                <a:off x="3390846" y="2212664"/>
                <a:ext cx="1297689" cy="410228"/>
              </a:xfrm>
              <a:custGeom>
                <a:avLst/>
                <a:gdLst/>
                <a:ahLst/>
                <a:cxnLst/>
                <a:rect l="l" t="t" r="r" b="b"/>
                <a:pathLst>
                  <a:path w="76189" h="24085" extrusionOk="0">
                    <a:moveTo>
                      <a:pt x="5571" y="1"/>
                    </a:moveTo>
                    <a:lnTo>
                      <a:pt x="1" y="12043"/>
                    </a:lnTo>
                    <a:lnTo>
                      <a:pt x="5571" y="24084"/>
                    </a:lnTo>
                    <a:lnTo>
                      <a:pt x="76188" y="24084"/>
                    </a:lnTo>
                    <a:lnTo>
                      <a:pt x="76188" y="12043"/>
                    </a:lnTo>
                    <a:lnTo>
                      <a:pt x="76188" y="1"/>
                    </a:lnTo>
                    <a:close/>
                  </a:path>
                </a:pathLst>
              </a:custGeom>
              <a:solidFill>
                <a:srgbClr val="3FB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3474;p38">
                <a:extLst>
                  <a:ext uri="{FF2B5EF4-FFF2-40B4-BE49-F238E27FC236}">
                    <a16:creationId xmlns:a16="http://schemas.microsoft.com/office/drawing/2014/main" id="{2CAB2B3C-6415-4B04-81BD-700C0B1E476F}"/>
                  </a:ext>
                </a:extLst>
              </p:cNvPr>
              <p:cNvSpPr/>
              <p:nvPr/>
            </p:nvSpPr>
            <p:spPr>
              <a:xfrm>
                <a:off x="3337434" y="2351865"/>
                <a:ext cx="118206" cy="117609"/>
              </a:xfrm>
              <a:custGeom>
                <a:avLst/>
                <a:gdLst/>
                <a:ahLst/>
                <a:cxnLst/>
                <a:rect l="l" t="t" r="r" b="b"/>
                <a:pathLst>
                  <a:path w="6940" h="6905" extrusionOk="0">
                    <a:moveTo>
                      <a:pt x="3470" y="0"/>
                    </a:moveTo>
                    <a:cubicBezTo>
                      <a:pt x="1569" y="0"/>
                      <a:pt x="1" y="1535"/>
                      <a:pt x="1" y="3436"/>
                    </a:cubicBezTo>
                    <a:cubicBezTo>
                      <a:pt x="1" y="5371"/>
                      <a:pt x="1569" y="6905"/>
                      <a:pt x="3470" y="6905"/>
                    </a:cubicBezTo>
                    <a:cubicBezTo>
                      <a:pt x="5371" y="6905"/>
                      <a:pt x="6939" y="5371"/>
                      <a:pt x="6939" y="3436"/>
                    </a:cubicBezTo>
                    <a:cubicBezTo>
                      <a:pt x="6939" y="1535"/>
                      <a:pt x="5371" y="0"/>
                      <a:pt x="34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3475;p38">
                <a:extLst>
                  <a:ext uri="{FF2B5EF4-FFF2-40B4-BE49-F238E27FC236}">
                    <a16:creationId xmlns:a16="http://schemas.microsoft.com/office/drawing/2014/main" id="{9A4948C7-8C66-449F-B216-56AB765A8AA2}"/>
                  </a:ext>
                </a:extLst>
              </p:cNvPr>
              <p:cNvSpPr/>
              <p:nvPr/>
            </p:nvSpPr>
            <p:spPr>
              <a:xfrm>
                <a:off x="3369829" y="2383680"/>
                <a:ext cx="53414" cy="53414"/>
              </a:xfrm>
              <a:custGeom>
                <a:avLst/>
                <a:gdLst/>
                <a:ahLst/>
                <a:cxnLst/>
                <a:rect l="l" t="t" r="r" b="b"/>
                <a:pathLst>
                  <a:path w="3136" h="3136" extrusionOk="0">
                    <a:moveTo>
                      <a:pt x="3136" y="1568"/>
                    </a:moveTo>
                    <a:cubicBezTo>
                      <a:pt x="3136" y="2435"/>
                      <a:pt x="2435" y="3136"/>
                      <a:pt x="1568" y="3136"/>
                    </a:cubicBezTo>
                    <a:cubicBezTo>
                      <a:pt x="701" y="3136"/>
                      <a:pt x="0" y="2435"/>
                      <a:pt x="0" y="1568"/>
                    </a:cubicBezTo>
                    <a:cubicBezTo>
                      <a:pt x="0" y="734"/>
                      <a:pt x="701" y="33"/>
                      <a:pt x="1568" y="33"/>
                    </a:cubicBezTo>
                    <a:cubicBezTo>
                      <a:pt x="2435" y="0"/>
                      <a:pt x="3136" y="701"/>
                      <a:pt x="3136" y="1568"/>
                    </a:cubicBezTo>
                    <a:close/>
                  </a:path>
                </a:pathLst>
              </a:custGeom>
              <a:solidFill>
                <a:srgbClr val="3FB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3476;p38">
                <a:extLst>
                  <a:ext uri="{FF2B5EF4-FFF2-40B4-BE49-F238E27FC236}">
                    <a16:creationId xmlns:a16="http://schemas.microsoft.com/office/drawing/2014/main" id="{FC719CD7-25BC-43E3-AABF-82B2C49A2A49}"/>
                  </a:ext>
                </a:extLst>
              </p:cNvPr>
              <p:cNvSpPr/>
              <p:nvPr/>
            </p:nvSpPr>
            <p:spPr>
              <a:xfrm>
                <a:off x="3390846" y="1639424"/>
                <a:ext cx="1297689" cy="410211"/>
              </a:xfrm>
              <a:custGeom>
                <a:avLst/>
                <a:gdLst/>
                <a:ahLst/>
                <a:cxnLst/>
                <a:rect l="l" t="t" r="r" b="b"/>
                <a:pathLst>
                  <a:path w="76189" h="24084" extrusionOk="0">
                    <a:moveTo>
                      <a:pt x="5571" y="0"/>
                    </a:moveTo>
                    <a:lnTo>
                      <a:pt x="1" y="12042"/>
                    </a:lnTo>
                    <a:lnTo>
                      <a:pt x="5571" y="24084"/>
                    </a:lnTo>
                    <a:lnTo>
                      <a:pt x="76188" y="24084"/>
                    </a:lnTo>
                    <a:lnTo>
                      <a:pt x="76188" y="12042"/>
                    </a:lnTo>
                    <a:lnTo>
                      <a:pt x="76188" y="0"/>
                    </a:lnTo>
                    <a:close/>
                  </a:path>
                </a:pathLst>
              </a:custGeom>
              <a:solidFill>
                <a:srgbClr val="264F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3477;p38">
                <a:extLst>
                  <a:ext uri="{FF2B5EF4-FFF2-40B4-BE49-F238E27FC236}">
                    <a16:creationId xmlns:a16="http://schemas.microsoft.com/office/drawing/2014/main" id="{29A9E25A-FF3A-4F22-A78A-41E58E87649A}"/>
                  </a:ext>
                </a:extLst>
              </p:cNvPr>
              <p:cNvSpPr/>
              <p:nvPr/>
            </p:nvSpPr>
            <p:spPr>
              <a:xfrm>
                <a:off x="3337434" y="1786562"/>
                <a:ext cx="118206" cy="118189"/>
              </a:xfrm>
              <a:custGeom>
                <a:avLst/>
                <a:gdLst/>
                <a:ahLst/>
                <a:cxnLst/>
                <a:rect l="l" t="t" r="r" b="b"/>
                <a:pathLst>
                  <a:path w="6940" h="6939" extrusionOk="0">
                    <a:moveTo>
                      <a:pt x="3470" y="1"/>
                    </a:moveTo>
                    <a:cubicBezTo>
                      <a:pt x="1569" y="1"/>
                      <a:pt x="1" y="1568"/>
                      <a:pt x="1" y="3470"/>
                    </a:cubicBezTo>
                    <a:cubicBezTo>
                      <a:pt x="1" y="5371"/>
                      <a:pt x="1569" y="6939"/>
                      <a:pt x="3470" y="6939"/>
                    </a:cubicBezTo>
                    <a:cubicBezTo>
                      <a:pt x="5371" y="6939"/>
                      <a:pt x="6939" y="5371"/>
                      <a:pt x="6939" y="3470"/>
                    </a:cubicBezTo>
                    <a:cubicBezTo>
                      <a:pt x="6939" y="1568"/>
                      <a:pt x="5371" y="1"/>
                      <a:pt x="347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3478;p38">
                <a:extLst>
                  <a:ext uri="{FF2B5EF4-FFF2-40B4-BE49-F238E27FC236}">
                    <a16:creationId xmlns:a16="http://schemas.microsoft.com/office/drawing/2014/main" id="{EA545FBE-9F8D-401F-968E-17838F3E79E5}"/>
                  </a:ext>
                </a:extLst>
              </p:cNvPr>
              <p:cNvSpPr/>
              <p:nvPr/>
            </p:nvSpPr>
            <p:spPr>
              <a:xfrm>
                <a:off x="3369829" y="1818956"/>
                <a:ext cx="53414" cy="53414"/>
              </a:xfrm>
              <a:custGeom>
                <a:avLst/>
                <a:gdLst/>
                <a:ahLst/>
                <a:cxnLst/>
                <a:rect l="l" t="t" r="r" b="b"/>
                <a:pathLst>
                  <a:path w="3136" h="3136" extrusionOk="0">
                    <a:moveTo>
                      <a:pt x="3136" y="1568"/>
                    </a:moveTo>
                    <a:cubicBezTo>
                      <a:pt x="3136" y="2435"/>
                      <a:pt x="2435" y="3136"/>
                      <a:pt x="1568" y="3136"/>
                    </a:cubicBezTo>
                    <a:cubicBezTo>
                      <a:pt x="701" y="3136"/>
                      <a:pt x="0" y="2435"/>
                      <a:pt x="0" y="1568"/>
                    </a:cubicBezTo>
                    <a:cubicBezTo>
                      <a:pt x="0" y="701"/>
                      <a:pt x="701" y="0"/>
                      <a:pt x="1568" y="0"/>
                    </a:cubicBezTo>
                    <a:cubicBezTo>
                      <a:pt x="2435" y="0"/>
                      <a:pt x="3136" y="701"/>
                      <a:pt x="3136" y="1568"/>
                    </a:cubicBezTo>
                    <a:close/>
                  </a:path>
                </a:pathLst>
              </a:custGeom>
              <a:solidFill>
                <a:srgbClr val="264F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3479;p38">
                <a:extLst>
                  <a:ext uri="{FF2B5EF4-FFF2-40B4-BE49-F238E27FC236}">
                    <a16:creationId xmlns:a16="http://schemas.microsoft.com/office/drawing/2014/main" id="{CA5304A4-8A66-4DFA-99B8-27105C3BD1AA}"/>
                  </a:ext>
                </a:extLst>
              </p:cNvPr>
              <p:cNvSpPr/>
              <p:nvPr/>
            </p:nvSpPr>
            <p:spPr>
              <a:xfrm>
                <a:off x="3515600" y="1577325"/>
                <a:ext cx="4358550" cy="534642"/>
              </a:xfrm>
              <a:custGeom>
                <a:avLst/>
                <a:gdLst/>
                <a:ahLst/>
                <a:cxnLst/>
                <a:rect l="l" t="t" r="r" b="b"/>
                <a:pathLst>
                  <a:path w="174342" h="21256" extrusionOk="0">
                    <a:moveTo>
                      <a:pt x="0" y="10823"/>
                    </a:moveTo>
                    <a:lnTo>
                      <a:pt x="5168" y="0"/>
                    </a:lnTo>
                    <a:lnTo>
                      <a:pt x="174342" y="0"/>
                    </a:lnTo>
                    <a:lnTo>
                      <a:pt x="169565" y="10628"/>
                    </a:lnTo>
                    <a:lnTo>
                      <a:pt x="174342" y="21256"/>
                    </a:lnTo>
                    <a:lnTo>
                      <a:pt x="5070" y="212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119" name="Google Shape;3480;p38">
                <a:extLst>
                  <a:ext uri="{FF2B5EF4-FFF2-40B4-BE49-F238E27FC236}">
                    <a16:creationId xmlns:a16="http://schemas.microsoft.com/office/drawing/2014/main" id="{60B9DC34-15A7-4261-BFDF-66BC0E1FDFB0}"/>
                  </a:ext>
                </a:extLst>
              </p:cNvPr>
              <p:cNvSpPr/>
              <p:nvPr/>
            </p:nvSpPr>
            <p:spPr>
              <a:xfrm>
                <a:off x="3515600" y="2146040"/>
                <a:ext cx="4358550" cy="537033"/>
              </a:xfrm>
              <a:custGeom>
                <a:avLst/>
                <a:gdLst/>
                <a:ahLst/>
                <a:cxnLst/>
                <a:rect l="l" t="t" r="r" b="b"/>
                <a:pathLst>
                  <a:path w="174342" h="21256" extrusionOk="0">
                    <a:moveTo>
                      <a:pt x="0" y="10823"/>
                    </a:moveTo>
                    <a:lnTo>
                      <a:pt x="5168" y="0"/>
                    </a:lnTo>
                    <a:lnTo>
                      <a:pt x="174342" y="0"/>
                    </a:lnTo>
                    <a:lnTo>
                      <a:pt x="169565" y="10628"/>
                    </a:lnTo>
                    <a:lnTo>
                      <a:pt x="174342" y="21256"/>
                    </a:lnTo>
                    <a:lnTo>
                      <a:pt x="5070" y="212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s-MX" dirty="0"/>
              </a:p>
            </p:txBody>
          </p:sp>
          <p:sp>
            <p:nvSpPr>
              <p:cNvPr id="120" name="Google Shape;3481;p38">
                <a:extLst>
                  <a:ext uri="{FF2B5EF4-FFF2-40B4-BE49-F238E27FC236}">
                    <a16:creationId xmlns:a16="http://schemas.microsoft.com/office/drawing/2014/main" id="{F474590B-0CB6-4EA4-9E3B-A8B3BCE9C004}"/>
                  </a:ext>
                </a:extLst>
              </p:cNvPr>
              <p:cNvSpPr/>
              <p:nvPr/>
            </p:nvSpPr>
            <p:spPr>
              <a:xfrm>
                <a:off x="3515600" y="2717146"/>
                <a:ext cx="4358550" cy="534642"/>
              </a:xfrm>
              <a:custGeom>
                <a:avLst/>
                <a:gdLst/>
                <a:ahLst/>
                <a:cxnLst/>
                <a:rect l="l" t="t" r="r" b="b"/>
                <a:pathLst>
                  <a:path w="174342" h="21256" extrusionOk="0">
                    <a:moveTo>
                      <a:pt x="0" y="10823"/>
                    </a:moveTo>
                    <a:lnTo>
                      <a:pt x="5168" y="0"/>
                    </a:lnTo>
                    <a:lnTo>
                      <a:pt x="174342" y="0"/>
                    </a:lnTo>
                    <a:lnTo>
                      <a:pt x="169565" y="10628"/>
                    </a:lnTo>
                    <a:lnTo>
                      <a:pt x="174342" y="21256"/>
                    </a:lnTo>
                    <a:lnTo>
                      <a:pt x="5070" y="212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7000"/>
                    </a:schemeClr>
                  </a:gs>
                  <a:gs pos="48000">
                    <a:schemeClr val="accent6">
                      <a:lumMod val="97000"/>
                      <a:lumOff val="3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121" name="Google Shape;3482;p38">
                <a:extLst>
                  <a:ext uri="{FF2B5EF4-FFF2-40B4-BE49-F238E27FC236}">
                    <a16:creationId xmlns:a16="http://schemas.microsoft.com/office/drawing/2014/main" id="{EB9D7A1A-DB27-46B1-81D5-2BC5D9222D9A}"/>
                  </a:ext>
                </a:extLst>
              </p:cNvPr>
              <p:cNvSpPr/>
              <p:nvPr/>
            </p:nvSpPr>
            <p:spPr>
              <a:xfrm>
                <a:off x="3515600" y="3285860"/>
                <a:ext cx="4358550" cy="534642"/>
              </a:xfrm>
              <a:custGeom>
                <a:avLst/>
                <a:gdLst/>
                <a:ahLst/>
                <a:cxnLst/>
                <a:rect l="l" t="t" r="r" b="b"/>
                <a:pathLst>
                  <a:path w="174342" h="21256" extrusionOk="0">
                    <a:moveTo>
                      <a:pt x="0" y="10823"/>
                    </a:moveTo>
                    <a:lnTo>
                      <a:pt x="5168" y="0"/>
                    </a:lnTo>
                    <a:lnTo>
                      <a:pt x="174342" y="0"/>
                    </a:lnTo>
                    <a:lnTo>
                      <a:pt x="169565" y="10628"/>
                    </a:lnTo>
                    <a:lnTo>
                      <a:pt x="174342" y="21256"/>
                    </a:lnTo>
                    <a:lnTo>
                      <a:pt x="5070" y="212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s-MX" dirty="0"/>
              </a:p>
            </p:txBody>
          </p:sp>
          <p:sp>
            <p:nvSpPr>
              <p:cNvPr id="122" name="Google Shape;3483;p38">
                <a:extLst>
                  <a:ext uri="{FF2B5EF4-FFF2-40B4-BE49-F238E27FC236}">
                    <a16:creationId xmlns:a16="http://schemas.microsoft.com/office/drawing/2014/main" id="{0E26563C-6353-461F-8EB1-22D08664988F}"/>
                  </a:ext>
                </a:extLst>
              </p:cNvPr>
              <p:cNvSpPr/>
              <p:nvPr/>
            </p:nvSpPr>
            <p:spPr>
              <a:xfrm>
                <a:off x="3515600" y="3854575"/>
                <a:ext cx="4358550" cy="534642"/>
              </a:xfrm>
              <a:custGeom>
                <a:avLst/>
                <a:gdLst/>
                <a:ahLst/>
                <a:cxnLst/>
                <a:rect l="l" t="t" r="r" b="b"/>
                <a:pathLst>
                  <a:path w="174342" h="21256" extrusionOk="0">
                    <a:moveTo>
                      <a:pt x="0" y="10823"/>
                    </a:moveTo>
                    <a:lnTo>
                      <a:pt x="5168" y="0"/>
                    </a:lnTo>
                    <a:lnTo>
                      <a:pt x="174342" y="0"/>
                    </a:lnTo>
                    <a:lnTo>
                      <a:pt x="169565" y="10628"/>
                    </a:lnTo>
                    <a:lnTo>
                      <a:pt x="174342" y="21256"/>
                    </a:lnTo>
                    <a:lnTo>
                      <a:pt x="5070" y="212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67000"/>
                    </a:schemeClr>
                  </a:gs>
                  <a:gs pos="48000">
                    <a:schemeClr val="accent2">
                      <a:lumMod val="97000"/>
                      <a:lumOff val="3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s-MX" dirty="0"/>
              </a:p>
            </p:txBody>
          </p:sp>
          <p:sp>
            <p:nvSpPr>
              <p:cNvPr id="123" name="Google Shape;3484;p38">
                <a:extLst>
                  <a:ext uri="{FF2B5EF4-FFF2-40B4-BE49-F238E27FC236}">
                    <a16:creationId xmlns:a16="http://schemas.microsoft.com/office/drawing/2014/main" id="{6D4BAE75-F25F-4F4F-B8E9-441190516850}"/>
                  </a:ext>
                </a:extLst>
              </p:cNvPr>
              <p:cNvSpPr/>
              <p:nvPr/>
            </p:nvSpPr>
            <p:spPr>
              <a:xfrm>
                <a:off x="7731368" y="3854564"/>
                <a:ext cx="264787" cy="534650"/>
              </a:xfrm>
              <a:custGeom>
                <a:avLst/>
                <a:gdLst/>
                <a:ahLst/>
                <a:cxnLst/>
                <a:rect l="l" t="t" r="r" b="b"/>
                <a:pathLst>
                  <a:path w="15546" h="31390" extrusionOk="0">
                    <a:moveTo>
                      <a:pt x="8440" y="15679"/>
                    </a:moveTo>
                    <a:lnTo>
                      <a:pt x="15545" y="31390"/>
                    </a:lnTo>
                    <a:lnTo>
                      <a:pt x="7273" y="31390"/>
                    </a:lnTo>
                    <a:lnTo>
                      <a:pt x="1" y="15479"/>
                    </a:lnTo>
                    <a:lnTo>
                      <a:pt x="6939" y="1"/>
                    </a:lnTo>
                    <a:lnTo>
                      <a:pt x="15545" y="1"/>
                    </a:lnTo>
                    <a:close/>
                  </a:path>
                </a:pathLst>
              </a:custGeom>
              <a:solidFill>
                <a:srgbClr val="E0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3485;p38">
                <a:extLst>
                  <a:ext uri="{FF2B5EF4-FFF2-40B4-BE49-F238E27FC236}">
                    <a16:creationId xmlns:a16="http://schemas.microsoft.com/office/drawing/2014/main" id="{93EA1B5E-0269-4C25-883E-CEA266CBC9C9}"/>
                  </a:ext>
                </a:extLst>
              </p:cNvPr>
              <p:cNvSpPr/>
              <p:nvPr/>
            </p:nvSpPr>
            <p:spPr>
              <a:xfrm>
                <a:off x="7731368" y="3285446"/>
                <a:ext cx="264787" cy="534071"/>
              </a:xfrm>
              <a:custGeom>
                <a:avLst/>
                <a:gdLst/>
                <a:ahLst/>
                <a:cxnLst/>
                <a:rect l="l" t="t" r="r" b="b"/>
                <a:pathLst>
                  <a:path w="15546" h="31356" extrusionOk="0">
                    <a:moveTo>
                      <a:pt x="8440" y="15678"/>
                    </a:moveTo>
                    <a:lnTo>
                      <a:pt x="15545" y="31356"/>
                    </a:lnTo>
                    <a:lnTo>
                      <a:pt x="7273" y="31356"/>
                    </a:lnTo>
                    <a:lnTo>
                      <a:pt x="1" y="15478"/>
                    </a:lnTo>
                    <a:lnTo>
                      <a:pt x="6939" y="0"/>
                    </a:lnTo>
                    <a:lnTo>
                      <a:pt x="15545" y="0"/>
                    </a:lnTo>
                    <a:close/>
                  </a:path>
                </a:pathLst>
              </a:custGeom>
              <a:solidFill>
                <a:srgbClr val="F28D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3486;p38">
                <a:extLst>
                  <a:ext uri="{FF2B5EF4-FFF2-40B4-BE49-F238E27FC236}">
                    <a16:creationId xmlns:a16="http://schemas.microsoft.com/office/drawing/2014/main" id="{BA563C36-9649-463C-848B-DC06188EAD81}"/>
                  </a:ext>
                </a:extLst>
              </p:cNvPr>
              <p:cNvSpPr/>
              <p:nvPr/>
            </p:nvSpPr>
            <p:spPr>
              <a:xfrm>
                <a:off x="7731368" y="2716311"/>
                <a:ext cx="264787" cy="534088"/>
              </a:xfrm>
              <a:custGeom>
                <a:avLst/>
                <a:gdLst/>
                <a:ahLst/>
                <a:cxnLst/>
                <a:rect l="l" t="t" r="r" b="b"/>
                <a:pathLst>
                  <a:path w="15546" h="31357" extrusionOk="0">
                    <a:moveTo>
                      <a:pt x="8440" y="15679"/>
                    </a:moveTo>
                    <a:lnTo>
                      <a:pt x="15545" y="31356"/>
                    </a:lnTo>
                    <a:lnTo>
                      <a:pt x="7273" y="31356"/>
                    </a:lnTo>
                    <a:lnTo>
                      <a:pt x="1" y="15478"/>
                    </a:lnTo>
                    <a:lnTo>
                      <a:pt x="6939" y="1"/>
                    </a:lnTo>
                    <a:lnTo>
                      <a:pt x="15545" y="1"/>
                    </a:lnTo>
                    <a:close/>
                  </a:path>
                </a:pathLst>
              </a:custGeom>
              <a:solidFill>
                <a:srgbClr val="BCD97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3487;p38">
                <a:extLst>
                  <a:ext uri="{FF2B5EF4-FFF2-40B4-BE49-F238E27FC236}">
                    <a16:creationId xmlns:a16="http://schemas.microsoft.com/office/drawing/2014/main" id="{BE49E522-9A8A-40A2-AC3C-E7B10C6E5EE2}"/>
                  </a:ext>
                </a:extLst>
              </p:cNvPr>
              <p:cNvSpPr/>
              <p:nvPr/>
            </p:nvSpPr>
            <p:spPr>
              <a:xfrm>
                <a:off x="7731368" y="2146614"/>
                <a:ext cx="264787" cy="534650"/>
              </a:xfrm>
              <a:custGeom>
                <a:avLst/>
                <a:gdLst/>
                <a:ahLst/>
                <a:cxnLst/>
                <a:rect l="l" t="t" r="r" b="b"/>
                <a:pathLst>
                  <a:path w="15546" h="31390" extrusionOk="0">
                    <a:moveTo>
                      <a:pt x="8440" y="15712"/>
                    </a:moveTo>
                    <a:lnTo>
                      <a:pt x="15545" y="31389"/>
                    </a:lnTo>
                    <a:lnTo>
                      <a:pt x="7273" y="31389"/>
                    </a:lnTo>
                    <a:lnTo>
                      <a:pt x="1" y="15511"/>
                    </a:lnTo>
                    <a:lnTo>
                      <a:pt x="6939" y="0"/>
                    </a:lnTo>
                    <a:lnTo>
                      <a:pt x="15545" y="0"/>
                    </a:lnTo>
                    <a:close/>
                  </a:path>
                </a:pathLst>
              </a:custGeom>
              <a:solidFill>
                <a:srgbClr val="3FB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3488;p38">
                <a:extLst>
                  <a:ext uri="{FF2B5EF4-FFF2-40B4-BE49-F238E27FC236}">
                    <a16:creationId xmlns:a16="http://schemas.microsoft.com/office/drawing/2014/main" id="{7D9EABC0-5689-4595-9DF4-CDFBB5D76882}"/>
                  </a:ext>
                </a:extLst>
              </p:cNvPr>
              <p:cNvSpPr/>
              <p:nvPr/>
            </p:nvSpPr>
            <p:spPr>
              <a:xfrm>
                <a:off x="7731368" y="1576917"/>
                <a:ext cx="264787" cy="534650"/>
              </a:xfrm>
              <a:custGeom>
                <a:avLst/>
                <a:gdLst/>
                <a:ahLst/>
                <a:cxnLst/>
                <a:rect l="l" t="t" r="r" b="b"/>
                <a:pathLst>
                  <a:path w="15546" h="31390" extrusionOk="0">
                    <a:moveTo>
                      <a:pt x="8440" y="15712"/>
                    </a:moveTo>
                    <a:lnTo>
                      <a:pt x="15545" y="31390"/>
                    </a:lnTo>
                    <a:lnTo>
                      <a:pt x="7273" y="31390"/>
                    </a:lnTo>
                    <a:lnTo>
                      <a:pt x="1" y="15512"/>
                    </a:lnTo>
                    <a:lnTo>
                      <a:pt x="6939" y="1"/>
                    </a:lnTo>
                    <a:lnTo>
                      <a:pt x="15545" y="1"/>
                    </a:lnTo>
                    <a:close/>
                  </a:path>
                </a:pathLst>
              </a:custGeom>
              <a:solidFill>
                <a:srgbClr val="264F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" name="Google Shape;3489;p38">
              <a:extLst>
                <a:ext uri="{FF2B5EF4-FFF2-40B4-BE49-F238E27FC236}">
                  <a16:creationId xmlns:a16="http://schemas.microsoft.com/office/drawing/2014/main" id="{72B06998-9E85-43F0-BA96-12A9C9D8F117}"/>
                </a:ext>
              </a:extLst>
            </p:cNvPr>
            <p:cNvSpPr txBox="1"/>
            <p:nvPr/>
          </p:nvSpPr>
          <p:spPr>
            <a:xfrm flipH="1">
              <a:off x="5592642" y="2676943"/>
              <a:ext cx="3597600" cy="4944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274300" tIns="91425" rIns="274300" bIns="91425" anchor="ctr" anchorCtr="0">
              <a:noAutofit/>
            </a:bodyPr>
            <a:lstStyle/>
            <a:p>
              <a:pPr algn="r">
                <a:buClr>
                  <a:srgbClr val="000000"/>
                </a:buClr>
                <a:buFont typeface="Arial"/>
                <a:buNone/>
              </a:pPr>
              <a:r>
                <a:rPr lang="en" sz="1600" b="1" kern="0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rPr>
                <a:t>Determinar la invalidez de actos formales</a:t>
              </a:r>
              <a:endParaRPr sz="16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9" name="Google Shape;3490;p38">
              <a:extLst>
                <a:ext uri="{FF2B5EF4-FFF2-40B4-BE49-F238E27FC236}">
                  <a16:creationId xmlns:a16="http://schemas.microsoft.com/office/drawing/2014/main" id="{4DBD7683-01EB-4797-BD80-27FE06758B5E}"/>
                </a:ext>
              </a:extLst>
            </p:cNvPr>
            <p:cNvSpPr txBox="1"/>
            <p:nvPr/>
          </p:nvSpPr>
          <p:spPr>
            <a:xfrm flipH="1">
              <a:off x="5592642" y="3818796"/>
              <a:ext cx="3597600" cy="49440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274300" tIns="91425" rIns="274300" bIns="91425" anchor="ctr" anchorCtr="0">
              <a:noAutofit/>
            </a:bodyPr>
            <a:lstStyle/>
            <a:p>
              <a:pPr algn="r">
                <a:buClr>
                  <a:srgbClr val="000000"/>
                </a:buClr>
              </a:pPr>
              <a:r>
                <a:rPr lang="en" sz="1600" b="1" kern="0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Reparar la afectación</a:t>
              </a:r>
              <a:endParaRPr sz="16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endParaRPr>
            </a:p>
          </p:txBody>
        </p:sp>
        <p:sp>
          <p:nvSpPr>
            <p:cNvPr id="130" name="Google Shape;3491;p38">
              <a:extLst>
                <a:ext uri="{FF2B5EF4-FFF2-40B4-BE49-F238E27FC236}">
                  <a16:creationId xmlns:a16="http://schemas.microsoft.com/office/drawing/2014/main" id="{E672192C-B8BA-4296-9B22-F94ED9AE0CF2}"/>
                </a:ext>
              </a:extLst>
            </p:cNvPr>
            <p:cNvSpPr txBox="1"/>
            <p:nvPr/>
          </p:nvSpPr>
          <p:spPr>
            <a:xfrm flipH="1">
              <a:off x="5586037" y="4389722"/>
              <a:ext cx="3597600" cy="494400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274300" tIns="91425" rIns="274300" bIns="91425" anchor="ctr" anchorCtr="0">
              <a:noAutofit/>
            </a:bodyPr>
            <a:lstStyle/>
            <a:p>
              <a:pPr algn="r">
                <a:buClr>
                  <a:srgbClr val="000000"/>
                </a:buClr>
              </a:pPr>
              <a:r>
                <a:rPr lang="en" sz="1600" b="1" kern="0" dirty="0" err="1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Regreso</a:t>
              </a:r>
              <a:r>
                <a:rPr lang="en" sz="1600" b="1" kern="0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 a la </a:t>
              </a:r>
              <a:r>
                <a:rPr lang="en" sz="1600" b="1" kern="0" dirty="0" err="1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situación</a:t>
              </a:r>
              <a:r>
                <a:rPr lang="en" sz="1600" b="1" kern="0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 anterior </a:t>
              </a:r>
              <a:endParaRPr sz="16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endParaRPr>
            </a:p>
          </p:txBody>
        </p:sp>
        <p:sp>
          <p:nvSpPr>
            <p:cNvPr id="131" name="Google Shape;3492;p38">
              <a:extLst>
                <a:ext uri="{FF2B5EF4-FFF2-40B4-BE49-F238E27FC236}">
                  <a16:creationId xmlns:a16="http://schemas.microsoft.com/office/drawing/2014/main" id="{CB0E9E8B-F6BE-4969-AC0A-606BABEAE458}"/>
                </a:ext>
              </a:extLst>
            </p:cNvPr>
            <p:cNvSpPr txBox="1"/>
            <p:nvPr/>
          </p:nvSpPr>
          <p:spPr>
            <a:xfrm flipH="1">
              <a:off x="5592642" y="3247870"/>
              <a:ext cx="3597600" cy="4944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274300" tIns="91425" rIns="274300" bIns="91425" anchor="ctr" anchorCtr="0">
              <a:noAutofit/>
            </a:bodyPr>
            <a:lstStyle/>
            <a:p>
              <a:pPr algn="r">
                <a:buClr>
                  <a:srgbClr val="000000"/>
                </a:buClr>
              </a:pPr>
              <a:r>
                <a:rPr lang="es-MX" sz="1600" b="1" kern="0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D</a:t>
              </a:r>
              <a:r>
                <a:rPr lang="en" sz="1600" b="1" kern="0" dirty="0">
                  <a:solidFill>
                    <a:srgbClr val="000000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eterminar la responsabilidad por actos informales e ilícitos</a:t>
              </a:r>
              <a:endParaRPr sz="16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sym typeface="Roboto"/>
              </a:endParaRPr>
            </a:p>
          </p:txBody>
        </p:sp>
        <p:sp>
          <p:nvSpPr>
            <p:cNvPr id="132" name="Google Shape;3493;p38">
              <a:extLst>
                <a:ext uri="{FF2B5EF4-FFF2-40B4-BE49-F238E27FC236}">
                  <a16:creationId xmlns:a16="http://schemas.microsoft.com/office/drawing/2014/main" id="{33557172-99AD-4B55-8C9D-9C24B3F9F6C8}"/>
                </a:ext>
              </a:extLst>
            </p:cNvPr>
            <p:cNvSpPr txBox="1"/>
            <p:nvPr/>
          </p:nvSpPr>
          <p:spPr>
            <a:xfrm flipH="1">
              <a:off x="5455256" y="4960648"/>
              <a:ext cx="3728380" cy="49440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274300" tIns="91425" rIns="274300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</a:pPr>
              <a:r>
                <a:rPr lang="en" sz="1600" b="1" kern="0" dirty="0">
                  <a:solidFill>
                    <a:schemeClr val="bg1"/>
                  </a:solidFill>
                  <a:latin typeface="Arial Narrow" panose="020B0606020202030204" pitchFamily="34" charset="0"/>
                  <a:ea typeface="Roboto"/>
                  <a:sym typeface="Roboto"/>
                </a:rPr>
                <a:t>SU EXISTENCIA Y CONSISTENCIA FORTALECEN A LAS GARANTÍAS PRIMARIAS</a:t>
              </a:r>
              <a:endParaRPr sz="1600" b="1" kern="0" dirty="0">
                <a:solidFill>
                  <a:schemeClr val="bg1"/>
                </a:solidFill>
                <a:latin typeface="Arial Narrow" panose="020B0606020202030204" pitchFamily="34" charset="0"/>
                <a:ea typeface="Roboto"/>
                <a:sym typeface="Roboto"/>
              </a:endParaRPr>
            </a:p>
          </p:txBody>
        </p:sp>
      </p:grpSp>
      <p:sp>
        <p:nvSpPr>
          <p:cNvPr id="134" name="CuadroTexto 133">
            <a:extLst>
              <a:ext uri="{FF2B5EF4-FFF2-40B4-BE49-F238E27FC236}">
                <a16:creationId xmlns:a16="http://schemas.microsoft.com/office/drawing/2014/main" id="{42253445-29E0-461C-83CE-C9A1204B113C}"/>
              </a:ext>
            </a:extLst>
          </p:cNvPr>
          <p:cNvSpPr txBox="1"/>
          <p:nvPr/>
        </p:nvSpPr>
        <p:spPr>
          <a:xfrm>
            <a:off x="630957" y="5374320"/>
            <a:ext cx="2665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FFFF00"/>
                </a:solidFill>
                <a:latin typeface="Arial Narrow" panose="020B0606020202030204" pitchFamily="34" charset="0"/>
              </a:rPr>
              <a:t>Garantías procesales para</a:t>
            </a:r>
          </a:p>
        </p:txBody>
      </p:sp>
    </p:spTree>
    <p:extLst>
      <p:ext uri="{BB962C8B-B14F-4D97-AF65-F5344CB8AC3E}">
        <p14:creationId xmlns:p14="http://schemas.microsoft.com/office/powerpoint/2010/main" val="1711029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37D0107A-EAE1-4F04-BB0C-653835A14A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sp>
        <p:nvSpPr>
          <p:cNvPr id="3" name="Google Shape;531;p31">
            <a:extLst>
              <a:ext uri="{FF2B5EF4-FFF2-40B4-BE49-F238E27FC236}">
                <a16:creationId xmlns:a16="http://schemas.microsoft.com/office/drawing/2014/main" id="{3B4F2F75-2D36-49D1-98D8-67EDB48C9194}"/>
              </a:ext>
            </a:extLst>
          </p:cNvPr>
          <p:cNvSpPr txBox="1">
            <a:spLocks/>
          </p:cNvSpPr>
          <p:nvPr/>
        </p:nvSpPr>
        <p:spPr>
          <a:xfrm>
            <a:off x="2183819" y="1329592"/>
            <a:ext cx="7824361" cy="583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 Medium"/>
              <a:buNone/>
              <a:tabLst/>
              <a:defRPr/>
            </a:pPr>
            <a:r>
              <a:rPr kumimoji="0" lang="es-MX" sz="18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sym typeface="Fira Sans Extra Condensed Medium"/>
              </a:rPr>
              <a:t>Deber del Estado de prevenir, investigar, sancionar y reparar las violaciones a los derechos humanos, en los términos que establezca la ley</a:t>
            </a:r>
          </a:p>
        </p:txBody>
      </p:sp>
      <p:grpSp>
        <p:nvGrpSpPr>
          <p:cNvPr id="4" name="Google Shape;532;p31">
            <a:extLst>
              <a:ext uri="{FF2B5EF4-FFF2-40B4-BE49-F238E27FC236}">
                <a16:creationId xmlns:a16="http://schemas.microsoft.com/office/drawing/2014/main" id="{490F6FF0-1AA4-462B-86DB-061F09D69F7D}"/>
              </a:ext>
            </a:extLst>
          </p:cNvPr>
          <p:cNvGrpSpPr/>
          <p:nvPr/>
        </p:nvGrpSpPr>
        <p:grpSpPr>
          <a:xfrm>
            <a:off x="3634234" y="2403225"/>
            <a:ext cx="3792408" cy="3671687"/>
            <a:chOff x="2675831" y="1062105"/>
            <a:chExt cx="3792408" cy="3671687"/>
          </a:xfrm>
        </p:grpSpPr>
        <p:sp>
          <p:nvSpPr>
            <p:cNvPr id="5" name="Google Shape;533;p31">
              <a:extLst>
                <a:ext uri="{FF2B5EF4-FFF2-40B4-BE49-F238E27FC236}">
                  <a16:creationId xmlns:a16="http://schemas.microsoft.com/office/drawing/2014/main" id="{47996F4F-D1E0-4BB3-9B2F-5AC9587E43D7}"/>
                </a:ext>
              </a:extLst>
            </p:cNvPr>
            <p:cNvSpPr/>
            <p:nvPr/>
          </p:nvSpPr>
          <p:spPr>
            <a:xfrm>
              <a:off x="2972707" y="1176113"/>
              <a:ext cx="3495532" cy="3495587"/>
            </a:xfrm>
            <a:custGeom>
              <a:avLst/>
              <a:gdLst/>
              <a:ahLst/>
              <a:cxnLst/>
              <a:rect l="l" t="t" r="r" b="b"/>
              <a:pathLst>
                <a:path w="64413" h="64414" fill="none" extrusionOk="0">
                  <a:moveTo>
                    <a:pt x="64413" y="32190"/>
                  </a:moveTo>
                  <a:cubicBezTo>
                    <a:pt x="64413" y="50003"/>
                    <a:pt x="50002" y="64414"/>
                    <a:pt x="32223" y="64414"/>
                  </a:cubicBezTo>
                  <a:cubicBezTo>
                    <a:pt x="14444" y="64414"/>
                    <a:pt x="0" y="50003"/>
                    <a:pt x="0" y="32190"/>
                  </a:cubicBezTo>
                  <a:cubicBezTo>
                    <a:pt x="0" y="14411"/>
                    <a:pt x="14444" y="1"/>
                    <a:pt x="32223" y="1"/>
                  </a:cubicBezTo>
                  <a:cubicBezTo>
                    <a:pt x="50002" y="1"/>
                    <a:pt x="64413" y="14411"/>
                    <a:pt x="64413" y="32190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8D8D8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534;p31">
              <a:extLst>
                <a:ext uri="{FF2B5EF4-FFF2-40B4-BE49-F238E27FC236}">
                  <a16:creationId xmlns:a16="http://schemas.microsoft.com/office/drawing/2014/main" id="{83579B64-7E6D-4917-B167-ACC1DCAC18DC}"/>
                </a:ext>
              </a:extLst>
            </p:cNvPr>
            <p:cNvSpPr/>
            <p:nvPr/>
          </p:nvSpPr>
          <p:spPr>
            <a:xfrm>
              <a:off x="3032398" y="1235857"/>
              <a:ext cx="3376090" cy="3376090"/>
            </a:xfrm>
            <a:custGeom>
              <a:avLst/>
              <a:gdLst/>
              <a:ahLst/>
              <a:cxnLst/>
              <a:rect l="l" t="t" r="r" b="b"/>
              <a:pathLst>
                <a:path w="62212" h="62212" fill="none" extrusionOk="0">
                  <a:moveTo>
                    <a:pt x="37795" y="3703"/>
                  </a:moveTo>
                  <a:cubicBezTo>
                    <a:pt x="52939" y="7372"/>
                    <a:pt x="62212" y="22650"/>
                    <a:pt x="58543" y="37794"/>
                  </a:cubicBezTo>
                  <a:cubicBezTo>
                    <a:pt x="54840" y="52938"/>
                    <a:pt x="39562" y="62212"/>
                    <a:pt x="24452" y="58509"/>
                  </a:cubicBezTo>
                  <a:cubicBezTo>
                    <a:pt x="9308" y="54840"/>
                    <a:pt x="1" y="39562"/>
                    <a:pt x="3704" y="24418"/>
                  </a:cubicBezTo>
                  <a:cubicBezTo>
                    <a:pt x="7373" y="9307"/>
                    <a:pt x="22650" y="1"/>
                    <a:pt x="37795" y="3703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8D8D8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" name="Google Shape;535;p31">
              <a:extLst>
                <a:ext uri="{FF2B5EF4-FFF2-40B4-BE49-F238E27FC236}">
                  <a16:creationId xmlns:a16="http://schemas.microsoft.com/office/drawing/2014/main" id="{9F4C9604-02E3-4EBC-B0DD-CC7AEC152A5A}"/>
                </a:ext>
              </a:extLst>
            </p:cNvPr>
            <p:cNvSpPr/>
            <p:nvPr/>
          </p:nvSpPr>
          <p:spPr>
            <a:xfrm>
              <a:off x="3450554" y="1652168"/>
              <a:ext cx="2541564" cy="2541618"/>
            </a:xfrm>
            <a:custGeom>
              <a:avLst/>
              <a:gdLst/>
              <a:ahLst/>
              <a:cxnLst/>
              <a:rect l="l" t="t" r="r" b="b"/>
              <a:pathLst>
                <a:path w="46834" h="46835" fill="none" extrusionOk="0">
                  <a:moveTo>
                    <a:pt x="46834" y="23417"/>
                  </a:moveTo>
                  <a:cubicBezTo>
                    <a:pt x="46834" y="36360"/>
                    <a:pt x="36326" y="46834"/>
                    <a:pt x="23417" y="46834"/>
                  </a:cubicBezTo>
                  <a:cubicBezTo>
                    <a:pt x="10475" y="46834"/>
                    <a:pt x="0" y="36360"/>
                    <a:pt x="0" y="23417"/>
                  </a:cubicBezTo>
                  <a:cubicBezTo>
                    <a:pt x="0" y="10475"/>
                    <a:pt x="10475" y="1"/>
                    <a:pt x="23417" y="1"/>
                  </a:cubicBezTo>
                  <a:cubicBezTo>
                    <a:pt x="36326" y="1"/>
                    <a:pt x="46834" y="10475"/>
                    <a:pt x="46834" y="23417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8D8D8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" name="Google Shape;536;p31">
              <a:extLst>
                <a:ext uri="{FF2B5EF4-FFF2-40B4-BE49-F238E27FC236}">
                  <a16:creationId xmlns:a16="http://schemas.microsoft.com/office/drawing/2014/main" id="{17BA5AC8-80F4-4E4D-89C6-29BB3DA1085C}"/>
                </a:ext>
              </a:extLst>
            </p:cNvPr>
            <p:cNvSpPr/>
            <p:nvPr/>
          </p:nvSpPr>
          <p:spPr>
            <a:xfrm>
              <a:off x="3731097" y="1932766"/>
              <a:ext cx="1980438" cy="1980384"/>
            </a:xfrm>
            <a:custGeom>
              <a:avLst/>
              <a:gdLst/>
              <a:ahLst/>
              <a:cxnLst/>
              <a:rect l="l" t="t" r="r" b="b"/>
              <a:pathLst>
                <a:path w="36494" h="36493" fill="none" extrusionOk="0">
                  <a:moveTo>
                    <a:pt x="36493" y="18246"/>
                  </a:moveTo>
                  <a:cubicBezTo>
                    <a:pt x="36493" y="28354"/>
                    <a:pt x="28321" y="36493"/>
                    <a:pt x="18247" y="36493"/>
                  </a:cubicBezTo>
                  <a:cubicBezTo>
                    <a:pt x="8173" y="36493"/>
                    <a:pt x="1" y="28354"/>
                    <a:pt x="1" y="18246"/>
                  </a:cubicBezTo>
                  <a:cubicBezTo>
                    <a:pt x="1" y="8173"/>
                    <a:pt x="8173" y="0"/>
                    <a:pt x="18247" y="0"/>
                  </a:cubicBezTo>
                  <a:cubicBezTo>
                    <a:pt x="28321" y="0"/>
                    <a:pt x="36493" y="8173"/>
                    <a:pt x="36493" y="18246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8D8D8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" name="Google Shape;537;p31">
              <a:extLst>
                <a:ext uri="{FF2B5EF4-FFF2-40B4-BE49-F238E27FC236}">
                  <a16:creationId xmlns:a16="http://schemas.microsoft.com/office/drawing/2014/main" id="{CF2A2E53-C368-4CBB-98FC-6B30A04EF2C9}"/>
                </a:ext>
              </a:extLst>
            </p:cNvPr>
            <p:cNvSpPr/>
            <p:nvPr/>
          </p:nvSpPr>
          <p:spPr>
            <a:xfrm>
              <a:off x="2675831" y="1476625"/>
              <a:ext cx="2045613" cy="1448183"/>
            </a:xfrm>
            <a:custGeom>
              <a:avLst/>
              <a:gdLst/>
              <a:ahLst/>
              <a:cxnLst/>
              <a:rect l="l" t="t" r="r" b="b"/>
              <a:pathLst>
                <a:path w="37695" h="26686" extrusionOk="0">
                  <a:moveTo>
                    <a:pt x="11042" y="0"/>
                  </a:moveTo>
                  <a:cubicBezTo>
                    <a:pt x="4204" y="6838"/>
                    <a:pt x="1" y="16245"/>
                    <a:pt x="1" y="26652"/>
                  </a:cubicBezTo>
                  <a:lnTo>
                    <a:pt x="1" y="26686"/>
                  </a:lnTo>
                  <a:lnTo>
                    <a:pt x="37694" y="26686"/>
                  </a:lnTo>
                  <a:lnTo>
                    <a:pt x="11042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538;p31">
              <a:extLst>
                <a:ext uri="{FF2B5EF4-FFF2-40B4-BE49-F238E27FC236}">
                  <a16:creationId xmlns:a16="http://schemas.microsoft.com/office/drawing/2014/main" id="{9F6473A2-11F1-4B00-A337-DBBC30DD1196}"/>
                </a:ext>
              </a:extLst>
            </p:cNvPr>
            <p:cNvSpPr/>
            <p:nvPr/>
          </p:nvSpPr>
          <p:spPr>
            <a:xfrm>
              <a:off x="4580053" y="2792520"/>
              <a:ext cx="141258" cy="132196"/>
            </a:xfrm>
            <a:custGeom>
              <a:avLst/>
              <a:gdLst/>
              <a:ahLst/>
              <a:cxnLst/>
              <a:rect l="l" t="t" r="r" b="b"/>
              <a:pathLst>
                <a:path w="2603" h="2436" extrusionOk="0">
                  <a:moveTo>
                    <a:pt x="167" y="1"/>
                  </a:moveTo>
                  <a:lnTo>
                    <a:pt x="0" y="1435"/>
                  </a:lnTo>
                  <a:lnTo>
                    <a:pt x="2602" y="2436"/>
                  </a:lnTo>
                  <a:lnTo>
                    <a:pt x="167" y="1"/>
                  </a:lnTo>
                  <a:close/>
                </a:path>
              </a:pathLst>
            </a:custGeom>
            <a:solidFill>
              <a:srgbClr val="0074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539;p31">
              <a:extLst>
                <a:ext uri="{FF2B5EF4-FFF2-40B4-BE49-F238E27FC236}">
                  <a16:creationId xmlns:a16="http://schemas.microsoft.com/office/drawing/2014/main" id="{D5BA7F7D-D35F-4CFB-9FC8-3B25F84A485D}"/>
                </a:ext>
              </a:extLst>
            </p:cNvPr>
            <p:cNvSpPr/>
            <p:nvPr/>
          </p:nvSpPr>
          <p:spPr>
            <a:xfrm>
              <a:off x="4721247" y="2924652"/>
              <a:ext cx="54" cy="5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FF31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540;p31">
              <a:extLst>
                <a:ext uri="{FF2B5EF4-FFF2-40B4-BE49-F238E27FC236}">
                  <a16:creationId xmlns:a16="http://schemas.microsoft.com/office/drawing/2014/main" id="{22232AA9-49C5-4F93-A614-1DCA4A7FB4CF}"/>
                </a:ext>
              </a:extLst>
            </p:cNvPr>
            <p:cNvSpPr/>
            <p:nvPr/>
          </p:nvSpPr>
          <p:spPr>
            <a:xfrm>
              <a:off x="3405298" y="1062105"/>
              <a:ext cx="1417467" cy="1862732"/>
            </a:xfrm>
            <a:custGeom>
              <a:avLst/>
              <a:gdLst/>
              <a:ahLst/>
              <a:cxnLst/>
              <a:rect l="l" t="t" r="r" b="b"/>
              <a:pathLst>
                <a:path w="26120" h="34325" extrusionOk="0">
                  <a:moveTo>
                    <a:pt x="24251" y="0"/>
                  </a:moveTo>
                  <a:cubicBezTo>
                    <a:pt x="14778" y="0"/>
                    <a:pt x="6205" y="3836"/>
                    <a:pt x="0" y="10041"/>
                  </a:cubicBezTo>
                  <a:lnTo>
                    <a:pt x="21816" y="31890"/>
                  </a:lnTo>
                  <a:lnTo>
                    <a:pt x="24251" y="34325"/>
                  </a:lnTo>
                  <a:lnTo>
                    <a:pt x="26119" y="67"/>
                  </a:lnTo>
                  <a:cubicBezTo>
                    <a:pt x="25485" y="34"/>
                    <a:pt x="24852" y="0"/>
                    <a:pt x="2425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541;p31">
              <a:extLst>
                <a:ext uri="{FF2B5EF4-FFF2-40B4-BE49-F238E27FC236}">
                  <a16:creationId xmlns:a16="http://schemas.microsoft.com/office/drawing/2014/main" id="{494DBF22-A7B9-4FCF-9F03-FE20F3164B22}"/>
                </a:ext>
              </a:extLst>
            </p:cNvPr>
            <p:cNvSpPr/>
            <p:nvPr/>
          </p:nvSpPr>
          <p:spPr>
            <a:xfrm>
              <a:off x="4721247" y="1270260"/>
              <a:ext cx="1529638" cy="1654562"/>
            </a:xfrm>
            <a:custGeom>
              <a:avLst/>
              <a:gdLst/>
              <a:ahLst/>
              <a:cxnLst/>
              <a:rect l="l" t="t" r="r" b="b"/>
              <a:pathLst>
                <a:path w="28187" h="30489" extrusionOk="0">
                  <a:moveTo>
                    <a:pt x="1668" y="0"/>
                  </a:moveTo>
                  <a:lnTo>
                    <a:pt x="0" y="30489"/>
                  </a:lnTo>
                  <a:lnTo>
                    <a:pt x="28187" y="18780"/>
                  </a:lnTo>
                  <a:cubicBezTo>
                    <a:pt x="23784" y="8206"/>
                    <a:pt x="13643" y="667"/>
                    <a:pt x="166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542;p31">
              <a:extLst>
                <a:ext uri="{FF2B5EF4-FFF2-40B4-BE49-F238E27FC236}">
                  <a16:creationId xmlns:a16="http://schemas.microsoft.com/office/drawing/2014/main" id="{351075C9-5F4E-47CD-AB24-33CB5BE127A5}"/>
                </a:ext>
              </a:extLst>
            </p:cNvPr>
            <p:cNvSpPr/>
            <p:nvPr/>
          </p:nvSpPr>
          <p:spPr>
            <a:xfrm>
              <a:off x="4721247" y="2385271"/>
              <a:ext cx="1401133" cy="1243648"/>
            </a:xfrm>
            <a:custGeom>
              <a:avLst/>
              <a:gdLst/>
              <a:ahLst/>
              <a:cxnLst/>
              <a:rect l="l" t="t" r="r" b="b"/>
              <a:pathLst>
                <a:path w="25819" h="22917" extrusionOk="0">
                  <a:moveTo>
                    <a:pt x="23884" y="0"/>
                  </a:moveTo>
                  <a:lnTo>
                    <a:pt x="0" y="9941"/>
                  </a:lnTo>
                  <a:lnTo>
                    <a:pt x="22249" y="22917"/>
                  </a:lnTo>
                  <a:cubicBezTo>
                    <a:pt x="24518" y="19081"/>
                    <a:pt x="25819" y="14611"/>
                    <a:pt x="25819" y="9841"/>
                  </a:cubicBezTo>
                  <a:cubicBezTo>
                    <a:pt x="25819" y="6338"/>
                    <a:pt x="25118" y="3036"/>
                    <a:pt x="23884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543;p31">
              <a:extLst>
                <a:ext uri="{FF2B5EF4-FFF2-40B4-BE49-F238E27FC236}">
                  <a16:creationId xmlns:a16="http://schemas.microsoft.com/office/drawing/2014/main" id="{1E1F595A-E96D-42F2-BA9A-C4A6F7905C33}"/>
                </a:ext>
              </a:extLst>
            </p:cNvPr>
            <p:cNvSpPr/>
            <p:nvPr/>
          </p:nvSpPr>
          <p:spPr>
            <a:xfrm>
              <a:off x="4656393" y="3849131"/>
              <a:ext cx="127916" cy="125292"/>
            </a:xfrm>
            <a:custGeom>
              <a:avLst/>
              <a:gdLst/>
              <a:ahLst/>
              <a:cxnLst/>
              <a:rect l="l" t="t" r="r" b="b"/>
              <a:pathLst>
                <a:path w="1602" h="1569" extrusionOk="0">
                  <a:moveTo>
                    <a:pt x="801" y="1"/>
                  </a:moveTo>
                  <a:cubicBezTo>
                    <a:pt x="367" y="1"/>
                    <a:pt x="1" y="334"/>
                    <a:pt x="1" y="768"/>
                  </a:cubicBezTo>
                  <a:cubicBezTo>
                    <a:pt x="1" y="1235"/>
                    <a:pt x="367" y="1568"/>
                    <a:pt x="801" y="1568"/>
                  </a:cubicBezTo>
                  <a:cubicBezTo>
                    <a:pt x="1235" y="1568"/>
                    <a:pt x="1602" y="1235"/>
                    <a:pt x="1602" y="768"/>
                  </a:cubicBezTo>
                  <a:cubicBezTo>
                    <a:pt x="1602" y="334"/>
                    <a:pt x="1235" y="1"/>
                    <a:pt x="801" y="1"/>
                  </a:cubicBezTo>
                  <a:close/>
                </a:path>
              </a:pathLst>
            </a:custGeom>
            <a:solidFill>
              <a:srgbClr val="355A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544;p31">
              <a:extLst>
                <a:ext uri="{FF2B5EF4-FFF2-40B4-BE49-F238E27FC236}">
                  <a16:creationId xmlns:a16="http://schemas.microsoft.com/office/drawing/2014/main" id="{09E51E04-648C-43CC-9FC5-0F8DA3068785}"/>
                </a:ext>
              </a:extLst>
            </p:cNvPr>
            <p:cNvSpPr/>
            <p:nvPr/>
          </p:nvSpPr>
          <p:spPr>
            <a:xfrm>
              <a:off x="4655967" y="4129384"/>
              <a:ext cx="130551" cy="130643"/>
            </a:xfrm>
            <a:custGeom>
              <a:avLst/>
              <a:gdLst/>
              <a:ahLst/>
              <a:cxnLst/>
              <a:rect l="l" t="t" r="r" b="b"/>
              <a:pathLst>
                <a:path w="1635" h="1636" extrusionOk="0">
                  <a:moveTo>
                    <a:pt x="834" y="1"/>
                  </a:moveTo>
                  <a:cubicBezTo>
                    <a:pt x="367" y="1"/>
                    <a:pt x="0" y="368"/>
                    <a:pt x="0" y="801"/>
                  </a:cubicBezTo>
                  <a:cubicBezTo>
                    <a:pt x="0" y="1268"/>
                    <a:pt x="367" y="1635"/>
                    <a:pt x="834" y="1635"/>
                  </a:cubicBezTo>
                  <a:cubicBezTo>
                    <a:pt x="1268" y="1635"/>
                    <a:pt x="1635" y="1268"/>
                    <a:pt x="1635" y="801"/>
                  </a:cubicBezTo>
                  <a:cubicBezTo>
                    <a:pt x="1635" y="368"/>
                    <a:pt x="1268" y="1"/>
                    <a:pt x="834" y="1"/>
                  </a:cubicBezTo>
                  <a:close/>
                </a:path>
              </a:pathLst>
            </a:custGeom>
            <a:solidFill>
              <a:srgbClr val="5E90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545;p31">
              <a:extLst>
                <a:ext uri="{FF2B5EF4-FFF2-40B4-BE49-F238E27FC236}">
                  <a16:creationId xmlns:a16="http://schemas.microsoft.com/office/drawing/2014/main" id="{CEC197F6-FB54-4816-9C3F-FBCC9CBD7A25}"/>
                </a:ext>
              </a:extLst>
            </p:cNvPr>
            <p:cNvSpPr/>
            <p:nvPr/>
          </p:nvSpPr>
          <p:spPr>
            <a:xfrm>
              <a:off x="4657311" y="4392699"/>
              <a:ext cx="127916" cy="125292"/>
            </a:xfrm>
            <a:custGeom>
              <a:avLst/>
              <a:gdLst/>
              <a:ahLst/>
              <a:cxnLst/>
              <a:rect l="l" t="t" r="r" b="b"/>
              <a:pathLst>
                <a:path w="1602" h="1569" extrusionOk="0">
                  <a:moveTo>
                    <a:pt x="801" y="1"/>
                  </a:moveTo>
                  <a:cubicBezTo>
                    <a:pt x="367" y="1"/>
                    <a:pt x="1" y="334"/>
                    <a:pt x="1" y="768"/>
                  </a:cubicBezTo>
                  <a:cubicBezTo>
                    <a:pt x="1" y="1235"/>
                    <a:pt x="367" y="1568"/>
                    <a:pt x="801" y="1568"/>
                  </a:cubicBezTo>
                  <a:cubicBezTo>
                    <a:pt x="1235" y="1568"/>
                    <a:pt x="1602" y="1235"/>
                    <a:pt x="1602" y="768"/>
                  </a:cubicBezTo>
                  <a:cubicBezTo>
                    <a:pt x="1602" y="334"/>
                    <a:pt x="1235" y="1"/>
                    <a:pt x="801" y="1"/>
                  </a:cubicBezTo>
                  <a:close/>
                </a:path>
              </a:pathLst>
            </a:custGeom>
            <a:solidFill>
              <a:srgbClr val="DEA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546;p31">
              <a:extLst>
                <a:ext uri="{FF2B5EF4-FFF2-40B4-BE49-F238E27FC236}">
                  <a16:creationId xmlns:a16="http://schemas.microsoft.com/office/drawing/2014/main" id="{FC54BFCD-033D-43A1-84D7-8076A59E24DC}"/>
                </a:ext>
              </a:extLst>
            </p:cNvPr>
            <p:cNvSpPr/>
            <p:nvPr/>
          </p:nvSpPr>
          <p:spPr>
            <a:xfrm>
              <a:off x="4649728" y="4604986"/>
              <a:ext cx="141250" cy="128806"/>
            </a:xfrm>
            <a:custGeom>
              <a:avLst/>
              <a:gdLst/>
              <a:ahLst/>
              <a:cxnLst/>
              <a:rect l="l" t="t" r="r" b="b"/>
              <a:pathLst>
                <a:path w="1769" h="1613" extrusionOk="0">
                  <a:moveTo>
                    <a:pt x="904" y="0"/>
                  </a:moveTo>
                  <a:cubicBezTo>
                    <a:pt x="683" y="0"/>
                    <a:pt x="463" y="93"/>
                    <a:pt x="301" y="273"/>
                  </a:cubicBezTo>
                  <a:cubicBezTo>
                    <a:pt x="0" y="606"/>
                    <a:pt x="34" y="1107"/>
                    <a:pt x="367" y="1407"/>
                  </a:cubicBezTo>
                  <a:cubicBezTo>
                    <a:pt x="521" y="1545"/>
                    <a:pt x="710" y="1613"/>
                    <a:pt x="899" y="1613"/>
                  </a:cubicBezTo>
                  <a:cubicBezTo>
                    <a:pt x="1119" y="1613"/>
                    <a:pt x="1340" y="1520"/>
                    <a:pt x="1502" y="1340"/>
                  </a:cubicBezTo>
                  <a:cubicBezTo>
                    <a:pt x="1768" y="1007"/>
                    <a:pt x="1735" y="506"/>
                    <a:pt x="1435" y="206"/>
                  </a:cubicBezTo>
                  <a:cubicBezTo>
                    <a:pt x="1281" y="68"/>
                    <a:pt x="1092" y="0"/>
                    <a:pt x="904" y="0"/>
                  </a:cubicBezTo>
                  <a:close/>
                </a:path>
              </a:pathLst>
            </a:custGeom>
            <a:solidFill>
              <a:srgbClr val="B655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547;p31">
              <a:extLst>
                <a:ext uri="{FF2B5EF4-FFF2-40B4-BE49-F238E27FC236}">
                  <a16:creationId xmlns:a16="http://schemas.microsoft.com/office/drawing/2014/main" id="{CFC097A8-5775-4038-9AFA-317344F7F038}"/>
                </a:ext>
              </a:extLst>
            </p:cNvPr>
            <p:cNvSpPr/>
            <p:nvPr/>
          </p:nvSpPr>
          <p:spPr>
            <a:xfrm>
              <a:off x="4174594" y="2424884"/>
              <a:ext cx="1093382" cy="995971"/>
            </a:xfrm>
            <a:custGeom>
              <a:avLst/>
              <a:gdLst/>
              <a:ahLst/>
              <a:cxnLst/>
              <a:rect l="l" t="t" r="r" b="b"/>
              <a:pathLst>
                <a:path w="20148" h="18353" extrusionOk="0">
                  <a:moveTo>
                    <a:pt x="10057" y="0"/>
                  </a:moveTo>
                  <a:cubicBezTo>
                    <a:pt x="9369" y="0"/>
                    <a:pt x="8671" y="77"/>
                    <a:pt x="7973" y="238"/>
                  </a:cubicBezTo>
                  <a:cubicBezTo>
                    <a:pt x="3069" y="1405"/>
                    <a:pt x="0" y="6342"/>
                    <a:pt x="1134" y="11246"/>
                  </a:cubicBezTo>
                  <a:cubicBezTo>
                    <a:pt x="2138" y="15489"/>
                    <a:pt x="5927" y="18353"/>
                    <a:pt x="10085" y="18353"/>
                  </a:cubicBezTo>
                  <a:cubicBezTo>
                    <a:pt x="10765" y="18353"/>
                    <a:pt x="11454" y="18276"/>
                    <a:pt x="12142" y="18117"/>
                  </a:cubicBezTo>
                  <a:cubicBezTo>
                    <a:pt x="17079" y="16950"/>
                    <a:pt x="20148" y="12013"/>
                    <a:pt x="19014" y="7076"/>
                  </a:cubicBezTo>
                  <a:cubicBezTo>
                    <a:pt x="18011" y="2837"/>
                    <a:pt x="14231" y="0"/>
                    <a:pt x="100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548;p31">
              <a:extLst>
                <a:ext uri="{FF2B5EF4-FFF2-40B4-BE49-F238E27FC236}">
                  <a16:creationId xmlns:a16="http://schemas.microsoft.com/office/drawing/2014/main" id="{DCAD3807-B812-43EE-8AC2-B40301E9BA3C}"/>
                </a:ext>
              </a:extLst>
            </p:cNvPr>
            <p:cNvSpPr/>
            <p:nvPr/>
          </p:nvSpPr>
          <p:spPr>
            <a:xfrm>
              <a:off x="4223432" y="2425101"/>
              <a:ext cx="995700" cy="995646"/>
            </a:xfrm>
            <a:custGeom>
              <a:avLst/>
              <a:gdLst/>
              <a:ahLst/>
              <a:cxnLst/>
              <a:rect l="l" t="t" r="r" b="b"/>
              <a:pathLst>
                <a:path w="18348" h="18347" extrusionOk="0">
                  <a:moveTo>
                    <a:pt x="9174" y="0"/>
                  </a:moveTo>
                  <a:cubicBezTo>
                    <a:pt x="4104" y="0"/>
                    <a:pt x="1" y="4103"/>
                    <a:pt x="1" y="9173"/>
                  </a:cubicBezTo>
                  <a:cubicBezTo>
                    <a:pt x="1" y="14244"/>
                    <a:pt x="4104" y="18347"/>
                    <a:pt x="9174" y="18347"/>
                  </a:cubicBezTo>
                  <a:cubicBezTo>
                    <a:pt x="14244" y="18347"/>
                    <a:pt x="18347" y="14244"/>
                    <a:pt x="18347" y="9173"/>
                  </a:cubicBezTo>
                  <a:cubicBezTo>
                    <a:pt x="18347" y="4237"/>
                    <a:pt x="14445" y="200"/>
                    <a:pt x="95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549;p31">
              <a:extLst>
                <a:ext uri="{FF2B5EF4-FFF2-40B4-BE49-F238E27FC236}">
                  <a16:creationId xmlns:a16="http://schemas.microsoft.com/office/drawing/2014/main" id="{C8B23FCB-AF57-4F11-A6BB-1085CBB92FD7}"/>
                </a:ext>
              </a:extLst>
            </p:cNvPr>
            <p:cNvSpPr txBox="1"/>
            <p:nvPr/>
          </p:nvSpPr>
          <p:spPr>
            <a:xfrm>
              <a:off x="2918438" y="2171534"/>
              <a:ext cx="1097400" cy="52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anose="020B0606020202030204" pitchFamily="34" charset="0"/>
                  <a:ea typeface="Fira Sans Extra Condensed Medium"/>
                  <a:cs typeface="Fira Sans Extra Condensed Medium"/>
                  <a:sym typeface="Fira Sans Extra Condensed Medium"/>
                </a:rPr>
                <a:t>Mandato</a:t>
              </a:r>
              <a:endPara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22" name="Google Shape;550;p31">
              <a:extLst>
                <a:ext uri="{FF2B5EF4-FFF2-40B4-BE49-F238E27FC236}">
                  <a16:creationId xmlns:a16="http://schemas.microsoft.com/office/drawing/2014/main" id="{558890DE-6BAF-4FC5-B38F-0C0AEAFF4CED}"/>
                </a:ext>
              </a:extLst>
            </p:cNvPr>
            <p:cNvSpPr txBox="1"/>
            <p:nvPr/>
          </p:nvSpPr>
          <p:spPr>
            <a:xfrm>
              <a:off x="3696429" y="1518394"/>
              <a:ext cx="1097400" cy="52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en" sz="2000" b="1" kern="0" dirty="0">
                  <a:solidFill>
                    <a:srgbClr val="FFFF00"/>
                  </a:solidFill>
                  <a:latin typeface="Arial Narrow" panose="020B0606020202030204" pitchFamily="34" charset="0"/>
                  <a:sym typeface="Fira Sans Extra Condensed Medium"/>
                </a:rPr>
                <a:t>Deberes</a:t>
              </a:r>
              <a:endParaRPr b="1" kern="0" dirty="0">
                <a:solidFill>
                  <a:srgbClr val="FFFF00"/>
                </a:solidFill>
                <a:latin typeface="Arial Narrow" panose="020B0606020202030204" pitchFamily="34" charset="0"/>
                <a:sym typeface="Fira Sans Extra Condensed Medium"/>
              </a:endParaRPr>
            </a:p>
          </p:txBody>
        </p:sp>
        <p:sp>
          <p:nvSpPr>
            <p:cNvPr id="23" name="Google Shape;551;p31">
              <a:extLst>
                <a:ext uri="{FF2B5EF4-FFF2-40B4-BE49-F238E27FC236}">
                  <a16:creationId xmlns:a16="http://schemas.microsoft.com/office/drawing/2014/main" id="{D18B73E2-288B-403F-8C84-E4F211EB3B70}"/>
                </a:ext>
              </a:extLst>
            </p:cNvPr>
            <p:cNvSpPr txBox="1"/>
            <p:nvPr/>
          </p:nvSpPr>
          <p:spPr>
            <a:xfrm>
              <a:off x="4822718" y="1770112"/>
              <a:ext cx="1097400" cy="52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en" sz="2000" b="1" kern="0" dirty="0">
                  <a:solidFill>
                    <a:srgbClr val="FFFF00"/>
                  </a:solidFill>
                  <a:latin typeface="Arial Narrow" panose="020B0606020202030204" pitchFamily="34" charset="0"/>
                  <a:sym typeface="Fira Sans Extra Condensed Medium"/>
                </a:rPr>
                <a:t>Fines</a:t>
              </a:r>
              <a:endParaRPr b="1" kern="0" dirty="0">
                <a:solidFill>
                  <a:srgbClr val="FFFF00"/>
                </a:solidFill>
                <a:latin typeface="Arial Narrow" panose="020B0606020202030204" pitchFamily="34" charset="0"/>
                <a:sym typeface="Fira Sans Extra Condensed Medium"/>
              </a:endParaRPr>
            </a:p>
          </p:txBody>
        </p:sp>
        <p:sp>
          <p:nvSpPr>
            <p:cNvPr id="24" name="Google Shape;552;p31">
              <a:extLst>
                <a:ext uri="{FF2B5EF4-FFF2-40B4-BE49-F238E27FC236}">
                  <a16:creationId xmlns:a16="http://schemas.microsoft.com/office/drawing/2014/main" id="{2888C257-8CA9-4B07-B18E-A6948B8D4CFD}"/>
                </a:ext>
              </a:extLst>
            </p:cNvPr>
            <p:cNvSpPr txBox="1"/>
            <p:nvPr/>
          </p:nvSpPr>
          <p:spPr>
            <a:xfrm>
              <a:off x="5115097" y="2698317"/>
              <a:ext cx="1097400" cy="526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en" sz="2000" b="1" kern="0" dirty="0">
                  <a:solidFill>
                    <a:srgbClr val="FFFF00"/>
                  </a:solidFill>
                  <a:latin typeface="Arial Narrow" panose="020B0606020202030204" pitchFamily="34" charset="0"/>
                  <a:sym typeface="Fira Sans Extra Condensed Medium"/>
                </a:rPr>
                <a:t>Facultar</a:t>
              </a:r>
              <a:endParaRPr b="1" kern="0" dirty="0">
                <a:solidFill>
                  <a:srgbClr val="FFFF00"/>
                </a:solidFill>
                <a:latin typeface="Arial Narrow" panose="020B0606020202030204" pitchFamily="34" charset="0"/>
                <a:sym typeface="Fira Sans Extra Condensed Medium"/>
              </a:endParaRPr>
            </a:p>
          </p:txBody>
        </p:sp>
      </p:grpSp>
      <p:sp>
        <p:nvSpPr>
          <p:cNvPr id="27" name="Google Shape;555;p31">
            <a:extLst>
              <a:ext uri="{FF2B5EF4-FFF2-40B4-BE49-F238E27FC236}">
                <a16:creationId xmlns:a16="http://schemas.microsoft.com/office/drawing/2014/main" id="{E131BB0F-7611-47C3-9191-7A0C4238E9AA}"/>
              </a:ext>
            </a:extLst>
          </p:cNvPr>
          <p:cNvSpPr txBox="1"/>
          <p:nvPr/>
        </p:nvSpPr>
        <p:spPr>
          <a:xfrm>
            <a:off x="6878521" y="5611092"/>
            <a:ext cx="4090783" cy="79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</a:pPr>
            <a:r>
              <a:rPr lang="en" sz="2000" b="1" kern="0" dirty="0">
                <a:solidFill>
                  <a:srgbClr val="345899"/>
                </a:solidFill>
                <a:latin typeface="Arial Narrow" panose="020B0606020202030204" pitchFamily="34" charset="0"/>
                <a:sym typeface="Fira Sans Extra Condensed Medium"/>
              </a:rPr>
              <a:t>c) Necesidad de facultar a autoridades para su substanciación.</a:t>
            </a:r>
            <a:endParaRPr sz="2000" b="1" kern="0" dirty="0">
              <a:solidFill>
                <a:srgbClr val="345899"/>
              </a:solidFill>
              <a:latin typeface="Arial Narrow" panose="020B0606020202030204" pitchFamily="34" charset="0"/>
              <a:sym typeface="Fira Sans Extra Condensed Medium"/>
            </a:endParaRPr>
          </a:p>
        </p:txBody>
      </p:sp>
      <p:sp>
        <p:nvSpPr>
          <p:cNvPr id="30" name="Google Shape;558;p31">
            <a:extLst>
              <a:ext uri="{FF2B5EF4-FFF2-40B4-BE49-F238E27FC236}">
                <a16:creationId xmlns:a16="http://schemas.microsoft.com/office/drawing/2014/main" id="{4EA6F653-031C-4C4E-B4FB-5A31ADA03DEF}"/>
              </a:ext>
            </a:extLst>
          </p:cNvPr>
          <p:cNvSpPr txBox="1"/>
          <p:nvPr/>
        </p:nvSpPr>
        <p:spPr>
          <a:xfrm>
            <a:off x="519997" y="3972740"/>
            <a:ext cx="2720294" cy="453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2000" b="1" kern="0" dirty="0">
                <a:solidFill>
                  <a:srgbClr val="BF5C19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Un mandato al legislador para desarrollar:</a:t>
            </a:r>
            <a:endParaRPr sz="2000" b="1" kern="0" dirty="0">
              <a:solidFill>
                <a:srgbClr val="BF5C19"/>
              </a:solidFill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33" name="Google Shape;561;p31">
            <a:extLst>
              <a:ext uri="{FF2B5EF4-FFF2-40B4-BE49-F238E27FC236}">
                <a16:creationId xmlns:a16="http://schemas.microsoft.com/office/drawing/2014/main" id="{70946404-3DE5-4FDB-BE6B-88982D300772}"/>
              </a:ext>
            </a:extLst>
          </p:cNvPr>
          <p:cNvSpPr txBox="1"/>
          <p:nvPr/>
        </p:nvSpPr>
        <p:spPr>
          <a:xfrm>
            <a:off x="7820295" y="3902386"/>
            <a:ext cx="3570405" cy="594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Font typeface="Arial"/>
              <a:buNone/>
            </a:pPr>
            <a:r>
              <a:rPr lang="en" sz="2000" b="1" kern="0" dirty="0">
                <a:solidFill>
                  <a:srgbClr val="6BA443"/>
                </a:solidFill>
                <a:latin typeface="Arial Narrow" panose="020B0606020202030204" pitchFamily="34" charset="0"/>
                <a:sym typeface="Fira Sans Extra Condensed Medium"/>
              </a:rPr>
              <a:t>b) Procedimientos sujetos a los fines que se busquen </a:t>
            </a:r>
            <a:endParaRPr sz="2000" b="1" kern="0" dirty="0">
              <a:solidFill>
                <a:srgbClr val="6BA443"/>
              </a:solidFill>
              <a:latin typeface="Arial Narrow" panose="020B0606020202030204" pitchFamily="34" charset="0"/>
              <a:sym typeface="Fira Sans Extra Condensed Medium"/>
            </a:endParaRPr>
          </a:p>
        </p:txBody>
      </p:sp>
      <p:sp>
        <p:nvSpPr>
          <p:cNvPr id="36" name="Google Shape;564;p31">
            <a:extLst>
              <a:ext uri="{FF2B5EF4-FFF2-40B4-BE49-F238E27FC236}">
                <a16:creationId xmlns:a16="http://schemas.microsoft.com/office/drawing/2014/main" id="{AE24B53E-0877-4F52-AA36-7B0C4428776D}"/>
              </a:ext>
            </a:extLst>
          </p:cNvPr>
          <p:cNvSpPr txBox="1"/>
          <p:nvPr/>
        </p:nvSpPr>
        <p:spPr>
          <a:xfrm>
            <a:off x="7310562" y="2380845"/>
            <a:ext cx="3766220" cy="824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</a:pPr>
            <a:r>
              <a:rPr lang="en" sz="2000" b="1" kern="0" dirty="0">
                <a:solidFill>
                  <a:srgbClr val="D9A504"/>
                </a:solidFill>
                <a:latin typeface="Arial Narrow" panose="020B0606020202030204" pitchFamily="34" charset="0"/>
                <a:sym typeface="Fira Sans Extra Condensed Medium"/>
              </a:rPr>
              <a:t>a) Los procedimientos que permitan que el Estado cumpla con esos deberes</a:t>
            </a:r>
            <a:endParaRPr sz="2000" b="1" kern="0" dirty="0">
              <a:solidFill>
                <a:srgbClr val="D9A504"/>
              </a:solidFill>
              <a:latin typeface="Arial Narrow" panose="020B0606020202030204" pitchFamily="34" charset="0"/>
              <a:sym typeface="Fira Sans Extra Condensed Medium"/>
            </a:endParaRPr>
          </a:p>
        </p:txBody>
      </p:sp>
    </p:spTree>
    <p:extLst>
      <p:ext uri="{BB962C8B-B14F-4D97-AF65-F5344CB8AC3E}">
        <p14:creationId xmlns:p14="http://schemas.microsoft.com/office/powerpoint/2010/main" val="2215976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4D36F8CA-B272-4098-9535-04B42C8AA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grpSp>
        <p:nvGrpSpPr>
          <p:cNvPr id="25" name="Grupo 24">
            <a:extLst>
              <a:ext uri="{FF2B5EF4-FFF2-40B4-BE49-F238E27FC236}">
                <a16:creationId xmlns:a16="http://schemas.microsoft.com/office/drawing/2014/main" id="{8C7DCD05-5C08-4B8F-9CB5-0C6E274D4B7A}"/>
              </a:ext>
            </a:extLst>
          </p:cNvPr>
          <p:cNvGrpSpPr/>
          <p:nvPr/>
        </p:nvGrpSpPr>
        <p:grpSpPr>
          <a:xfrm>
            <a:off x="3440307" y="1595959"/>
            <a:ext cx="4850253" cy="4891926"/>
            <a:chOff x="3718981" y="1256325"/>
            <a:chExt cx="3115389" cy="3076880"/>
          </a:xfrm>
        </p:grpSpPr>
        <p:grpSp>
          <p:nvGrpSpPr>
            <p:cNvPr id="3" name="Google Shape;1590;p41">
              <a:extLst>
                <a:ext uri="{FF2B5EF4-FFF2-40B4-BE49-F238E27FC236}">
                  <a16:creationId xmlns:a16="http://schemas.microsoft.com/office/drawing/2014/main" id="{647180A0-074C-418D-A130-92B06E7603FC}"/>
                </a:ext>
              </a:extLst>
            </p:cNvPr>
            <p:cNvGrpSpPr/>
            <p:nvPr/>
          </p:nvGrpSpPr>
          <p:grpSpPr>
            <a:xfrm>
              <a:off x="5134198" y="2146767"/>
              <a:ext cx="1700172" cy="2186438"/>
              <a:chOff x="5134198" y="2146767"/>
              <a:chExt cx="1700172" cy="2186438"/>
            </a:xfrm>
          </p:grpSpPr>
          <p:sp>
            <p:nvSpPr>
              <p:cNvPr id="4" name="Google Shape;1591;p41">
                <a:extLst>
                  <a:ext uri="{FF2B5EF4-FFF2-40B4-BE49-F238E27FC236}">
                    <a16:creationId xmlns:a16="http://schemas.microsoft.com/office/drawing/2014/main" id="{3F5277A4-A89E-4DD5-8591-8628DD6F036D}"/>
                  </a:ext>
                </a:extLst>
              </p:cNvPr>
              <p:cNvSpPr/>
              <p:nvPr/>
            </p:nvSpPr>
            <p:spPr>
              <a:xfrm>
                <a:off x="5748281" y="3806936"/>
                <a:ext cx="471982" cy="478726"/>
              </a:xfrm>
              <a:custGeom>
                <a:avLst/>
                <a:gdLst/>
                <a:ahLst/>
                <a:cxnLst/>
                <a:rect l="l" t="t" r="r" b="b"/>
                <a:pathLst>
                  <a:path w="5679" h="5679" extrusionOk="0">
                    <a:moveTo>
                      <a:pt x="2839" y="1"/>
                    </a:moveTo>
                    <a:cubicBezTo>
                      <a:pt x="1271" y="1"/>
                      <a:pt x="1" y="1271"/>
                      <a:pt x="1" y="2840"/>
                    </a:cubicBezTo>
                    <a:cubicBezTo>
                      <a:pt x="1" y="4407"/>
                      <a:pt x="1271" y="5678"/>
                      <a:pt x="2839" y="5678"/>
                    </a:cubicBezTo>
                    <a:cubicBezTo>
                      <a:pt x="4407" y="5678"/>
                      <a:pt x="5678" y="4407"/>
                      <a:pt x="5678" y="2840"/>
                    </a:cubicBezTo>
                    <a:cubicBezTo>
                      <a:pt x="5678" y="1271"/>
                      <a:pt x="4407" y="1"/>
                      <a:pt x="2839" y="1"/>
                    </a:cubicBezTo>
                    <a:close/>
                  </a:path>
                </a:pathLst>
              </a:custGeom>
              <a:solidFill>
                <a:srgbClr val="C927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5" name="Google Shape;1592;p41">
                <a:extLst>
                  <a:ext uri="{FF2B5EF4-FFF2-40B4-BE49-F238E27FC236}">
                    <a16:creationId xmlns:a16="http://schemas.microsoft.com/office/drawing/2014/main" id="{A886DD21-A5E4-4777-9125-84783107D6C6}"/>
                  </a:ext>
                </a:extLst>
              </p:cNvPr>
              <p:cNvGrpSpPr/>
              <p:nvPr/>
            </p:nvGrpSpPr>
            <p:grpSpPr>
              <a:xfrm>
                <a:off x="5134198" y="2146767"/>
                <a:ext cx="1700172" cy="2186438"/>
                <a:chOff x="5134198" y="2146767"/>
                <a:chExt cx="1700172" cy="2186438"/>
              </a:xfrm>
            </p:grpSpPr>
            <p:sp>
              <p:nvSpPr>
                <p:cNvPr id="6" name="Google Shape;1593;p41">
                  <a:extLst>
                    <a:ext uri="{FF2B5EF4-FFF2-40B4-BE49-F238E27FC236}">
                      <a16:creationId xmlns:a16="http://schemas.microsoft.com/office/drawing/2014/main" id="{EA78F832-F0C1-4687-8ED4-21CC8A9D5558}"/>
                    </a:ext>
                  </a:extLst>
                </p:cNvPr>
                <p:cNvSpPr/>
                <p:nvPr/>
              </p:nvSpPr>
              <p:spPr>
                <a:xfrm>
                  <a:off x="5134198" y="2225670"/>
                  <a:ext cx="1700172" cy="18683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44" h="22164" extrusionOk="0">
                      <a:moveTo>
                        <a:pt x="2324" y="1"/>
                      </a:moveTo>
                      <a:cubicBezTo>
                        <a:pt x="1043" y="1"/>
                        <a:pt x="1" y="1043"/>
                        <a:pt x="1" y="2324"/>
                      </a:cubicBezTo>
                      <a:lnTo>
                        <a:pt x="1" y="19840"/>
                      </a:lnTo>
                      <a:cubicBezTo>
                        <a:pt x="1" y="21122"/>
                        <a:pt x="1043" y="22163"/>
                        <a:pt x="2324" y="22163"/>
                      </a:cubicBezTo>
                      <a:lnTo>
                        <a:pt x="14921" y="22163"/>
                      </a:lnTo>
                      <a:cubicBezTo>
                        <a:pt x="16200" y="22163"/>
                        <a:pt x="17243" y="21122"/>
                        <a:pt x="17244" y="19840"/>
                      </a:cubicBezTo>
                      <a:lnTo>
                        <a:pt x="17244" y="14536"/>
                      </a:lnTo>
                      <a:lnTo>
                        <a:pt x="16111" y="14536"/>
                      </a:lnTo>
                      <a:lnTo>
                        <a:pt x="16111" y="19840"/>
                      </a:lnTo>
                      <a:cubicBezTo>
                        <a:pt x="16111" y="20496"/>
                        <a:pt x="15576" y="21031"/>
                        <a:pt x="14921" y="21031"/>
                      </a:cubicBezTo>
                      <a:lnTo>
                        <a:pt x="2324" y="21031"/>
                      </a:lnTo>
                      <a:cubicBezTo>
                        <a:pt x="1668" y="21031"/>
                        <a:pt x="1133" y="20496"/>
                        <a:pt x="1133" y="19840"/>
                      </a:cubicBezTo>
                      <a:lnTo>
                        <a:pt x="1133" y="2324"/>
                      </a:lnTo>
                      <a:cubicBezTo>
                        <a:pt x="1133" y="1668"/>
                        <a:pt x="1668" y="1134"/>
                        <a:pt x="2324" y="1134"/>
                      </a:cubicBezTo>
                      <a:lnTo>
                        <a:pt x="12011" y="1134"/>
                      </a:lnTo>
                      <a:lnTo>
                        <a:pt x="12011" y="1"/>
                      </a:lnTo>
                      <a:close/>
                    </a:path>
                  </a:pathLst>
                </a:custGeom>
                <a:solidFill>
                  <a:srgbClr val="C9274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" name="Google Shape;1594;p41">
                  <a:extLst>
                    <a:ext uri="{FF2B5EF4-FFF2-40B4-BE49-F238E27FC236}">
                      <a16:creationId xmlns:a16="http://schemas.microsoft.com/office/drawing/2014/main" id="{BC7F186C-AFE4-4F30-AF48-C2E31548075F}"/>
                    </a:ext>
                  </a:extLst>
                </p:cNvPr>
                <p:cNvSpPr/>
                <p:nvPr/>
              </p:nvSpPr>
              <p:spPr>
                <a:xfrm>
                  <a:off x="6312515" y="2146767"/>
                  <a:ext cx="193563" cy="2534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29" h="3007" extrusionOk="0">
                      <a:moveTo>
                        <a:pt x="1" y="1"/>
                      </a:moveTo>
                      <a:lnTo>
                        <a:pt x="1" y="3006"/>
                      </a:lnTo>
                      <a:lnTo>
                        <a:pt x="2328" y="1504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C9274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" name="Google Shape;1595;p41">
                  <a:extLst>
                    <a:ext uri="{FF2B5EF4-FFF2-40B4-BE49-F238E27FC236}">
                      <a16:creationId xmlns:a16="http://schemas.microsoft.com/office/drawing/2014/main" id="{62501E38-A4EB-4FF9-B3E2-CD9505926550}"/>
                    </a:ext>
                  </a:extLst>
                </p:cNvPr>
                <p:cNvSpPr/>
                <p:nvPr/>
              </p:nvSpPr>
              <p:spPr>
                <a:xfrm>
                  <a:off x="5701282" y="3759308"/>
                  <a:ext cx="565979" cy="5738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10" h="6808" extrusionOk="0">
                      <a:moveTo>
                        <a:pt x="3405" y="1132"/>
                      </a:moveTo>
                      <a:cubicBezTo>
                        <a:pt x="4659" y="1132"/>
                        <a:pt x="5677" y="2151"/>
                        <a:pt x="5677" y="3405"/>
                      </a:cubicBezTo>
                      <a:cubicBezTo>
                        <a:pt x="5677" y="4658"/>
                        <a:pt x="4659" y="5676"/>
                        <a:pt x="3405" y="5676"/>
                      </a:cubicBezTo>
                      <a:cubicBezTo>
                        <a:pt x="2152" y="5676"/>
                        <a:pt x="1132" y="4658"/>
                        <a:pt x="1132" y="3405"/>
                      </a:cubicBezTo>
                      <a:cubicBezTo>
                        <a:pt x="1132" y="2151"/>
                        <a:pt x="2152" y="1132"/>
                        <a:pt x="3405" y="1132"/>
                      </a:cubicBezTo>
                      <a:close/>
                      <a:moveTo>
                        <a:pt x="3405" y="0"/>
                      </a:moveTo>
                      <a:cubicBezTo>
                        <a:pt x="1528" y="0"/>
                        <a:pt x="1" y="1527"/>
                        <a:pt x="1" y="3405"/>
                      </a:cubicBezTo>
                      <a:cubicBezTo>
                        <a:pt x="1" y="5282"/>
                        <a:pt x="1528" y="6808"/>
                        <a:pt x="3405" y="6808"/>
                      </a:cubicBezTo>
                      <a:cubicBezTo>
                        <a:pt x="5283" y="6808"/>
                        <a:pt x="6810" y="5282"/>
                        <a:pt x="6809" y="3405"/>
                      </a:cubicBezTo>
                      <a:cubicBezTo>
                        <a:pt x="6809" y="1527"/>
                        <a:pt x="5283" y="0"/>
                        <a:pt x="3405" y="0"/>
                      </a:cubicBezTo>
                      <a:close/>
                    </a:path>
                  </a:pathLst>
                </a:custGeom>
                <a:solidFill>
                  <a:srgbClr val="C9274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9" name="Google Shape;1607;p41">
              <a:extLst>
                <a:ext uri="{FF2B5EF4-FFF2-40B4-BE49-F238E27FC236}">
                  <a16:creationId xmlns:a16="http://schemas.microsoft.com/office/drawing/2014/main" id="{93B79ABB-DF35-40FF-AC0D-C58FC604958E}"/>
                </a:ext>
              </a:extLst>
            </p:cNvPr>
            <p:cNvGrpSpPr/>
            <p:nvPr/>
          </p:nvGrpSpPr>
          <p:grpSpPr>
            <a:xfrm>
              <a:off x="3718981" y="1256325"/>
              <a:ext cx="1700172" cy="2186357"/>
              <a:chOff x="3718981" y="1256325"/>
              <a:chExt cx="1700172" cy="2186357"/>
            </a:xfrm>
          </p:grpSpPr>
          <p:sp>
            <p:nvSpPr>
              <p:cNvPr id="10" name="Google Shape;1608;p41">
                <a:extLst>
                  <a:ext uri="{FF2B5EF4-FFF2-40B4-BE49-F238E27FC236}">
                    <a16:creationId xmlns:a16="http://schemas.microsoft.com/office/drawing/2014/main" id="{8CF64A5F-D43F-4F09-A84F-4EADB09420E4}"/>
                  </a:ext>
                </a:extLst>
              </p:cNvPr>
              <p:cNvSpPr/>
              <p:nvPr/>
            </p:nvSpPr>
            <p:spPr>
              <a:xfrm>
                <a:off x="4333105" y="1303869"/>
                <a:ext cx="471899" cy="478641"/>
              </a:xfrm>
              <a:custGeom>
                <a:avLst/>
                <a:gdLst/>
                <a:ahLst/>
                <a:cxnLst/>
                <a:rect l="l" t="t" r="r" b="b"/>
                <a:pathLst>
                  <a:path w="5678" h="5678" extrusionOk="0">
                    <a:moveTo>
                      <a:pt x="2839" y="1"/>
                    </a:moveTo>
                    <a:cubicBezTo>
                      <a:pt x="1272" y="1"/>
                      <a:pt x="1" y="1272"/>
                      <a:pt x="1" y="2839"/>
                    </a:cubicBezTo>
                    <a:cubicBezTo>
                      <a:pt x="1" y="4407"/>
                      <a:pt x="1272" y="5678"/>
                      <a:pt x="2839" y="5678"/>
                    </a:cubicBezTo>
                    <a:cubicBezTo>
                      <a:pt x="4407" y="5678"/>
                      <a:pt x="5678" y="4407"/>
                      <a:pt x="5678" y="2839"/>
                    </a:cubicBezTo>
                    <a:cubicBezTo>
                      <a:pt x="5678" y="1272"/>
                      <a:pt x="4407" y="1"/>
                      <a:pt x="2839" y="1"/>
                    </a:cubicBezTo>
                    <a:close/>
                  </a:path>
                </a:pathLst>
              </a:custGeom>
              <a:solidFill>
                <a:srgbClr val="FF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11" name="Google Shape;1609;p41">
                <a:extLst>
                  <a:ext uri="{FF2B5EF4-FFF2-40B4-BE49-F238E27FC236}">
                    <a16:creationId xmlns:a16="http://schemas.microsoft.com/office/drawing/2014/main" id="{F88385C3-043F-43CF-A2F2-A2823B83762C}"/>
                  </a:ext>
                </a:extLst>
              </p:cNvPr>
              <p:cNvGrpSpPr/>
              <p:nvPr/>
            </p:nvGrpSpPr>
            <p:grpSpPr>
              <a:xfrm>
                <a:off x="3718981" y="1256325"/>
                <a:ext cx="1700172" cy="2186357"/>
                <a:chOff x="3718981" y="1256325"/>
                <a:chExt cx="1700172" cy="2186357"/>
              </a:xfrm>
            </p:grpSpPr>
            <p:sp>
              <p:nvSpPr>
                <p:cNvPr id="12" name="Google Shape;1610;p41">
                  <a:extLst>
                    <a:ext uri="{FF2B5EF4-FFF2-40B4-BE49-F238E27FC236}">
                      <a16:creationId xmlns:a16="http://schemas.microsoft.com/office/drawing/2014/main" id="{1A86196E-1F7C-45F8-B511-02074E6FDE42}"/>
                    </a:ext>
                  </a:extLst>
                </p:cNvPr>
                <p:cNvSpPr/>
                <p:nvPr/>
              </p:nvSpPr>
              <p:spPr>
                <a:xfrm>
                  <a:off x="3718981" y="1495561"/>
                  <a:ext cx="1700172" cy="18682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44" h="22162" extrusionOk="0">
                      <a:moveTo>
                        <a:pt x="2324" y="1"/>
                      </a:moveTo>
                      <a:cubicBezTo>
                        <a:pt x="1042" y="1"/>
                        <a:pt x="1" y="1042"/>
                        <a:pt x="1" y="2324"/>
                      </a:cubicBezTo>
                      <a:lnTo>
                        <a:pt x="1" y="19838"/>
                      </a:lnTo>
                      <a:cubicBezTo>
                        <a:pt x="1" y="21119"/>
                        <a:pt x="1042" y="22162"/>
                        <a:pt x="2324" y="22162"/>
                      </a:cubicBezTo>
                      <a:lnTo>
                        <a:pt x="12011" y="22162"/>
                      </a:lnTo>
                      <a:lnTo>
                        <a:pt x="12011" y="21029"/>
                      </a:lnTo>
                      <a:lnTo>
                        <a:pt x="2324" y="21029"/>
                      </a:lnTo>
                      <a:cubicBezTo>
                        <a:pt x="1668" y="21029"/>
                        <a:pt x="1133" y="20495"/>
                        <a:pt x="1133" y="19840"/>
                      </a:cubicBezTo>
                      <a:lnTo>
                        <a:pt x="1133" y="2324"/>
                      </a:lnTo>
                      <a:cubicBezTo>
                        <a:pt x="1133" y="1668"/>
                        <a:pt x="1668" y="1133"/>
                        <a:pt x="2324" y="1133"/>
                      </a:cubicBezTo>
                      <a:lnTo>
                        <a:pt x="14921" y="1133"/>
                      </a:lnTo>
                      <a:cubicBezTo>
                        <a:pt x="15576" y="1133"/>
                        <a:pt x="16110" y="1668"/>
                        <a:pt x="16110" y="2324"/>
                      </a:cubicBezTo>
                      <a:lnTo>
                        <a:pt x="16110" y="7628"/>
                      </a:lnTo>
                      <a:lnTo>
                        <a:pt x="17244" y="7628"/>
                      </a:lnTo>
                      <a:lnTo>
                        <a:pt x="17244" y="2324"/>
                      </a:lnTo>
                      <a:cubicBezTo>
                        <a:pt x="17244" y="1042"/>
                        <a:pt x="16201" y="1"/>
                        <a:pt x="14921" y="1"/>
                      </a:cubicBezTo>
                      <a:close/>
                    </a:path>
                  </a:pathLst>
                </a:custGeom>
                <a:solidFill>
                  <a:srgbClr val="FF66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" name="Google Shape;1611;p41">
                  <a:extLst>
                    <a:ext uri="{FF2B5EF4-FFF2-40B4-BE49-F238E27FC236}">
                      <a16:creationId xmlns:a16="http://schemas.microsoft.com/office/drawing/2014/main" id="{DD001B5B-238B-486B-BD27-8E0F9EB64873}"/>
                    </a:ext>
                  </a:extLst>
                </p:cNvPr>
                <p:cNvSpPr/>
                <p:nvPr/>
              </p:nvSpPr>
              <p:spPr>
                <a:xfrm>
                  <a:off x="4852884" y="3189283"/>
                  <a:ext cx="193563" cy="2533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29" h="3006" extrusionOk="0">
                      <a:moveTo>
                        <a:pt x="1" y="0"/>
                      </a:moveTo>
                      <a:lnTo>
                        <a:pt x="1" y="3006"/>
                      </a:lnTo>
                      <a:lnTo>
                        <a:pt x="2328" y="1503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66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" name="Google Shape;1612;p41">
                  <a:extLst>
                    <a:ext uri="{FF2B5EF4-FFF2-40B4-BE49-F238E27FC236}">
                      <a16:creationId xmlns:a16="http://schemas.microsoft.com/office/drawing/2014/main" id="{45AE87D6-3706-46C7-9F9B-605FECD492F8}"/>
                    </a:ext>
                  </a:extLst>
                </p:cNvPr>
                <p:cNvSpPr/>
                <p:nvPr/>
              </p:nvSpPr>
              <p:spPr>
                <a:xfrm>
                  <a:off x="4286065" y="1256325"/>
                  <a:ext cx="565979" cy="5739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10" h="6809" extrusionOk="0">
                      <a:moveTo>
                        <a:pt x="3404" y="1131"/>
                      </a:moveTo>
                      <a:cubicBezTo>
                        <a:pt x="4657" y="1131"/>
                        <a:pt x="5677" y="2152"/>
                        <a:pt x="5677" y="3403"/>
                      </a:cubicBezTo>
                      <a:cubicBezTo>
                        <a:pt x="5677" y="4656"/>
                        <a:pt x="4657" y="5676"/>
                        <a:pt x="3404" y="5676"/>
                      </a:cubicBezTo>
                      <a:cubicBezTo>
                        <a:pt x="2151" y="5676"/>
                        <a:pt x="1132" y="4656"/>
                        <a:pt x="1132" y="3403"/>
                      </a:cubicBezTo>
                      <a:cubicBezTo>
                        <a:pt x="1132" y="2150"/>
                        <a:pt x="2151" y="1131"/>
                        <a:pt x="3404" y="1131"/>
                      </a:cubicBezTo>
                      <a:close/>
                      <a:moveTo>
                        <a:pt x="3404" y="1"/>
                      </a:moveTo>
                      <a:cubicBezTo>
                        <a:pt x="1527" y="1"/>
                        <a:pt x="1" y="1527"/>
                        <a:pt x="1" y="3405"/>
                      </a:cubicBezTo>
                      <a:cubicBezTo>
                        <a:pt x="1" y="5282"/>
                        <a:pt x="1527" y="6809"/>
                        <a:pt x="3404" y="6809"/>
                      </a:cubicBezTo>
                      <a:cubicBezTo>
                        <a:pt x="5281" y="6809"/>
                        <a:pt x="6810" y="5282"/>
                        <a:pt x="6810" y="3405"/>
                      </a:cubicBezTo>
                      <a:cubicBezTo>
                        <a:pt x="6810" y="1527"/>
                        <a:pt x="5281" y="1"/>
                        <a:pt x="3404" y="1"/>
                      </a:cubicBezTo>
                      <a:close/>
                    </a:path>
                  </a:pathLst>
                </a:custGeom>
                <a:solidFill>
                  <a:srgbClr val="FF66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6" name="Google Shape;1618;p41">
              <a:extLst>
                <a:ext uri="{FF2B5EF4-FFF2-40B4-BE49-F238E27FC236}">
                  <a16:creationId xmlns:a16="http://schemas.microsoft.com/office/drawing/2014/main" id="{5C4B04EE-287E-4158-AC61-3F21C8E45F50}"/>
                </a:ext>
              </a:extLst>
            </p:cNvPr>
            <p:cNvSpPr txBox="1"/>
            <p:nvPr/>
          </p:nvSpPr>
          <p:spPr>
            <a:xfrm>
              <a:off x="3847802" y="2322264"/>
              <a:ext cx="1341255" cy="8209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b="1" kern="0" dirty="0">
                  <a:solidFill>
                    <a:srgbClr val="FF6666"/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rPr>
                <a:t>En el caso del DAI, desde la Constitución se establece el procedimiento  de revision</a:t>
              </a:r>
              <a:endParaRPr b="1" kern="0" dirty="0">
                <a:solidFill>
                  <a:srgbClr val="FF6666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endParaRPr>
            </a:p>
          </p:txBody>
        </p:sp>
        <p:grpSp>
          <p:nvGrpSpPr>
            <p:cNvPr id="19" name="Google Shape;1629;p41">
              <a:extLst>
                <a:ext uri="{FF2B5EF4-FFF2-40B4-BE49-F238E27FC236}">
                  <a16:creationId xmlns:a16="http://schemas.microsoft.com/office/drawing/2014/main" id="{B37A0DE1-EA7C-4F15-88FB-C5BC3A67346A}"/>
                </a:ext>
              </a:extLst>
            </p:cNvPr>
            <p:cNvGrpSpPr/>
            <p:nvPr/>
          </p:nvGrpSpPr>
          <p:grpSpPr>
            <a:xfrm>
              <a:off x="5255550" y="2418987"/>
              <a:ext cx="1578820" cy="1205113"/>
              <a:chOff x="1000347" y="4722362"/>
              <a:chExt cx="1578820" cy="1205113"/>
            </a:xfrm>
          </p:grpSpPr>
          <p:sp>
            <p:nvSpPr>
              <p:cNvPr id="20" name="Google Shape;1630;p41">
                <a:extLst>
                  <a:ext uri="{FF2B5EF4-FFF2-40B4-BE49-F238E27FC236}">
                    <a16:creationId xmlns:a16="http://schemas.microsoft.com/office/drawing/2014/main" id="{F3C35F0E-4789-4502-B9A6-A4F3F8F857C1}"/>
                  </a:ext>
                </a:extLst>
              </p:cNvPr>
              <p:cNvSpPr txBox="1"/>
              <p:nvPr/>
            </p:nvSpPr>
            <p:spPr>
              <a:xfrm>
                <a:off x="1000347" y="5186788"/>
                <a:ext cx="1578820" cy="7406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</a:pPr>
                <a:r>
                  <a:rPr lang="en" sz="1700" b="1" kern="0" dirty="0">
                    <a:solidFill>
                      <a:srgbClr val="C9274F"/>
                    </a:solidFill>
                    <a:latin typeface="Arial Narrow" panose="020B0606020202030204" pitchFamily="34" charset="0"/>
                    <a:ea typeface="Roboto"/>
                    <a:sym typeface="Roboto"/>
                  </a:rPr>
                  <a:t>Depositado en organismos constitucionales autónomos con jurisdicción sobre casi todos  SSOO</a:t>
                </a:r>
                <a:endParaRPr sz="1700" b="1" kern="0" dirty="0">
                  <a:solidFill>
                    <a:srgbClr val="C9274F"/>
                  </a:solidFill>
                  <a:latin typeface="Arial Narrow" panose="020B0606020202030204" pitchFamily="34" charset="0"/>
                  <a:ea typeface="Roboto"/>
                  <a:sym typeface="Roboto"/>
                </a:endParaRPr>
              </a:p>
            </p:txBody>
          </p:sp>
          <p:sp>
            <p:nvSpPr>
              <p:cNvPr id="22" name="Google Shape;1632;p41">
                <a:extLst>
                  <a:ext uri="{FF2B5EF4-FFF2-40B4-BE49-F238E27FC236}">
                    <a16:creationId xmlns:a16="http://schemas.microsoft.com/office/drawing/2014/main" id="{A305A329-A226-42E8-A297-4F3A2A9C6CB5}"/>
                  </a:ext>
                </a:extLst>
              </p:cNvPr>
              <p:cNvSpPr txBox="1"/>
              <p:nvPr/>
            </p:nvSpPr>
            <p:spPr>
              <a:xfrm>
                <a:off x="1000347" y="4722362"/>
                <a:ext cx="1500509" cy="274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Font typeface="Arial"/>
                  <a:buNone/>
                </a:pPr>
                <a:r>
                  <a:rPr lang="en" b="1" kern="0" dirty="0">
                    <a:solidFill>
                      <a:srgbClr val="C9274F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Organismos Constitucionales</a:t>
                </a:r>
                <a:endParaRPr b="1" kern="0" dirty="0">
                  <a:solidFill>
                    <a:srgbClr val="C9274F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sp>
          <p:nvSpPr>
            <p:cNvPr id="23" name="Google Shape;1634;p41">
              <a:extLst>
                <a:ext uri="{FF2B5EF4-FFF2-40B4-BE49-F238E27FC236}">
                  <a16:creationId xmlns:a16="http://schemas.microsoft.com/office/drawing/2014/main" id="{A5E080A9-1652-46F8-AD2C-BE9E4EA6F7E3}"/>
                </a:ext>
              </a:extLst>
            </p:cNvPr>
            <p:cNvSpPr/>
            <p:nvPr/>
          </p:nvSpPr>
          <p:spPr>
            <a:xfrm>
              <a:off x="4416002" y="1425216"/>
              <a:ext cx="311925" cy="210149"/>
            </a:xfrm>
            <a:custGeom>
              <a:avLst/>
              <a:gdLst/>
              <a:ahLst/>
              <a:cxnLst/>
              <a:rect l="l" t="t" r="r" b="b"/>
              <a:pathLst>
                <a:path w="2878" h="1939" extrusionOk="0">
                  <a:moveTo>
                    <a:pt x="2533" y="176"/>
                  </a:moveTo>
                  <a:lnTo>
                    <a:pt x="1436" y="1016"/>
                  </a:lnTo>
                  <a:lnTo>
                    <a:pt x="345" y="176"/>
                  </a:lnTo>
                  <a:close/>
                  <a:moveTo>
                    <a:pt x="2703" y="269"/>
                  </a:moveTo>
                  <a:lnTo>
                    <a:pt x="2703" y="1664"/>
                  </a:lnTo>
                  <a:lnTo>
                    <a:pt x="1827" y="941"/>
                  </a:lnTo>
                  <a:lnTo>
                    <a:pt x="2703" y="269"/>
                  </a:lnTo>
                  <a:close/>
                  <a:moveTo>
                    <a:pt x="175" y="269"/>
                  </a:moveTo>
                  <a:lnTo>
                    <a:pt x="1063" y="946"/>
                  </a:lnTo>
                  <a:lnTo>
                    <a:pt x="175" y="1670"/>
                  </a:lnTo>
                  <a:lnTo>
                    <a:pt x="175" y="269"/>
                  </a:lnTo>
                  <a:close/>
                  <a:moveTo>
                    <a:pt x="1687" y="1051"/>
                  </a:moveTo>
                  <a:lnTo>
                    <a:pt x="2551" y="1764"/>
                  </a:lnTo>
                  <a:lnTo>
                    <a:pt x="333" y="1764"/>
                  </a:lnTo>
                  <a:lnTo>
                    <a:pt x="1203" y="1057"/>
                  </a:lnTo>
                  <a:lnTo>
                    <a:pt x="1436" y="1238"/>
                  </a:lnTo>
                  <a:lnTo>
                    <a:pt x="1687" y="1051"/>
                  </a:lnTo>
                  <a:close/>
                  <a:moveTo>
                    <a:pt x="0" y="1"/>
                  </a:moveTo>
                  <a:lnTo>
                    <a:pt x="0" y="1939"/>
                  </a:lnTo>
                  <a:lnTo>
                    <a:pt x="2878" y="1939"/>
                  </a:lnTo>
                  <a:lnTo>
                    <a:pt x="287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1640;p41">
              <a:extLst>
                <a:ext uri="{FF2B5EF4-FFF2-40B4-BE49-F238E27FC236}">
                  <a16:creationId xmlns:a16="http://schemas.microsoft.com/office/drawing/2014/main" id="{EAF343FE-9CC5-4ECE-976E-D95D4B370AFB}"/>
                </a:ext>
              </a:extLst>
            </p:cNvPr>
            <p:cNvSpPr/>
            <p:nvPr/>
          </p:nvSpPr>
          <p:spPr>
            <a:xfrm>
              <a:off x="5835585" y="3893484"/>
              <a:ext cx="297402" cy="302380"/>
            </a:xfrm>
            <a:custGeom>
              <a:avLst/>
              <a:gdLst/>
              <a:ahLst/>
              <a:cxnLst/>
              <a:rect l="l" t="t" r="r" b="b"/>
              <a:pathLst>
                <a:path w="2744" h="2790" extrusionOk="0">
                  <a:moveTo>
                    <a:pt x="1372" y="735"/>
                  </a:moveTo>
                  <a:cubicBezTo>
                    <a:pt x="1734" y="735"/>
                    <a:pt x="2032" y="1033"/>
                    <a:pt x="2032" y="1395"/>
                  </a:cubicBezTo>
                  <a:cubicBezTo>
                    <a:pt x="2032" y="1763"/>
                    <a:pt x="1734" y="2060"/>
                    <a:pt x="1372" y="2060"/>
                  </a:cubicBezTo>
                  <a:cubicBezTo>
                    <a:pt x="1005" y="2060"/>
                    <a:pt x="707" y="1763"/>
                    <a:pt x="707" y="1395"/>
                  </a:cubicBezTo>
                  <a:cubicBezTo>
                    <a:pt x="707" y="1033"/>
                    <a:pt x="1005" y="735"/>
                    <a:pt x="1372" y="735"/>
                  </a:cubicBezTo>
                  <a:close/>
                  <a:moveTo>
                    <a:pt x="1372" y="0"/>
                  </a:moveTo>
                  <a:cubicBezTo>
                    <a:pt x="1314" y="0"/>
                    <a:pt x="1256" y="6"/>
                    <a:pt x="1197" y="12"/>
                  </a:cubicBezTo>
                  <a:lnTo>
                    <a:pt x="1145" y="368"/>
                  </a:lnTo>
                  <a:cubicBezTo>
                    <a:pt x="1075" y="379"/>
                    <a:pt x="1011" y="403"/>
                    <a:pt x="952" y="426"/>
                  </a:cubicBezTo>
                  <a:lnTo>
                    <a:pt x="695" y="175"/>
                  </a:lnTo>
                  <a:cubicBezTo>
                    <a:pt x="596" y="233"/>
                    <a:pt x="503" y="298"/>
                    <a:pt x="421" y="379"/>
                  </a:cubicBezTo>
                  <a:lnTo>
                    <a:pt x="579" y="700"/>
                  </a:lnTo>
                  <a:cubicBezTo>
                    <a:pt x="538" y="747"/>
                    <a:pt x="497" y="800"/>
                    <a:pt x="462" y="858"/>
                  </a:cubicBezTo>
                  <a:lnTo>
                    <a:pt x="106" y="805"/>
                  </a:lnTo>
                  <a:cubicBezTo>
                    <a:pt x="59" y="911"/>
                    <a:pt x="24" y="1016"/>
                    <a:pt x="1" y="1132"/>
                  </a:cubicBezTo>
                  <a:lnTo>
                    <a:pt x="322" y="1296"/>
                  </a:lnTo>
                  <a:cubicBezTo>
                    <a:pt x="316" y="1331"/>
                    <a:pt x="316" y="1366"/>
                    <a:pt x="316" y="1395"/>
                  </a:cubicBezTo>
                  <a:cubicBezTo>
                    <a:pt x="316" y="1430"/>
                    <a:pt x="316" y="1465"/>
                    <a:pt x="322" y="1494"/>
                  </a:cubicBezTo>
                  <a:lnTo>
                    <a:pt x="1" y="1663"/>
                  </a:lnTo>
                  <a:cubicBezTo>
                    <a:pt x="24" y="1774"/>
                    <a:pt x="59" y="1885"/>
                    <a:pt x="106" y="1990"/>
                  </a:cubicBezTo>
                  <a:lnTo>
                    <a:pt x="462" y="1932"/>
                  </a:lnTo>
                  <a:cubicBezTo>
                    <a:pt x="497" y="1990"/>
                    <a:pt x="538" y="2043"/>
                    <a:pt x="579" y="2095"/>
                  </a:cubicBezTo>
                  <a:lnTo>
                    <a:pt x="421" y="2416"/>
                  </a:lnTo>
                  <a:cubicBezTo>
                    <a:pt x="503" y="2492"/>
                    <a:pt x="596" y="2562"/>
                    <a:pt x="695" y="2621"/>
                  </a:cubicBezTo>
                  <a:lnTo>
                    <a:pt x="952" y="2364"/>
                  </a:lnTo>
                  <a:cubicBezTo>
                    <a:pt x="1011" y="2393"/>
                    <a:pt x="1075" y="2410"/>
                    <a:pt x="1145" y="2428"/>
                  </a:cubicBezTo>
                  <a:lnTo>
                    <a:pt x="1197" y="2778"/>
                  </a:lnTo>
                  <a:cubicBezTo>
                    <a:pt x="1256" y="2790"/>
                    <a:pt x="1314" y="2790"/>
                    <a:pt x="1372" y="2790"/>
                  </a:cubicBezTo>
                  <a:cubicBezTo>
                    <a:pt x="1431" y="2790"/>
                    <a:pt x="1489" y="2790"/>
                    <a:pt x="1542" y="2778"/>
                  </a:cubicBezTo>
                  <a:lnTo>
                    <a:pt x="1600" y="2428"/>
                  </a:lnTo>
                  <a:cubicBezTo>
                    <a:pt x="1664" y="2410"/>
                    <a:pt x="1728" y="2393"/>
                    <a:pt x="1793" y="2364"/>
                  </a:cubicBezTo>
                  <a:lnTo>
                    <a:pt x="2044" y="2621"/>
                  </a:lnTo>
                  <a:cubicBezTo>
                    <a:pt x="2149" y="2562"/>
                    <a:pt x="2242" y="2492"/>
                    <a:pt x="2324" y="2416"/>
                  </a:cubicBezTo>
                  <a:lnTo>
                    <a:pt x="2160" y="2095"/>
                  </a:lnTo>
                  <a:cubicBezTo>
                    <a:pt x="2207" y="2043"/>
                    <a:pt x="2248" y="1990"/>
                    <a:pt x="2277" y="1932"/>
                  </a:cubicBezTo>
                  <a:lnTo>
                    <a:pt x="2633" y="1990"/>
                  </a:lnTo>
                  <a:cubicBezTo>
                    <a:pt x="2686" y="1885"/>
                    <a:pt x="2721" y="1774"/>
                    <a:pt x="2744" y="1663"/>
                  </a:cubicBezTo>
                  <a:lnTo>
                    <a:pt x="2423" y="1494"/>
                  </a:lnTo>
                  <a:cubicBezTo>
                    <a:pt x="2423" y="1465"/>
                    <a:pt x="2429" y="1430"/>
                    <a:pt x="2429" y="1395"/>
                  </a:cubicBezTo>
                  <a:cubicBezTo>
                    <a:pt x="2429" y="1366"/>
                    <a:pt x="2423" y="1331"/>
                    <a:pt x="2423" y="1296"/>
                  </a:cubicBezTo>
                  <a:lnTo>
                    <a:pt x="2744" y="1132"/>
                  </a:lnTo>
                  <a:cubicBezTo>
                    <a:pt x="2721" y="1016"/>
                    <a:pt x="2680" y="911"/>
                    <a:pt x="2633" y="805"/>
                  </a:cubicBezTo>
                  <a:lnTo>
                    <a:pt x="2277" y="858"/>
                  </a:lnTo>
                  <a:cubicBezTo>
                    <a:pt x="2248" y="800"/>
                    <a:pt x="2207" y="747"/>
                    <a:pt x="2160" y="700"/>
                  </a:cubicBezTo>
                  <a:lnTo>
                    <a:pt x="2324" y="379"/>
                  </a:lnTo>
                  <a:cubicBezTo>
                    <a:pt x="2242" y="298"/>
                    <a:pt x="2149" y="228"/>
                    <a:pt x="2044" y="175"/>
                  </a:cubicBezTo>
                  <a:lnTo>
                    <a:pt x="1793" y="426"/>
                  </a:lnTo>
                  <a:cubicBezTo>
                    <a:pt x="1728" y="403"/>
                    <a:pt x="1664" y="379"/>
                    <a:pt x="1600" y="368"/>
                  </a:cubicBezTo>
                  <a:lnTo>
                    <a:pt x="1542" y="12"/>
                  </a:lnTo>
                  <a:cubicBezTo>
                    <a:pt x="1489" y="6"/>
                    <a:pt x="1431" y="0"/>
                    <a:pt x="13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6" name="Google Shape;1632;p41">
            <a:extLst>
              <a:ext uri="{FF2B5EF4-FFF2-40B4-BE49-F238E27FC236}">
                <a16:creationId xmlns:a16="http://schemas.microsoft.com/office/drawing/2014/main" id="{DE415196-93C7-4F6C-A64B-3604A4EF7DA0}"/>
              </a:ext>
            </a:extLst>
          </p:cNvPr>
          <p:cNvSpPr txBox="1"/>
          <p:nvPr/>
        </p:nvSpPr>
        <p:spPr>
          <a:xfrm>
            <a:off x="3686950" y="2586114"/>
            <a:ext cx="2153617" cy="435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s-MX" sz="2400" b="1" kern="0" dirty="0">
                <a:solidFill>
                  <a:srgbClr val="FF6666"/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rPr>
              <a:t>A</a:t>
            </a:r>
            <a:r>
              <a:rPr lang="en" sz="2400" b="1" kern="0" dirty="0">
                <a:solidFill>
                  <a:srgbClr val="FF6666"/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rPr>
              <a:t>rt. 6, A. IV</a:t>
            </a:r>
            <a:endParaRPr sz="2400" b="1" kern="0" dirty="0">
              <a:solidFill>
                <a:srgbClr val="FF6666"/>
              </a:solidFill>
              <a:latin typeface="Arial Narrow" panose="020B0606020202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79369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3E2334D0-391C-419F-8AAD-53C12E283A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5" y="-8060"/>
            <a:ext cx="8601075" cy="1227699"/>
          </a:xfrm>
          <a:prstGeom prst="rect">
            <a:avLst/>
          </a:prstGeom>
        </p:spPr>
      </p:pic>
      <p:grpSp>
        <p:nvGrpSpPr>
          <p:cNvPr id="4" name="Google Shape;48;p15">
            <a:extLst>
              <a:ext uri="{FF2B5EF4-FFF2-40B4-BE49-F238E27FC236}">
                <a16:creationId xmlns:a16="http://schemas.microsoft.com/office/drawing/2014/main" id="{8141442B-14D6-43C5-B245-8990C8DA38F6}"/>
              </a:ext>
            </a:extLst>
          </p:cNvPr>
          <p:cNvGrpSpPr/>
          <p:nvPr/>
        </p:nvGrpSpPr>
        <p:grpSpPr>
          <a:xfrm>
            <a:off x="0" y="4729426"/>
            <a:ext cx="9422726" cy="1849720"/>
            <a:chOff x="-126750" y="2883209"/>
            <a:chExt cx="9422726" cy="1849720"/>
          </a:xfrm>
        </p:grpSpPr>
        <p:grpSp>
          <p:nvGrpSpPr>
            <p:cNvPr id="5" name="Google Shape;49;p15">
              <a:extLst>
                <a:ext uri="{FF2B5EF4-FFF2-40B4-BE49-F238E27FC236}">
                  <a16:creationId xmlns:a16="http://schemas.microsoft.com/office/drawing/2014/main" id="{F70A0CE3-6A29-4172-8220-5F2A9FF9AC79}"/>
                </a:ext>
              </a:extLst>
            </p:cNvPr>
            <p:cNvGrpSpPr/>
            <p:nvPr/>
          </p:nvGrpSpPr>
          <p:grpSpPr>
            <a:xfrm>
              <a:off x="-126750" y="2883209"/>
              <a:ext cx="9422726" cy="548400"/>
              <a:chOff x="-126750" y="2883209"/>
              <a:chExt cx="9422726" cy="548400"/>
            </a:xfrm>
          </p:grpSpPr>
          <p:sp>
            <p:nvSpPr>
              <p:cNvPr id="16" name="Google Shape;50;p15">
                <a:extLst>
                  <a:ext uri="{FF2B5EF4-FFF2-40B4-BE49-F238E27FC236}">
                    <a16:creationId xmlns:a16="http://schemas.microsoft.com/office/drawing/2014/main" id="{4E473F33-9377-4DF3-AA9E-FDB7F85DE3F1}"/>
                  </a:ext>
                </a:extLst>
              </p:cNvPr>
              <p:cNvSpPr/>
              <p:nvPr/>
            </p:nvSpPr>
            <p:spPr>
              <a:xfrm rot="10800000" flipH="1">
                <a:off x="-126750" y="3082606"/>
                <a:ext cx="9422726" cy="149772"/>
              </a:xfrm>
              <a:custGeom>
                <a:avLst/>
                <a:gdLst/>
                <a:ahLst/>
                <a:cxnLst/>
                <a:rect l="l" t="t" r="r" b="b"/>
                <a:pathLst>
                  <a:path w="249526" h="3803" extrusionOk="0">
                    <a:moveTo>
                      <a:pt x="1901" y="0"/>
                    </a:moveTo>
                    <a:cubicBezTo>
                      <a:pt x="864" y="0"/>
                      <a:pt x="0" y="865"/>
                      <a:pt x="0" y="1902"/>
                    </a:cubicBezTo>
                    <a:cubicBezTo>
                      <a:pt x="0" y="2938"/>
                      <a:pt x="864" y="3803"/>
                      <a:pt x="1901" y="3803"/>
                    </a:cubicBezTo>
                    <a:lnTo>
                      <a:pt x="247625" y="3803"/>
                    </a:lnTo>
                    <a:cubicBezTo>
                      <a:pt x="248662" y="3803"/>
                      <a:pt x="249526" y="2938"/>
                      <a:pt x="249526" y="1902"/>
                    </a:cubicBezTo>
                    <a:cubicBezTo>
                      <a:pt x="249526" y="865"/>
                      <a:pt x="248662" y="0"/>
                      <a:pt x="247625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51;p15">
                <a:extLst>
                  <a:ext uri="{FF2B5EF4-FFF2-40B4-BE49-F238E27FC236}">
                    <a16:creationId xmlns:a16="http://schemas.microsoft.com/office/drawing/2014/main" id="{9A668852-7DE1-4CCF-85BF-A8CA22533DD5}"/>
                  </a:ext>
                </a:extLst>
              </p:cNvPr>
              <p:cNvSpPr/>
              <p:nvPr/>
            </p:nvSpPr>
            <p:spPr>
              <a:xfrm rot="10800000" flipH="1">
                <a:off x="-126750" y="3082606"/>
                <a:ext cx="3324535" cy="149772"/>
              </a:xfrm>
              <a:custGeom>
                <a:avLst/>
                <a:gdLst/>
                <a:ahLst/>
                <a:cxnLst/>
                <a:rect l="l" t="t" r="r" b="b"/>
                <a:pathLst>
                  <a:path w="88038" h="3803" extrusionOk="0">
                    <a:moveTo>
                      <a:pt x="86136" y="3803"/>
                    </a:moveTo>
                    <a:lnTo>
                      <a:pt x="1901" y="3803"/>
                    </a:lnTo>
                    <a:cubicBezTo>
                      <a:pt x="864" y="3803"/>
                      <a:pt x="0" y="2938"/>
                      <a:pt x="0" y="1902"/>
                    </a:cubicBezTo>
                    <a:lnTo>
                      <a:pt x="0" y="1902"/>
                    </a:lnTo>
                    <a:cubicBezTo>
                      <a:pt x="0" y="865"/>
                      <a:pt x="864" y="0"/>
                      <a:pt x="1901" y="0"/>
                    </a:cubicBezTo>
                    <a:lnTo>
                      <a:pt x="86136" y="0"/>
                    </a:lnTo>
                    <a:cubicBezTo>
                      <a:pt x="87208" y="0"/>
                      <a:pt x="88037" y="865"/>
                      <a:pt x="88037" y="1902"/>
                    </a:cubicBezTo>
                    <a:lnTo>
                      <a:pt x="88037" y="1902"/>
                    </a:lnTo>
                    <a:cubicBezTo>
                      <a:pt x="88037" y="2973"/>
                      <a:pt x="87173" y="3803"/>
                      <a:pt x="86136" y="3803"/>
                    </a:cubicBezTo>
                    <a:close/>
                  </a:path>
                </a:pathLst>
              </a:custGeom>
              <a:solidFill>
                <a:srgbClr val="5A13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52;p15">
                <a:extLst>
                  <a:ext uri="{FF2B5EF4-FFF2-40B4-BE49-F238E27FC236}">
                    <a16:creationId xmlns:a16="http://schemas.microsoft.com/office/drawing/2014/main" id="{5EAA1AA5-2DED-4A71-806E-56F8FBB502E1}"/>
                  </a:ext>
                </a:extLst>
              </p:cNvPr>
              <p:cNvSpPr/>
              <p:nvPr/>
            </p:nvSpPr>
            <p:spPr>
              <a:xfrm>
                <a:off x="2827041" y="2883209"/>
                <a:ext cx="531000" cy="548400"/>
              </a:xfrm>
              <a:prstGeom prst="ellipse">
                <a:avLst/>
              </a:prstGeom>
              <a:solidFill>
                <a:srgbClr val="EFEFEF"/>
              </a:solidFill>
              <a:ln>
                <a:noFill/>
              </a:ln>
              <a:effectLst>
                <a:outerShdw blurRad="57150" dist="19050" algn="bl" rotWithShape="0">
                  <a:srgbClr val="000000">
                    <a:alpha val="1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53;p15">
                <a:extLst>
                  <a:ext uri="{FF2B5EF4-FFF2-40B4-BE49-F238E27FC236}">
                    <a16:creationId xmlns:a16="http://schemas.microsoft.com/office/drawing/2014/main" id="{92987A36-4183-4CA6-AAD7-75B6EA67F47B}"/>
                  </a:ext>
                </a:extLst>
              </p:cNvPr>
              <p:cNvSpPr/>
              <p:nvPr/>
            </p:nvSpPr>
            <p:spPr>
              <a:xfrm>
                <a:off x="2980236" y="3041423"/>
                <a:ext cx="225000" cy="232200"/>
              </a:xfrm>
              <a:prstGeom prst="ellipse">
                <a:avLst/>
              </a:prstGeom>
              <a:solidFill>
                <a:srgbClr val="5A13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" name="Google Shape;54;p15">
              <a:extLst>
                <a:ext uri="{FF2B5EF4-FFF2-40B4-BE49-F238E27FC236}">
                  <a16:creationId xmlns:a16="http://schemas.microsoft.com/office/drawing/2014/main" id="{78C7FA57-C657-45FA-80CF-BCC776946733}"/>
                </a:ext>
              </a:extLst>
            </p:cNvPr>
            <p:cNvGrpSpPr/>
            <p:nvPr/>
          </p:nvGrpSpPr>
          <p:grpSpPr>
            <a:xfrm>
              <a:off x="-126750" y="3533893"/>
              <a:ext cx="9422726" cy="548400"/>
              <a:chOff x="-126750" y="3533893"/>
              <a:chExt cx="9422726" cy="548400"/>
            </a:xfrm>
          </p:grpSpPr>
          <p:sp>
            <p:nvSpPr>
              <p:cNvPr id="12" name="Google Shape;55;p15">
                <a:extLst>
                  <a:ext uri="{FF2B5EF4-FFF2-40B4-BE49-F238E27FC236}">
                    <a16:creationId xmlns:a16="http://schemas.microsoft.com/office/drawing/2014/main" id="{17E58646-E754-4952-A6B1-1959ED07AA39}"/>
                  </a:ext>
                </a:extLst>
              </p:cNvPr>
              <p:cNvSpPr/>
              <p:nvPr/>
            </p:nvSpPr>
            <p:spPr>
              <a:xfrm rot="10800000" flipH="1">
                <a:off x="-126750" y="3733290"/>
                <a:ext cx="9422726" cy="149772"/>
              </a:xfrm>
              <a:custGeom>
                <a:avLst/>
                <a:gdLst/>
                <a:ahLst/>
                <a:cxnLst/>
                <a:rect l="l" t="t" r="r" b="b"/>
                <a:pathLst>
                  <a:path w="249526" h="3803" extrusionOk="0">
                    <a:moveTo>
                      <a:pt x="1901" y="0"/>
                    </a:moveTo>
                    <a:cubicBezTo>
                      <a:pt x="864" y="0"/>
                      <a:pt x="0" y="865"/>
                      <a:pt x="0" y="1902"/>
                    </a:cubicBezTo>
                    <a:cubicBezTo>
                      <a:pt x="0" y="2938"/>
                      <a:pt x="864" y="3803"/>
                      <a:pt x="1901" y="3803"/>
                    </a:cubicBezTo>
                    <a:lnTo>
                      <a:pt x="247625" y="3803"/>
                    </a:lnTo>
                    <a:cubicBezTo>
                      <a:pt x="248662" y="3803"/>
                      <a:pt x="249526" y="2938"/>
                      <a:pt x="249526" y="1902"/>
                    </a:cubicBezTo>
                    <a:cubicBezTo>
                      <a:pt x="249526" y="865"/>
                      <a:pt x="248662" y="0"/>
                      <a:pt x="247625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56;p15">
                <a:extLst>
                  <a:ext uri="{FF2B5EF4-FFF2-40B4-BE49-F238E27FC236}">
                    <a16:creationId xmlns:a16="http://schemas.microsoft.com/office/drawing/2014/main" id="{C44B3F7C-87CB-4745-95BD-B0477CD28CED}"/>
                  </a:ext>
                </a:extLst>
              </p:cNvPr>
              <p:cNvSpPr/>
              <p:nvPr/>
            </p:nvSpPr>
            <p:spPr>
              <a:xfrm>
                <a:off x="817180" y="3735200"/>
                <a:ext cx="5681400" cy="145800"/>
              </a:xfrm>
              <a:prstGeom prst="roundRect">
                <a:avLst>
                  <a:gd name="adj" fmla="val 50000"/>
                </a:avLst>
              </a:prstGeom>
              <a:solidFill>
                <a:srgbClr val="832D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57;p15">
                <a:extLst>
                  <a:ext uri="{FF2B5EF4-FFF2-40B4-BE49-F238E27FC236}">
                    <a16:creationId xmlns:a16="http://schemas.microsoft.com/office/drawing/2014/main" id="{93C5A197-1F51-407D-82A2-84E5B5CF8CFE}"/>
                  </a:ext>
                </a:extLst>
              </p:cNvPr>
              <p:cNvSpPr/>
              <p:nvPr/>
            </p:nvSpPr>
            <p:spPr>
              <a:xfrm>
                <a:off x="6200918" y="3533893"/>
                <a:ext cx="531000" cy="548400"/>
              </a:xfrm>
              <a:prstGeom prst="ellipse">
                <a:avLst/>
              </a:prstGeom>
              <a:solidFill>
                <a:srgbClr val="EFEFEF"/>
              </a:solidFill>
              <a:ln>
                <a:noFill/>
              </a:ln>
              <a:effectLst>
                <a:outerShdw blurRad="57150" dist="19050" algn="bl" rotWithShape="0">
                  <a:srgbClr val="000000">
                    <a:alpha val="1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58;p15">
                <a:extLst>
                  <a:ext uri="{FF2B5EF4-FFF2-40B4-BE49-F238E27FC236}">
                    <a16:creationId xmlns:a16="http://schemas.microsoft.com/office/drawing/2014/main" id="{520B689F-164C-4EA6-8241-C48EFCC1D4B2}"/>
                  </a:ext>
                </a:extLst>
              </p:cNvPr>
              <p:cNvSpPr/>
              <p:nvPr/>
            </p:nvSpPr>
            <p:spPr>
              <a:xfrm>
                <a:off x="6354112" y="3692107"/>
                <a:ext cx="225000" cy="232200"/>
              </a:xfrm>
              <a:prstGeom prst="ellipse">
                <a:avLst/>
              </a:prstGeom>
              <a:solidFill>
                <a:srgbClr val="832D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" name="Google Shape;59;p15">
              <a:extLst>
                <a:ext uri="{FF2B5EF4-FFF2-40B4-BE49-F238E27FC236}">
                  <a16:creationId xmlns:a16="http://schemas.microsoft.com/office/drawing/2014/main" id="{EEE06D88-6DAB-4947-9F4F-E3000459695C}"/>
                </a:ext>
              </a:extLst>
            </p:cNvPr>
            <p:cNvGrpSpPr/>
            <p:nvPr/>
          </p:nvGrpSpPr>
          <p:grpSpPr>
            <a:xfrm>
              <a:off x="-126750" y="4184529"/>
              <a:ext cx="9422726" cy="548400"/>
              <a:chOff x="-126750" y="4184529"/>
              <a:chExt cx="9422726" cy="548400"/>
            </a:xfrm>
          </p:grpSpPr>
          <p:sp>
            <p:nvSpPr>
              <p:cNvPr id="8" name="Google Shape;60;p15">
                <a:extLst>
                  <a:ext uri="{FF2B5EF4-FFF2-40B4-BE49-F238E27FC236}">
                    <a16:creationId xmlns:a16="http://schemas.microsoft.com/office/drawing/2014/main" id="{3FA9F81A-B0D3-4DA8-AD7A-CC828986BD8D}"/>
                  </a:ext>
                </a:extLst>
              </p:cNvPr>
              <p:cNvSpPr/>
              <p:nvPr/>
            </p:nvSpPr>
            <p:spPr>
              <a:xfrm rot="10800000" flipH="1">
                <a:off x="-126750" y="4383974"/>
                <a:ext cx="9422726" cy="149772"/>
              </a:xfrm>
              <a:custGeom>
                <a:avLst/>
                <a:gdLst/>
                <a:ahLst/>
                <a:cxnLst/>
                <a:rect l="l" t="t" r="r" b="b"/>
                <a:pathLst>
                  <a:path w="249526" h="3803" extrusionOk="0">
                    <a:moveTo>
                      <a:pt x="1901" y="0"/>
                    </a:moveTo>
                    <a:cubicBezTo>
                      <a:pt x="864" y="0"/>
                      <a:pt x="0" y="865"/>
                      <a:pt x="0" y="1902"/>
                    </a:cubicBezTo>
                    <a:cubicBezTo>
                      <a:pt x="0" y="2938"/>
                      <a:pt x="864" y="3803"/>
                      <a:pt x="1901" y="3803"/>
                    </a:cubicBezTo>
                    <a:lnTo>
                      <a:pt x="247625" y="3803"/>
                    </a:lnTo>
                    <a:cubicBezTo>
                      <a:pt x="248662" y="3803"/>
                      <a:pt x="249526" y="2938"/>
                      <a:pt x="249526" y="1902"/>
                    </a:cubicBezTo>
                    <a:cubicBezTo>
                      <a:pt x="249526" y="865"/>
                      <a:pt x="248662" y="0"/>
                      <a:pt x="247625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" name="Google Shape;61;p15">
                <a:extLst>
                  <a:ext uri="{FF2B5EF4-FFF2-40B4-BE49-F238E27FC236}">
                    <a16:creationId xmlns:a16="http://schemas.microsoft.com/office/drawing/2014/main" id="{FDFB90BA-02CD-4C82-95BB-6EBA9D95C8D5}"/>
                  </a:ext>
                </a:extLst>
              </p:cNvPr>
              <p:cNvSpPr/>
              <p:nvPr/>
            </p:nvSpPr>
            <p:spPr>
              <a:xfrm rot="10800000" flipH="1">
                <a:off x="3876827" y="4383885"/>
                <a:ext cx="4552445" cy="149762"/>
              </a:xfrm>
              <a:custGeom>
                <a:avLst/>
                <a:gdLst/>
                <a:ahLst/>
                <a:cxnLst/>
                <a:rect l="l" t="t" r="r" b="b"/>
                <a:pathLst>
                  <a:path w="88038" h="3803" extrusionOk="0">
                    <a:moveTo>
                      <a:pt x="86136" y="3803"/>
                    </a:moveTo>
                    <a:lnTo>
                      <a:pt x="1901" y="3803"/>
                    </a:lnTo>
                    <a:cubicBezTo>
                      <a:pt x="864" y="3803"/>
                      <a:pt x="0" y="2938"/>
                      <a:pt x="0" y="1902"/>
                    </a:cubicBezTo>
                    <a:lnTo>
                      <a:pt x="0" y="1902"/>
                    </a:lnTo>
                    <a:cubicBezTo>
                      <a:pt x="0" y="865"/>
                      <a:pt x="864" y="0"/>
                      <a:pt x="1901" y="0"/>
                    </a:cubicBezTo>
                    <a:lnTo>
                      <a:pt x="86136" y="0"/>
                    </a:lnTo>
                    <a:cubicBezTo>
                      <a:pt x="87208" y="0"/>
                      <a:pt x="88037" y="865"/>
                      <a:pt x="88037" y="1902"/>
                    </a:cubicBezTo>
                    <a:lnTo>
                      <a:pt x="88037" y="1902"/>
                    </a:lnTo>
                    <a:cubicBezTo>
                      <a:pt x="88037" y="2973"/>
                      <a:pt x="87173" y="3803"/>
                      <a:pt x="86136" y="3803"/>
                    </a:cubicBezTo>
                    <a:close/>
                  </a:path>
                </a:pathLst>
              </a:custGeom>
              <a:solidFill>
                <a:srgbClr val="AD47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" name="Google Shape;62;p15">
                <a:extLst>
                  <a:ext uri="{FF2B5EF4-FFF2-40B4-BE49-F238E27FC236}">
                    <a16:creationId xmlns:a16="http://schemas.microsoft.com/office/drawing/2014/main" id="{806DFC7D-35B7-4322-8DEA-CF4E2636906D}"/>
                  </a:ext>
                </a:extLst>
              </p:cNvPr>
              <p:cNvSpPr/>
              <p:nvPr/>
            </p:nvSpPr>
            <p:spPr>
              <a:xfrm>
                <a:off x="8119575" y="4184529"/>
                <a:ext cx="531000" cy="548400"/>
              </a:xfrm>
              <a:prstGeom prst="ellipse">
                <a:avLst/>
              </a:prstGeom>
              <a:solidFill>
                <a:srgbClr val="EFEFEF"/>
              </a:solidFill>
              <a:ln>
                <a:noFill/>
              </a:ln>
              <a:effectLst>
                <a:outerShdw blurRad="57150" dist="19050" algn="bl" rotWithShape="0">
                  <a:srgbClr val="000000">
                    <a:alpha val="17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" name="Google Shape;63;p15">
                <a:extLst>
                  <a:ext uri="{FF2B5EF4-FFF2-40B4-BE49-F238E27FC236}">
                    <a16:creationId xmlns:a16="http://schemas.microsoft.com/office/drawing/2014/main" id="{924BB8F4-E3C3-49D3-90AC-5ACA636F0A36}"/>
                  </a:ext>
                </a:extLst>
              </p:cNvPr>
              <p:cNvSpPr/>
              <p:nvPr/>
            </p:nvSpPr>
            <p:spPr>
              <a:xfrm>
                <a:off x="8272769" y="4342743"/>
                <a:ext cx="225000" cy="232200"/>
              </a:xfrm>
              <a:prstGeom prst="ellipse">
                <a:avLst/>
              </a:prstGeom>
              <a:solidFill>
                <a:srgbClr val="AD47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0" name="Google Shape;1081;p39">
            <a:extLst>
              <a:ext uri="{FF2B5EF4-FFF2-40B4-BE49-F238E27FC236}">
                <a16:creationId xmlns:a16="http://schemas.microsoft.com/office/drawing/2014/main" id="{8C71BC00-8968-4A2E-AFED-55846A442F03}"/>
              </a:ext>
            </a:extLst>
          </p:cNvPr>
          <p:cNvSpPr/>
          <p:nvPr/>
        </p:nvSpPr>
        <p:spPr>
          <a:xfrm>
            <a:off x="4003577" y="2407207"/>
            <a:ext cx="5747449" cy="700446"/>
          </a:xfrm>
          <a:custGeom>
            <a:avLst/>
            <a:gdLst/>
            <a:ahLst/>
            <a:cxnLst/>
            <a:rect l="l" t="t" r="r" b="b"/>
            <a:pathLst>
              <a:path w="72153" h="17384" extrusionOk="0">
                <a:moveTo>
                  <a:pt x="1" y="1"/>
                </a:moveTo>
                <a:lnTo>
                  <a:pt x="1" y="17384"/>
                </a:lnTo>
                <a:lnTo>
                  <a:pt x="72153" y="17384"/>
                </a:lnTo>
                <a:lnTo>
                  <a:pt x="72153" y="1"/>
                </a:lnTo>
                <a:close/>
              </a:path>
            </a:pathLst>
          </a:cu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spcFirstLastPara="1" wrap="square" lIns="182875" tIns="91425" rIns="182875" bIns="91425" anchor="ctr" anchorCtr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Los deberes de prevención, investigación, sanción y reparación</a:t>
            </a:r>
          </a:p>
        </p:txBody>
      </p:sp>
      <p:sp>
        <p:nvSpPr>
          <p:cNvPr id="21" name="Google Shape;1083;p39">
            <a:extLst>
              <a:ext uri="{FF2B5EF4-FFF2-40B4-BE49-F238E27FC236}">
                <a16:creationId xmlns:a16="http://schemas.microsoft.com/office/drawing/2014/main" id="{32A6ED58-67D4-40A3-97A8-6472D6711664}"/>
              </a:ext>
            </a:extLst>
          </p:cNvPr>
          <p:cNvSpPr/>
          <p:nvPr/>
        </p:nvSpPr>
        <p:spPr>
          <a:xfrm>
            <a:off x="2274927" y="2273701"/>
            <a:ext cx="1201270" cy="967476"/>
          </a:xfrm>
          <a:custGeom>
            <a:avLst/>
            <a:gdLst/>
            <a:ahLst/>
            <a:cxnLst/>
            <a:rect l="l" t="t" r="r" b="b"/>
            <a:pathLst>
              <a:path w="28362" h="30171" extrusionOk="0">
                <a:moveTo>
                  <a:pt x="0" y="1"/>
                </a:moveTo>
                <a:lnTo>
                  <a:pt x="0" y="23527"/>
                </a:lnTo>
                <a:lnTo>
                  <a:pt x="14181" y="30171"/>
                </a:lnTo>
                <a:lnTo>
                  <a:pt x="28361" y="23527"/>
                </a:lnTo>
                <a:lnTo>
                  <a:pt x="28361" y="1"/>
                </a:lnTo>
                <a:lnTo>
                  <a:pt x="14181" y="6632"/>
                </a:lnTo>
                <a:lnTo>
                  <a:pt x="0" y="1"/>
                </a:ln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18287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100"/>
              <a:defRPr/>
            </a:pPr>
            <a:r>
              <a:rPr lang="es-MX" sz="2400" b="1" kern="0" dirty="0">
                <a:solidFill>
                  <a:schemeClr val="bg1"/>
                </a:solidFill>
                <a:latin typeface="Arial Narrow" panose="020B0606020202030204" pitchFamily="34" charset="0"/>
                <a:sym typeface="Fira Sans Extra Condensed Medium"/>
              </a:rPr>
              <a:t>4.2</a:t>
            </a:r>
            <a:endParaRPr sz="2400" b="1" kern="0" dirty="0">
              <a:solidFill>
                <a:schemeClr val="bg1"/>
              </a:solidFill>
              <a:latin typeface="Arial Narrow" panose="020B0606020202030204" pitchFamily="34" charset="0"/>
              <a:sym typeface="Fira Sans Extra Condensed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91029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ch Startup Infographics by Slidesgo">
  <a:themeElements>
    <a:clrScheme name="Simple Light">
      <a:dk1>
        <a:srgbClr val="000000"/>
      </a:dk1>
      <a:lt1>
        <a:srgbClr val="FFFFFF"/>
      </a:lt1>
      <a:dk2>
        <a:srgbClr val="88D3CE"/>
      </a:dk2>
      <a:lt2>
        <a:srgbClr val="423864"/>
      </a:lt2>
      <a:accent1>
        <a:srgbClr val="EFEFEF"/>
      </a:accent1>
      <a:accent2>
        <a:srgbClr val="D9D9D9"/>
      </a:accent2>
      <a:accent3>
        <a:srgbClr val="CCCCCC"/>
      </a:accent3>
      <a:accent4>
        <a:srgbClr val="78909C"/>
      </a:accent4>
      <a:accent5>
        <a:srgbClr val="C0FFFA"/>
      </a:accent5>
      <a:accent6>
        <a:srgbClr val="88D3CE"/>
      </a:accent6>
      <a:hlink>
        <a:srgbClr val="42386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1190</Words>
  <Application>Microsoft Office PowerPoint</Application>
  <PresentationFormat>Panorámica</PresentationFormat>
  <Paragraphs>175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15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17</vt:i4>
      </vt:variant>
    </vt:vector>
  </HeadingPairs>
  <TitlesOfParts>
    <vt:vector size="35" baseType="lpstr">
      <vt:lpstr>Arial</vt:lpstr>
      <vt:lpstr>Arial Narrow</vt:lpstr>
      <vt:lpstr>Arial Rounded MT Bold</vt:lpstr>
      <vt:lpstr>Calibri</vt:lpstr>
      <vt:lpstr>Calibri Light</vt:lpstr>
      <vt:lpstr>Century Gothic</vt:lpstr>
      <vt:lpstr>Comfortaa</vt:lpstr>
      <vt:lpstr>Fira Sans</vt:lpstr>
      <vt:lpstr>Fira Sans Extra Condensed</vt:lpstr>
      <vt:lpstr>Fira Sans Extra Condensed Medium</vt:lpstr>
      <vt:lpstr>Fira Sans Extra Condensed SemiBold</vt:lpstr>
      <vt:lpstr>Fira Sans Medium</vt:lpstr>
      <vt:lpstr>Roboto</vt:lpstr>
      <vt:lpstr>Roboto Condensed</vt:lpstr>
      <vt:lpstr>Squada One</vt:lpstr>
      <vt:lpstr>Tema de Office</vt:lpstr>
      <vt:lpstr>1_Tema de Office</vt:lpstr>
      <vt:lpstr>Tech Startup Infographics by Slidesgo</vt:lpstr>
      <vt:lpstr>Mtro. José Guadalupe Luna Hernández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ALVARO MIGUEL GONZÁLEZ GONZÁLEZ</dc:creator>
  <cp:lastModifiedBy>ALVARO MIGUEL GONZÁLEZ GONZÁLEZ</cp:lastModifiedBy>
  <cp:revision>110</cp:revision>
  <dcterms:created xsi:type="dcterms:W3CDTF">2021-04-27T19:10:34Z</dcterms:created>
  <dcterms:modified xsi:type="dcterms:W3CDTF">2021-04-29T14:26:15Z</dcterms:modified>
</cp:coreProperties>
</file>