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89" r:id="rId4"/>
    <p:sldId id="357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2" r:id="rId14"/>
    <p:sldId id="374" r:id="rId15"/>
    <p:sldId id="537" r:id="rId16"/>
    <p:sldId id="585" r:id="rId17"/>
    <p:sldId id="471" r:id="rId18"/>
    <p:sldId id="373" r:id="rId19"/>
    <p:sldId id="349" r:id="rId20"/>
    <p:sldId id="512" r:id="rId21"/>
    <p:sldId id="58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ED7D31"/>
    <a:srgbClr val="4473C5"/>
    <a:srgbClr val="EEBB59"/>
    <a:srgbClr val="8FB951"/>
    <a:srgbClr val="C67141"/>
    <a:srgbClr val="3477AB"/>
    <a:srgbClr val="8064A1"/>
    <a:srgbClr val="9BB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163E9-28E7-0D4F-AFBE-3E087098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79CEE2-4261-F840-924E-964C2D585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9B346-50DA-864B-8D8A-8F71216D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13256-0D4B-3342-BDB8-492A1D5F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29FDD-26F3-DC49-8C62-D1189754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34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1EB6-AFC5-7442-B1F7-07F2677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DFFCC-8FB6-EA4B-BEFA-77D84EC0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A21F4-5CFF-544C-A96C-95F0AA92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BFD08-09E8-F849-98FF-32D18571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99C39-8381-C44D-8235-8F18F508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4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4B0AE2-8121-D74E-8AD6-2400B108C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E7E6A2-3468-534A-A093-495971D8F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258C6-0A8E-B94D-B5E3-A184EB63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5E405F-0D86-1444-ADA1-B6D57B0F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2302B-7F84-2B40-B2BF-5C5837D7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6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CAE40-1FB9-408A-8AD6-2C24DDAD1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368FFF-BA69-43A4-9B10-C59C401FE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EDCD4-7D53-49E3-8CCF-82F4B8F7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28730-C283-4792-B70B-24686AF7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00B8E-5DBF-4353-84B5-7FEA51CE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83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7EEB2-CEC9-4917-8D45-C7C305C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7074C-A933-4A18-881C-3C092C41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A4154-2068-466C-ACAC-3A48F8A2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4CDE6A-D6C6-4E64-8869-903BB8B1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BA2B3-00BA-4026-838D-614EACE4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76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AA358-9247-465F-B4C7-AACF5F42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AC2F62-67FE-4DB9-A33C-26E5AE3D1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4D090-C464-4458-AC45-A8308A88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32C16D-9094-42FC-8B29-A46447CB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A2B16-463B-4940-9D38-0AB89FD1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73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E62AE-49A0-464E-84F6-BCDFFB80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AD573-3535-4A6B-BD7B-BD1F459A1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53EC5F-9129-4EEF-9F89-31D03C08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A0120D-9863-4090-8C42-2F8801A0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7FF71F-480E-45B3-98C6-A1E262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98C152-6259-428F-9859-58738E71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14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37066-6EDB-4A5F-B64D-A53CA883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8C488E-419C-41FD-94AA-5A5E25DF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188CF5-F9C2-4E62-B989-79C6D9EA1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997E6C-6ABF-432B-9EE7-0963F888D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46B3B3-6B69-4439-97A1-36E72EBD0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FDA04D-714A-4F56-BFF7-A96C9E05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83437E-7C08-4604-A692-E33578A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954CC9-1BB3-4C42-B066-0360107E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56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E0CEF-1606-412E-84FB-71C377F4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6DF56F-AA74-482F-87B4-5C65A679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1934A9-3C60-4548-97EA-FACCAF80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207E76-59FC-4DE6-BFC2-1CF83DE6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71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8E375E-A6D8-460B-B17F-E48C03DE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E22FCF-510E-4A93-8C2F-23B49812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0468AD-4B6B-44FC-9EA5-D3D28D5D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72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74DB7-ADEF-4937-935A-81526BBD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22621-F4BE-4D6E-85AD-C09FC11A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91C0A5-FC9F-4546-A962-8357B3E3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7A3487-14A9-41EB-9B67-C104B523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88BBE3-953B-4107-9D78-17763FC1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3B32F7-93D0-4CD5-8CAF-6B263970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21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ACE92-2BEF-6D41-AF4F-8D4E70E5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142C16-D723-E441-A109-7F33E1E1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9C3FE-E51F-2E47-AB67-E4A66DD9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50409-6375-B740-9C50-AC714BA7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B1E183-4C41-F049-9B9B-AA3446F4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50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D1494-FC73-4398-B111-0612CBDC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F52DBB-52D8-4DF6-B260-AE05C4ABA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A402C8-EBA7-40CA-8C18-64EA0FEAE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9CA4B-D0BF-4760-A30A-AD424242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67DABC-2198-47E0-A628-DB4EFF7A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8141BA-B3BA-49A2-BBCE-A98E2DE4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3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B78A8-91C4-4A7D-8E59-70B0B6A6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F56EB-174F-4EE0-A751-0E8182FFF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D0E57-B349-4C45-A0DE-F86611ED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D4CF4-CE83-42C8-8A3E-FB89D7D4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27A639-1BFF-418B-ABD7-67CD4038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26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9055EB-8B72-4B18-90CD-48BCD957F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8F72DF-019D-44E3-839C-B9DDD687F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D1CA6-F3FA-49EA-AD90-ABD6FCB9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517EA-D8A8-4D2E-861B-63BBC554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865AE-D50A-49DA-9F87-BBA248BA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62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13" y="274701"/>
            <a:ext cx="10972801" cy="715961"/>
          </a:xfrm>
        </p:spPr>
        <p:txBody>
          <a:bodyPr>
            <a:normAutofit/>
          </a:bodyPr>
          <a:lstStyle>
            <a:lvl1pPr algn="l">
              <a:defRPr sz="3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6F1BE-70FD-C141-AC6A-D6933991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337618A-440E-4D56-9303-99188956A3A0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52BF8-C69B-DC4F-8BDF-D0D0AB14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146C8-AFAC-7C48-BAE3-9783705E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38D58F3-6183-4CC2-9D3A-E08D4BA2D3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2975A-5D8A-FD4E-BF87-86986673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9A1573-EC6D-FA42-83DE-7C489861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331C4-48C7-A948-987F-885B3FB0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383F9-60AF-8945-8915-4E62BDD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EC226-FE33-9D46-971D-1AC8706B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54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63664-4F77-E34C-B47F-9DC919F1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80C5D-B1CF-424A-969D-601B27ACC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B6D0E6-D6D7-D24E-AB48-5C67AB914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20601-CCE0-B445-8174-AAEAF8AA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905CD-63C9-F44E-A7F7-30FB7807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AC467-DA77-6743-B97B-CDBCC765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3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D55A-D2EA-074F-8CB4-A804CCDA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E777CB-0D16-8D4D-BBCA-9A13FCB2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5FB600-6F9D-E146-AF1A-8574D59BC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BF5A41-327E-D04C-A37D-AAAD1820D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E21DF-4529-F942-AE28-F564B4536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27AFB5-9628-B54F-A27F-36A39B69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5FE3FB-7196-244B-A08E-2561E6D0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BFEC8-0890-E141-87B8-599BDDB0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0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09B09-846E-1144-9526-934FDE39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8610B7-54A8-7B4C-8122-9C5F111C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8F5917-84B7-F648-9F8B-F5CAFE46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14BF13-9ED9-0646-B628-4C500A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39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2DE837-962E-6E4F-B7C4-D940341D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6C51EC-9A4C-0442-81BC-3F02E890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A78508-727A-F446-A5FE-FC3D4EBA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1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F3753-557F-4245-8F59-CBBBD7B2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B1F84-790D-6F4D-83F9-15931C95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76C68C-25AE-1342-AE45-2D08354AB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2509F0-42B4-154E-A1E9-5B296A61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44C549-9557-0C40-93B4-0499C469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A01D3-575F-A04D-B123-4187285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9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DCA2-E336-4842-A3CA-D3D77825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8C65A0-3827-FB4E-9469-87D4E0D06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5349B4-58CB-2849-9D8A-B8E2E4F16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86F936-BF2D-8844-9681-EF1865F4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1261A4-E77F-A44E-9067-FD0D0CCC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3D5D3-43CE-A94C-BAF3-3E5F1509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469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28A8A1-3FDB-C341-A3BF-31438824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BDAD55-1536-D54F-ADCB-C6F7EC2F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A425B-D4A1-0B48-BFB6-EB17CE5FF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B865-4188-214F-ACDD-648B631DDD3F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B9FBF-2D19-BB4B-8DB0-0D2546E85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5D5F4-6E7D-424F-8D69-681F251C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2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FB0069-C653-4906-86D4-C4CF23E2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902E9D-C2E2-40FB-8B2E-B1F566FC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AC43A-ED3F-4F2C-ADE4-8C99C4EE2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583D-622F-4408-ADAA-C3B263C69C99}" type="datetimeFigureOut">
              <a:rPr lang="es-MX" smtClean="0"/>
              <a:t>16/04/2021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181610-8BA0-4CDC-AF75-30A6898E0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87EBF-D1E9-4886-BEDF-DE29907C7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99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0B32E-20A7-234F-8315-DC2A87B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F9CBE-1572-6B42-99B6-5B39F616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2" y="5345723"/>
            <a:ext cx="9144000" cy="661256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Mtra. Areli Yamilet Navarrete Naranjo</a:t>
            </a:r>
          </a:p>
        </p:txBody>
      </p:sp>
    </p:spTree>
    <p:extLst>
      <p:ext uri="{BB962C8B-B14F-4D97-AF65-F5344CB8AC3E}">
        <p14:creationId xmlns:p14="http://schemas.microsoft.com/office/powerpoint/2010/main" val="333450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24FA8E-D953-4A31-8BE7-34B22F78F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3" t="3069" r="19456" b="11672"/>
          <a:stretch/>
        </p:blipFill>
        <p:spPr>
          <a:xfrm>
            <a:off x="1510744" y="92765"/>
            <a:ext cx="9104243" cy="67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3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9CA113-7505-4A4A-9415-CE9892831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9" t="2488" r="12717" b="15925"/>
          <a:stretch/>
        </p:blipFill>
        <p:spPr>
          <a:xfrm>
            <a:off x="1018535" y="172278"/>
            <a:ext cx="10259067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29;p20">
            <a:extLst>
              <a:ext uri="{FF2B5EF4-FFF2-40B4-BE49-F238E27FC236}">
                <a16:creationId xmlns:a16="http://schemas.microsoft.com/office/drawing/2014/main" id="{FAA4BE46-5D76-4322-84FA-3379D85E5A39}"/>
              </a:ext>
            </a:extLst>
          </p:cNvPr>
          <p:cNvSpPr/>
          <p:nvPr/>
        </p:nvSpPr>
        <p:spPr>
          <a:xfrm>
            <a:off x="3662596" y="1509584"/>
            <a:ext cx="4170275" cy="4484792"/>
          </a:xfrm>
          <a:custGeom>
            <a:avLst/>
            <a:gdLst/>
            <a:ahLst/>
            <a:cxnLst/>
            <a:rect l="l" t="t" r="r" b="b"/>
            <a:pathLst>
              <a:path w="12913" h="22221" extrusionOk="0">
                <a:moveTo>
                  <a:pt x="7830" y="0"/>
                </a:moveTo>
                <a:cubicBezTo>
                  <a:pt x="6011" y="0"/>
                  <a:pt x="4139" y="413"/>
                  <a:pt x="2479" y="1002"/>
                </a:cubicBezTo>
                <a:cubicBezTo>
                  <a:pt x="2138" y="1123"/>
                  <a:pt x="1785" y="1266"/>
                  <a:pt x="1499" y="1508"/>
                </a:cubicBezTo>
                <a:cubicBezTo>
                  <a:pt x="1130" y="1806"/>
                  <a:pt x="882" y="2246"/>
                  <a:pt x="695" y="2704"/>
                </a:cubicBezTo>
                <a:cubicBezTo>
                  <a:pt x="133" y="4042"/>
                  <a:pt x="34" y="5557"/>
                  <a:pt x="23" y="7028"/>
                </a:cubicBezTo>
                <a:cubicBezTo>
                  <a:pt x="1" y="10917"/>
                  <a:pt x="529" y="14778"/>
                  <a:pt x="1113" y="18612"/>
                </a:cubicBezTo>
                <a:cubicBezTo>
                  <a:pt x="1229" y="19389"/>
                  <a:pt x="1372" y="20215"/>
                  <a:pt x="1868" y="20788"/>
                </a:cubicBezTo>
                <a:cubicBezTo>
                  <a:pt x="2353" y="21344"/>
                  <a:pt x="3080" y="21548"/>
                  <a:pt x="3768" y="21708"/>
                </a:cubicBezTo>
                <a:cubicBezTo>
                  <a:pt x="4975" y="21990"/>
                  <a:pt x="6226" y="22221"/>
                  <a:pt x="7459" y="22221"/>
                </a:cubicBezTo>
                <a:cubicBezTo>
                  <a:pt x="8371" y="22221"/>
                  <a:pt x="9272" y="22094"/>
                  <a:pt x="10136" y="21769"/>
                </a:cubicBezTo>
                <a:cubicBezTo>
                  <a:pt x="10533" y="21614"/>
                  <a:pt x="10929" y="21416"/>
                  <a:pt x="11210" y="21080"/>
                </a:cubicBezTo>
                <a:cubicBezTo>
                  <a:pt x="11679" y="20529"/>
                  <a:pt x="11761" y="19730"/>
                  <a:pt x="11827" y="18987"/>
                </a:cubicBezTo>
                <a:lnTo>
                  <a:pt x="12400" y="12145"/>
                </a:lnTo>
                <a:cubicBezTo>
                  <a:pt x="12659" y="9072"/>
                  <a:pt x="12913" y="5948"/>
                  <a:pt x="12389" y="2919"/>
                </a:cubicBezTo>
                <a:cubicBezTo>
                  <a:pt x="12257" y="2147"/>
                  <a:pt x="12042" y="1332"/>
                  <a:pt x="11480" y="836"/>
                </a:cubicBezTo>
                <a:cubicBezTo>
                  <a:pt x="11139" y="539"/>
                  <a:pt x="10704" y="396"/>
                  <a:pt x="10279" y="285"/>
                </a:cubicBezTo>
                <a:cubicBezTo>
                  <a:pt x="9491" y="88"/>
                  <a:pt x="8666" y="0"/>
                  <a:pt x="7830" y="0"/>
                </a:cubicBezTo>
                <a:close/>
              </a:path>
            </a:pathLst>
          </a:custGeom>
          <a:solidFill>
            <a:srgbClr val="00A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455;p55">
            <a:extLst>
              <a:ext uri="{FF2B5EF4-FFF2-40B4-BE49-F238E27FC236}">
                <a16:creationId xmlns:a16="http://schemas.microsoft.com/office/drawing/2014/main" id="{596442A2-4E7A-4908-AD04-F2D3A4954AE6}"/>
              </a:ext>
            </a:extLst>
          </p:cNvPr>
          <p:cNvSpPr/>
          <p:nvPr/>
        </p:nvSpPr>
        <p:spPr>
          <a:xfrm rot="2947374" flipH="1">
            <a:off x="-2848510" y="430894"/>
            <a:ext cx="5893510" cy="4582015"/>
          </a:xfrm>
          <a:custGeom>
            <a:avLst/>
            <a:gdLst/>
            <a:ahLst/>
            <a:cxnLst/>
            <a:rect l="l" t="t" r="r" b="b"/>
            <a:pathLst>
              <a:path w="186822" h="157985" extrusionOk="0">
                <a:moveTo>
                  <a:pt x="91145" y="1"/>
                </a:moveTo>
                <a:cubicBezTo>
                  <a:pt x="83069" y="1"/>
                  <a:pt x="75289" y="5146"/>
                  <a:pt x="70242" y="11684"/>
                </a:cubicBezTo>
                <a:cubicBezTo>
                  <a:pt x="64470" y="19161"/>
                  <a:pt x="61385" y="28296"/>
                  <a:pt x="57534" y="36921"/>
                </a:cubicBezTo>
                <a:cubicBezTo>
                  <a:pt x="53683" y="45547"/>
                  <a:pt x="48606" y="54190"/>
                  <a:pt x="40421" y="58906"/>
                </a:cubicBezTo>
                <a:cubicBezTo>
                  <a:pt x="32607" y="63409"/>
                  <a:pt x="22888" y="63771"/>
                  <a:pt x="15215" y="68510"/>
                </a:cubicBezTo>
                <a:cubicBezTo>
                  <a:pt x="4141" y="75350"/>
                  <a:pt x="1" y="90547"/>
                  <a:pt x="3903" y="102964"/>
                </a:cubicBezTo>
                <a:cubicBezTo>
                  <a:pt x="7804" y="115382"/>
                  <a:pt x="18408" y="124900"/>
                  <a:pt x="30388" y="129989"/>
                </a:cubicBezTo>
                <a:cubicBezTo>
                  <a:pt x="42021" y="134933"/>
                  <a:pt x="54885" y="136165"/>
                  <a:pt x="67538" y="136165"/>
                </a:cubicBezTo>
                <a:cubicBezTo>
                  <a:pt x="67915" y="136165"/>
                  <a:pt x="68293" y="136164"/>
                  <a:pt x="68670" y="136162"/>
                </a:cubicBezTo>
                <a:cubicBezTo>
                  <a:pt x="71151" y="136148"/>
                  <a:pt x="73662" y="136098"/>
                  <a:pt x="76171" y="136098"/>
                </a:cubicBezTo>
                <a:cubicBezTo>
                  <a:pt x="83592" y="136098"/>
                  <a:pt x="91005" y="136539"/>
                  <a:pt x="97639" y="139671"/>
                </a:cubicBezTo>
                <a:cubicBezTo>
                  <a:pt x="105490" y="143379"/>
                  <a:pt x="111304" y="150460"/>
                  <a:pt x="119003" y="154473"/>
                </a:cubicBezTo>
                <a:cubicBezTo>
                  <a:pt x="123471" y="156801"/>
                  <a:pt x="128510" y="157984"/>
                  <a:pt x="133547" y="157984"/>
                </a:cubicBezTo>
                <a:cubicBezTo>
                  <a:pt x="137128" y="157984"/>
                  <a:pt x="140707" y="157386"/>
                  <a:pt x="144079" y="156175"/>
                </a:cubicBezTo>
                <a:cubicBezTo>
                  <a:pt x="168362" y="147455"/>
                  <a:pt x="180365" y="110227"/>
                  <a:pt x="184842" y="87706"/>
                </a:cubicBezTo>
                <a:cubicBezTo>
                  <a:pt x="186018" y="81789"/>
                  <a:pt x="186821" y="75647"/>
                  <a:pt x="185541" y="69753"/>
                </a:cubicBezTo>
                <a:cubicBezTo>
                  <a:pt x="184259" y="63857"/>
                  <a:pt x="180546" y="58199"/>
                  <a:pt x="174931" y="55993"/>
                </a:cubicBezTo>
                <a:cubicBezTo>
                  <a:pt x="172945" y="55214"/>
                  <a:pt x="170924" y="54904"/>
                  <a:pt x="168876" y="54904"/>
                </a:cubicBezTo>
                <a:cubicBezTo>
                  <a:pt x="160991" y="54904"/>
                  <a:pt x="152710" y="59492"/>
                  <a:pt x="144539" y="59492"/>
                </a:cubicBezTo>
                <a:cubicBezTo>
                  <a:pt x="143674" y="59492"/>
                  <a:pt x="142810" y="59440"/>
                  <a:pt x="141948" y="59327"/>
                </a:cubicBezTo>
                <a:cubicBezTo>
                  <a:pt x="133155" y="58167"/>
                  <a:pt x="126439" y="50691"/>
                  <a:pt x="122614" y="42689"/>
                </a:cubicBezTo>
                <a:cubicBezTo>
                  <a:pt x="118789" y="34689"/>
                  <a:pt x="117040" y="25835"/>
                  <a:pt x="113372" y="17761"/>
                </a:cubicBezTo>
                <a:cubicBezTo>
                  <a:pt x="109704" y="9688"/>
                  <a:pt x="103348" y="2002"/>
                  <a:pt x="94638" y="331"/>
                </a:cubicBezTo>
                <a:cubicBezTo>
                  <a:pt x="93473" y="107"/>
                  <a:pt x="92306" y="1"/>
                  <a:pt x="91145" y="1"/>
                </a:cubicBezTo>
                <a:close/>
              </a:path>
            </a:pathLst>
          </a:custGeom>
          <a:solidFill>
            <a:srgbClr val="A8C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1472;p55">
            <a:extLst>
              <a:ext uri="{FF2B5EF4-FFF2-40B4-BE49-F238E27FC236}">
                <a16:creationId xmlns:a16="http://schemas.microsoft.com/office/drawing/2014/main" id="{A8F21946-2A7D-485B-92C9-A6B12EF5DA8A}"/>
              </a:ext>
            </a:extLst>
          </p:cNvPr>
          <p:cNvGrpSpPr/>
          <p:nvPr/>
        </p:nvGrpSpPr>
        <p:grpSpPr>
          <a:xfrm>
            <a:off x="-1104439" y="1590997"/>
            <a:ext cx="3709978" cy="3685355"/>
            <a:chOff x="1172950" y="238100"/>
            <a:chExt cx="5273600" cy="5238600"/>
          </a:xfrm>
        </p:grpSpPr>
        <p:sp>
          <p:nvSpPr>
            <p:cNvPr id="4" name="Google Shape;1473;p55">
              <a:extLst>
                <a:ext uri="{FF2B5EF4-FFF2-40B4-BE49-F238E27FC236}">
                  <a16:creationId xmlns:a16="http://schemas.microsoft.com/office/drawing/2014/main" id="{53C20C39-EDA4-412D-AA3F-B9DEB1283F75}"/>
                </a:ext>
              </a:extLst>
            </p:cNvPr>
            <p:cNvSpPr/>
            <p:nvPr/>
          </p:nvSpPr>
          <p:spPr>
            <a:xfrm>
              <a:off x="1373000" y="2141600"/>
              <a:ext cx="1116650" cy="1135225"/>
            </a:xfrm>
            <a:custGeom>
              <a:avLst/>
              <a:gdLst/>
              <a:ahLst/>
              <a:cxnLst/>
              <a:rect l="l" t="t" r="r" b="b"/>
              <a:pathLst>
                <a:path w="44666" h="45409" extrusionOk="0">
                  <a:moveTo>
                    <a:pt x="0" y="1"/>
                  </a:moveTo>
                  <a:lnTo>
                    <a:pt x="0" y="45408"/>
                  </a:lnTo>
                  <a:lnTo>
                    <a:pt x="44665" y="45408"/>
                  </a:lnTo>
                  <a:lnTo>
                    <a:pt x="44665" y="1"/>
                  </a:ln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474;p55">
              <a:extLst>
                <a:ext uri="{FF2B5EF4-FFF2-40B4-BE49-F238E27FC236}">
                  <a16:creationId xmlns:a16="http://schemas.microsoft.com/office/drawing/2014/main" id="{999BF507-03EE-4ED8-BEF0-2F39D51993DA}"/>
                </a:ext>
              </a:extLst>
            </p:cNvPr>
            <p:cNvSpPr/>
            <p:nvPr/>
          </p:nvSpPr>
          <p:spPr>
            <a:xfrm>
              <a:off x="1323700" y="2061125"/>
              <a:ext cx="1212000" cy="169450"/>
            </a:xfrm>
            <a:custGeom>
              <a:avLst/>
              <a:gdLst/>
              <a:ahLst/>
              <a:cxnLst/>
              <a:rect l="l" t="t" r="r" b="b"/>
              <a:pathLst>
                <a:path w="48480" h="6778" extrusionOk="0">
                  <a:moveTo>
                    <a:pt x="0" y="1"/>
                  </a:moveTo>
                  <a:lnTo>
                    <a:pt x="0" y="6777"/>
                  </a:lnTo>
                  <a:lnTo>
                    <a:pt x="48480" y="6777"/>
                  </a:lnTo>
                  <a:lnTo>
                    <a:pt x="48480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475;p55">
              <a:extLst>
                <a:ext uri="{FF2B5EF4-FFF2-40B4-BE49-F238E27FC236}">
                  <a16:creationId xmlns:a16="http://schemas.microsoft.com/office/drawing/2014/main" id="{89114265-8853-44FE-8F94-BA407921680A}"/>
                </a:ext>
              </a:extLst>
            </p:cNvPr>
            <p:cNvSpPr/>
            <p:nvPr/>
          </p:nvSpPr>
          <p:spPr>
            <a:xfrm>
              <a:off x="1592425" y="2062075"/>
              <a:ext cx="93425" cy="1285350"/>
            </a:xfrm>
            <a:custGeom>
              <a:avLst/>
              <a:gdLst/>
              <a:ahLst/>
              <a:cxnLst/>
              <a:rect l="l" t="t" r="r" b="b"/>
              <a:pathLst>
                <a:path w="3737" h="51414" extrusionOk="0">
                  <a:moveTo>
                    <a:pt x="0" y="0"/>
                  </a:moveTo>
                  <a:lnTo>
                    <a:pt x="0" y="51414"/>
                  </a:lnTo>
                  <a:lnTo>
                    <a:pt x="3737" y="51414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476;p55">
              <a:extLst>
                <a:ext uri="{FF2B5EF4-FFF2-40B4-BE49-F238E27FC236}">
                  <a16:creationId xmlns:a16="http://schemas.microsoft.com/office/drawing/2014/main" id="{E9A97628-8F77-4D6F-82A9-C2592F3705B8}"/>
                </a:ext>
              </a:extLst>
            </p:cNvPr>
            <p:cNvSpPr/>
            <p:nvPr/>
          </p:nvSpPr>
          <p:spPr>
            <a:xfrm>
              <a:off x="2172475" y="2062075"/>
              <a:ext cx="93425" cy="1285350"/>
            </a:xfrm>
            <a:custGeom>
              <a:avLst/>
              <a:gdLst/>
              <a:ahLst/>
              <a:cxnLst/>
              <a:rect l="l" t="t" r="r" b="b"/>
              <a:pathLst>
                <a:path w="3737" h="51414" extrusionOk="0">
                  <a:moveTo>
                    <a:pt x="0" y="0"/>
                  </a:moveTo>
                  <a:lnTo>
                    <a:pt x="0" y="51414"/>
                  </a:lnTo>
                  <a:lnTo>
                    <a:pt x="3737" y="51414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477;p55">
              <a:extLst>
                <a:ext uri="{FF2B5EF4-FFF2-40B4-BE49-F238E27FC236}">
                  <a16:creationId xmlns:a16="http://schemas.microsoft.com/office/drawing/2014/main" id="{B49E8C37-8511-406B-9773-430FE6D82EBD}"/>
                </a:ext>
              </a:extLst>
            </p:cNvPr>
            <p:cNvSpPr/>
            <p:nvPr/>
          </p:nvSpPr>
          <p:spPr>
            <a:xfrm>
              <a:off x="3094250" y="4816775"/>
              <a:ext cx="607375" cy="408200"/>
            </a:xfrm>
            <a:custGeom>
              <a:avLst/>
              <a:gdLst/>
              <a:ahLst/>
              <a:cxnLst/>
              <a:rect l="l" t="t" r="r" b="b"/>
              <a:pathLst>
                <a:path w="24295" h="16328" extrusionOk="0">
                  <a:moveTo>
                    <a:pt x="3798" y="0"/>
                  </a:moveTo>
                  <a:cubicBezTo>
                    <a:pt x="3798" y="0"/>
                    <a:pt x="964" y="3108"/>
                    <a:pt x="613" y="5217"/>
                  </a:cubicBezTo>
                  <a:cubicBezTo>
                    <a:pt x="263" y="7325"/>
                    <a:pt x="1" y="8592"/>
                    <a:pt x="1" y="8592"/>
                  </a:cubicBezTo>
                  <a:lnTo>
                    <a:pt x="21085" y="16328"/>
                  </a:lnTo>
                  <a:cubicBezTo>
                    <a:pt x="21085" y="16328"/>
                    <a:pt x="24295" y="15004"/>
                    <a:pt x="23428" y="13084"/>
                  </a:cubicBezTo>
                  <a:cubicBezTo>
                    <a:pt x="22561" y="11164"/>
                    <a:pt x="12532" y="2637"/>
                    <a:pt x="12532" y="2637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478;p55">
              <a:extLst>
                <a:ext uri="{FF2B5EF4-FFF2-40B4-BE49-F238E27FC236}">
                  <a16:creationId xmlns:a16="http://schemas.microsoft.com/office/drawing/2014/main" id="{36864199-E2C2-473E-8871-E4A7BBF42C6E}"/>
                </a:ext>
              </a:extLst>
            </p:cNvPr>
            <p:cNvSpPr/>
            <p:nvPr/>
          </p:nvSpPr>
          <p:spPr>
            <a:xfrm>
              <a:off x="3225450" y="5082175"/>
              <a:ext cx="269925" cy="136400"/>
            </a:xfrm>
            <a:custGeom>
              <a:avLst/>
              <a:gdLst/>
              <a:ahLst/>
              <a:cxnLst/>
              <a:rect l="l" t="t" r="r" b="b"/>
              <a:pathLst>
                <a:path w="10797" h="5456" extrusionOk="0">
                  <a:moveTo>
                    <a:pt x="1563" y="1"/>
                  </a:moveTo>
                  <a:cubicBezTo>
                    <a:pt x="990" y="1"/>
                    <a:pt x="451" y="360"/>
                    <a:pt x="252" y="930"/>
                  </a:cubicBezTo>
                  <a:cubicBezTo>
                    <a:pt x="0" y="1650"/>
                    <a:pt x="383" y="2445"/>
                    <a:pt x="1104" y="2698"/>
                  </a:cubicBezTo>
                  <a:lnTo>
                    <a:pt x="8777" y="5378"/>
                  </a:lnTo>
                  <a:cubicBezTo>
                    <a:pt x="8927" y="5431"/>
                    <a:pt x="9080" y="5456"/>
                    <a:pt x="9231" y="5456"/>
                  </a:cubicBezTo>
                  <a:cubicBezTo>
                    <a:pt x="9805" y="5456"/>
                    <a:pt x="10345" y="5096"/>
                    <a:pt x="10545" y="4526"/>
                  </a:cubicBezTo>
                  <a:cubicBezTo>
                    <a:pt x="10797" y="3806"/>
                    <a:pt x="10413" y="3011"/>
                    <a:pt x="9693" y="2759"/>
                  </a:cubicBezTo>
                  <a:lnTo>
                    <a:pt x="2018" y="78"/>
                  </a:lnTo>
                  <a:cubicBezTo>
                    <a:pt x="1868" y="26"/>
                    <a:pt x="1714" y="1"/>
                    <a:pt x="1563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479;p55">
              <a:extLst>
                <a:ext uri="{FF2B5EF4-FFF2-40B4-BE49-F238E27FC236}">
                  <a16:creationId xmlns:a16="http://schemas.microsoft.com/office/drawing/2014/main" id="{609FDD28-98F7-4D15-8C02-DF2DE5EC797F}"/>
                </a:ext>
              </a:extLst>
            </p:cNvPr>
            <p:cNvSpPr/>
            <p:nvPr/>
          </p:nvSpPr>
          <p:spPr>
            <a:xfrm>
              <a:off x="3225150" y="4562925"/>
              <a:ext cx="354950" cy="574825"/>
            </a:xfrm>
            <a:custGeom>
              <a:avLst/>
              <a:gdLst/>
              <a:ahLst/>
              <a:cxnLst/>
              <a:rect l="l" t="t" r="r" b="b"/>
              <a:pathLst>
                <a:path w="14198" h="22993" extrusionOk="0">
                  <a:moveTo>
                    <a:pt x="11618" y="1"/>
                  </a:moveTo>
                  <a:lnTo>
                    <a:pt x="0" y="21605"/>
                  </a:lnTo>
                  <a:lnTo>
                    <a:pt x="2579" y="22992"/>
                  </a:lnTo>
                  <a:lnTo>
                    <a:pt x="14198" y="1388"/>
                  </a:lnTo>
                  <a:lnTo>
                    <a:pt x="11618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480;p55">
              <a:extLst>
                <a:ext uri="{FF2B5EF4-FFF2-40B4-BE49-F238E27FC236}">
                  <a16:creationId xmlns:a16="http://schemas.microsoft.com/office/drawing/2014/main" id="{28F2AC0C-F415-4CB5-A863-96BFCB34A04E}"/>
                </a:ext>
              </a:extLst>
            </p:cNvPr>
            <p:cNvSpPr/>
            <p:nvPr/>
          </p:nvSpPr>
          <p:spPr>
            <a:xfrm>
              <a:off x="2542750" y="2127025"/>
              <a:ext cx="1265700" cy="2800025"/>
            </a:xfrm>
            <a:custGeom>
              <a:avLst/>
              <a:gdLst/>
              <a:ahLst/>
              <a:cxnLst/>
              <a:rect l="l" t="t" r="r" b="b"/>
              <a:pathLst>
                <a:path w="50628" h="112001" extrusionOk="0">
                  <a:moveTo>
                    <a:pt x="15275" y="1"/>
                  </a:moveTo>
                  <a:cubicBezTo>
                    <a:pt x="6459" y="1"/>
                    <a:pt x="1" y="3596"/>
                    <a:pt x="11368" y="18581"/>
                  </a:cubicBezTo>
                  <a:cubicBezTo>
                    <a:pt x="40733" y="57290"/>
                    <a:pt x="28271" y="108913"/>
                    <a:pt x="28271" y="108913"/>
                  </a:cubicBezTo>
                  <a:lnTo>
                    <a:pt x="36666" y="112000"/>
                  </a:lnTo>
                  <a:cubicBezTo>
                    <a:pt x="36666" y="112000"/>
                    <a:pt x="50627" y="70614"/>
                    <a:pt x="49622" y="56048"/>
                  </a:cubicBezTo>
                  <a:cubicBezTo>
                    <a:pt x="48618" y="41483"/>
                    <a:pt x="33551" y="3062"/>
                    <a:pt x="33551" y="3062"/>
                  </a:cubicBezTo>
                  <a:cubicBezTo>
                    <a:pt x="33551" y="3062"/>
                    <a:pt x="23409" y="1"/>
                    <a:pt x="15275" y="1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481;p55">
              <a:extLst>
                <a:ext uri="{FF2B5EF4-FFF2-40B4-BE49-F238E27FC236}">
                  <a16:creationId xmlns:a16="http://schemas.microsoft.com/office/drawing/2014/main" id="{8DB4AB16-79B3-4B6E-9766-D3D3F1E523D2}"/>
                </a:ext>
              </a:extLst>
            </p:cNvPr>
            <p:cNvSpPr/>
            <p:nvPr/>
          </p:nvSpPr>
          <p:spPr>
            <a:xfrm>
              <a:off x="2667500" y="780175"/>
              <a:ext cx="758050" cy="309200"/>
            </a:xfrm>
            <a:custGeom>
              <a:avLst/>
              <a:gdLst/>
              <a:ahLst/>
              <a:cxnLst/>
              <a:rect l="l" t="t" r="r" b="b"/>
              <a:pathLst>
                <a:path w="30322" h="12368" extrusionOk="0">
                  <a:moveTo>
                    <a:pt x="27261" y="0"/>
                  </a:moveTo>
                  <a:cubicBezTo>
                    <a:pt x="25098" y="0"/>
                    <a:pt x="4401" y="4324"/>
                    <a:pt x="2475" y="5064"/>
                  </a:cubicBezTo>
                  <a:cubicBezTo>
                    <a:pt x="487" y="5829"/>
                    <a:pt x="0" y="12368"/>
                    <a:pt x="0" y="12368"/>
                  </a:cubicBezTo>
                  <a:lnTo>
                    <a:pt x="30321" y="2310"/>
                  </a:lnTo>
                  <a:cubicBezTo>
                    <a:pt x="30321" y="2310"/>
                    <a:pt x="28332" y="321"/>
                    <a:pt x="27414" y="15"/>
                  </a:cubicBezTo>
                  <a:cubicBezTo>
                    <a:pt x="27385" y="5"/>
                    <a:pt x="27333" y="0"/>
                    <a:pt x="27261" y="0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482;p55">
              <a:extLst>
                <a:ext uri="{FF2B5EF4-FFF2-40B4-BE49-F238E27FC236}">
                  <a16:creationId xmlns:a16="http://schemas.microsoft.com/office/drawing/2014/main" id="{822108E3-1D6A-44B3-A0EF-F7BF3D083F6F}"/>
                </a:ext>
              </a:extLst>
            </p:cNvPr>
            <p:cNvSpPr/>
            <p:nvPr/>
          </p:nvSpPr>
          <p:spPr>
            <a:xfrm>
              <a:off x="2853925" y="2617250"/>
              <a:ext cx="783075" cy="1983300"/>
            </a:xfrm>
            <a:custGeom>
              <a:avLst/>
              <a:gdLst/>
              <a:ahLst/>
              <a:cxnLst/>
              <a:rect l="l" t="t" r="r" b="b"/>
              <a:pathLst>
                <a:path w="31323" h="79332" extrusionOk="0">
                  <a:moveTo>
                    <a:pt x="4925" y="1"/>
                  </a:moveTo>
                  <a:lnTo>
                    <a:pt x="1" y="3690"/>
                  </a:lnTo>
                  <a:lnTo>
                    <a:pt x="10522" y="17731"/>
                  </a:lnTo>
                  <a:lnTo>
                    <a:pt x="25340" y="79332"/>
                  </a:lnTo>
                  <a:lnTo>
                    <a:pt x="31323" y="77893"/>
                  </a:lnTo>
                  <a:lnTo>
                    <a:pt x="16207" y="15057"/>
                  </a:lnTo>
                  <a:lnTo>
                    <a:pt x="4925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83;p55">
              <a:extLst>
                <a:ext uri="{FF2B5EF4-FFF2-40B4-BE49-F238E27FC236}">
                  <a16:creationId xmlns:a16="http://schemas.microsoft.com/office/drawing/2014/main" id="{6E520F3B-2BDA-43EB-B2D0-437CC2EBF55F}"/>
                </a:ext>
              </a:extLst>
            </p:cNvPr>
            <p:cNvSpPr/>
            <p:nvPr/>
          </p:nvSpPr>
          <p:spPr>
            <a:xfrm>
              <a:off x="1172950" y="3277650"/>
              <a:ext cx="1848000" cy="83750"/>
            </a:xfrm>
            <a:custGeom>
              <a:avLst/>
              <a:gdLst/>
              <a:ahLst/>
              <a:cxnLst/>
              <a:rect l="l" t="t" r="r" b="b"/>
              <a:pathLst>
                <a:path w="73920" h="3350" extrusionOk="0">
                  <a:moveTo>
                    <a:pt x="1674" y="0"/>
                  </a:moveTo>
                  <a:cubicBezTo>
                    <a:pt x="750" y="0"/>
                    <a:pt x="0" y="750"/>
                    <a:pt x="0" y="1675"/>
                  </a:cubicBezTo>
                  <a:cubicBezTo>
                    <a:pt x="0" y="2600"/>
                    <a:pt x="750" y="3350"/>
                    <a:pt x="1674" y="3350"/>
                  </a:cubicBezTo>
                  <a:lnTo>
                    <a:pt x="72244" y="3350"/>
                  </a:lnTo>
                  <a:cubicBezTo>
                    <a:pt x="73170" y="3350"/>
                    <a:pt x="73919" y="2600"/>
                    <a:pt x="73919" y="1675"/>
                  </a:cubicBezTo>
                  <a:cubicBezTo>
                    <a:pt x="73919" y="750"/>
                    <a:pt x="73170" y="0"/>
                    <a:pt x="72244" y="0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484;p55">
              <a:extLst>
                <a:ext uri="{FF2B5EF4-FFF2-40B4-BE49-F238E27FC236}">
                  <a16:creationId xmlns:a16="http://schemas.microsoft.com/office/drawing/2014/main" id="{4F5159F5-F056-4D81-890F-BAA84DDD36D3}"/>
                </a:ext>
              </a:extLst>
            </p:cNvPr>
            <p:cNvSpPr/>
            <p:nvPr/>
          </p:nvSpPr>
          <p:spPr>
            <a:xfrm>
              <a:off x="2606525" y="2351500"/>
              <a:ext cx="854700" cy="410550"/>
            </a:xfrm>
            <a:custGeom>
              <a:avLst/>
              <a:gdLst/>
              <a:ahLst/>
              <a:cxnLst/>
              <a:rect l="l" t="t" r="r" b="b"/>
              <a:pathLst>
                <a:path w="34188" h="16422" extrusionOk="0">
                  <a:moveTo>
                    <a:pt x="4071" y="1"/>
                  </a:moveTo>
                  <a:cubicBezTo>
                    <a:pt x="4071" y="1"/>
                    <a:pt x="0" y="7507"/>
                    <a:pt x="4071" y="13278"/>
                  </a:cubicBezTo>
                  <a:cubicBezTo>
                    <a:pt x="5710" y="15604"/>
                    <a:pt x="10444" y="16422"/>
                    <a:pt x="15607" y="16422"/>
                  </a:cubicBezTo>
                  <a:cubicBezTo>
                    <a:pt x="23258" y="16422"/>
                    <a:pt x="31852" y="14626"/>
                    <a:pt x="32725" y="13278"/>
                  </a:cubicBezTo>
                  <a:cubicBezTo>
                    <a:pt x="34187" y="11020"/>
                    <a:pt x="30286" y="6160"/>
                    <a:pt x="30286" y="6160"/>
                  </a:cubicBezTo>
                  <a:lnTo>
                    <a:pt x="4071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485;p55">
              <a:extLst>
                <a:ext uri="{FF2B5EF4-FFF2-40B4-BE49-F238E27FC236}">
                  <a16:creationId xmlns:a16="http://schemas.microsoft.com/office/drawing/2014/main" id="{872FE36A-07B1-4960-AC88-02BFC2C63B0D}"/>
                </a:ext>
              </a:extLst>
            </p:cNvPr>
            <p:cNvSpPr/>
            <p:nvPr/>
          </p:nvSpPr>
          <p:spPr>
            <a:xfrm>
              <a:off x="2469500" y="827475"/>
              <a:ext cx="1448525" cy="889275"/>
            </a:xfrm>
            <a:custGeom>
              <a:avLst/>
              <a:gdLst/>
              <a:ahLst/>
              <a:cxnLst/>
              <a:rect l="l" t="t" r="r" b="b"/>
              <a:pathLst>
                <a:path w="57941" h="35571" extrusionOk="0">
                  <a:moveTo>
                    <a:pt x="41241" y="1"/>
                  </a:moveTo>
                  <a:cubicBezTo>
                    <a:pt x="34544" y="1"/>
                    <a:pt x="11489" y="7203"/>
                    <a:pt x="7920" y="10474"/>
                  </a:cubicBezTo>
                  <a:cubicBezTo>
                    <a:pt x="4069" y="14007"/>
                    <a:pt x="0" y="22376"/>
                    <a:pt x="2485" y="26955"/>
                  </a:cubicBezTo>
                  <a:cubicBezTo>
                    <a:pt x="4970" y="31533"/>
                    <a:pt x="15299" y="35570"/>
                    <a:pt x="15299" y="35570"/>
                  </a:cubicBezTo>
                  <a:lnTo>
                    <a:pt x="57941" y="8644"/>
                  </a:lnTo>
                  <a:cubicBezTo>
                    <a:pt x="57941" y="8644"/>
                    <a:pt x="46692" y="1450"/>
                    <a:pt x="42507" y="142"/>
                  </a:cubicBezTo>
                  <a:cubicBezTo>
                    <a:pt x="42200" y="46"/>
                    <a:pt x="41771" y="1"/>
                    <a:pt x="41241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486;p55">
              <a:extLst>
                <a:ext uri="{FF2B5EF4-FFF2-40B4-BE49-F238E27FC236}">
                  <a16:creationId xmlns:a16="http://schemas.microsoft.com/office/drawing/2014/main" id="{B4A6A8C1-18EE-4AE9-B25C-2231DF257B88}"/>
                </a:ext>
              </a:extLst>
            </p:cNvPr>
            <p:cNvSpPr/>
            <p:nvPr/>
          </p:nvSpPr>
          <p:spPr>
            <a:xfrm>
              <a:off x="2324825" y="3584450"/>
              <a:ext cx="508850" cy="864575"/>
            </a:xfrm>
            <a:custGeom>
              <a:avLst/>
              <a:gdLst/>
              <a:ahLst/>
              <a:cxnLst/>
              <a:rect l="l" t="t" r="r" b="b"/>
              <a:pathLst>
                <a:path w="20354" h="34583" extrusionOk="0">
                  <a:moveTo>
                    <a:pt x="19761" y="1"/>
                  </a:moveTo>
                  <a:lnTo>
                    <a:pt x="1" y="34241"/>
                  </a:lnTo>
                  <a:lnTo>
                    <a:pt x="593" y="34583"/>
                  </a:lnTo>
                  <a:lnTo>
                    <a:pt x="20353" y="342"/>
                  </a:lnTo>
                  <a:lnTo>
                    <a:pt x="19761" y="1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487;p55">
              <a:extLst>
                <a:ext uri="{FF2B5EF4-FFF2-40B4-BE49-F238E27FC236}">
                  <a16:creationId xmlns:a16="http://schemas.microsoft.com/office/drawing/2014/main" id="{DABC444F-933A-4E20-9596-A53087C0AC32}"/>
                </a:ext>
              </a:extLst>
            </p:cNvPr>
            <p:cNvSpPr/>
            <p:nvPr/>
          </p:nvSpPr>
          <p:spPr>
            <a:xfrm>
              <a:off x="2327775" y="3943475"/>
              <a:ext cx="864325" cy="509275"/>
            </a:xfrm>
            <a:custGeom>
              <a:avLst/>
              <a:gdLst/>
              <a:ahLst/>
              <a:cxnLst/>
              <a:rect l="l" t="t" r="r" b="b"/>
              <a:pathLst>
                <a:path w="34573" h="20371" extrusionOk="0">
                  <a:moveTo>
                    <a:pt x="34231" y="1"/>
                  </a:moveTo>
                  <a:lnTo>
                    <a:pt x="1" y="19778"/>
                  </a:lnTo>
                  <a:lnTo>
                    <a:pt x="342" y="20371"/>
                  </a:lnTo>
                  <a:lnTo>
                    <a:pt x="34573" y="592"/>
                  </a:lnTo>
                  <a:lnTo>
                    <a:pt x="34231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488;p55">
              <a:extLst>
                <a:ext uri="{FF2B5EF4-FFF2-40B4-BE49-F238E27FC236}">
                  <a16:creationId xmlns:a16="http://schemas.microsoft.com/office/drawing/2014/main" id="{9A5F783C-E0E1-49FF-89DB-5436045A5CED}"/>
                </a:ext>
              </a:extLst>
            </p:cNvPr>
            <p:cNvSpPr/>
            <p:nvPr/>
          </p:nvSpPr>
          <p:spPr>
            <a:xfrm>
              <a:off x="2332075" y="4436475"/>
              <a:ext cx="988375" cy="17100"/>
            </a:xfrm>
            <a:custGeom>
              <a:avLst/>
              <a:gdLst/>
              <a:ahLst/>
              <a:cxnLst/>
              <a:rect l="l" t="t" r="r" b="b"/>
              <a:pathLst>
                <a:path w="39535" h="684" extrusionOk="0">
                  <a:moveTo>
                    <a:pt x="1" y="0"/>
                  </a:moveTo>
                  <a:lnTo>
                    <a:pt x="1" y="684"/>
                  </a:lnTo>
                  <a:lnTo>
                    <a:pt x="39534" y="684"/>
                  </a:lnTo>
                  <a:lnTo>
                    <a:pt x="3953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489;p55">
              <a:extLst>
                <a:ext uri="{FF2B5EF4-FFF2-40B4-BE49-F238E27FC236}">
                  <a16:creationId xmlns:a16="http://schemas.microsoft.com/office/drawing/2014/main" id="{F59E3E64-E904-4E15-B1CD-06EBECC04FF7}"/>
                </a:ext>
              </a:extLst>
            </p:cNvPr>
            <p:cNvSpPr/>
            <p:nvPr/>
          </p:nvSpPr>
          <p:spPr>
            <a:xfrm>
              <a:off x="2327825" y="4437600"/>
              <a:ext cx="864500" cy="508975"/>
            </a:xfrm>
            <a:custGeom>
              <a:avLst/>
              <a:gdLst/>
              <a:ahLst/>
              <a:cxnLst/>
              <a:rect l="l" t="t" r="r" b="b"/>
              <a:pathLst>
                <a:path w="34580" h="20359" extrusionOk="0">
                  <a:moveTo>
                    <a:pt x="342" y="0"/>
                  </a:moveTo>
                  <a:lnTo>
                    <a:pt x="1" y="591"/>
                  </a:lnTo>
                  <a:lnTo>
                    <a:pt x="34238" y="20358"/>
                  </a:lnTo>
                  <a:lnTo>
                    <a:pt x="34580" y="1976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490;p55">
              <a:extLst>
                <a:ext uri="{FF2B5EF4-FFF2-40B4-BE49-F238E27FC236}">
                  <a16:creationId xmlns:a16="http://schemas.microsoft.com/office/drawing/2014/main" id="{43C750EC-17F2-4B3A-A90E-C580B6DCFC91}"/>
                </a:ext>
              </a:extLst>
            </p:cNvPr>
            <p:cNvSpPr/>
            <p:nvPr/>
          </p:nvSpPr>
          <p:spPr>
            <a:xfrm>
              <a:off x="2324700" y="4440725"/>
              <a:ext cx="509000" cy="864525"/>
            </a:xfrm>
            <a:custGeom>
              <a:avLst/>
              <a:gdLst/>
              <a:ahLst/>
              <a:cxnLst/>
              <a:rect l="l" t="t" r="r" b="b"/>
              <a:pathLst>
                <a:path w="20360" h="34581" extrusionOk="0">
                  <a:moveTo>
                    <a:pt x="592" y="1"/>
                  </a:moveTo>
                  <a:lnTo>
                    <a:pt x="0" y="343"/>
                  </a:lnTo>
                  <a:lnTo>
                    <a:pt x="19767" y="34581"/>
                  </a:lnTo>
                  <a:lnTo>
                    <a:pt x="20359" y="34239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491;p55">
              <a:extLst>
                <a:ext uri="{FF2B5EF4-FFF2-40B4-BE49-F238E27FC236}">
                  <a16:creationId xmlns:a16="http://schemas.microsoft.com/office/drawing/2014/main" id="{4576D329-D683-47F0-8113-86A43AB8B1A9}"/>
                </a:ext>
              </a:extLst>
            </p:cNvPr>
            <p:cNvSpPr/>
            <p:nvPr/>
          </p:nvSpPr>
          <p:spPr>
            <a:xfrm>
              <a:off x="2323525" y="4445000"/>
              <a:ext cx="17125" cy="988400"/>
            </a:xfrm>
            <a:custGeom>
              <a:avLst/>
              <a:gdLst/>
              <a:ahLst/>
              <a:cxnLst/>
              <a:rect l="l" t="t" r="r" b="b"/>
              <a:pathLst>
                <a:path w="685" h="39536" extrusionOk="0">
                  <a:moveTo>
                    <a:pt x="1" y="1"/>
                  </a:moveTo>
                  <a:lnTo>
                    <a:pt x="1" y="39536"/>
                  </a:lnTo>
                  <a:lnTo>
                    <a:pt x="685" y="3953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492;p55">
              <a:extLst>
                <a:ext uri="{FF2B5EF4-FFF2-40B4-BE49-F238E27FC236}">
                  <a16:creationId xmlns:a16="http://schemas.microsoft.com/office/drawing/2014/main" id="{4D7D6E22-878D-46BC-8334-B1118260CDCA}"/>
                </a:ext>
              </a:extLst>
            </p:cNvPr>
            <p:cNvSpPr/>
            <p:nvPr/>
          </p:nvSpPr>
          <p:spPr>
            <a:xfrm>
              <a:off x="1830700" y="4440350"/>
              <a:ext cx="508875" cy="864575"/>
            </a:xfrm>
            <a:custGeom>
              <a:avLst/>
              <a:gdLst/>
              <a:ahLst/>
              <a:cxnLst/>
              <a:rect l="l" t="t" r="r" b="b"/>
              <a:pathLst>
                <a:path w="20355" h="34583" extrusionOk="0">
                  <a:moveTo>
                    <a:pt x="19762" y="1"/>
                  </a:moveTo>
                  <a:lnTo>
                    <a:pt x="1" y="34241"/>
                  </a:lnTo>
                  <a:lnTo>
                    <a:pt x="593" y="34583"/>
                  </a:lnTo>
                  <a:lnTo>
                    <a:pt x="20354" y="342"/>
                  </a:lnTo>
                  <a:lnTo>
                    <a:pt x="1976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493;p55">
              <a:extLst>
                <a:ext uri="{FF2B5EF4-FFF2-40B4-BE49-F238E27FC236}">
                  <a16:creationId xmlns:a16="http://schemas.microsoft.com/office/drawing/2014/main" id="{BAA7AAD7-3231-4762-838C-FB79C386614E}"/>
                </a:ext>
              </a:extLst>
            </p:cNvPr>
            <p:cNvSpPr/>
            <p:nvPr/>
          </p:nvSpPr>
          <p:spPr>
            <a:xfrm>
              <a:off x="1471450" y="4456425"/>
              <a:ext cx="868425" cy="509050"/>
            </a:xfrm>
            <a:custGeom>
              <a:avLst/>
              <a:gdLst/>
              <a:ahLst/>
              <a:cxnLst/>
              <a:rect l="l" t="t" r="r" b="b"/>
              <a:pathLst>
                <a:path w="34737" h="20362" extrusionOk="0">
                  <a:moveTo>
                    <a:pt x="34395" y="0"/>
                  </a:moveTo>
                  <a:lnTo>
                    <a:pt x="0" y="19767"/>
                  </a:lnTo>
                  <a:lnTo>
                    <a:pt x="342" y="20362"/>
                  </a:lnTo>
                  <a:lnTo>
                    <a:pt x="34737" y="595"/>
                  </a:lnTo>
                  <a:lnTo>
                    <a:pt x="3439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494;p55">
              <a:extLst>
                <a:ext uri="{FF2B5EF4-FFF2-40B4-BE49-F238E27FC236}">
                  <a16:creationId xmlns:a16="http://schemas.microsoft.com/office/drawing/2014/main" id="{0A2724C1-C0D0-4BAF-BA8A-C4FAA567CA2C}"/>
                </a:ext>
              </a:extLst>
            </p:cNvPr>
            <p:cNvSpPr/>
            <p:nvPr/>
          </p:nvSpPr>
          <p:spPr>
            <a:xfrm>
              <a:off x="1343775" y="4436475"/>
              <a:ext cx="988325" cy="17100"/>
            </a:xfrm>
            <a:custGeom>
              <a:avLst/>
              <a:gdLst/>
              <a:ahLst/>
              <a:cxnLst/>
              <a:rect l="l" t="t" r="r" b="b"/>
              <a:pathLst>
                <a:path w="39533" h="684" extrusionOk="0">
                  <a:moveTo>
                    <a:pt x="0" y="0"/>
                  </a:moveTo>
                  <a:lnTo>
                    <a:pt x="0" y="684"/>
                  </a:lnTo>
                  <a:lnTo>
                    <a:pt x="39533" y="684"/>
                  </a:lnTo>
                  <a:lnTo>
                    <a:pt x="3953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495;p55">
              <a:extLst>
                <a:ext uri="{FF2B5EF4-FFF2-40B4-BE49-F238E27FC236}">
                  <a16:creationId xmlns:a16="http://schemas.microsoft.com/office/drawing/2014/main" id="{E9A34FA2-37E1-4EA2-BF80-698C3D943D91}"/>
                </a:ext>
              </a:extLst>
            </p:cNvPr>
            <p:cNvSpPr/>
            <p:nvPr/>
          </p:nvSpPr>
          <p:spPr>
            <a:xfrm>
              <a:off x="1471875" y="3943450"/>
              <a:ext cx="864500" cy="509000"/>
            </a:xfrm>
            <a:custGeom>
              <a:avLst/>
              <a:gdLst/>
              <a:ahLst/>
              <a:cxnLst/>
              <a:rect l="l" t="t" r="r" b="b"/>
              <a:pathLst>
                <a:path w="34580" h="20360" extrusionOk="0">
                  <a:moveTo>
                    <a:pt x="343" y="0"/>
                  </a:moveTo>
                  <a:lnTo>
                    <a:pt x="1" y="593"/>
                  </a:lnTo>
                  <a:lnTo>
                    <a:pt x="34238" y="20360"/>
                  </a:lnTo>
                  <a:lnTo>
                    <a:pt x="34580" y="1976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496;p55">
              <a:extLst>
                <a:ext uri="{FF2B5EF4-FFF2-40B4-BE49-F238E27FC236}">
                  <a16:creationId xmlns:a16="http://schemas.microsoft.com/office/drawing/2014/main" id="{945386D7-C5CD-419E-90FE-AB50EE02499E}"/>
                </a:ext>
              </a:extLst>
            </p:cNvPr>
            <p:cNvSpPr/>
            <p:nvPr/>
          </p:nvSpPr>
          <p:spPr>
            <a:xfrm>
              <a:off x="1830525" y="3584800"/>
              <a:ext cx="509000" cy="864500"/>
            </a:xfrm>
            <a:custGeom>
              <a:avLst/>
              <a:gdLst/>
              <a:ahLst/>
              <a:cxnLst/>
              <a:rect l="l" t="t" r="r" b="b"/>
              <a:pathLst>
                <a:path w="20360" h="34580" extrusionOk="0">
                  <a:moveTo>
                    <a:pt x="592" y="1"/>
                  </a:moveTo>
                  <a:lnTo>
                    <a:pt x="0" y="343"/>
                  </a:lnTo>
                  <a:lnTo>
                    <a:pt x="19767" y="34580"/>
                  </a:lnTo>
                  <a:lnTo>
                    <a:pt x="20359" y="34238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497;p55">
              <a:extLst>
                <a:ext uri="{FF2B5EF4-FFF2-40B4-BE49-F238E27FC236}">
                  <a16:creationId xmlns:a16="http://schemas.microsoft.com/office/drawing/2014/main" id="{CFCB655C-F98B-4FA0-AD3F-0D865E5DE926}"/>
                </a:ext>
              </a:extLst>
            </p:cNvPr>
            <p:cNvSpPr/>
            <p:nvPr/>
          </p:nvSpPr>
          <p:spPr>
            <a:xfrm>
              <a:off x="2323525" y="3456700"/>
              <a:ext cx="17125" cy="988325"/>
            </a:xfrm>
            <a:custGeom>
              <a:avLst/>
              <a:gdLst/>
              <a:ahLst/>
              <a:cxnLst/>
              <a:rect l="l" t="t" r="r" b="b"/>
              <a:pathLst>
                <a:path w="685" h="39533" extrusionOk="0">
                  <a:moveTo>
                    <a:pt x="1" y="0"/>
                  </a:moveTo>
                  <a:lnTo>
                    <a:pt x="1" y="39533"/>
                  </a:lnTo>
                  <a:lnTo>
                    <a:pt x="685" y="3953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498;p55">
              <a:extLst>
                <a:ext uri="{FF2B5EF4-FFF2-40B4-BE49-F238E27FC236}">
                  <a16:creationId xmlns:a16="http://schemas.microsoft.com/office/drawing/2014/main" id="{352BAC3F-9BD8-436E-9652-F0F9202619AF}"/>
                </a:ext>
              </a:extLst>
            </p:cNvPr>
            <p:cNvSpPr/>
            <p:nvPr/>
          </p:nvSpPr>
          <p:spPr>
            <a:xfrm>
              <a:off x="1300500" y="3413375"/>
              <a:ext cx="2063175" cy="2063325"/>
            </a:xfrm>
            <a:custGeom>
              <a:avLst/>
              <a:gdLst/>
              <a:ahLst/>
              <a:cxnLst/>
              <a:rect l="l" t="t" r="r" b="b"/>
              <a:pathLst>
                <a:path w="82527" h="82533" extrusionOk="0">
                  <a:moveTo>
                    <a:pt x="41265" y="6270"/>
                  </a:moveTo>
                  <a:cubicBezTo>
                    <a:pt x="60556" y="6270"/>
                    <a:pt x="76258" y="21971"/>
                    <a:pt x="76258" y="41264"/>
                  </a:cubicBezTo>
                  <a:cubicBezTo>
                    <a:pt x="76258" y="60562"/>
                    <a:pt x="60557" y="76257"/>
                    <a:pt x="41264" y="76257"/>
                  </a:cubicBezTo>
                  <a:cubicBezTo>
                    <a:pt x="21967" y="76257"/>
                    <a:pt x="6271" y="60562"/>
                    <a:pt x="6271" y="41264"/>
                  </a:cubicBezTo>
                  <a:cubicBezTo>
                    <a:pt x="6271" y="21972"/>
                    <a:pt x="21967" y="6270"/>
                    <a:pt x="41265" y="6270"/>
                  </a:cubicBezTo>
                  <a:close/>
                  <a:moveTo>
                    <a:pt x="41264" y="1"/>
                  </a:moveTo>
                  <a:cubicBezTo>
                    <a:pt x="18473" y="1"/>
                    <a:pt x="1" y="18478"/>
                    <a:pt x="1" y="41264"/>
                  </a:cubicBezTo>
                  <a:cubicBezTo>
                    <a:pt x="1" y="64056"/>
                    <a:pt x="18473" y="82532"/>
                    <a:pt x="41264" y="82532"/>
                  </a:cubicBezTo>
                  <a:cubicBezTo>
                    <a:pt x="64050" y="82532"/>
                    <a:pt x="82527" y="64056"/>
                    <a:pt x="82527" y="41264"/>
                  </a:cubicBezTo>
                  <a:cubicBezTo>
                    <a:pt x="82527" y="18478"/>
                    <a:pt x="64050" y="1"/>
                    <a:pt x="41264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499;p55">
              <a:extLst>
                <a:ext uri="{FF2B5EF4-FFF2-40B4-BE49-F238E27FC236}">
                  <a16:creationId xmlns:a16="http://schemas.microsoft.com/office/drawing/2014/main" id="{08CDD9FC-B8DB-433A-B773-85FB5B55D48E}"/>
                </a:ext>
              </a:extLst>
            </p:cNvPr>
            <p:cNvSpPr/>
            <p:nvPr/>
          </p:nvSpPr>
          <p:spPr>
            <a:xfrm>
              <a:off x="1400250" y="3513175"/>
              <a:ext cx="1863700" cy="1863725"/>
            </a:xfrm>
            <a:custGeom>
              <a:avLst/>
              <a:gdLst/>
              <a:ahLst/>
              <a:cxnLst/>
              <a:rect l="l" t="t" r="r" b="b"/>
              <a:pathLst>
                <a:path w="74548" h="74549" extrusionOk="0">
                  <a:moveTo>
                    <a:pt x="37275" y="2280"/>
                  </a:moveTo>
                  <a:cubicBezTo>
                    <a:pt x="56567" y="2280"/>
                    <a:pt x="72268" y="17982"/>
                    <a:pt x="72268" y="37275"/>
                  </a:cubicBezTo>
                  <a:cubicBezTo>
                    <a:pt x="72268" y="56572"/>
                    <a:pt x="56567" y="72269"/>
                    <a:pt x="37274" y="72269"/>
                  </a:cubicBezTo>
                  <a:cubicBezTo>
                    <a:pt x="17977" y="72269"/>
                    <a:pt x="2281" y="56572"/>
                    <a:pt x="2281" y="37275"/>
                  </a:cubicBezTo>
                  <a:cubicBezTo>
                    <a:pt x="2281" y="17982"/>
                    <a:pt x="17977" y="2280"/>
                    <a:pt x="37275" y="2280"/>
                  </a:cubicBezTo>
                  <a:close/>
                  <a:moveTo>
                    <a:pt x="37274" y="1"/>
                  </a:moveTo>
                  <a:cubicBezTo>
                    <a:pt x="16717" y="1"/>
                    <a:pt x="1" y="16723"/>
                    <a:pt x="1" y="37275"/>
                  </a:cubicBezTo>
                  <a:cubicBezTo>
                    <a:pt x="1" y="57832"/>
                    <a:pt x="16717" y="74548"/>
                    <a:pt x="37274" y="74548"/>
                  </a:cubicBezTo>
                  <a:cubicBezTo>
                    <a:pt x="57826" y="74548"/>
                    <a:pt x="74548" y="57832"/>
                    <a:pt x="74548" y="37275"/>
                  </a:cubicBezTo>
                  <a:cubicBezTo>
                    <a:pt x="74548" y="16723"/>
                    <a:pt x="57826" y="1"/>
                    <a:pt x="37274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500;p55">
              <a:extLst>
                <a:ext uri="{FF2B5EF4-FFF2-40B4-BE49-F238E27FC236}">
                  <a16:creationId xmlns:a16="http://schemas.microsoft.com/office/drawing/2014/main" id="{C6E1B84D-67E3-496F-811B-B84E63482CD0}"/>
                </a:ext>
              </a:extLst>
            </p:cNvPr>
            <p:cNvSpPr/>
            <p:nvPr/>
          </p:nvSpPr>
          <p:spPr>
            <a:xfrm>
              <a:off x="5407300" y="3584650"/>
              <a:ext cx="509300" cy="864325"/>
            </a:xfrm>
            <a:custGeom>
              <a:avLst/>
              <a:gdLst/>
              <a:ahLst/>
              <a:cxnLst/>
              <a:rect l="l" t="t" r="r" b="b"/>
              <a:pathLst>
                <a:path w="20372" h="34573" extrusionOk="0">
                  <a:moveTo>
                    <a:pt x="19780" y="0"/>
                  </a:moveTo>
                  <a:lnTo>
                    <a:pt x="1" y="34231"/>
                  </a:lnTo>
                  <a:lnTo>
                    <a:pt x="593" y="34573"/>
                  </a:lnTo>
                  <a:lnTo>
                    <a:pt x="20372" y="342"/>
                  </a:lnTo>
                  <a:lnTo>
                    <a:pt x="19780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501;p55">
              <a:extLst>
                <a:ext uri="{FF2B5EF4-FFF2-40B4-BE49-F238E27FC236}">
                  <a16:creationId xmlns:a16="http://schemas.microsoft.com/office/drawing/2014/main" id="{68184A42-C1C4-4F7C-B8B7-E1FEA436D9E8}"/>
                </a:ext>
              </a:extLst>
            </p:cNvPr>
            <p:cNvSpPr/>
            <p:nvPr/>
          </p:nvSpPr>
          <p:spPr>
            <a:xfrm>
              <a:off x="5426850" y="3961525"/>
              <a:ext cx="868400" cy="509075"/>
            </a:xfrm>
            <a:custGeom>
              <a:avLst/>
              <a:gdLst/>
              <a:ahLst/>
              <a:cxnLst/>
              <a:rect l="l" t="t" r="r" b="b"/>
              <a:pathLst>
                <a:path w="34736" h="20363" extrusionOk="0">
                  <a:moveTo>
                    <a:pt x="34395" y="1"/>
                  </a:moveTo>
                  <a:lnTo>
                    <a:pt x="1" y="19768"/>
                  </a:lnTo>
                  <a:lnTo>
                    <a:pt x="341" y="20362"/>
                  </a:lnTo>
                  <a:lnTo>
                    <a:pt x="34736" y="595"/>
                  </a:lnTo>
                  <a:lnTo>
                    <a:pt x="34395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502;p55">
              <a:extLst>
                <a:ext uri="{FF2B5EF4-FFF2-40B4-BE49-F238E27FC236}">
                  <a16:creationId xmlns:a16="http://schemas.microsoft.com/office/drawing/2014/main" id="{CB721E0A-68A7-4FD9-A770-69C6EBAF2DB4}"/>
                </a:ext>
              </a:extLst>
            </p:cNvPr>
            <p:cNvSpPr/>
            <p:nvPr/>
          </p:nvSpPr>
          <p:spPr>
            <a:xfrm>
              <a:off x="5414950" y="4436475"/>
              <a:ext cx="988350" cy="17100"/>
            </a:xfrm>
            <a:custGeom>
              <a:avLst/>
              <a:gdLst/>
              <a:ahLst/>
              <a:cxnLst/>
              <a:rect l="l" t="t" r="r" b="b"/>
              <a:pathLst>
                <a:path w="39534" h="684" extrusionOk="0">
                  <a:moveTo>
                    <a:pt x="0" y="0"/>
                  </a:moveTo>
                  <a:lnTo>
                    <a:pt x="0" y="684"/>
                  </a:lnTo>
                  <a:lnTo>
                    <a:pt x="39534" y="684"/>
                  </a:lnTo>
                  <a:lnTo>
                    <a:pt x="3953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503;p55">
              <a:extLst>
                <a:ext uri="{FF2B5EF4-FFF2-40B4-BE49-F238E27FC236}">
                  <a16:creationId xmlns:a16="http://schemas.microsoft.com/office/drawing/2014/main" id="{0D61A550-219D-4BD4-8785-0E5608D9B76D}"/>
                </a:ext>
              </a:extLst>
            </p:cNvPr>
            <p:cNvSpPr/>
            <p:nvPr/>
          </p:nvSpPr>
          <p:spPr>
            <a:xfrm>
              <a:off x="5410675" y="4437600"/>
              <a:ext cx="864475" cy="509000"/>
            </a:xfrm>
            <a:custGeom>
              <a:avLst/>
              <a:gdLst/>
              <a:ahLst/>
              <a:cxnLst/>
              <a:rect l="l" t="t" r="r" b="b"/>
              <a:pathLst>
                <a:path w="34579" h="20360" extrusionOk="0">
                  <a:moveTo>
                    <a:pt x="342" y="0"/>
                  </a:moveTo>
                  <a:lnTo>
                    <a:pt x="0" y="592"/>
                  </a:lnTo>
                  <a:lnTo>
                    <a:pt x="34238" y="20359"/>
                  </a:lnTo>
                  <a:lnTo>
                    <a:pt x="34579" y="1976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504;p55">
              <a:extLst>
                <a:ext uri="{FF2B5EF4-FFF2-40B4-BE49-F238E27FC236}">
                  <a16:creationId xmlns:a16="http://schemas.microsoft.com/office/drawing/2014/main" id="{7B816915-1DE9-432B-9F2F-9DF380BA6415}"/>
                </a:ext>
              </a:extLst>
            </p:cNvPr>
            <p:cNvSpPr/>
            <p:nvPr/>
          </p:nvSpPr>
          <p:spPr>
            <a:xfrm>
              <a:off x="5407550" y="4440800"/>
              <a:ext cx="508975" cy="864500"/>
            </a:xfrm>
            <a:custGeom>
              <a:avLst/>
              <a:gdLst/>
              <a:ahLst/>
              <a:cxnLst/>
              <a:rect l="l" t="t" r="r" b="b"/>
              <a:pathLst>
                <a:path w="20359" h="34580" extrusionOk="0">
                  <a:moveTo>
                    <a:pt x="592" y="0"/>
                  </a:moveTo>
                  <a:lnTo>
                    <a:pt x="1" y="341"/>
                  </a:lnTo>
                  <a:lnTo>
                    <a:pt x="19767" y="34579"/>
                  </a:lnTo>
                  <a:lnTo>
                    <a:pt x="20359" y="34237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505;p55">
              <a:extLst>
                <a:ext uri="{FF2B5EF4-FFF2-40B4-BE49-F238E27FC236}">
                  <a16:creationId xmlns:a16="http://schemas.microsoft.com/office/drawing/2014/main" id="{48DF1963-B706-40A2-B517-B9E88819D9B1}"/>
                </a:ext>
              </a:extLst>
            </p:cNvPr>
            <p:cNvSpPr/>
            <p:nvPr/>
          </p:nvSpPr>
          <p:spPr>
            <a:xfrm>
              <a:off x="5406400" y="4445000"/>
              <a:ext cx="17125" cy="988400"/>
            </a:xfrm>
            <a:custGeom>
              <a:avLst/>
              <a:gdLst/>
              <a:ahLst/>
              <a:cxnLst/>
              <a:rect l="l" t="t" r="r" b="b"/>
              <a:pathLst>
                <a:path w="685" h="39536" extrusionOk="0">
                  <a:moveTo>
                    <a:pt x="0" y="1"/>
                  </a:moveTo>
                  <a:lnTo>
                    <a:pt x="0" y="39536"/>
                  </a:lnTo>
                  <a:lnTo>
                    <a:pt x="684" y="39536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506;p55">
              <a:extLst>
                <a:ext uri="{FF2B5EF4-FFF2-40B4-BE49-F238E27FC236}">
                  <a16:creationId xmlns:a16="http://schemas.microsoft.com/office/drawing/2014/main" id="{A8201A2A-E626-4AAB-9A9B-CD5987FBF0AF}"/>
                </a:ext>
              </a:extLst>
            </p:cNvPr>
            <p:cNvSpPr/>
            <p:nvPr/>
          </p:nvSpPr>
          <p:spPr>
            <a:xfrm>
              <a:off x="4913200" y="4440550"/>
              <a:ext cx="509275" cy="864325"/>
            </a:xfrm>
            <a:custGeom>
              <a:avLst/>
              <a:gdLst/>
              <a:ahLst/>
              <a:cxnLst/>
              <a:rect l="l" t="t" r="r" b="b"/>
              <a:pathLst>
                <a:path w="20371" h="34573" extrusionOk="0">
                  <a:moveTo>
                    <a:pt x="19779" y="0"/>
                  </a:moveTo>
                  <a:lnTo>
                    <a:pt x="0" y="34232"/>
                  </a:lnTo>
                  <a:lnTo>
                    <a:pt x="591" y="34573"/>
                  </a:lnTo>
                  <a:lnTo>
                    <a:pt x="20370" y="342"/>
                  </a:lnTo>
                  <a:lnTo>
                    <a:pt x="19779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507;p55">
              <a:extLst>
                <a:ext uri="{FF2B5EF4-FFF2-40B4-BE49-F238E27FC236}">
                  <a16:creationId xmlns:a16="http://schemas.microsoft.com/office/drawing/2014/main" id="{EA6205B7-D0B7-40FF-B32A-B58FB49AA7D4}"/>
                </a:ext>
              </a:extLst>
            </p:cNvPr>
            <p:cNvSpPr/>
            <p:nvPr/>
          </p:nvSpPr>
          <p:spPr>
            <a:xfrm>
              <a:off x="4567175" y="4457475"/>
              <a:ext cx="868425" cy="509050"/>
            </a:xfrm>
            <a:custGeom>
              <a:avLst/>
              <a:gdLst/>
              <a:ahLst/>
              <a:cxnLst/>
              <a:rect l="l" t="t" r="r" b="b"/>
              <a:pathLst>
                <a:path w="34737" h="20362" extrusionOk="0">
                  <a:moveTo>
                    <a:pt x="34395" y="0"/>
                  </a:moveTo>
                  <a:lnTo>
                    <a:pt x="1" y="19767"/>
                  </a:lnTo>
                  <a:lnTo>
                    <a:pt x="343" y="20362"/>
                  </a:lnTo>
                  <a:lnTo>
                    <a:pt x="34736" y="595"/>
                  </a:lnTo>
                  <a:lnTo>
                    <a:pt x="3439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508;p55">
              <a:extLst>
                <a:ext uri="{FF2B5EF4-FFF2-40B4-BE49-F238E27FC236}">
                  <a16:creationId xmlns:a16="http://schemas.microsoft.com/office/drawing/2014/main" id="{4839C5C6-C5CE-403F-BD5B-17212CF5C4AF}"/>
                </a:ext>
              </a:extLst>
            </p:cNvPr>
            <p:cNvSpPr/>
            <p:nvPr/>
          </p:nvSpPr>
          <p:spPr>
            <a:xfrm>
              <a:off x="4426625" y="4436475"/>
              <a:ext cx="988350" cy="17100"/>
            </a:xfrm>
            <a:custGeom>
              <a:avLst/>
              <a:gdLst/>
              <a:ahLst/>
              <a:cxnLst/>
              <a:rect l="l" t="t" r="r" b="b"/>
              <a:pathLst>
                <a:path w="39534" h="684" extrusionOk="0">
                  <a:moveTo>
                    <a:pt x="1" y="0"/>
                  </a:moveTo>
                  <a:lnTo>
                    <a:pt x="1" y="684"/>
                  </a:lnTo>
                  <a:lnTo>
                    <a:pt x="39533" y="684"/>
                  </a:lnTo>
                  <a:lnTo>
                    <a:pt x="3953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509;p55">
              <a:extLst>
                <a:ext uri="{FF2B5EF4-FFF2-40B4-BE49-F238E27FC236}">
                  <a16:creationId xmlns:a16="http://schemas.microsoft.com/office/drawing/2014/main" id="{6DD859F4-F246-48AF-BE49-8BDAD3C3700B}"/>
                </a:ext>
              </a:extLst>
            </p:cNvPr>
            <p:cNvSpPr/>
            <p:nvPr/>
          </p:nvSpPr>
          <p:spPr>
            <a:xfrm>
              <a:off x="4554775" y="3943475"/>
              <a:ext cx="864475" cy="508975"/>
            </a:xfrm>
            <a:custGeom>
              <a:avLst/>
              <a:gdLst/>
              <a:ahLst/>
              <a:cxnLst/>
              <a:rect l="l" t="t" r="r" b="b"/>
              <a:pathLst>
                <a:path w="34579" h="20359" extrusionOk="0">
                  <a:moveTo>
                    <a:pt x="341" y="1"/>
                  </a:moveTo>
                  <a:lnTo>
                    <a:pt x="0" y="592"/>
                  </a:lnTo>
                  <a:lnTo>
                    <a:pt x="34236" y="20359"/>
                  </a:lnTo>
                  <a:lnTo>
                    <a:pt x="34578" y="1976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510;p55">
              <a:extLst>
                <a:ext uri="{FF2B5EF4-FFF2-40B4-BE49-F238E27FC236}">
                  <a16:creationId xmlns:a16="http://schemas.microsoft.com/office/drawing/2014/main" id="{995F7F13-7A73-4745-97CC-A33B00B82A64}"/>
                </a:ext>
              </a:extLst>
            </p:cNvPr>
            <p:cNvSpPr/>
            <p:nvPr/>
          </p:nvSpPr>
          <p:spPr>
            <a:xfrm>
              <a:off x="4913375" y="3584800"/>
              <a:ext cx="509000" cy="864500"/>
            </a:xfrm>
            <a:custGeom>
              <a:avLst/>
              <a:gdLst/>
              <a:ahLst/>
              <a:cxnLst/>
              <a:rect l="l" t="t" r="r" b="b"/>
              <a:pathLst>
                <a:path w="20360" h="34580" extrusionOk="0">
                  <a:moveTo>
                    <a:pt x="593" y="1"/>
                  </a:moveTo>
                  <a:lnTo>
                    <a:pt x="1" y="343"/>
                  </a:lnTo>
                  <a:lnTo>
                    <a:pt x="19768" y="34580"/>
                  </a:lnTo>
                  <a:lnTo>
                    <a:pt x="20360" y="3423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511;p55">
              <a:extLst>
                <a:ext uri="{FF2B5EF4-FFF2-40B4-BE49-F238E27FC236}">
                  <a16:creationId xmlns:a16="http://schemas.microsoft.com/office/drawing/2014/main" id="{C63929D3-B0D3-49F3-BE8C-57759F1C7EC0}"/>
                </a:ext>
              </a:extLst>
            </p:cNvPr>
            <p:cNvSpPr/>
            <p:nvPr/>
          </p:nvSpPr>
          <p:spPr>
            <a:xfrm>
              <a:off x="5406400" y="3456700"/>
              <a:ext cx="17125" cy="988325"/>
            </a:xfrm>
            <a:custGeom>
              <a:avLst/>
              <a:gdLst/>
              <a:ahLst/>
              <a:cxnLst/>
              <a:rect l="l" t="t" r="r" b="b"/>
              <a:pathLst>
                <a:path w="685" h="39533" extrusionOk="0">
                  <a:moveTo>
                    <a:pt x="0" y="0"/>
                  </a:moveTo>
                  <a:lnTo>
                    <a:pt x="0" y="39533"/>
                  </a:lnTo>
                  <a:lnTo>
                    <a:pt x="684" y="39533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512;p55">
              <a:extLst>
                <a:ext uri="{FF2B5EF4-FFF2-40B4-BE49-F238E27FC236}">
                  <a16:creationId xmlns:a16="http://schemas.microsoft.com/office/drawing/2014/main" id="{D44233FB-2151-4AD4-985B-1E447440DEA0}"/>
                </a:ext>
              </a:extLst>
            </p:cNvPr>
            <p:cNvSpPr/>
            <p:nvPr/>
          </p:nvSpPr>
          <p:spPr>
            <a:xfrm>
              <a:off x="5269775" y="4299850"/>
              <a:ext cx="290375" cy="290375"/>
            </a:xfrm>
            <a:custGeom>
              <a:avLst/>
              <a:gdLst/>
              <a:ahLst/>
              <a:cxnLst/>
              <a:rect l="l" t="t" r="r" b="b"/>
              <a:pathLst>
                <a:path w="11615" h="11615" extrusionOk="0">
                  <a:moveTo>
                    <a:pt x="5807" y="1"/>
                  </a:moveTo>
                  <a:cubicBezTo>
                    <a:pt x="4268" y="1"/>
                    <a:pt x="2791" y="613"/>
                    <a:pt x="1701" y="1701"/>
                  </a:cubicBezTo>
                  <a:cubicBezTo>
                    <a:pt x="613" y="2791"/>
                    <a:pt x="1" y="4267"/>
                    <a:pt x="1" y="5808"/>
                  </a:cubicBezTo>
                  <a:cubicBezTo>
                    <a:pt x="1" y="7348"/>
                    <a:pt x="613" y="8824"/>
                    <a:pt x="1701" y="9914"/>
                  </a:cubicBezTo>
                  <a:cubicBezTo>
                    <a:pt x="2791" y="11002"/>
                    <a:pt x="4268" y="11614"/>
                    <a:pt x="5807" y="11614"/>
                  </a:cubicBezTo>
                  <a:cubicBezTo>
                    <a:pt x="7348" y="11614"/>
                    <a:pt x="8824" y="11002"/>
                    <a:pt x="9914" y="9914"/>
                  </a:cubicBezTo>
                  <a:cubicBezTo>
                    <a:pt x="11003" y="8824"/>
                    <a:pt x="11615" y="7348"/>
                    <a:pt x="11615" y="5808"/>
                  </a:cubicBezTo>
                  <a:cubicBezTo>
                    <a:pt x="11615" y="4267"/>
                    <a:pt x="11003" y="2791"/>
                    <a:pt x="9914" y="1701"/>
                  </a:cubicBezTo>
                  <a:cubicBezTo>
                    <a:pt x="8824" y="613"/>
                    <a:pt x="7348" y="1"/>
                    <a:pt x="5807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513;p55">
              <a:extLst>
                <a:ext uri="{FF2B5EF4-FFF2-40B4-BE49-F238E27FC236}">
                  <a16:creationId xmlns:a16="http://schemas.microsoft.com/office/drawing/2014/main" id="{95640FE0-DED8-4CD2-BB6C-5B722463D01F}"/>
                </a:ext>
              </a:extLst>
            </p:cNvPr>
            <p:cNvSpPr/>
            <p:nvPr/>
          </p:nvSpPr>
          <p:spPr>
            <a:xfrm>
              <a:off x="4383400" y="3413375"/>
              <a:ext cx="2063150" cy="2063325"/>
            </a:xfrm>
            <a:custGeom>
              <a:avLst/>
              <a:gdLst/>
              <a:ahLst/>
              <a:cxnLst/>
              <a:rect l="l" t="t" r="r" b="b"/>
              <a:pathLst>
                <a:path w="82526" h="82533" extrusionOk="0">
                  <a:moveTo>
                    <a:pt x="41263" y="6270"/>
                  </a:moveTo>
                  <a:cubicBezTo>
                    <a:pt x="60555" y="6270"/>
                    <a:pt x="76257" y="21971"/>
                    <a:pt x="76257" y="41264"/>
                  </a:cubicBezTo>
                  <a:cubicBezTo>
                    <a:pt x="76257" y="60562"/>
                    <a:pt x="60555" y="76257"/>
                    <a:pt x="41263" y="76257"/>
                  </a:cubicBezTo>
                  <a:cubicBezTo>
                    <a:pt x="21965" y="76257"/>
                    <a:pt x="6269" y="60562"/>
                    <a:pt x="6269" y="41264"/>
                  </a:cubicBezTo>
                  <a:cubicBezTo>
                    <a:pt x="6269" y="21972"/>
                    <a:pt x="21965" y="6270"/>
                    <a:pt x="41263" y="6270"/>
                  </a:cubicBezTo>
                  <a:close/>
                  <a:moveTo>
                    <a:pt x="41263" y="1"/>
                  </a:moveTo>
                  <a:cubicBezTo>
                    <a:pt x="18471" y="1"/>
                    <a:pt x="0" y="18478"/>
                    <a:pt x="0" y="41264"/>
                  </a:cubicBezTo>
                  <a:cubicBezTo>
                    <a:pt x="0" y="64056"/>
                    <a:pt x="18472" y="82532"/>
                    <a:pt x="41263" y="82532"/>
                  </a:cubicBezTo>
                  <a:cubicBezTo>
                    <a:pt x="64049" y="82532"/>
                    <a:pt x="82525" y="64056"/>
                    <a:pt x="82525" y="41264"/>
                  </a:cubicBezTo>
                  <a:cubicBezTo>
                    <a:pt x="82525" y="18478"/>
                    <a:pt x="64049" y="1"/>
                    <a:pt x="41263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514;p55">
              <a:extLst>
                <a:ext uri="{FF2B5EF4-FFF2-40B4-BE49-F238E27FC236}">
                  <a16:creationId xmlns:a16="http://schemas.microsoft.com/office/drawing/2014/main" id="{BB7C4C3A-60C2-4755-B409-7C0AEF1842F1}"/>
                </a:ext>
              </a:extLst>
            </p:cNvPr>
            <p:cNvSpPr/>
            <p:nvPr/>
          </p:nvSpPr>
          <p:spPr>
            <a:xfrm>
              <a:off x="4483125" y="3513175"/>
              <a:ext cx="1863700" cy="1863725"/>
            </a:xfrm>
            <a:custGeom>
              <a:avLst/>
              <a:gdLst/>
              <a:ahLst/>
              <a:cxnLst/>
              <a:rect l="l" t="t" r="r" b="b"/>
              <a:pathLst>
                <a:path w="74548" h="74549" extrusionOk="0">
                  <a:moveTo>
                    <a:pt x="37274" y="2280"/>
                  </a:moveTo>
                  <a:cubicBezTo>
                    <a:pt x="56566" y="2280"/>
                    <a:pt x="72268" y="17982"/>
                    <a:pt x="72268" y="37275"/>
                  </a:cubicBezTo>
                  <a:cubicBezTo>
                    <a:pt x="72268" y="56572"/>
                    <a:pt x="56566" y="72269"/>
                    <a:pt x="37274" y="72269"/>
                  </a:cubicBezTo>
                  <a:cubicBezTo>
                    <a:pt x="17976" y="72269"/>
                    <a:pt x="2280" y="56572"/>
                    <a:pt x="2280" y="37275"/>
                  </a:cubicBezTo>
                  <a:cubicBezTo>
                    <a:pt x="2280" y="17982"/>
                    <a:pt x="17976" y="2280"/>
                    <a:pt x="37274" y="2280"/>
                  </a:cubicBezTo>
                  <a:close/>
                  <a:moveTo>
                    <a:pt x="37274" y="1"/>
                  </a:moveTo>
                  <a:cubicBezTo>
                    <a:pt x="16717" y="1"/>
                    <a:pt x="0" y="16723"/>
                    <a:pt x="0" y="37275"/>
                  </a:cubicBezTo>
                  <a:cubicBezTo>
                    <a:pt x="0" y="57832"/>
                    <a:pt x="16717" y="74548"/>
                    <a:pt x="37273" y="74548"/>
                  </a:cubicBezTo>
                  <a:cubicBezTo>
                    <a:pt x="57825" y="74548"/>
                    <a:pt x="74547" y="57832"/>
                    <a:pt x="74547" y="37275"/>
                  </a:cubicBezTo>
                  <a:cubicBezTo>
                    <a:pt x="74547" y="16723"/>
                    <a:pt x="57825" y="1"/>
                    <a:pt x="37274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515;p55">
              <a:extLst>
                <a:ext uri="{FF2B5EF4-FFF2-40B4-BE49-F238E27FC236}">
                  <a16:creationId xmlns:a16="http://schemas.microsoft.com/office/drawing/2014/main" id="{879483C7-3C4A-4230-9CDF-BE10A4F5328F}"/>
                </a:ext>
              </a:extLst>
            </p:cNvPr>
            <p:cNvSpPr/>
            <p:nvPr/>
          </p:nvSpPr>
          <p:spPr>
            <a:xfrm>
              <a:off x="2307975" y="4272175"/>
              <a:ext cx="1296050" cy="611625"/>
            </a:xfrm>
            <a:custGeom>
              <a:avLst/>
              <a:gdLst/>
              <a:ahLst/>
              <a:cxnLst/>
              <a:rect l="l" t="t" r="r" b="b"/>
              <a:pathLst>
                <a:path w="51842" h="24465" extrusionOk="0">
                  <a:moveTo>
                    <a:pt x="51063" y="712"/>
                  </a:moveTo>
                  <a:lnTo>
                    <a:pt x="48190" y="23603"/>
                  </a:lnTo>
                  <a:lnTo>
                    <a:pt x="717" y="10995"/>
                  </a:lnTo>
                  <a:lnTo>
                    <a:pt x="1232" y="2391"/>
                  </a:lnTo>
                  <a:lnTo>
                    <a:pt x="51063" y="712"/>
                  </a:lnTo>
                  <a:close/>
                  <a:moveTo>
                    <a:pt x="51842" y="0"/>
                  </a:moveTo>
                  <a:lnTo>
                    <a:pt x="585" y="1728"/>
                  </a:lnTo>
                  <a:lnTo>
                    <a:pt x="1" y="11513"/>
                  </a:lnTo>
                  <a:lnTo>
                    <a:pt x="48393" y="24364"/>
                  </a:lnTo>
                  <a:lnTo>
                    <a:pt x="48771" y="24464"/>
                  </a:lnTo>
                  <a:lnTo>
                    <a:pt x="51842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516;p55">
              <a:extLst>
                <a:ext uri="{FF2B5EF4-FFF2-40B4-BE49-F238E27FC236}">
                  <a16:creationId xmlns:a16="http://schemas.microsoft.com/office/drawing/2014/main" id="{5F86B99D-46EB-46C6-BFDD-A8E17D69C977}"/>
                </a:ext>
              </a:extLst>
            </p:cNvPr>
            <p:cNvSpPr/>
            <p:nvPr/>
          </p:nvSpPr>
          <p:spPr>
            <a:xfrm>
              <a:off x="2186925" y="4299850"/>
              <a:ext cx="290375" cy="290375"/>
            </a:xfrm>
            <a:custGeom>
              <a:avLst/>
              <a:gdLst/>
              <a:ahLst/>
              <a:cxnLst/>
              <a:rect l="l" t="t" r="r" b="b"/>
              <a:pathLst>
                <a:path w="11615" h="11615" extrusionOk="0">
                  <a:moveTo>
                    <a:pt x="5807" y="1"/>
                  </a:moveTo>
                  <a:cubicBezTo>
                    <a:pt x="4267" y="1"/>
                    <a:pt x="2790" y="613"/>
                    <a:pt x="1701" y="1701"/>
                  </a:cubicBezTo>
                  <a:cubicBezTo>
                    <a:pt x="612" y="2791"/>
                    <a:pt x="0" y="4267"/>
                    <a:pt x="0" y="5808"/>
                  </a:cubicBezTo>
                  <a:cubicBezTo>
                    <a:pt x="0" y="7348"/>
                    <a:pt x="612" y="8824"/>
                    <a:pt x="1701" y="9914"/>
                  </a:cubicBezTo>
                  <a:cubicBezTo>
                    <a:pt x="2790" y="11002"/>
                    <a:pt x="4267" y="11614"/>
                    <a:pt x="5807" y="11614"/>
                  </a:cubicBezTo>
                  <a:cubicBezTo>
                    <a:pt x="7347" y="11614"/>
                    <a:pt x="8824" y="11002"/>
                    <a:pt x="9914" y="9914"/>
                  </a:cubicBezTo>
                  <a:cubicBezTo>
                    <a:pt x="11002" y="8824"/>
                    <a:pt x="11614" y="7348"/>
                    <a:pt x="11614" y="5808"/>
                  </a:cubicBezTo>
                  <a:cubicBezTo>
                    <a:pt x="11614" y="4267"/>
                    <a:pt x="11002" y="2791"/>
                    <a:pt x="9914" y="1701"/>
                  </a:cubicBezTo>
                  <a:cubicBezTo>
                    <a:pt x="8824" y="613"/>
                    <a:pt x="7347" y="1"/>
                    <a:pt x="5807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517;p55">
              <a:extLst>
                <a:ext uri="{FF2B5EF4-FFF2-40B4-BE49-F238E27FC236}">
                  <a16:creationId xmlns:a16="http://schemas.microsoft.com/office/drawing/2014/main" id="{E8BA1009-3A54-4609-A4BD-E642AD9D210C}"/>
                </a:ext>
              </a:extLst>
            </p:cNvPr>
            <p:cNvSpPr/>
            <p:nvPr/>
          </p:nvSpPr>
          <p:spPr>
            <a:xfrm>
              <a:off x="3232150" y="4252450"/>
              <a:ext cx="660125" cy="660175"/>
            </a:xfrm>
            <a:custGeom>
              <a:avLst/>
              <a:gdLst/>
              <a:ahLst/>
              <a:cxnLst/>
              <a:rect l="l" t="t" r="r" b="b"/>
              <a:pathLst>
                <a:path w="26405" h="26407" extrusionOk="0">
                  <a:moveTo>
                    <a:pt x="13202" y="1"/>
                  </a:moveTo>
                  <a:cubicBezTo>
                    <a:pt x="9700" y="1"/>
                    <a:pt x="6342" y="1393"/>
                    <a:pt x="3867" y="3868"/>
                  </a:cubicBezTo>
                  <a:cubicBezTo>
                    <a:pt x="1391" y="6344"/>
                    <a:pt x="0" y="9702"/>
                    <a:pt x="0" y="13204"/>
                  </a:cubicBezTo>
                  <a:cubicBezTo>
                    <a:pt x="0" y="16705"/>
                    <a:pt x="1391" y="20064"/>
                    <a:pt x="3867" y="22540"/>
                  </a:cubicBezTo>
                  <a:cubicBezTo>
                    <a:pt x="6342" y="25016"/>
                    <a:pt x="9700" y="26407"/>
                    <a:pt x="13202" y="26407"/>
                  </a:cubicBezTo>
                  <a:cubicBezTo>
                    <a:pt x="16704" y="26407"/>
                    <a:pt x="20063" y="25016"/>
                    <a:pt x="22538" y="22540"/>
                  </a:cubicBezTo>
                  <a:cubicBezTo>
                    <a:pt x="25014" y="20064"/>
                    <a:pt x="26405" y="16705"/>
                    <a:pt x="26405" y="13204"/>
                  </a:cubicBezTo>
                  <a:cubicBezTo>
                    <a:pt x="26405" y="9702"/>
                    <a:pt x="25014" y="6344"/>
                    <a:pt x="22538" y="3868"/>
                  </a:cubicBezTo>
                  <a:cubicBezTo>
                    <a:pt x="20063" y="1393"/>
                    <a:pt x="16704" y="1"/>
                    <a:pt x="13202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518;p55">
              <a:extLst>
                <a:ext uri="{FF2B5EF4-FFF2-40B4-BE49-F238E27FC236}">
                  <a16:creationId xmlns:a16="http://schemas.microsoft.com/office/drawing/2014/main" id="{113B8E52-33F2-44F6-9BE3-88839145E78F}"/>
                </a:ext>
              </a:extLst>
            </p:cNvPr>
            <p:cNvSpPr/>
            <p:nvPr/>
          </p:nvSpPr>
          <p:spPr>
            <a:xfrm>
              <a:off x="2266350" y="2987075"/>
              <a:ext cx="987475" cy="1497550"/>
            </a:xfrm>
            <a:custGeom>
              <a:avLst/>
              <a:gdLst/>
              <a:ahLst/>
              <a:cxnLst/>
              <a:rect l="l" t="t" r="r" b="b"/>
              <a:pathLst>
                <a:path w="39499" h="59902" extrusionOk="0">
                  <a:moveTo>
                    <a:pt x="34231" y="1"/>
                  </a:moveTo>
                  <a:lnTo>
                    <a:pt x="1" y="56723"/>
                  </a:lnTo>
                  <a:lnTo>
                    <a:pt x="5269" y="59902"/>
                  </a:lnTo>
                  <a:lnTo>
                    <a:pt x="39499" y="3180"/>
                  </a:lnTo>
                  <a:lnTo>
                    <a:pt x="34231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519;p55">
              <a:extLst>
                <a:ext uri="{FF2B5EF4-FFF2-40B4-BE49-F238E27FC236}">
                  <a16:creationId xmlns:a16="http://schemas.microsoft.com/office/drawing/2014/main" id="{4A43A11D-5F25-4A5D-B23E-7F07D9B7658B}"/>
                </a:ext>
              </a:extLst>
            </p:cNvPr>
            <p:cNvSpPr/>
            <p:nvPr/>
          </p:nvSpPr>
          <p:spPr>
            <a:xfrm>
              <a:off x="4819300" y="3000125"/>
              <a:ext cx="668000" cy="1471200"/>
            </a:xfrm>
            <a:custGeom>
              <a:avLst/>
              <a:gdLst/>
              <a:ahLst/>
              <a:cxnLst/>
              <a:rect l="l" t="t" r="r" b="b"/>
              <a:pathLst>
                <a:path w="26720" h="58848" extrusionOk="0">
                  <a:moveTo>
                    <a:pt x="5773" y="0"/>
                  </a:moveTo>
                  <a:lnTo>
                    <a:pt x="1" y="2132"/>
                  </a:lnTo>
                  <a:lnTo>
                    <a:pt x="20948" y="58848"/>
                  </a:lnTo>
                  <a:lnTo>
                    <a:pt x="26720" y="56716"/>
                  </a:lnTo>
                  <a:lnTo>
                    <a:pt x="5773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520;p55">
              <a:extLst>
                <a:ext uri="{FF2B5EF4-FFF2-40B4-BE49-F238E27FC236}">
                  <a16:creationId xmlns:a16="http://schemas.microsoft.com/office/drawing/2014/main" id="{9E316863-3482-48A3-8E01-C07365594DA1}"/>
                </a:ext>
              </a:extLst>
            </p:cNvPr>
            <p:cNvSpPr/>
            <p:nvPr/>
          </p:nvSpPr>
          <p:spPr>
            <a:xfrm>
              <a:off x="3575100" y="3158825"/>
              <a:ext cx="1438750" cy="1415950"/>
            </a:xfrm>
            <a:custGeom>
              <a:avLst/>
              <a:gdLst/>
              <a:ahLst/>
              <a:cxnLst/>
              <a:rect l="l" t="t" r="r" b="b"/>
              <a:pathLst>
                <a:path w="57550" h="56638" extrusionOk="0">
                  <a:moveTo>
                    <a:pt x="53240" y="0"/>
                  </a:moveTo>
                  <a:lnTo>
                    <a:pt x="0" y="52245"/>
                  </a:lnTo>
                  <a:lnTo>
                    <a:pt x="4310" y="56638"/>
                  </a:lnTo>
                  <a:lnTo>
                    <a:pt x="57549" y="4392"/>
                  </a:lnTo>
                  <a:lnTo>
                    <a:pt x="53240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521;p55">
              <a:extLst>
                <a:ext uri="{FF2B5EF4-FFF2-40B4-BE49-F238E27FC236}">
                  <a16:creationId xmlns:a16="http://schemas.microsoft.com/office/drawing/2014/main" id="{46942ABD-E28D-4CE3-9DC0-B49E85D1DE48}"/>
                </a:ext>
              </a:extLst>
            </p:cNvPr>
            <p:cNvSpPr/>
            <p:nvPr/>
          </p:nvSpPr>
          <p:spPr>
            <a:xfrm>
              <a:off x="3111100" y="2488225"/>
              <a:ext cx="2482350" cy="615775"/>
            </a:xfrm>
            <a:custGeom>
              <a:avLst/>
              <a:gdLst/>
              <a:ahLst/>
              <a:cxnLst/>
              <a:rect l="l" t="t" r="r" b="b"/>
              <a:pathLst>
                <a:path w="99294" h="24631" extrusionOk="0">
                  <a:moveTo>
                    <a:pt x="68136" y="0"/>
                  </a:moveTo>
                  <a:lnTo>
                    <a:pt x="68136" y="18478"/>
                  </a:lnTo>
                  <a:lnTo>
                    <a:pt x="3078" y="18478"/>
                  </a:lnTo>
                  <a:cubicBezTo>
                    <a:pt x="1378" y="18478"/>
                    <a:pt x="1" y="19856"/>
                    <a:pt x="1" y="21555"/>
                  </a:cubicBezTo>
                  <a:cubicBezTo>
                    <a:pt x="1" y="23253"/>
                    <a:pt x="1378" y="24631"/>
                    <a:pt x="3078" y="24631"/>
                  </a:cubicBezTo>
                  <a:lnTo>
                    <a:pt x="74289" y="24631"/>
                  </a:lnTo>
                  <a:lnTo>
                    <a:pt x="74289" y="6153"/>
                  </a:lnTo>
                  <a:lnTo>
                    <a:pt x="85852" y="6153"/>
                  </a:lnTo>
                  <a:cubicBezTo>
                    <a:pt x="89870" y="6153"/>
                    <a:pt x="93140" y="9423"/>
                    <a:pt x="93140" y="13443"/>
                  </a:cubicBezTo>
                  <a:lnTo>
                    <a:pt x="93140" y="21555"/>
                  </a:lnTo>
                  <a:cubicBezTo>
                    <a:pt x="93140" y="23253"/>
                    <a:pt x="94517" y="24631"/>
                    <a:pt x="96217" y="24631"/>
                  </a:cubicBezTo>
                  <a:cubicBezTo>
                    <a:pt x="97916" y="24631"/>
                    <a:pt x="99294" y="23253"/>
                    <a:pt x="99294" y="21555"/>
                  </a:cubicBezTo>
                  <a:lnTo>
                    <a:pt x="99294" y="13442"/>
                  </a:lnTo>
                  <a:cubicBezTo>
                    <a:pt x="99294" y="6030"/>
                    <a:pt x="93264" y="0"/>
                    <a:pt x="85852" y="0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522;p55">
              <a:extLst>
                <a:ext uri="{FF2B5EF4-FFF2-40B4-BE49-F238E27FC236}">
                  <a16:creationId xmlns:a16="http://schemas.microsoft.com/office/drawing/2014/main" id="{1A2D60A1-4CAB-4831-B4CF-B59A709BDAA5}"/>
                </a:ext>
              </a:extLst>
            </p:cNvPr>
            <p:cNvSpPr/>
            <p:nvPr/>
          </p:nvSpPr>
          <p:spPr>
            <a:xfrm>
              <a:off x="2497750" y="1716500"/>
              <a:ext cx="2183075" cy="2150000"/>
            </a:xfrm>
            <a:custGeom>
              <a:avLst/>
              <a:gdLst/>
              <a:ahLst/>
              <a:cxnLst/>
              <a:rect l="l" t="t" r="r" b="b"/>
              <a:pathLst>
                <a:path w="87323" h="86000" extrusionOk="0">
                  <a:moveTo>
                    <a:pt x="14128" y="0"/>
                  </a:moveTo>
                  <a:cubicBezTo>
                    <a:pt x="12837" y="0"/>
                    <a:pt x="0" y="20478"/>
                    <a:pt x="6536" y="29779"/>
                  </a:cubicBezTo>
                  <a:cubicBezTo>
                    <a:pt x="12500" y="38266"/>
                    <a:pt x="51845" y="38683"/>
                    <a:pt x="59534" y="38683"/>
                  </a:cubicBezTo>
                  <a:cubicBezTo>
                    <a:pt x="60373" y="38683"/>
                    <a:pt x="60835" y="38678"/>
                    <a:pt x="60835" y="38678"/>
                  </a:cubicBezTo>
                  <a:lnTo>
                    <a:pt x="60835" y="38678"/>
                  </a:lnTo>
                  <a:cubicBezTo>
                    <a:pt x="60835" y="38679"/>
                    <a:pt x="53371" y="46910"/>
                    <a:pt x="49926" y="65159"/>
                  </a:cubicBezTo>
                  <a:cubicBezTo>
                    <a:pt x="46652" y="82499"/>
                    <a:pt x="47133" y="84451"/>
                    <a:pt x="47133" y="84451"/>
                  </a:cubicBezTo>
                  <a:lnTo>
                    <a:pt x="54058" y="85999"/>
                  </a:lnTo>
                  <a:cubicBezTo>
                    <a:pt x="54058" y="85999"/>
                    <a:pt x="87322" y="36876"/>
                    <a:pt x="83404" y="29244"/>
                  </a:cubicBezTo>
                  <a:cubicBezTo>
                    <a:pt x="79486" y="21610"/>
                    <a:pt x="32068" y="10683"/>
                    <a:pt x="32068" y="10683"/>
                  </a:cubicBezTo>
                  <a:lnTo>
                    <a:pt x="35796" y="5862"/>
                  </a:lnTo>
                  <a:lnTo>
                    <a:pt x="14169" y="9"/>
                  </a:lnTo>
                  <a:cubicBezTo>
                    <a:pt x="14157" y="3"/>
                    <a:pt x="14143" y="0"/>
                    <a:pt x="14128" y="0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523;p55">
              <a:extLst>
                <a:ext uri="{FF2B5EF4-FFF2-40B4-BE49-F238E27FC236}">
                  <a16:creationId xmlns:a16="http://schemas.microsoft.com/office/drawing/2014/main" id="{66398942-CBEC-41DE-83C4-1874C000C49A}"/>
                </a:ext>
              </a:extLst>
            </p:cNvPr>
            <p:cNvSpPr/>
            <p:nvPr/>
          </p:nvSpPr>
          <p:spPr>
            <a:xfrm>
              <a:off x="4709200" y="487925"/>
              <a:ext cx="461925" cy="46450"/>
            </a:xfrm>
            <a:custGeom>
              <a:avLst/>
              <a:gdLst/>
              <a:ahLst/>
              <a:cxnLst/>
              <a:rect l="l" t="t" r="r" b="b"/>
              <a:pathLst>
                <a:path w="18477" h="1858" extrusionOk="0">
                  <a:moveTo>
                    <a:pt x="930" y="1"/>
                  </a:moveTo>
                  <a:cubicBezTo>
                    <a:pt x="416" y="1"/>
                    <a:pt x="0" y="416"/>
                    <a:pt x="0" y="929"/>
                  </a:cubicBezTo>
                  <a:cubicBezTo>
                    <a:pt x="0" y="1442"/>
                    <a:pt x="416" y="1858"/>
                    <a:pt x="930" y="1858"/>
                  </a:cubicBezTo>
                  <a:lnTo>
                    <a:pt x="17548" y="1858"/>
                  </a:lnTo>
                  <a:cubicBezTo>
                    <a:pt x="18061" y="1858"/>
                    <a:pt x="18477" y="1442"/>
                    <a:pt x="18477" y="929"/>
                  </a:cubicBezTo>
                  <a:cubicBezTo>
                    <a:pt x="18477" y="416"/>
                    <a:pt x="18061" y="1"/>
                    <a:pt x="17548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524;p55">
              <a:extLst>
                <a:ext uri="{FF2B5EF4-FFF2-40B4-BE49-F238E27FC236}">
                  <a16:creationId xmlns:a16="http://schemas.microsoft.com/office/drawing/2014/main" id="{17A8B9EE-6711-4B34-A261-BA9D334CBAA0}"/>
                </a:ext>
              </a:extLst>
            </p:cNvPr>
            <p:cNvSpPr/>
            <p:nvPr/>
          </p:nvSpPr>
          <p:spPr>
            <a:xfrm>
              <a:off x="4076025" y="403475"/>
              <a:ext cx="861450" cy="542325"/>
            </a:xfrm>
            <a:custGeom>
              <a:avLst/>
              <a:gdLst/>
              <a:ahLst/>
              <a:cxnLst/>
              <a:rect l="l" t="t" r="r" b="b"/>
              <a:pathLst>
                <a:path w="34458" h="21693" extrusionOk="0">
                  <a:moveTo>
                    <a:pt x="6187" y="1"/>
                  </a:moveTo>
                  <a:cubicBezTo>
                    <a:pt x="5795" y="137"/>
                    <a:pt x="0" y="7812"/>
                    <a:pt x="1175" y="12824"/>
                  </a:cubicBezTo>
                  <a:cubicBezTo>
                    <a:pt x="2350" y="17837"/>
                    <a:pt x="6795" y="21692"/>
                    <a:pt x="6795" y="21692"/>
                  </a:cubicBezTo>
                  <a:cubicBezTo>
                    <a:pt x="6795" y="21692"/>
                    <a:pt x="32657" y="12433"/>
                    <a:pt x="34458" y="6168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525;p55">
              <a:extLst>
                <a:ext uri="{FF2B5EF4-FFF2-40B4-BE49-F238E27FC236}">
                  <a16:creationId xmlns:a16="http://schemas.microsoft.com/office/drawing/2014/main" id="{010E568A-9877-49C9-8DFA-08FA6BE5D114}"/>
                </a:ext>
              </a:extLst>
            </p:cNvPr>
            <p:cNvSpPr/>
            <p:nvPr/>
          </p:nvSpPr>
          <p:spPr>
            <a:xfrm>
              <a:off x="4140225" y="238100"/>
              <a:ext cx="701050" cy="296475"/>
            </a:xfrm>
            <a:custGeom>
              <a:avLst/>
              <a:gdLst/>
              <a:ahLst/>
              <a:cxnLst/>
              <a:rect l="l" t="t" r="r" b="b"/>
              <a:pathLst>
                <a:path w="28042" h="11859" extrusionOk="0">
                  <a:moveTo>
                    <a:pt x="12660" y="1"/>
                  </a:moveTo>
                  <a:cubicBezTo>
                    <a:pt x="8783" y="1"/>
                    <a:pt x="5408" y="1266"/>
                    <a:pt x="3313" y="3370"/>
                  </a:cubicBezTo>
                  <a:cubicBezTo>
                    <a:pt x="1" y="6698"/>
                    <a:pt x="293" y="11650"/>
                    <a:pt x="293" y="11859"/>
                  </a:cubicBezTo>
                  <a:cubicBezTo>
                    <a:pt x="293" y="11859"/>
                    <a:pt x="12379" y="11849"/>
                    <a:pt x="20520" y="11849"/>
                  </a:cubicBezTo>
                  <a:cubicBezTo>
                    <a:pt x="24590" y="11849"/>
                    <a:pt x="27674" y="11851"/>
                    <a:pt x="27767" y="11859"/>
                  </a:cubicBezTo>
                  <a:cubicBezTo>
                    <a:pt x="27768" y="11859"/>
                    <a:pt x="27768" y="11859"/>
                    <a:pt x="27768" y="11859"/>
                  </a:cubicBezTo>
                  <a:cubicBezTo>
                    <a:pt x="28042" y="11859"/>
                    <a:pt x="25814" y="4306"/>
                    <a:pt x="21880" y="2305"/>
                  </a:cubicBezTo>
                  <a:cubicBezTo>
                    <a:pt x="18744" y="709"/>
                    <a:pt x="15562" y="1"/>
                    <a:pt x="12660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526;p55">
              <a:extLst>
                <a:ext uri="{FF2B5EF4-FFF2-40B4-BE49-F238E27FC236}">
                  <a16:creationId xmlns:a16="http://schemas.microsoft.com/office/drawing/2014/main" id="{B9EE75FB-973A-4830-B69D-404E4D173B69}"/>
                </a:ext>
              </a:extLst>
            </p:cNvPr>
            <p:cNvSpPr/>
            <p:nvPr/>
          </p:nvSpPr>
          <p:spPr>
            <a:xfrm>
              <a:off x="4127800" y="534550"/>
              <a:ext cx="781250" cy="717400"/>
            </a:xfrm>
            <a:custGeom>
              <a:avLst/>
              <a:gdLst/>
              <a:ahLst/>
              <a:cxnLst/>
              <a:rect l="l" t="t" r="r" b="b"/>
              <a:pathLst>
                <a:path w="31250" h="28696" extrusionOk="0">
                  <a:moveTo>
                    <a:pt x="21401" y="1"/>
                  </a:moveTo>
                  <a:cubicBezTo>
                    <a:pt x="12725" y="1"/>
                    <a:pt x="9320" y="9584"/>
                    <a:pt x="9320" y="9584"/>
                  </a:cubicBezTo>
                  <a:cubicBezTo>
                    <a:pt x="9320" y="9584"/>
                    <a:pt x="8993" y="5333"/>
                    <a:pt x="6439" y="5333"/>
                  </a:cubicBezTo>
                  <a:cubicBezTo>
                    <a:pt x="6210" y="5333"/>
                    <a:pt x="5963" y="5367"/>
                    <a:pt x="5696" y="5442"/>
                  </a:cubicBezTo>
                  <a:cubicBezTo>
                    <a:pt x="2459" y="6348"/>
                    <a:pt x="3625" y="11008"/>
                    <a:pt x="5696" y="12302"/>
                  </a:cubicBezTo>
                  <a:cubicBezTo>
                    <a:pt x="7767" y="13597"/>
                    <a:pt x="5696" y="18516"/>
                    <a:pt x="0" y="20328"/>
                  </a:cubicBezTo>
                  <a:cubicBezTo>
                    <a:pt x="0" y="20328"/>
                    <a:pt x="1151" y="28695"/>
                    <a:pt x="7119" y="28695"/>
                  </a:cubicBezTo>
                  <a:cubicBezTo>
                    <a:pt x="7790" y="28695"/>
                    <a:pt x="8522" y="28589"/>
                    <a:pt x="9320" y="28354"/>
                  </a:cubicBezTo>
                  <a:lnTo>
                    <a:pt x="14627" y="24729"/>
                  </a:lnTo>
                  <a:cubicBezTo>
                    <a:pt x="14627" y="24729"/>
                    <a:pt x="16936" y="26364"/>
                    <a:pt x="19836" y="26364"/>
                  </a:cubicBezTo>
                  <a:cubicBezTo>
                    <a:pt x="21376" y="26364"/>
                    <a:pt x="23082" y="25904"/>
                    <a:pt x="24699" y="24493"/>
                  </a:cubicBezTo>
                  <a:cubicBezTo>
                    <a:pt x="31250" y="18776"/>
                    <a:pt x="30678" y="265"/>
                    <a:pt x="21747" y="6"/>
                  </a:cubicBezTo>
                  <a:cubicBezTo>
                    <a:pt x="21630" y="3"/>
                    <a:pt x="21515" y="1"/>
                    <a:pt x="21401" y="1"/>
                  </a:cubicBez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527;p55">
              <a:extLst>
                <a:ext uri="{FF2B5EF4-FFF2-40B4-BE49-F238E27FC236}">
                  <a16:creationId xmlns:a16="http://schemas.microsoft.com/office/drawing/2014/main" id="{0A3B9957-17B5-40C1-A50C-F48FB2B43C14}"/>
                </a:ext>
              </a:extLst>
            </p:cNvPr>
            <p:cNvSpPr/>
            <p:nvPr/>
          </p:nvSpPr>
          <p:spPr>
            <a:xfrm>
              <a:off x="3790475" y="990250"/>
              <a:ext cx="1473575" cy="1537700"/>
            </a:xfrm>
            <a:custGeom>
              <a:avLst/>
              <a:gdLst/>
              <a:ahLst/>
              <a:cxnLst/>
              <a:rect l="l" t="t" r="r" b="b"/>
              <a:pathLst>
                <a:path w="58943" h="61508" extrusionOk="0">
                  <a:moveTo>
                    <a:pt x="14891" y="1"/>
                  </a:moveTo>
                  <a:cubicBezTo>
                    <a:pt x="8791" y="1"/>
                    <a:pt x="725" y="8136"/>
                    <a:pt x="0" y="11275"/>
                  </a:cubicBezTo>
                  <a:cubicBezTo>
                    <a:pt x="0" y="11275"/>
                    <a:pt x="3915" y="24131"/>
                    <a:pt x="20161" y="41942"/>
                  </a:cubicBezTo>
                  <a:cubicBezTo>
                    <a:pt x="36407" y="59754"/>
                    <a:pt x="53512" y="61507"/>
                    <a:pt x="53512" y="61507"/>
                  </a:cubicBezTo>
                  <a:lnTo>
                    <a:pt x="58942" y="56515"/>
                  </a:lnTo>
                  <a:cubicBezTo>
                    <a:pt x="58942" y="56515"/>
                    <a:pt x="40944" y="49092"/>
                    <a:pt x="34384" y="34116"/>
                  </a:cubicBezTo>
                  <a:cubicBezTo>
                    <a:pt x="26203" y="15443"/>
                    <a:pt x="22801" y="2585"/>
                    <a:pt x="16946" y="359"/>
                  </a:cubicBezTo>
                  <a:cubicBezTo>
                    <a:pt x="16298" y="113"/>
                    <a:pt x="15609" y="1"/>
                    <a:pt x="14891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528;p55">
              <a:extLst>
                <a:ext uri="{FF2B5EF4-FFF2-40B4-BE49-F238E27FC236}">
                  <a16:creationId xmlns:a16="http://schemas.microsoft.com/office/drawing/2014/main" id="{0B1217A8-057B-4F23-9BAD-EF3900131966}"/>
                </a:ext>
              </a:extLst>
            </p:cNvPr>
            <p:cNvSpPr/>
            <p:nvPr/>
          </p:nvSpPr>
          <p:spPr>
            <a:xfrm>
              <a:off x="4360125" y="559125"/>
              <a:ext cx="188875" cy="221200"/>
            </a:xfrm>
            <a:custGeom>
              <a:avLst/>
              <a:gdLst/>
              <a:ahLst/>
              <a:cxnLst/>
              <a:rect l="l" t="t" r="r" b="b"/>
              <a:pathLst>
                <a:path w="7555" h="8848" extrusionOk="0">
                  <a:moveTo>
                    <a:pt x="7555" y="0"/>
                  </a:moveTo>
                  <a:lnTo>
                    <a:pt x="7555" y="0"/>
                  </a:lnTo>
                  <a:cubicBezTo>
                    <a:pt x="7554" y="0"/>
                    <a:pt x="54" y="1684"/>
                    <a:pt x="27" y="1684"/>
                  </a:cubicBezTo>
                  <a:cubicBezTo>
                    <a:pt x="1" y="1684"/>
                    <a:pt x="27" y="8601"/>
                    <a:pt x="27" y="8601"/>
                  </a:cubicBezTo>
                  <a:cubicBezTo>
                    <a:pt x="27" y="8601"/>
                    <a:pt x="306" y="8847"/>
                    <a:pt x="743" y="8847"/>
                  </a:cubicBezTo>
                  <a:cubicBezTo>
                    <a:pt x="1246" y="8847"/>
                    <a:pt x="1959" y="8520"/>
                    <a:pt x="2696" y="7112"/>
                  </a:cubicBezTo>
                  <a:cubicBezTo>
                    <a:pt x="4071" y="4483"/>
                    <a:pt x="4508" y="2133"/>
                    <a:pt x="7555" y="0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529;p55">
              <a:extLst>
                <a:ext uri="{FF2B5EF4-FFF2-40B4-BE49-F238E27FC236}">
                  <a16:creationId xmlns:a16="http://schemas.microsoft.com/office/drawing/2014/main" id="{98232489-16FE-4EA1-93A2-2BE490C1A867}"/>
                </a:ext>
              </a:extLst>
            </p:cNvPr>
            <p:cNvSpPr/>
            <p:nvPr/>
          </p:nvSpPr>
          <p:spPr>
            <a:xfrm>
              <a:off x="4445125" y="534375"/>
              <a:ext cx="573400" cy="145450"/>
            </a:xfrm>
            <a:custGeom>
              <a:avLst/>
              <a:gdLst/>
              <a:ahLst/>
              <a:cxnLst/>
              <a:rect l="l" t="t" r="r" b="b"/>
              <a:pathLst>
                <a:path w="22936" h="5818" extrusionOk="0">
                  <a:moveTo>
                    <a:pt x="1" y="1"/>
                  </a:moveTo>
                  <a:lnTo>
                    <a:pt x="731" y="1759"/>
                  </a:lnTo>
                  <a:cubicBezTo>
                    <a:pt x="731" y="1759"/>
                    <a:pt x="5152" y="5613"/>
                    <a:pt x="10110" y="5613"/>
                  </a:cubicBezTo>
                  <a:cubicBezTo>
                    <a:pt x="10178" y="5613"/>
                    <a:pt x="10247" y="5612"/>
                    <a:pt x="10315" y="5611"/>
                  </a:cubicBezTo>
                  <a:lnTo>
                    <a:pt x="9468" y="3687"/>
                  </a:lnTo>
                  <a:lnTo>
                    <a:pt x="9468" y="3687"/>
                  </a:lnTo>
                  <a:cubicBezTo>
                    <a:pt x="9469" y="3687"/>
                    <a:pt x="11816" y="5817"/>
                    <a:pt x="14953" y="5817"/>
                  </a:cubicBezTo>
                  <a:cubicBezTo>
                    <a:pt x="17381" y="5817"/>
                    <a:pt x="20283" y="4540"/>
                    <a:pt x="22936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530;p55">
              <a:extLst>
                <a:ext uri="{FF2B5EF4-FFF2-40B4-BE49-F238E27FC236}">
                  <a16:creationId xmlns:a16="http://schemas.microsoft.com/office/drawing/2014/main" id="{C0FE821E-482F-4EE3-B17B-02C7BE908344}"/>
                </a:ext>
              </a:extLst>
            </p:cNvPr>
            <p:cNvSpPr/>
            <p:nvPr/>
          </p:nvSpPr>
          <p:spPr>
            <a:xfrm>
              <a:off x="4976700" y="2327550"/>
              <a:ext cx="422525" cy="355925"/>
            </a:xfrm>
            <a:custGeom>
              <a:avLst/>
              <a:gdLst/>
              <a:ahLst/>
              <a:cxnLst/>
              <a:rect l="l" t="t" r="r" b="b"/>
              <a:pathLst>
                <a:path w="16901" h="14237" extrusionOk="0">
                  <a:moveTo>
                    <a:pt x="5648" y="0"/>
                  </a:moveTo>
                  <a:lnTo>
                    <a:pt x="1" y="6587"/>
                  </a:lnTo>
                  <a:lnTo>
                    <a:pt x="5017" y="8015"/>
                  </a:lnTo>
                  <a:lnTo>
                    <a:pt x="8683" y="13433"/>
                  </a:lnTo>
                  <a:cubicBezTo>
                    <a:pt x="8683" y="13433"/>
                    <a:pt x="12273" y="14236"/>
                    <a:pt x="13876" y="14236"/>
                  </a:cubicBezTo>
                  <a:cubicBezTo>
                    <a:pt x="14152" y="14236"/>
                    <a:pt x="14369" y="14213"/>
                    <a:pt x="14499" y="14157"/>
                  </a:cubicBezTo>
                  <a:cubicBezTo>
                    <a:pt x="15383" y="13778"/>
                    <a:pt x="16900" y="8089"/>
                    <a:pt x="15762" y="5687"/>
                  </a:cubicBezTo>
                  <a:cubicBezTo>
                    <a:pt x="14624" y="3285"/>
                    <a:pt x="5648" y="0"/>
                    <a:pt x="5648" y="0"/>
                  </a:cubicBez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531;p55">
              <a:extLst>
                <a:ext uri="{FF2B5EF4-FFF2-40B4-BE49-F238E27FC236}">
                  <a16:creationId xmlns:a16="http://schemas.microsoft.com/office/drawing/2014/main" id="{98CB5A82-21F8-4328-9E58-720AAA10BC25}"/>
                </a:ext>
              </a:extLst>
            </p:cNvPr>
            <p:cNvSpPr/>
            <p:nvPr/>
          </p:nvSpPr>
          <p:spPr>
            <a:xfrm>
              <a:off x="3579000" y="3736050"/>
              <a:ext cx="607375" cy="408225"/>
            </a:xfrm>
            <a:custGeom>
              <a:avLst/>
              <a:gdLst/>
              <a:ahLst/>
              <a:cxnLst/>
              <a:rect l="l" t="t" r="r" b="b"/>
              <a:pathLst>
                <a:path w="24295" h="16329" extrusionOk="0">
                  <a:moveTo>
                    <a:pt x="3798" y="1"/>
                  </a:moveTo>
                  <a:cubicBezTo>
                    <a:pt x="3798" y="1"/>
                    <a:pt x="963" y="3109"/>
                    <a:pt x="613" y="5217"/>
                  </a:cubicBezTo>
                  <a:cubicBezTo>
                    <a:pt x="262" y="7326"/>
                    <a:pt x="1" y="8593"/>
                    <a:pt x="1" y="8593"/>
                  </a:cubicBezTo>
                  <a:lnTo>
                    <a:pt x="21084" y="16328"/>
                  </a:lnTo>
                  <a:cubicBezTo>
                    <a:pt x="21084" y="16328"/>
                    <a:pt x="24295" y="15005"/>
                    <a:pt x="23428" y="13085"/>
                  </a:cubicBezTo>
                  <a:cubicBezTo>
                    <a:pt x="22561" y="11165"/>
                    <a:pt x="12532" y="2638"/>
                    <a:pt x="12532" y="2638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532;p55">
              <a:extLst>
                <a:ext uri="{FF2B5EF4-FFF2-40B4-BE49-F238E27FC236}">
                  <a16:creationId xmlns:a16="http://schemas.microsoft.com/office/drawing/2014/main" id="{B0C0A0A7-037A-4216-8733-C4CF54726206}"/>
                </a:ext>
              </a:extLst>
            </p:cNvPr>
            <p:cNvSpPr/>
            <p:nvPr/>
          </p:nvSpPr>
          <p:spPr>
            <a:xfrm>
              <a:off x="3460925" y="4481125"/>
              <a:ext cx="202825" cy="202875"/>
            </a:xfrm>
            <a:custGeom>
              <a:avLst/>
              <a:gdLst/>
              <a:ahLst/>
              <a:cxnLst/>
              <a:rect l="l" t="t" r="r" b="b"/>
              <a:pathLst>
                <a:path w="8113" h="8115" extrusionOk="0">
                  <a:moveTo>
                    <a:pt x="4056" y="1"/>
                  </a:moveTo>
                  <a:cubicBezTo>
                    <a:pt x="1816" y="1"/>
                    <a:pt x="0" y="1817"/>
                    <a:pt x="0" y="4057"/>
                  </a:cubicBezTo>
                  <a:cubicBezTo>
                    <a:pt x="0" y="6298"/>
                    <a:pt x="1816" y="8114"/>
                    <a:pt x="4056" y="8114"/>
                  </a:cubicBezTo>
                  <a:cubicBezTo>
                    <a:pt x="6296" y="8114"/>
                    <a:pt x="8113" y="6298"/>
                    <a:pt x="8113" y="4057"/>
                  </a:cubicBezTo>
                  <a:cubicBezTo>
                    <a:pt x="8113" y="1817"/>
                    <a:pt x="6296" y="1"/>
                    <a:pt x="4056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533;p55">
              <a:extLst>
                <a:ext uri="{FF2B5EF4-FFF2-40B4-BE49-F238E27FC236}">
                  <a16:creationId xmlns:a16="http://schemas.microsoft.com/office/drawing/2014/main" id="{4C3AE9D7-5008-48C0-9D42-A56D5396A3CD}"/>
                </a:ext>
              </a:extLst>
            </p:cNvPr>
            <p:cNvSpPr/>
            <p:nvPr/>
          </p:nvSpPr>
          <p:spPr>
            <a:xfrm>
              <a:off x="3710150" y="4001475"/>
              <a:ext cx="269950" cy="136400"/>
            </a:xfrm>
            <a:custGeom>
              <a:avLst/>
              <a:gdLst/>
              <a:ahLst/>
              <a:cxnLst/>
              <a:rect l="l" t="t" r="r" b="b"/>
              <a:pathLst>
                <a:path w="10798" h="5456" extrusionOk="0">
                  <a:moveTo>
                    <a:pt x="1565" y="1"/>
                  </a:moveTo>
                  <a:cubicBezTo>
                    <a:pt x="992" y="1"/>
                    <a:pt x="451" y="359"/>
                    <a:pt x="252" y="929"/>
                  </a:cubicBezTo>
                  <a:cubicBezTo>
                    <a:pt x="1" y="1651"/>
                    <a:pt x="384" y="2446"/>
                    <a:pt x="1105" y="2697"/>
                  </a:cubicBezTo>
                  <a:lnTo>
                    <a:pt x="8779" y="5378"/>
                  </a:lnTo>
                  <a:cubicBezTo>
                    <a:pt x="8929" y="5431"/>
                    <a:pt x="9082" y="5455"/>
                    <a:pt x="9233" y="5455"/>
                  </a:cubicBezTo>
                  <a:cubicBezTo>
                    <a:pt x="9807" y="5455"/>
                    <a:pt x="10347" y="5096"/>
                    <a:pt x="10546" y="4526"/>
                  </a:cubicBezTo>
                  <a:cubicBezTo>
                    <a:pt x="10797" y="3806"/>
                    <a:pt x="10415" y="3010"/>
                    <a:pt x="9693" y="2759"/>
                  </a:cubicBezTo>
                  <a:lnTo>
                    <a:pt x="2020" y="78"/>
                  </a:lnTo>
                  <a:cubicBezTo>
                    <a:pt x="1870" y="26"/>
                    <a:pt x="1716" y="1"/>
                    <a:pt x="1565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534;p55">
              <a:extLst>
                <a:ext uri="{FF2B5EF4-FFF2-40B4-BE49-F238E27FC236}">
                  <a16:creationId xmlns:a16="http://schemas.microsoft.com/office/drawing/2014/main" id="{B43E721A-A091-4481-9350-FC38591ECE26}"/>
                </a:ext>
              </a:extLst>
            </p:cNvPr>
            <p:cNvSpPr/>
            <p:nvPr/>
          </p:nvSpPr>
          <p:spPr>
            <a:xfrm>
              <a:off x="3512625" y="4071175"/>
              <a:ext cx="354950" cy="574825"/>
            </a:xfrm>
            <a:custGeom>
              <a:avLst/>
              <a:gdLst/>
              <a:ahLst/>
              <a:cxnLst/>
              <a:rect l="l" t="t" r="r" b="b"/>
              <a:pathLst>
                <a:path w="14198" h="22993" extrusionOk="0">
                  <a:moveTo>
                    <a:pt x="11618" y="1"/>
                  </a:moveTo>
                  <a:lnTo>
                    <a:pt x="0" y="21605"/>
                  </a:lnTo>
                  <a:lnTo>
                    <a:pt x="2580" y="22992"/>
                  </a:lnTo>
                  <a:lnTo>
                    <a:pt x="14198" y="1388"/>
                  </a:lnTo>
                  <a:lnTo>
                    <a:pt x="11618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535;p55">
              <a:extLst>
                <a:ext uri="{FF2B5EF4-FFF2-40B4-BE49-F238E27FC236}">
                  <a16:creationId xmlns:a16="http://schemas.microsoft.com/office/drawing/2014/main" id="{592C36B0-5559-442F-B017-F77D5F1B435A}"/>
                </a:ext>
              </a:extLst>
            </p:cNvPr>
            <p:cNvSpPr/>
            <p:nvPr/>
          </p:nvSpPr>
          <p:spPr>
            <a:xfrm>
              <a:off x="2667500" y="955100"/>
              <a:ext cx="1742275" cy="1131825"/>
            </a:xfrm>
            <a:custGeom>
              <a:avLst/>
              <a:gdLst/>
              <a:ahLst/>
              <a:cxnLst/>
              <a:rect l="l" t="t" r="r" b="b"/>
              <a:pathLst>
                <a:path w="69691" h="45273" extrusionOk="0">
                  <a:moveTo>
                    <a:pt x="53649" y="0"/>
                  </a:moveTo>
                  <a:cubicBezTo>
                    <a:pt x="51445" y="0"/>
                    <a:pt x="48985" y="294"/>
                    <a:pt x="46257" y="944"/>
                  </a:cubicBezTo>
                  <a:cubicBezTo>
                    <a:pt x="29314" y="4978"/>
                    <a:pt x="0" y="32845"/>
                    <a:pt x="0" y="32845"/>
                  </a:cubicBezTo>
                  <a:cubicBezTo>
                    <a:pt x="0" y="32845"/>
                    <a:pt x="0" y="45272"/>
                    <a:pt x="25841" y="45272"/>
                  </a:cubicBezTo>
                  <a:cubicBezTo>
                    <a:pt x="29504" y="45272"/>
                    <a:pt x="33687" y="45023"/>
                    <a:pt x="38462" y="44452"/>
                  </a:cubicBezTo>
                  <a:cubicBezTo>
                    <a:pt x="38462" y="44452"/>
                    <a:pt x="68525" y="23805"/>
                    <a:pt x="69159" y="15200"/>
                  </a:cubicBezTo>
                  <a:cubicBezTo>
                    <a:pt x="69690" y="7979"/>
                    <a:pt x="65135" y="0"/>
                    <a:pt x="53649" y="0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536;p55">
              <a:extLst>
                <a:ext uri="{FF2B5EF4-FFF2-40B4-BE49-F238E27FC236}">
                  <a16:creationId xmlns:a16="http://schemas.microsoft.com/office/drawing/2014/main" id="{2BABEBB4-5F3F-4E17-A54D-8928A12A626E}"/>
                </a:ext>
              </a:extLst>
            </p:cNvPr>
            <p:cNvSpPr/>
            <p:nvPr/>
          </p:nvSpPr>
          <p:spPr>
            <a:xfrm>
              <a:off x="2840125" y="1312550"/>
              <a:ext cx="1214575" cy="565625"/>
            </a:xfrm>
            <a:custGeom>
              <a:avLst/>
              <a:gdLst/>
              <a:ahLst/>
              <a:cxnLst/>
              <a:rect l="l" t="t" r="r" b="b"/>
              <a:pathLst>
                <a:path w="48583" h="22625" extrusionOk="0">
                  <a:moveTo>
                    <a:pt x="7640" y="1"/>
                  </a:moveTo>
                  <a:lnTo>
                    <a:pt x="0" y="7828"/>
                  </a:lnTo>
                  <a:cubicBezTo>
                    <a:pt x="0" y="7828"/>
                    <a:pt x="19332" y="22624"/>
                    <a:pt x="37592" y="22624"/>
                  </a:cubicBezTo>
                  <a:cubicBezTo>
                    <a:pt x="39474" y="22624"/>
                    <a:pt x="41345" y="22467"/>
                    <a:pt x="43182" y="22120"/>
                  </a:cubicBezTo>
                  <a:cubicBezTo>
                    <a:pt x="43494" y="22060"/>
                    <a:pt x="43782" y="21910"/>
                    <a:pt x="44009" y="21688"/>
                  </a:cubicBezTo>
                  <a:lnTo>
                    <a:pt x="48582" y="17283"/>
                  </a:lnTo>
                  <a:cubicBezTo>
                    <a:pt x="48582" y="17283"/>
                    <a:pt x="16213" y="12672"/>
                    <a:pt x="7640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537;p55">
              <a:extLst>
                <a:ext uri="{FF2B5EF4-FFF2-40B4-BE49-F238E27FC236}">
                  <a16:creationId xmlns:a16="http://schemas.microsoft.com/office/drawing/2014/main" id="{B1028330-62DE-4421-BFE3-7AF77DDA5B0B}"/>
                </a:ext>
              </a:extLst>
            </p:cNvPr>
            <p:cNvSpPr/>
            <p:nvPr/>
          </p:nvSpPr>
          <p:spPr>
            <a:xfrm>
              <a:off x="3313700" y="863550"/>
              <a:ext cx="1163300" cy="441425"/>
            </a:xfrm>
            <a:custGeom>
              <a:avLst/>
              <a:gdLst/>
              <a:ahLst/>
              <a:cxnLst/>
              <a:rect l="l" t="t" r="r" b="b"/>
              <a:pathLst>
                <a:path w="46532" h="17657" extrusionOk="0">
                  <a:moveTo>
                    <a:pt x="20001" y="1"/>
                  </a:moveTo>
                  <a:cubicBezTo>
                    <a:pt x="8301" y="1"/>
                    <a:pt x="0" y="7749"/>
                    <a:pt x="0" y="7749"/>
                  </a:cubicBezTo>
                  <a:lnTo>
                    <a:pt x="12384" y="7218"/>
                  </a:lnTo>
                  <a:cubicBezTo>
                    <a:pt x="12559" y="6956"/>
                    <a:pt x="18170" y="5227"/>
                    <a:pt x="24722" y="5227"/>
                  </a:cubicBezTo>
                  <a:cubicBezTo>
                    <a:pt x="31437" y="5227"/>
                    <a:pt x="39141" y="7044"/>
                    <a:pt x="42992" y="14119"/>
                  </a:cubicBezTo>
                  <a:lnTo>
                    <a:pt x="44585" y="17657"/>
                  </a:lnTo>
                  <a:cubicBezTo>
                    <a:pt x="44585" y="17657"/>
                    <a:pt x="46531" y="8457"/>
                    <a:pt x="29900" y="1911"/>
                  </a:cubicBezTo>
                  <a:cubicBezTo>
                    <a:pt x="26423" y="542"/>
                    <a:pt x="23093" y="1"/>
                    <a:pt x="20001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538;p55">
              <a:extLst>
                <a:ext uri="{FF2B5EF4-FFF2-40B4-BE49-F238E27FC236}">
                  <a16:creationId xmlns:a16="http://schemas.microsoft.com/office/drawing/2014/main" id="{2FED22F7-0FD3-41A2-B6AC-E162E47F8E54}"/>
                </a:ext>
              </a:extLst>
            </p:cNvPr>
            <p:cNvSpPr/>
            <p:nvPr/>
          </p:nvSpPr>
          <p:spPr>
            <a:xfrm>
              <a:off x="2685375" y="1109975"/>
              <a:ext cx="708150" cy="512550"/>
            </a:xfrm>
            <a:custGeom>
              <a:avLst/>
              <a:gdLst/>
              <a:ahLst/>
              <a:cxnLst/>
              <a:rect l="l" t="t" r="r" b="b"/>
              <a:pathLst>
                <a:path w="28326" h="20502" extrusionOk="0">
                  <a:moveTo>
                    <a:pt x="20436" y="1"/>
                  </a:moveTo>
                  <a:cubicBezTo>
                    <a:pt x="13268" y="1"/>
                    <a:pt x="5782" y="5092"/>
                    <a:pt x="3361" y="7858"/>
                  </a:cubicBezTo>
                  <a:cubicBezTo>
                    <a:pt x="0" y="11699"/>
                    <a:pt x="6082" y="20502"/>
                    <a:pt x="6082" y="20502"/>
                  </a:cubicBezTo>
                  <a:lnTo>
                    <a:pt x="28326" y="2738"/>
                  </a:lnTo>
                  <a:cubicBezTo>
                    <a:pt x="25954" y="768"/>
                    <a:pt x="23219" y="1"/>
                    <a:pt x="20436" y="1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" name="Google Shape;914;p37">
            <a:extLst>
              <a:ext uri="{FF2B5EF4-FFF2-40B4-BE49-F238E27FC236}">
                <a16:creationId xmlns:a16="http://schemas.microsoft.com/office/drawing/2014/main" id="{8FDE379F-9F69-4FB5-93C3-19B08CD6C908}"/>
              </a:ext>
            </a:extLst>
          </p:cNvPr>
          <p:cNvGrpSpPr/>
          <p:nvPr/>
        </p:nvGrpSpPr>
        <p:grpSpPr>
          <a:xfrm>
            <a:off x="7506171" y="-326995"/>
            <a:ext cx="8010696" cy="7945443"/>
            <a:chOff x="4112956" y="-189541"/>
            <a:chExt cx="6008022" cy="5959082"/>
          </a:xfrm>
        </p:grpSpPr>
        <p:sp>
          <p:nvSpPr>
            <p:cNvPr id="71" name="Google Shape;915;p37">
              <a:extLst>
                <a:ext uri="{FF2B5EF4-FFF2-40B4-BE49-F238E27FC236}">
                  <a16:creationId xmlns:a16="http://schemas.microsoft.com/office/drawing/2014/main" id="{7948B4AB-0AF9-4FC2-9FD1-1FDADFDAA222}"/>
                </a:ext>
              </a:extLst>
            </p:cNvPr>
            <p:cNvSpPr/>
            <p:nvPr/>
          </p:nvSpPr>
          <p:spPr>
            <a:xfrm rot="-2220259">
              <a:off x="4918498" y="715923"/>
              <a:ext cx="4396938" cy="4148153"/>
            </a:xfrm>
            <a:custGeom>
              <a:avLst/>
              <a:gdLst/>
              <a:ahLst/>
              <a:cxnLst/>
              <a:rect l="l" t="t" r="r" b="b"/>
              <a:pathLst>
                <a:path w="27076" h="25544" extrusionOk="0">
                  <a:moveTo>
                    <a:pt x="8431" y="435"/>
                  </a:moveTo>
                  <a:cubicBezTo>
                    <a:pt x="3664" y="435"/>
                    <a:pt x="491" y="3040"/>
                    <a:pt x="275" y="6741"/>
                  </a:cubicBezTo>
                  <a:cubicBezTo>
                    <a:pt x="0" y="11316"/>
                    <a:pt x="6005" y="11921"/>
                    <a:pt x="5587" y="18057"/>
                  </a:cubicBezTo>
                  <a:cubicBezTo>
                    <a:pt x="5241" y="22899"/>
                    <a:pt x="6633" y="25544"/>
                    <a:pt x="10534" y="25544"/>
                  </a:cubicBezTo>
                  <a:cubicBezTo>
                    <a:pt x="10726" y="25544"/>
                    <a:pt x="10925" y="25537"/>
                    <a:pt x="11129" y="25524"/>
                  </a:cubicBezTo>
                  <a:cubicBezTo>
                    <a:pt x="18783" y="25019"/>
                    <a:pt x="27075" y="17695"/>
                    <a:pt x="26987" y="10359"/>
                  </a:cubicBezTo>
                  <a:cubicBezTo>
                    <a:pt x="26844" y="0"/>
                    <a:pt x="19751" y="3024"/>
                    <a:pt x="12691" y="1056"/>
                  </a:cubicBezTo>
                  <a:cubicBezTo>
                    <a:pt x="11170" y="632"/>
                    <a:pt x="9740" y="435"/>
                    <a:pt x="8431" y="435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2" name="Google Shape;916;p37">
              <a:extLst>
                <a:ext uri="{FF2B5EF4-FFF2-40B4-BE49-F238E27FC236}">
                  <a16:creationId xmlns:a16="http://schemas.microsoft.com/office/drawing/2014/main" id="{1953217F-2D73-45AE-A3BB-6FAB80D80E23}"/>
                </a:ext>
              </a:extLst>
            </p:cNvPr>
            <p:cNvGrpSpPr/>
            <p:nvPr/>
          </p:nvGrpSpPr>
          <p:grpSpPr>
            <a:xfrm>
              <a:off x="4669371" y="858815"/>
              <a:ext cx="3930663" cy="3692672"/>
              <a:chOff x="1010850" y="238125"/>
              <a:chExt cx="5576200" cy="5238575"/>
            </a:xfrm>
          </p:grpSpPr>
          <p:sp>
            <p:nvSpPr>
              <p:cNvPr id="73" name="Google Shape;917;p37">
                <a:extLst>
                  <a:ext uri="{FF2B5EF4-FFF2-40B4-BE49-F238E27FC236}">
                    <a16:creationId xmlns:a16="http://schemas.microsoft.com/office/drawing/2014/main" id="{DCA106BC-A7FC-4CE5-998E-9802A0F57D39}"/>
                  </a:ext>
                </a:extLst>
              </p:cNvPr>
              <p:cNvSpPr/>
              <p:nvPr/>
            </p:nvSpPr>
            <p:spPr>
              <a:xfrm>
                <a:off x="5946225" y="238125"/>
                <a:ext cx="581975" cy="5161025"/>
              </a:xfrm>
              <a:custGeom>
                <a:avLst/>
                <a:gdLst/>
                <a:ahLst/>
                <a:cxnLst/>
                <a:rect l="l" t="t" r="r" b="b"/>
                <a:pathLst>
                  <a:path w="23279" h="206441" extrusionOk="0">
                    <a:moveTo>
                      <a:pt x="11473" y="0"/>
                    </a:moveTo>
                    <a:cubicBezTo>
                      <a:pt x="11103" y="0"/>
                      <a:pt x="10756" y="796"/>
                      <a:pt x="10756" y="1972"/>
                    </a:cubicBezTo>
                    <a:lnTo>
                      <a:pt x="10756" y="27789"/>
                    </a:lnTo>
                    <a:cubicBezTo>
                      <a:pt x="10756" y="28959"/>
                      <a:pt x="10407" y="29755"/>
                      <a:pt x="10038" y="29755"/>
                    </a:cubicBezTo>
                    <a:cubicBezTo>
                      <a:pt x="9884" y="29755"/>
                      <a:pt x="9721" y="29610"/>
                      <a:pt x="9584" y="29288"/>
                    </a:cubicBezTo>
                    <a:lnTo>
                      <a:pt x="6236" y="21456"/>
                    </a:lnTo>
                    <a:cubicBezTo>
                      <a:pt x="6095" y="21130"/>
                      <a:pt x="5937" y="20985"/>
                      <a:pt x="5778" y="20985"/>
                    </a:cubicBezTo>
                    <a:cubicBezTo>
                      <a:pt x="5409" y="20985"/>
                      <a:pt x="5061" y="21782"/>
                      <a:pt x="5061" y="22952"/>
                    </a:cubicBezTo>
                    <a:lnTo>
                      <a:pt x="5061" y="49851"/>
                    </a:lnTo>
                    <a:lnTo>
                      <a:pt x="4744" y="49108"/>
                    </a:lnTo>
                    <a:cubicBezTo>
                      <a:pt x="4582" y="48734"/>
                      <a:pt x="4489" y="48184"/>
                      <a:pt x="4489" y="47607"/>
                    </a:cubicBezTo>
                    <a:lnTo>
                      <a:pt x="4489" y="37245"/>
                    </a:lnTo>
                    <a:cubicBezTo>
                      <a:pt x="4489" y="36664"/>
                      <a:pt x="4401" y="36118"/>
                      <a:pt x="4239" y="35744"/>
                    </a:cubicBezTo>
                    <a:lnTo>
                      <a:pt x="1176" y="28571"/>
                    </a:lnTo>
                    <a:cubicBezTo>
                      <a:pt x="1034" y="28246"/>
                      <a:pt x="872" y="28100"/>
                      <a:pt x="718" y="28100"/>
                    </a:cubicBezTo>
                    <a:cubicBezTo>
                      <a:pt x="348" y="28100"/>
                      <a:pt x="1" y="28897"/>
                      <a:pt x="1" y="30072"/>
                    </a:cubicBezTo>
                    <a:lnTo>
                      <a:pt x="1" y="58318"/>
                    </a:lnTo>
                    <a:cubicBezTo>
                      <a:pt x="1" y="58894"/>
                      <a:pt x="94" y="59444"/>
                      <a:pt x="252" y="59818"/>
                    </a:cubicBezTo>
                    <a:lnTo>
                      <a:pt x="1994" y="63888"/>
                    </a:lnTo>
                    <a:cubicBezTo>
                      <a:pt x="2153" y="64262"/>
                      <a:pt x="2245" y="64813"/>
                      <a:pt x="2245" y="65389"/>
                    </a:cubicBezTo>
                    <a:lnTo>
                      <a:pt x="2245" y="87496"/>
                    </a:lnTo>
                    <a:lnTo>
                      <a:pt x="2311" y="87646"/>
                    </a:lnTo>
                    <a:lnTo>
                      <a:pt x="2311" y="100279"/>
                    </a:lnTo>
                    <a:cubicBezTo>
                      <a:pt x="2311" y="100855"/>
                      <a:pt x="2403" y="101401"/>
                      <a:pt x="2562" y="101775"/>
                    </a:cubicBezTo>
                    <a:lnTo>
                      <a:pt x="3829" y="104741"/>
                    </a:lnTo>
                    <a:cubicBezTo>
                      <a:pt x="3991" y="105115"/>
                      <a:pt x="4080" y="105665"/>
                      <a:pt x="4080" y="106241"/>
                    </a:cubicBezTo>
                    <a:lnTo>
                      <a:pt x="4080" y="113445"/>
                    </a:lnTo>
                    <a:cubicBezTo>
                      <a:pt x="4080" y="114026"/>
                      <a:pt x="4172" y="114572"/>
                      <a:pt x="4335" y="114946"/>
                    </a:cubicBezTo>
                    <a:lnTo>
                      <a:pt x="7626" y="122645"/>
                    </a:lnTo>
                    <a:cubicBezTo>
                      <a:pt x="7785" y="123020"/>
                      <a:pt x="7878" y="123565"/>
                      <a:pt x="7878" y="124146"/>
                    </a:cubicBezTo>
                    <a:lnTo>
                      <a:pt x="7878" y="127117"/>
                    </a:lnTo>
                    <a:cubicBezTo>
                      <a:pt x="7878" y="128291"/>
                      <a:pt x="7529" y="129087"/>
                      <a:pt x="7160" y="129087"/>
                    </a:cubicBezTo>
                    <a:cubicBezTo>
                      <a:pt x="7007" y="129087"/>
                      <a:pt x="6843" y="128939"/>
                      <a:pt x="6707" y="128618"/>
                    </a:cubicBezTo>
                    <a:lnTo>
                      <a:pt x="6140" y="127292"/>
                    </a:lnTo>
                    <a:cubicBezTo>
                      <a:pt x="6003" y="126971"/>
                      <a:pt x="5840" y="126826"/>
                      <a:pt x="5681" y="126826"/>
                    </a:cubicBezTo>
                    <a:cubicBezTo>
                      <a:pt x="5317" y="126826"/>
                      <a:pt x="4968" y="127623"/>
                      <a:pt x="4968" y="128793"/>
                    </a:cubicBezTo>
                    <a:lnTo>
                      <a:pt x="4968" y="157039"/>
                    </a:lnTo>
                    <a:cubicBezTo>
                      <a:pt x="4968" y="157615"/>
                      <a:pt x="5061" y="158166"/>
                      <a:pt x="5220" y="158539"/>
                    </a:cubicBezTo>
                    <a:lnTo>
                      <a:pt x="8287" y="165712"/>
                    </a:lnTo>
                    <a:cubicBezTo>
                      <a:pt x="8423" y="166033"/>
                      <a:pt x="8585" y="166178"/>
                      <a:pt x="8740" y="166178"/>
                    </a:cubicBezTo>
                    <a:cubicBezTo>
                      <a:pt x="9109" y="166178"/>
                      <a:pt x="9457" y="165386"/>
                      <a:pt x="9457" y="164212"/>
                    </a:cubicBezTo>
                    <a:lnTo>
                      <a:pt x="9457" y="147420"/>
                    </a:lnTo>
                    <a:cubicBezTo>
                      <a:pt x="9457" y="146249"/>
                      <a:pt x="9805" y="145452"/>
                      <a:pt x="10175" y="145452"/>
                    </a:cubicBezTo>
                    <a:cubicBezTo>
                      <a:pt x="10328" y="145452"/>
                      <a:pt x="10492" y="145598"/>
                      <a:pt x="10632" y="145919"/>
                    </a:cubicBezTo>
                    <a:lnTo>
                      <a:pt x="10914" y="146588"/>
                    </a:lnTo>
                    <a:cubicBezTo>
                      <a:pt x="11077" y="146962"/>
                      <a:pt x="11169" y="147508"/>
                      <a:pt x="11169" y="148088"/>
                    </a:cubicBezTo>
                    <a:lnTo>
                      <a:pt x="11169" y="152595"/>
                    </a:lnTo>
                    <a:lnTo>
                      <a:pt x="10786" y="151705"/>
                    </a:lnTo>
                    <a:lnTo>
                      <a:pt x="10786" y="184194"/>
                    </a:lnTo>
                    <a:cubicBezTo>
                      <a:pt x="10786" y="184769"/>
                      <a:pt x="10878" y="185319"/>
                      <a:pt x="11037" y="185689"/>
                    </a:cubicBezTo>
                    <a:lnTo>
                      <a:pt x="13827" y="192210"/>
                    </a:lnTo>
                    <a:cubicBezTo>
                      <a:pt x="13985" y="192580"/>
                      <a:pt x="14077" y="193130"/>
                      <a:pt x="14077" y="193707"/>
                    </a:cubicBezTo>
                    <a:lnTo>
                      <a:pt x="14077" y="197302"/>
                    </a:lnTo>
                    <a:cubicBezTo>
                      <a:pt x="14077" y="197878"/>
                      <a:pt x="14170" y="198428"/>
                      <a:pt x="14328" y="198802"/>
                    </a:cubicBezTo>
                    <a:lnTo>
                      <a:pt x="17395" y="205975"/>
                    </a:lnTo>
                    <a:cubicBezTo>
                      <a:pt x="17531" y="206296"/>
                      <a:pt x="17694" y="206441"/>
                      <a:pt x="17848" y="206441"/>
                    </a:cubicBezTo>
                    <a:cubicBezTo>
                      <a:pt x="18218" y="206441"/>
                      <a:pt x="18565" y="205649"/>
                      <a:pt x="18565" y="204475"/>
                    </a:cubicBezTo>
                    <a:lnTo>
                      <a:pt x="18565" y="176229"/>
                    </a:lnTo>
                    <a:cubicBezTo>
                      <a:pt x="18565" y="175652"/>
                      <a:pt x="18473" y="175102"/>
                      <a:pt x="18315" y="174728"/>
                    </a:cubicBezTo>
                    <a:lnTo>
                      <a:pt x="15908" y="169100"/>
                    </a:lnTo>
                    <a:cubicBezTo>
                      <a:pt x="15750" y="168726"/>
                      <a:pt x="15657" y="168180"/>
                      <a:pt x="15657" y="167599"/>
                    </a:cubicBezTo>
                    <a:lnTo>
                      <a:pt x="15657" y="149285"/>
                    </a:lnTo>
                    <a:cubicBezTo>
                      <a:pt x="15657" y="148111"/>
                      <a:pt x="16004" y="147314"/>
                      <a:pt x="16374" y="147314"/>
                    </a:cubicBezTo>
                    <a:cubicBezTo>
                      <a:pt x="16528" y="147314"/>
                      <a:pt x="16691" y="147459"/>
                      <a:pt x="16828" y="147785"/>
                    </a:cubicBezTo>
                    <a:lnTo>
                      <a:pt x="17083" y="148379"/>
                    </a:lnTo>
                    <a:cubicBezTo>
                      <a:pt x="17241" y="148748"/>
                      <a:pt x="17334" y="149299"/>
                      <a:pt x="17334" y="149875"/>
                    </a:cubicBezTo>
                    <a:lnTo>
                      <a:pt x="17334" y="165659"/>
                    </a:lnTo>
                    <a:cubicBezTo>
                      <a:pt x="17334" y="166235"/>
                      <a:pt x="17426" y="166781"/>
                      <a:pt x="17584" y="167155"/>
                    </a:cubicBezTo>
                    <a:lnTo>
                      <a:pt x="20651" y="174328"/>
                    </a:lnTo>
                    <a:cubicBezTo>
                      <a:pt x="20788" y="174653"/>
                      <a:pt x="20951" y="174799"/>
                      <a:pt x="21109" y="174799"/>
                    </a:cubicBezTo>
                    <a:cubicBezTo>
                      <a:pt x="21475" y="174799"/>
                      <a:pt x="21822" y="174002"/>
                      <a:pt x="21822" y="172827"/>
                    </a:cubicBezTo>
                    <a:lnTo>
                      <a:pt x="21822" y="144581"/>
                    </a:lnTo>
                    <a:cubicBezTo>
                      <a:pt x="21822" y="144005"/>
                      <a:pt x="21729" y="143455"/>
                      <a:pt x="21571" y="143086"/>
                    </a:cubicBezTo>
                    <a:lnTo>
                      <a:pt x="18187" y="135160"/>
                    </a:lnTo>
                    <a:cubicBezTo>
                      <a:pt x="18025" y="134786"/>
                      <a:pt x="17932" y="134241"/>
                      <a:pt x="17932" y="133665"/>
                    </a:cubicBezTo>
                    <a:lnTo>
                      <a:pt x="17932" y="132767"/>
                    </a:lnTo>
                    <a:lnTo>
                      <a:pt x="18346" y="133730"/>
                    </a:lnTo>
                    <a:lnTo>
                      <a:pt x="18346" y="133458"/>
                    </a:lnTo>
                    <a:cubicBezTo>
                      <a:pt x="18346" y="132287"/>
                      <a:pt x="18693" y="131490"/>
                      <a:pt x="19063" y="131490"/>
                    </a:cubicBezTo>
                    <a:cubicBezTo>
                      <a:pt x="19217" y="131490"/>
                      <a:pt x="19380" y="131636"/>
                      <a:pt x="19516" y="131961"/>
                    </a:cubicBezTo>
                    <a:lnTo>
                      <a:pt x="22108" y="138017"/>
                    </a:lnTo>
                    <a:cubicBezTo>
                      <a:pt x="22245" y="138342"/>
                      <a:pt x="22407" y="138487"/>
                      <a:pt x="22566" y="138487"/>
                    </a:cubicBezTo>
                    <a:cubicBezTo>
                      <a:pt x="22931" y="138487"/>
                      <a:pt x="23279" y="137690"/>
                      <a:pt x="23279" y="136520"/>
                    </a:cubicBezTo>
                    <a:lnTo>
                      <a:pt x="23279" y="97441"/>
                    </a:lnTo>
                    <a:cubicBezTo>
                      <a:pt x="23279" y="96864"/>
                      <a:pt x="23186" y="96314"/>
                      <a:pt x="23027" y="95940"/>
                    </a:cubicBezTo>
                    <a:lnTo>
                      <a:pt x="19357" y="87351"/>
                    </a:lnTo>
                    <a:cubicBezTo>
                      <a:pt x="19195" y="86982"/>
                      <a:pt x="19103" y="86431"/>
                      <a:pt x="19103" y="85855"/>
                    </a:cubicBezTo>
                    <a:lnTo>
                      <a:pt x="19103" y="71598"/>
                    </a:lnTo>
                    <a:cubicBezTo>
                      <a:pt x="19103" y="70428"/>
                      <a:pt x="19455" y="69630"/>
                      <a:pt x="19820" y="69630"/>
                    </a:cubicBezTo>
                    <a:cubicBezTo>
                      <a:pt x="19978" y="69630"/>
                      <a:pt x="20137" y="69776"/>
                      <a:pt x="20277" y="70101"/>
                    </a:cubicBezTo>
                    <a:lnTo>
                      <a:pt x="21443" y="72825"/>
                    </a:lnTo>
                    <a:cubicBezTo>
                      <a:pt x="21580" y="73151"/>
                      <a:pt x="21743" y="73296"/>
                      <a:pt x="21901" y="73296"/>
                    </a:cubicBezTo>
                    <a:cubicBezTo>
                      <a:pt x="22267" y="73296"/>
                      <a:pt x="22614" y="72500"/>
                      <a:pt x="22614" y="71325"/>
                    </a:cubicBezTo>
                    <a:lnTo>
                      <a:pt x="22614" y="43080"/>
                    </a:lnTo>
                    <a:cubicBezTo>
                      <a:pt x="22614" y="42503"/>
                      <a:pt x="22521" y="41953"/>
                      <a:pt x="22363" y="41583"/>
                    </a:cubicBezTo>
                    <a:lnTo>
                      <a:pt x="19296" y="34410"/>
                    </a:lnTo>
                    <a:cubicBezTo>
                      <a:pt x="19160" y="34085"/>
                      <a:pt x="18997" y="33940"/>
                      <a:pt x="18839" y="33940"/>
                    </a:cubicBezTo>
                    <a:cubicBezTo>
                      <a:pt x="18473" y="33940"/>
                      <a:pt x="18126" y="34736"/>
                      <a:pt x="18126" y="35907"/>
                    </a:cubicBezTo>
                    <a:lnTo>
                      <a:pt x="18126" y="43224"/>
                    </a:lnTo>
                    <a:cubicBezTo>
                      <a:pt x="18126" y="44395"/>
                      <a:pt x="17779" y="45192"/>
                      <a:pt x="17409" y="45192"/>
                    </a:cubicBezTo>
                    <a:cubicBezTo>
                      <a:pt x="17251" y="45192"/>
                      <a:pt x="17092" y="45046"/>
                      <a:pt x="16951" y="44721"/>
                    </a:cubicBezTo>
                    <a:cubicBezTo>
                      <a:pt x="16792" y="44347"/>
                      <a:pt x="16700" y="43801"/>
                      <a:pt x="16700" y="43224"/>
                    </a:cubicBezTo>
                    <a:lnTo>
                      <a:pt x="16700" y="12549"/>
                    </a:lnTo>
                    <a:cubicBezTo>
                      <a:pt x="16700" y="11969"/>
                      <a:pt x="16607" y="11424"/>
                      <a:pt x="16449" y="11050"/>
                    </a:cubicBezTo>
                    <a:lnTo>
                      <a:pt x="11926" y="471"/>
                    </a:lnTo>
                    <a:cubicBezTo>
                      <a:pt x="11790" y="146"/>
                      <a:pt x="11627" y="0"/>
                      <a:pt x="1147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18;p37">
                <a:extLst>
                  <a:ext uri="{FF2B5EF4-FFF2-40B4-BE49-F238E27FC236}">
                    <a16:creationId xmlns:a16="http://schemas.microsoft.com/office/drawing/2014/main" id="{8B771654-FA60-43F1-A621-8789428F13EB}"/>
                  </a:ext>
                </a:extLst>
              </p:cNvPr>
              <p:cNvSpPr/>
              <p:nvPr/>
            </p:nvSpPr>
            <p:spPr>
              <a:xfrm>
                <a:off x="5992775" y="315600"/>
                <a:ext cx="581950" cy="5161100"/>
              </a:xfrm>
              <a:custGeom>
                <a:avLst/>
                <a:gdLst/>
                <a:ahLst/>
                <a:cxnLst/>
                <a:rect l="l" t="t" r="r" b="b"/>
                <a:pathLst>
                  <a:path w="23278" h="206444" extrusionOk="0">
                    <a:moveTo>
                      <a:pt x="11470" y="0"/>
                    </a:moveTo>
                    <a:cubicBezTo>
                      <a:pt x="11103" y="0"/>
                      <a:pt x="10754" y="798"/>
                      <a:pt x="10754" y="1970"/>
                    </a:cubicBezTo>
                    <a:lnTo>
                      <a:pt x="10754" y="27787"/>
                    </a:lnTo>
                    <a:cubicBezTo>
                      <a:pt x="10754" y="28961"/>
                      <a:pt x="10405" y="29758"/>
                      <a:pt x="10037" y="29758"/>
                    </a:cubicBezTo>
                    <a:cubicBezTo>
                      <a:pt x="9879" y="29758"/>
                      <a:pt x="9718" y="29612"/>
                      <a:pt x="9580" y="29288"/>
                    </a:cubicBezTo>
                    <a:lnTo>
                      <a:pt x="6231" y="21455"/>
                    </a:lnTo>
                    <a:cubicBezTo>
                      <a:pt x="6093" y="21130"/>
                      <a:pt x="5932" y="20984"/>
                      <a:pt x="5775" y="20984"/>
                    </a:cubicBezTo>
                    <a:cubicBezTo>
                      <a:pt x="5408" y="20984"/>
                      <a:pt x="5060" y="21780"/>
                      <a:pt x="5060" y="22951"/>
                    </a:cubicBezTo>
                    <a:lnTo>
                      <a:pt x="5060" y="49855"/>
                    </a:lnTo>
                    <a:lnTo>
                      <a:pt x="4739" y="49106"/>
                    </a:lnTo>
                    <a:cubicBezTo>
                      <a:pt x="4581" y="48732"/>
                      <a:pt x="4489" y="48187"/>
                      <a:pt x="4489" y="47611"/>
                    </a:cubicBezTo>
                    <a:lnTo>
                      <a:pt x="4489" y="37243"/>
                    </a:lnTo>
                    <a:cubicBezTo>
                      <a:pt x="4489" y="36667"/>
                      <a:pt x="4396" y="36116"/>
                      <a:pt x="4237" y="35742"/>
                    </a:cubicBezTo>
                    <a:lnTo>
                      <a:pt x="1171" y="28575"/>
                    </a:lnTo>
                    <a:cubicBezTo>
                      <a:pt x="1032" y="28250"/>
                      <a:pt x="872" y="28105"/>
                      <a:pt x="715" y="28105"/>
                    </a:cubicBezTo>
                    <a:cubicBezTo>
                      <a:pt x="348" y="28105"/>
                      <a:pt x="0" y="28900"/>
                      <a:pt x="0" y="30070"/>
                    </a:cubicBezTo>
                    <a:lnTo>
                      <a:pt x="0" y="58316"/>
                    </a:lnTo>
                    <a:cubicBezTo>
                      <a:pt x="0" y="58897"/>
                      <a:pt x="92" y="59443"/>
                      <a:pt x="251" y="59817"/>
                    </a:cubicBezTo>
                    <a:lnTo>
                      <a:pt x="1993" y="63891"/>
                    </a:lnTo>
                    <a:cubicBezTo>
                      <a:pt x="2152" y="64266"/>
                      <a:pt x="2245" y="64811"/>
                      <a:pt x="2245" y="65388"/>
                    </a:cubicBezTo>
                    <a:lnTo>
                      <a:pt x="2245" y="87494"/>
                    </a:lnTo>
                    <a:lnTo>
                      <a:pt x="2310" y="87649"/>
                    </a:lnTo>
                    <a:lnTo>
                      <a:pt x="2310" y="100278"/>
                    </a:lnTo>
                    <a:cubicBezTo>
                      <a:pt x="2310" y="100854"/>
                      <a:pt x="2399" y="101404"/>
                      <a:pt x="2561" y="101774"/>
                    </a:cubicBezTo>
                    <a:lnTo>
                      <a:pt x="3829" y="104744"/>
                    </a:lnTo>
                    <a:cubicBezTo>
                      <a:pt x="3987" y="105114"/>
                      <a:pt x="4079" y="105664"/>
                      <a:pt x="4079" y="106240"/>
                    </a:cubicBezTo>
                    <a:lnTo>
                      <a:pt x="4079" y="113448"/>
                    </a:lnTo>
                    <a:cubicBezTo>
                      <a:pt x="4079" y="114024"/>
                      <a:pt x="4172" y="114574"/>
                      <a:pt x="4330" y="114944"/>
                    </a:cubicBezTo>
                    <a:lnTo>
                      <a:pt x="7621" y="122645"/>
                    </a:lnTo>
                    <a:cubicBezTo>
                      <a:pt x="7785" y="123019"/>
                      <a:pt x="7877" y="123569"/>
                      <a:pt x="7877" y="124146"/>
                    </a:cubicBezTo>
                    <a:lnTo>
                      <a:pt x="7877" y="127120"/>
                    </a:lnTo>
                    <a:cubicBezTo>
                      <a:pt x="7877" y="128291"/>
                      <a:pt x="7527" y="129086"/>
                      <a:pt x="7159" y="129086"/>
                    </a:cubicBezTo>
                    <a:cubicBezTo>
                      <a:pt x="7002" y="129086"/>
                      <a:pt x="6841" y="128941"/>
                      <a:pt x="6702" y="128616"/>
                    </a:cubicBezTo>
                    <a:lnTo>
                      <a:pt x="6138" y="127296"/>
                    </a:lnTo>
                    <a:cubicBezTo>
                      <a:pt x="6000" y="126971"/>
                      <a:pt x="5839" y="126826"/>
                      <a:pt x="5682" y="126826"/>
                    </a:cubicBezTo>
                    <a:cubicBezTo>
                      <a:pt x="5314" y="126826"/>
                      <a:pt x="4964" y="127621"/>
                      <a:pt x="4964" y="128792"/>
                    </a:cubicBezTo>
                    <a:lnTo>
                      <a:pt x="4964" y="157042"/>
                    </a:lnTo>
                    <a:cubicBezTo>
                      <a:pt x="4964" y="157618"/>
                      <a:pt x="5056" y="158164"/>
                      <a:pt x="5219" y="158538"/>
                    </a:cubicBezTo>
                    <a:lnTo>
                      <a:pt x="8281" y="165711"/>
                    </a:lnTo>
                    <a:cubicBezTo>
                      <a:pt x="8420" y="166035"/>
                      <a:pt x="8581" y="166181"/>
                      <a:pt x="8738" y="166181"/>
                    </a:cubicBezTo>
                    <a:cubicBezTo>
                      <a:pt x="9107" y="166181"/>
                      <a:pt x="9457" y="165385"/>
                      <a:pt x="9457" y="164210"/>
                    </a:cubicBezTo>
                    <a:lnTo>
                      <a:pt x="9457" y="147418"/>
                    </a:lnTo>
                    <a:cubicBezTo>
                      <a:pt x="9457" y="146248"/>
                      <a:pt x="9804" y="145452"/>
                      <a:pt x="10171" y="145452"/>
                    </a:cubicBezTo>
                    <a:cubicBezTo>
                      <a:pt x="10328" y="145452"/>
                      <a:pt x="10488" y="145598"/>
                      <a:pt x="10627" y="145922"/>
                    </a:cubicBezTo>
                    <a:lnTo>
                      <a:pt x="10913" y="146587"/>
                    </a:lnTo>
                    <a:cubicBezTo>
                      <a:pt x="11071" y="146961"/>
                      <a:pt x="11164" y="147511"/>
                      <a:pt x="11164" y="148087"/>
                    </a:cubicBezTo>
                    <a:lnTo>
                      <a:pt x="11164" y="152593"/>
                    </a:lnTo>
                    <a:lnTo>
                      <a:pt x="10785" y="151704"/>
                    </a:lnTo>
                    <a:lnTo>
                      <a:pt x="10785" y="184192"/>
                    </a:lnTo>
                    <a:cubicBezTo>
                      <a:pt x="10785" y="184769"/>
                      <a:pt x="10878" y="185319"/>
                      <a:pt x="11036" y="185693"/>
                    </a:cubicBezTo>
                    <a:lnTo>
                      <a:pt x="13821" y="192210"/>
                    </a:lnTo>
                    <a:cubicBezTo>
                      <a:pt x="13980" y="192584"/>
                      <a:pt x="14073" y="193129"/>
                      <a:pt x="14073" y="193709"/>
                    </a:cubicBezTo>
                    <a:lnTo>
                      <a:pt x="14073" y="197305"/>
                    </a:lnTo>
                    <a:cubicBezTo>
                      <a:pt x="14073" y="197881"/>
                      <a:pt x="14165" y="198427"/>
                      <a:pt x="14327" y="198801"/>
                    </a:cubicBezTo>
                    <a:lnTo>
                      <a:pt x="17390" y="205974"/>
                    </a:lnTo>
                    <a:cubicBezTo>
                      <a:pt x="17528" y="206298"/>
                      <a:pt x="17690" y="206444"/>
                      <a:pt x="17847" y="206444"/>
                    </a:cubicBezTo>
                    <a:cubicBezTo>
                      <a:pt x="18216" y="206444"/>
                      <a:pt x="18565" y="205649"/>
                      <a:pt x="18565" y="204477"/>
                    </a:cubicBezTo>
                    <a:lnTo>
                      <a:pt x="18565" y="176227"/>
                    </a:lnTo>
                    <a:cubicBezTo>
                      <a:pt x="18565" y="175651"/>
                      <a:pt x="18472" y="175106"/>
                      <a:pt x="18314" y="174732"/>
                    </a:cubicBezTo>
                    <a:lnTo>
                      <a:pt x="15907" y="169099"/>
                    </a:lnTo>
                    <a:cubicBezTo>
                      <a:pt x="15744" y="168725"/>
                      <a:pt x="15653" y="168179"/>
                      <a:pt x="15653" y="167603"/>
                    </a:cubicBezTo>
                    <a:lnTo>
                      <a:pt x="15653" y="149284"/>
                    </a:lnTo>
                    <a:cubicBezTo>
                      <a:pt x="15653" y="148112"/>
                      <a:pt x="16003" y="147314"/>
                      <a:pt x="16371" y="147314"/>
                    </a:cubicBezTo>
                    <a:cubicBezTo>
                      <a:pt x="16528" y="147314"/>
                      <a:pt x="16689" y="147460"/>
                      <a:pt x="16827" y="147784"/>
                    </a:cubicBezTo>
                    <a:lnTo>
                      <a:pt x="17078" y="148377"/>
                    </a:lnTo>
                    <a:cubicBezTo>
                      <a:pt x="17241" y="148752"/>
                      <a:pt x="17333" y="149297"/>
                      <a:pt x="17333" y="149874"/>
                    </a:cubicBezTo>
                    <a:lnTo>
                      <a:pt x="17333" y="165658"/>
                    </a:lnTo>
                    <a:cubicBezTo>
                      <a:pt x="17333" y="166235"/>
                      <a:pt x="17426" y="166785"/>
                      <a:pt x="17584" y="167154"/>
                    </a:cubicBezTo>
                    <a:lnTo>
                      <a:pt x="20651" y="174326"/>
                    </a:lnTo>
                    <a:cubicBezTo>
                      <a:pt x="20789" y="174651"/>
                      <a:pt x="20950" y="174797"/>
                      <a:pt x="21107" y="174797"/>
                    </a:cubicBezTo>
                    <a:cubicBezTo>
                      <a:pt x="21474" y="174797"/>
                      <a:pt x="21821" y="174001"/>
                      <a:pt x="21821" y="172831"/>
                    </a:cubicBezTo>
                    <a:lnTo>
                      <a:pt x="21821" y="144581"/>
                    </a:lnTo>
                    <a:cubicBezTo>
                      <a:pt x="21821" y="144004"/>
                      <a:pt x="21729" y="143458"/>
                      <a:pt x="21571" y="143084"/>
                    </a:cubicBezTo>
                    <a:lnTo>
                      <a:pt x="18182" y="135164"/>
                    </a:lnTo>
                    <a:cubicBezTo>
                      <a:pt x="18023" y="134790"/>
                      <a:pt x="17932" y="134240"/>
                      <a:pt x="17932" y="133663"/>
                    </a:cubicBezTo>
                    <a:lnTo>
                      <a:pt x="17932" y="132770"/>
                    </a:lnTo>
                    <a:lnTo>
                      <a:pt x="18346" y="133734"/>
                    </a:lnTo>
                    <a:lnTo>
                      <a:pt x="18346" y="133460"/>
                    </a:lnTo>
                    <a:cubicBezTo>
                      <a:pt x="18346" y="132287"/>
                      <a:pt x="18693" y="131490"/>
                      <a:pt x="19059" y="131490"/>
                    </a:cubicBezTo>
                    <a:cubicBezTo>
                      <a:pt x="19216" y="131490"/>
                      <a:pt x="19377" y="131636"/>
                      <a:pt x="19516" y="131961"/>
                    </a:cubicBezTo>
                    <a:lnTo>
                      <a:pt x="22103" y="138019"/>
                    </a:lnTo>
                    <a:cubicBezTo>
                      <a:pt x="22243" y="138343"/>
                      <a:pt x="22404" y="138489"/>
                      <a:pt x="22561" y="138489"/>
                    </a:cubicBezTo>
                    <a:cubicBezTo>
                      <a:pt x="22930" y="138489"/>
                      <a:pt x="23277" y="137691"/>
                      <a:pt x="23277" y="136519"/>
                    </a:cubicBezTo>
                    <a:lnTo>
                      <a:pt x="23277" y="97440"/>
                    </a:lnTo>
                    <a:cubicBezTo>
                      <a:pt x="23277" y="96863"/>
                      <a:pt x="23186" y="96313"/>
                      <a:pt x="23027" y="95943"/>
                    </a:cubicBezTo>
                    <a:lnTo>
                      <a:pt x="19353" y="87354"/>
                    </a:lnTo>
                    <a:cubicBezTo>
                      <a:pt x="19195" y="86980"/>
                      <a:pt x="19102" y="86430"/>
                      <a:pt x="19102" y="85853"/>
                    </a:cubicBezTo>
                    <a:lnTo>
                      <a:pt x="19102" y="71596"/>
                    </a:lnTo>
                    <a:cubicBezTo>
                      <a:pt x="19102" y="70426"/>
                      <a:pt x="19449" y="69631"/>
                      <a:pt x="19818" y="69631"/>
                    </a:cubicBezTo>
                    <a:cubicBezTo>
                      <a:pt x="19975" y="69631"/>
                      <a:pt x="20137" y="69776"/>
                      <a:pt x="20277" y="70101"/>
                    </a:cubicBezTo>
                    <a:lnTo>
                      <a:pt x="21439" y="72825"/>
                    </a:lnTo>
                    <a:cubicBezTo>
                      <a:pt x="21577" y="73149"/>
                      <a:pt x="21738" y="73295"/>
                      <a:pt x="21895" y="73295"/>
                    </a:cubicBezTo>
                    <a:cubicBezTo>
                      <a:pt x="22263" y="73295"/>
                      <a:pt x="22613" y="72499"/>
                      <a:pt x="22613" y="71328"/>
                    </a:cubicBezTo>
                    <a:lnTo>
                      <a:pt x="22613" y="43082"/>
                    </a:lnTo>
                    <a:cubicBezTo>
                      <a:pt x="22613" y="42501"/>
                      <a:pt x="22521" y="41956"/>
                      <a:pt x="22363" y="41582"/>
                    </a:cubicBezTo>
                    <a:lnTo>
                      <a:pt x="19296" y="34410"/>
                    </a:lnTo>
                    <a:cubicBezTo>
                      <a:pt x="19157" y="34085"/>
                      <a:pt x="18996" y="33940"/>
                      <a:pt x="18839" y="33940"/>
                    </a:cubicBezTo>
                    <a:cubicBezTo>
                      <a:pt x="18470" y="33940"/>
                      <a:pt x="18121" y="34736"/>
                      <a:pt x="18121" y="35910"/>
                    </a:cubicBezTo>
                    <a:lnTo>
                      <a:pt x="18121" y="43224"/>
                    </a:lnTo>
                    <a:cubicBezTo>
                      <a:pt x="18121" y="44395"/>
                      <a:pt x="17773" y="45191"/>
                      <a:pt x="17405" y="45191"/>
                    </a:cubicBezTo>
                    <a:cubicBezTo>
                      <a:pt x="17249" y="45191"/>
                      <a:pt x="17089" y="45046"/>
                      <a:pt x="16950" y="44723"/>
                    </a:cubicBezTo>
                    <a:cubicBezTo>
                      <a:pt x="16792" y="44349"/>
                      <a:pt x="16699" y="43799"/>
                      <a:pt x="16699" y="43224"/>
                    </a:cubicBezTo>
                    <a:lnTo>
                      <a:pt x="16699" y="12549"/>
                    </a:lnTo>
                    <a:cubicBezTo>
                      <a:pt x="16699" y="11972"/>
                      <a:pt x="16607" y="11422"/>
                      <a:pt x="16449" y="11048"/>
                    </a:cubicBezTo>
                    <a:lnTo>
                      <a:pt x="11925" y="469"/>
                    </a:lnTo>
                    <a:cubicBezTo>
                      <a:pt x="11787" y="146"/>
                      <a:pt x="11626" y="0"/>
                      <a:pt x="114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19;p37">
                <a:extLst>
                  <a:ext uri="{FF2B5EF4-FFF2-40B4-BE49-F238E27FC236}">
                    <a16:creationId xmlns:a16="http://schemas.microsoft.com/office/drawing/2014/main" id="{54E1AD46-6F75-4239-910F-CDAD0B56B4E6}"/>
                  </a:ext>
                </a:extLst>
              </p:cNvPr>
              <p:cNvSpPr/>
              <p:nvPr/>
            </p:nvSpPr>
            <p:spPr>
              <a:xfrm>
                <a:off x="3458950" y="4072475"/>
                <a:ext cx="279125" cy="471025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8841" extrusionOk="0">
                    <a:moveTo>
                      <a:pt x="7540" y="0"/>
                    </a:moveTo>
                    <a:cubicBezTo>
                      <a:pt x="6608" y="0"/>
                      <a:pt x="5373" y="492"/>
                      <a:pt x="5373" y="492"/>
                    </a:cubicBezTo>
                    <a:lnTo>
                      <a:pt x="1735" y="6662"/>
                    </a:lnTo>
                    <a:lnTo>
                      <a:pt x="4053" y="11027"/>
                    </a:lnTo>
                    <a:cubicBezTo>
                      <a:pt x="4053" y="11027"/>
                      <a:pt x="0" y="18840"/>
                      <a:pt x="1739" y="18840"/>
                    </a:cubicBezTo>
                    <a:cubicBezTo>
                      <a:pt x="1759" y="18840"/>
                      <a:pt x="1779" y="18839"/>
                      <a:pt x="1801" y="18837"/>
                    </a:cubicBezTo>
                    <a:cubicBezTo>
                      <a:pt x="3689" y="18661"/>
                      <a:pt x="6918" y="12844"/>
                      <a:pt x="7503" y="11796"/>
                    </a:cubicBezTo>
                    <a:cubicBezTo>
                      <a:pt x="8093" y="10749"/>
                      <a:pt x="8775" y="5042"/>
                      <a:pt x="8775" y="5042"/>
                    </a:cubicBezTo>
                    <a:lnTo>
                      <a:pt x="10052" y="5641"/>
                    </a:lnTo>
                    <a:lnTo>
                      <a:pt x="11165" y="3163"/>
                    </a:lnTo>
                    <a:cubicBezTo>
                      <a:pt x="11165" y="3163"/>
                      <a:pt x="9048" y="990"/>
                      <a:pt x="8393" y="273"/>
                    </a:cubicBezTo>
                    <a:cubicBezTo>
                      <a:pt x="8211" y="72"/>
                      <a:pt x="7898" y="0"/>
                      <a:pt x="75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20;p37">
                <a:extLst>
                  <a:ext uri="{FF2B5EF4-FFF2-40B4-BE49-F238E27FC236}">
                    <a16:creationId xmlns:a16="http://schemas.microsoft.com/office/drawing/2014/main" id="{AC98201C-A506-4568-AC7B-4A977C32F9E1}"/>
                  </a:ext>
                </a:extLst>
              </p:cNvPr>
              <p:cNvSpPr/>
              <p:nvPr/>
            </p:nvSpPr>
            <p:spPr>
              <a:xfrm>
                <a:off x="5402450" y="3624825"/>
                <a:ext cx="346800" cy="42297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6919" extrusionOk="0">
                    <a:moveTo>
                      <a:pt x="5524" y="0"/>
                    </a:moveTo>
                    <a:cubicBezTo>
                      <a:pt x="5524" y="0"/>
                      <a:pt x="2527" y="480"/>
                      <a:pt x="1564" y="599"/>
                    </a:cubicBezTo>
                    <a:cubicBezTo>
                      <a:pt x="595" y="717"/>
                      <a:pt x="1" y="3191"/>
                      <a:pt x="1" y="3191"/>
                    </a:cubicBezTo>
                    <a:lnTo>
                      <a:pt x="1972" y="7608"/>
                    </a:lnTo>
                    <a:lnTo>
                      <a:pt x="7847" y="10350"/>
                    </a:lnTo>
                    <a:cubicBezTo>
                      <a:pt x="7847" y="10350"/>
                      <a:pt x="11247" y="16918"/>
                      <a:pt x="12587" y="16918"/>
                    </a:cubicBezTo>
                    <a:cubicBezTo>
                      <a:pt x="12725" y="16918"/>
                      <a:pt x="12841" y="16849"/>
                      <a:pt x="12929" y="16695"/>
                    </a:cubicBezTo>
                    <a:cubicBezTo>
                      <a:pt x="13871" y="15045"/>
                      <a:pt x="10980" y="9056"/>
                      <a:pt x="10465" y="7969"/>
                    </a:cubicBezTo>
                    <a:cubicBezTo>
                      <a:pt x="9950" y="6887"/>
                      <a:pt x="5682" y="3037"/>
                      <a:pt x="5682" y="3037"/>
                    </a:cubicBezTo>
                    <a:lnTo>
                      <a:pt x="6905" y="2342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21;p37">
                <a:extLst>
                  <a:ext uri="{FF2B5EF4-FFF2-40B4-BE49-F238E27FC236}">
                    <a16:creationId xmlns:a16="http://schemas.microsoft.com/office/drawing/2014/main" id="{6A2A5B3C-4C53-4F20-9935-4A6D6C9C6FA1}"/>
                  </a:ext>
                </a:extLst>
              </p:cNvPr>
              <p:cNvSpPr/>
              <p:nvPr/>
            </p:nvSpPr>
            <p:spPr>
              <a:xfrm>
                <a:off x="4139375" y="2399600"/>
                <a:ext cx="4334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13081" extrusionOk="0">
                    <a:moveTo>
                      <a:pt x="13977" y="1"/>
                    </a:moveTo>
                    <a:cubicBezTo>
                      <a:pt x="13859" y="1"/>
                      <a:pt x="13739" y="23"/>
                      <a:pt x="13623" y="69"/>
                    </a:cubicBezTo>
                    <a:lnTo>
                      <a:pt x="721" y="5296"/>
                    </a:lnTo>
                    <a:cubicBezTo>
                      <a:pt x="233" y="5490"/>
                      <a:pt x="0" y="6045"/>
                      <a:pt x="193" y="6529"/>
                    </a:cubicBezTo>
                    <a:lnTo>
                      <a:pt x="2675" y="13081"/>
                    </a:lnTo>
                    <a:lnTo>
                      <a:pt x="4426" y="12504"/>
                    </a:lnTo>
                    <a:lnTo>
                      <a:pt x="2587" y="7932"/>
                    </a:lnTo>
                    <a:cubicBezTo>
                      <a:pt x="2389" y="7448"/>
                      <a:pt x="2622" y="6894"/>
                      <a:pt x="3111" y="6701"/>
                    </a:cubicBezTo>
                    <a:lnTo>
                      <a:pt x="12624" y="2867"/>
                    </a:lnTo>
                    <a:cubicBezTo>
                      <a:pt x="12740" y="2820"/>
                      <a:pt x="12860" y="2798"/>
                      <a:pt x="12978" y="2798"/>
                    </a:cubicBezTo>
                    <a:cubicBezTo>
                      <a:pt x="13353" y="2798"/>
                      <a:pt x="13709" y="3023"/>
                      <a:pt x="13857" y="3391"/>
                    </a:cubicBezTo>
                    <a:lnTo>
                      <a:pt x="15700" y="7963"/>
                    </a:lnTo>
                    <a:lnTo>
                      <a:pt x="17337" y="7144"/>
                    </a:lnTo>
                    <a:lnTo>
                      <a:pt x="14860" y="597"/>
                    </a:lnTo>
                    <a:cubicBezTo>
                      <a:pt x="14709" y="225"/>
                      <a:pt x="14353" y="1"/>
                      <a:pt x="139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22;p37">
                <a:extLst>
                  <a:ext uri="{FF2B5EF4-FFF2-40B4-BE49-F238E27FC236}">
                    <a16:creationId xmlns:a16="http://schemas.microsoft.com/office/drawing/2014/main" id="{9EF65958-7D92-47FD-A7EA-C2A43C81A928}"/>
                  </a:ext>
                </a:extLst>
              </p:cNvPr>
              <p:cNvSpPr/>
              <p:nvPr/>
            </p:nvSpPr>
            <p:spPr>
              <a:xfrm>
                <a:off x="4176425" y="2444325"/>
                <a:ext cx="25997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467" extrusionOk="0">
                    <a:moveTo>
                      <a:pt x="8552" y="1"/>
                    </a:moveTo>
                    <a:cubicBezTo>
                      <a:pt x="8418" y="1"/>
                      <a:pt x="8283" y="22"/>
                      <a:pt x="8151" y="66"/>
                    </a:cubicBezTo>
                    <a:cubicBezTo>
                      <a:pt x="6244" y="714"/>
                      <a:pt x="1761" y="2249"/>
                      <a:pt x="986" y="2720"/>
                    </a:cubicBezTo>
                    <a:cubicBezTo>
                      <a:pt x="1" y="3318"/>
                      <a:pt x="2769" y="5466"/>
                      <a:pt x="2769" y="5466"/>
                    </a:cubicBezTo>
                    <a:lnTo>
                      <a:pt x="10399" y="2562"/>
                    </a:lnTo>
                    <a:cubicBezTo>
                      <a:pt x="10263" y="1760"/>
                      <a:pt x="9946" y="1092"/>
                      <a:pt x="9642" y="612"/>
                    </a:cubicBezTo>
                    <a:cubicBezTo>
                      <a:pt x="9399" y="226"/>
                      <a:pt x="8985" y="1"/>
                      <a:pt x="8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23;p37">
                <a:extLst>
                  <a:ext uri="{FF2B5EF4-FFF2-40B4-BE49-F238E27FC236}">
                    <a16:creationId xmlns:a16="http://schemas.microsoft.com/office/drawing/2014/main" id="{DE88389C-F630-4D18-97DF-D4E793EC03AA}"/>
                  </a:ext>
                </a:extLst>
              </p:cNvPr>
              <p:cNvSpPr/>
              <p:nvPr/>
            </p:nvSpPr>
            <p:spPr>
              <a:xfrm>
                <a:off x="4188625" y="2438500"/>
                <a:ext cx="25415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5937" extrusionOk="0">
                    <a:moveTo>
                      <a:pt x="8065" y="0"/>
                    </a:moveTo>
                    <a:cubicBezTo>
                      <a:pt x="7904" y="0"/>
                      <a:pt x="7742" y="26"/>
                      <a:pt x="7583" y="80"/>
                    </a:cubicBezTo>
                    <a:cubicBezTo>
                      <a:pt x="5682" y="722"/>
                      <a:pt x="1176" y="2267"/>
                      <a:pt x="376" y="2755"/>
                    </a:cubicBezTo>
                    <a:cubicBezTo>
                      <a:pt x="177" y="2874"/>
                      <a:pt x="63" y="3054"/>
                      <a:pt x="53" y="3279"/>
                    </a:cubicBezTo>
                    <a:cubicBezTo>
                      <a:pt x="1" y="4181"/>
                      <a:pt x="1779" y="5606"/>
                      <a:pt x="2135" y="5884"/>
                    </a:cubicBezTo>
                    <a:cubicBezTo>
                      <a:pt x="2179" y="5919"/>
                      <a:pt x="2228" y="5937"/>
                      <a:pt x="2281" y="5937"/>
                    </a:cubicBezTo>
                    <a:cubicBezTo>
                      <a:pt x="2350" y="5937"/>
                      <a:pt x="2417" y="5901"/>
                      <a:pt x="2466" y="5844"/>
                    </a:cubicBezTo>
                    <a:cubicBezTo>
                      <a:pt x="2545" y="5742"/>
                      <a:pt x="2527" y="5594"/>
                      <a:pt x="2421" y="5514"/>
                    </a:cubicBezTo>
                    <a:cubicBezTo>
                      <a:pt x="1616" y="4889"/>
                      <a:pt x="494" y="3789"/>
                      <a:pt x="520" y="3305"/>
                    </a:cubicBezTo>
                    <a:cubicBezTo>
                      <a:pt x="525" y="3256"/>
                      <a:pt x="538" y="3204"/>
                      <a:pt x="622" y="3155"/>
                    </a:cubicBezTo>
                    <a:cubicBezTo>
                      <a:pt x="1145" y="2834"/>
                      <a:pt x="3803" y="1853"/>
                      <a:pt x="7736" y="524"/>
                    </a:cubicBezTo>
                    <a:cubicBezTo>
                      <a:pt x="7846" y="488"/>
                      <a:pt x="7957" y="470"/>
                      <a:pt x="8067" y="470"/>
                    </a:cubicBezTo>
                    <a:cubicBezTo>
                      <a:pt x="8420" y="470"/>
                      <a:pt x="8758" y="651"/>
                      <a:pt x="8956" y="973"/>
                    </a:cubicBezTo>
                    <a:cubicBezTo>
                      <a:pt x="9330" y="1567"/>
                      <a:pt x="9572" y="2192"/>
                      <a:pt x="9677" y="2834"/>
                    </a:cubicBezTo>
                    <a:cubicBezTo>
                      <a:pt x="9697" y="2948"/>
                      <a:pt x="9798" y="3031"/>
                      <a:pt x="9910" y="3031"/>
                    </a:cubicBezTo>
                    <a:cubicBezTo>
                      <a:pt x="9923" y="3031"/>
                      <a:pt x="9937" y="3030"/>
                      <a:pt x="9950" y="3027"/>
                    </a:cubicBezTo>
                    <a:cubicBezTo>
                      <a:pt x="10078" y="3006"/>
                      <a:pt x="10165" y="2883"/>
                      <a:pt x="10144" y="2755"/>
                    </a:cubicBezTo>
                    <a:cubicBezTo>
                      <a:pt x="10025" y="2056"/>
                      <a:pt x="9761" y="1369"/>
                      <a:pt x="9356" y="722"/>
                    </a:cubicBezTo>
                    <a:cubicBezTo>
                      <a:pt x="9068" y="263"/>
                      <a:pt x="8576" y="0"/>
                      <a:pt x="80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24;p37">
                <a:extLst>
                  <a:ext uri="{FF2B5EF4-FFF2-40B4-BE49-F238E27FC236}">
                    <a16:creationId xmlns:a16="http://schemas.microsoft.com/office/drawing/2014/main" id="{65847926-1353-45D6-A42B-ED124CBA709D}"/>
                  </a:ext>
                </a:extLst>
              </p:cNvPr>
              <p:cNvSpPr/>
              <p:nvPr/>
            </p:nvSpPr>
            <p:spPr>
              <a:xfrm>
                <a:off x="3887775" y="2457750"/>
                <a:ext cx="1235075" cy="983800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9352" extrusionOk="0">
                    <a:moveTo>
                      <a:pt x="39166" y="1"/>
                    </a:moveTo>
                    <a:cubicBezTo>
                      <a:pt x="38874" y="1"/>
                      <a:pt x="38576" y="49"/>
                      <a:pt x="38283" y="150"/>
                    </a:cubicBezTo>
                    <a:lnTo>
                      <a:pt x="2160" y="13228"/>
                    </a:lnTo>
                    <a:cubicBezTo>
                      <a:pt x="753" y="13712"/>
                      <a:pt x="1" y="15252"/>
                      <a:pt x="489" y="16660"/>
                    </a:cubicBezTo>
                    <a:lnTo>
                      <a:pt x="7688" y="37530"/>
                    </a:lnTo>
                    <a:cubicBezTo>
                      <a:pt x="8075" y="38648"/>
                      <a:pt x="9121" y="39352"/>
                      <a:pt x="10242" y="39352"/>
                    </a:cubicBezTo>
                    <a:cubicBezTo>
                      <a:pt x="10535" y="39352"/>
                      <a:pt x="10832" y="39304"/>
                      <a:pt x="11124" y="39203"/>
                    </a:cubicBezTo>
                    <a:lnTo>
                      <a:pt x="47242" y="26125"/>
                    </a:lnTo>
                    <a:cubicBezTo>
                      <a:pt x="48654" y="25641"/>
                      <a:pt x="49403" y="24101"/>
                      <a:pt x="48914" y="22692"/>
                    </a:cubicBezTo>
                    <a:lnTo>
                      <a:pt x="41716" y="1822"/>
                    </a:lnTo>
                    <a:cubicBezTo>
                      <a:pt x="41328" y="703"/>
                      <a:pt x="40284" y="1"/>
                      <a:pt x="39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25;p37">
                <a:extLst>
                  <a:ext uri="{FF2B5EF4-FFF2-40B4-BE49-F238E27FC236}">
                    <a16:creationId xmlns:a16="http://schemas.microsoft.com/office/drawing/2014/main" id="{A028F327-90CB-4EC9-A6ED-C44A2E6AD78D}"/>
                  </a:ext>
                </a:extLst>
              </p:cNvPr>
              <p:cNvSpPr/>
              <p:nvPr/>
            </p:nvSpPr>
            <p:spPr>
              <a:xfrm>
                <a:off x="4032650" y="3095675"/>
                <a:ext cx="3215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219" extrusionOk="0">
                    <a:moveTo>
                      <a:pt x="352" y="0"/>
                    </a:moveTo>
                    <a:cubicBezTo>
                      <a:pt x="317" y="0"/>
                      <a:pt x="281" y="6"/>
                      <a:pt x="246" y="18"/>
                    </a:cubicBezTo>
                    <a:cubicBezTo>
                      <a:pt x="84" y="80"/>
                      <a:pt x="0" y="260"/>
                      <a:pt x="62" y="419"/>
                    </a:cubicBezTo>
                    <a:lnTo>
                      <a:pt x="638" y="2012"/>
                    </a:lnTo>
                    <a:cubicBezTo>
                      <a:pt x="687" y="2139"/>
                      <a:pt x="806" y="2218"/>
                      <a:pt x="933" y="2218"/>
                    </a:cubicBezTo>
                    <a:cubicBezTo>
                      <a:pt x="969" y="2218"/>
                      <a:pt x="1004" y="2214"/>
                      <a:pt x="1039" y="2201"/>
                    </a:cubicBezTo>
                    <a:cubicBezTo>
                      <a:pt x="1202" y="2139"/>
                      <a:pt x="1286" y="1959"/>
                      <a:pt x="1229" y="1796"/>
                    </a:cubicBezTo>
                    <a:lnTo>
                      <a:pt x="648" y="207"/>
                    </a:lnTo>
                    <a:cubicBezTo>
                      <a:pt x="602" y="79"/>
                      <a:pt x="48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26;p37">
                <a:extLst>
                  <a:ext uri="{FF2B5EF4-FFF2-40B4-BE49-F238E27FC236}">
                    <a16:creationId xmlns:a16="http://schemas.microsoft.com/office/drawing/2014/main" id="{EFFAC9D3-7107-492C-992D-06621077CAFF}"/>
                  </a:ext>
                </a:extLst>
              </p:cNvPr>
              <p:cNvSpPr/>
              <p:nvPr/>
            </p:nvSpPr>
            <p:spPr>
              <a:xfrm>
                <a:off x="3953900" y="2807350"/>
                <a:ext cx="940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0668" extrusionOk="0">
                    <a:moveTo>
                      <a:pt x="3411" y="1"/>
                    </a:moveTo>
                    <a:cubicBezTo>
                      <a:pt x="3377" y="1"/>
                      <a:pt x="3343" y="6"/>
                      <a:pt x="3309" y="18"/>
                    </a:cubicBezTo>
                    <a:lnTo>
                      <a:pt x="1751" y="560"/>
                    </a:lnTo>
                    <a:cubicBezTo>
                      <a:pt x="1109" y="784"/>
                      <a:pt x="594" y="1246"/>
                      <a:pt x="307" y="1866"/>
                    </a:cubicBezTo>
                    <a:cubicBezTo>
                      <a:pt x="22" y="2483"/>
                      <a:pt x="0" y="3173"/>
                      <a:pt x="242" y="3803"/>
                    </a:cubicBezTo>
                    <a:lnTo>
                      <a:pt x="2667" y="10460"/>
                    </a:lnTo>
                    <a:cubicBezTo>
                      <a:pt x="2715" y="10588"/>
                      <a:pt x="2834" y="10667"/>
                      <a:pt x="2961" y="10667"/>
                    </a:cubicBezTo>
                    <a:cubicBezTo>
                      <a:pt x="2996" y="10667"/>
                      <a:pt x="3032" y="10662"/>
                      <a:pt x="3067" y="10649"/>
                    </a:cubicBezTo>
                    <a:cubicBezTo>
                      <a:pt x="3230" y="10588"/>
                      <a:pt x="3313" y="10408"/>
                      <a:pt x="3256" y="10249"/>
                    </a:cubicBezTo>
                    <a:lnTo>
                      <a:pt x="831" y="3582"/>
                    </a:lnTo>
                    <a:cubicBezTo>
                      <a:pt x="646" y="3107"/>
                      <a:pt x="664" y="2593"/>
                      <a:pt x="880" y="2130"/>
                    </a:cubicBezTo>
                    <a:cubicBezTo>
                      <a:pt x="1091" y="1669"/>
                      <a:pt x="1474" y="1321"/>
                      <a:pt x="1958" y="1153"/>
                    </a:cubicBezTo>
                    <a:lnTo>
                      <a:pt x="3516" y="613"/>
                    </a:lnTo>
                    <a:cubicBezTo>
                      <a:pt x="3678" y="555"/>
                      <a:pt x="3762" y="375"/>
                      <a:pt x="3709" y="212"/>
                    </a:cubicBezTo>
                    <a:cubicBezTo>
                      <a:pt x="3664" y="82"/>
                      <a:pt x="3541" y="1"/>
                      <a:pt x="3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27;p37">
                <a:extLst>
                  <a:ext uri="{FF2B5EF4-FFF2-40B4-BE49-F238E27FC236}">
                    <a16:creationId xmlns:a16="http://schemas.microsoft.com/office/drawing/2014/main" id="{1F2F7ACE-2BB3-4CEE-9721-7B00C052550F}"/>
                  </a:ext>
                </a:extLst>
              </p:cNvPr>
              <p:cNvSpPr/>
              <p:nvPr/>
            </p:nvSpPr>
            <p:spPr>
              <a:xfrm>
                <a:off x="4360575" y="2483500"/>
                <a:ext cx="4767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279" extrusionOk="0">
                    <a:moveTo>
                      <a:pt x="278" y="0"/>
                    </a:moveTo>
                    <a:lnTo>
                      <a:pt x="1" y="145"/>
                    </a:lnTo>
                    <a:lnTo>
                      <a:pt x="1589" y="3195"/>
                    </a:lnTo>
                    <a:cubicBezTo>
                      <a:pt x="1616" y="3248"/>
                      <a:pt x="1673" y="3278"/>
                      <a:pt x="1730" y="3278"/>
                    </a:cubicBezTo>
                    <a:cubicBezTo>
                      <a:pt x="1752" y="3278"/>
                      <a:pt x="1778" y="3274"/>
                      <a:pt x="1800" y="3260"/>
                    </a:cubicBezTo>
                    <a:cubicBezTo>
                      <a:pt x="1875" y="3221"/>
                      <a:pt x="1906" y="3128"/>
                      <a:pt x="1867" y="3049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28;p37">
                <a:extLst>
                  <a:ext uri="{FF2B5EF4-FFF2-40B4-BE49-F238E27FC236}">
                    <a16:creationId xmlns:a16="http://schemas.microsoft.com/office/drawing/2014/main" id="{95EE76FB-5B49-4E10-BC3A-973D655C6E93}"/>
                  </a:ext>
                </a:extLst>
              </p:cNvPr>
              <p:cNvSpPr/>
              <p:nvPr/>
            </p:nvSpPr>
            <p:spPr>
              <a:xfrm>
                <a:off x="4317350" y="2545625"/>
                <a:ext cx="4092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498" extrusionOk="0">
                    <a:moveTo>
                      <a:pt x="173" y="1"/>
                    </a:moveTo>
                    <a:cubicBezTo>
                      <a:pt x="131" y="1"/>
                      <a:pt x="88" y="17"/>
                      <a:pt x="58" y="50"/>
                    </a:cubicBezTo>
                    <a:cubicBezTo>
                      <a:pt x="0" y="115"/>
                      <a:pt x="5" y="212"/>
                      <a:pt x="67" y="274"/>
                    </a:cubicBezTo>
                    <a:lnTo>
                      <a:pt x="1356" y="1453"/>
                    </a:lnTo>
                    <a:cubicBezTo>
                      <a:pt x="1387" y="1484"/>
                      <a:pt x="1426" y="1498"/>
                      <a:pt x="1462" y="1498"/>
                    </a:cubicBezTo>
                    <a:cubicBezTo>
                      <a:pt x="1505" y="1498"/>
                      <a:pt x="1545" y="1480"/>
                      <a:pt x="1576" y="1445"/>
                    </a:cubicBezTo>
                    <a:cubicBezTo>
                      <a:pt x="1637" y="1382"/>
                      <a:pt x="1633" y="1282"/>
                      <a:pt x="1567" y="1224"/>
                    </a:cubicBezTo>
                    <a:lnTo>
                      <a:pt x="278" y="41"/>
                    </a:lnTo>
                    <a:cubicBezTo>
                      <a:pt x="249" y="14"/>
                      <a:pt x="211" y="1"/>
                      <a:pt x="1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29;p37">
                <a:extLst>
                  <a:ext uri="{FF2B5EF4-FFF2-40B4-BE49-F238E27FC236}">
                    <a16:creationId xmlns:a16="http://schemas.microsoft.com/office/drawing/2014/main" id="{58D03DC2-26E0-4807-9531-8AA1BE855F6E}"/>
                  </a:ext>
                </a:extLst>
              </p:cNvPr>
              <p:cNvSpPr/>
              <p:nvPr/>
            </p:nvSpPr>
            <p:spPr>
              <a:xfrm>
                <a:off x="4260150" y="2533200"/>
                <a:ext cx="380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233" extrusionOk="0">
                    <a:moveTo>
                      <a:pt x="182" y="0"/>
                    </a:moveTo>
                    <a:cubicBezTo>
                      <a:pt x="157" y="0"/>
                      <a:pt x="131" y="6"/>
                      <a:pt x="106" y="19"/>
                    </a:cubicBezTo>
                    <a:cubicBezTo>
                      <a:pt x="31" y="58"/>
                      <a:pt x="1" y="151"/>
                      <a:pt x="40" y="230"/>
                    </a:cubicBezTo>
                    <a:cubicBezTo>
                      <a:pt x="70" y="283"/>
                      <a:pt x="744" y="1576"/>
                      <a:pt x="1224" y="2175"/>
                    </a:cubicBezTo>
                    <a:cubicBezTo>
                      <a:pt x="1258" y="2214"/>
                      <a:pt x="1303" y="2232"/>
                      <a:pt x="1347" y="2232"/>
                    </a:cubicBezTo>
                    <a:cubicBezTo>
                      <a:pt x="1382" y="2232"/>
                      <a:pt x="1417" y="2223"/>
                      <a:pt x="1443" y="2196"/>
                    </a:cubicBezTo>
                    <a:cubicBezTo>
                      <a:pt x="1514" y="2144"/>
                      <a:pt x="1522" y="2047"/>
                      <a:pt x="1470" y="1977"/>
                    </a:cubicBezTo>
                    <a:cubicBezTo>
                      <a:pt x="1008" y="1404"/>
                      <a:pt x="326" y="98"/>
                      <a:pt x="317" y="84"/>
                    </a:cubicBezTo>
                    <a:cubicBezTo>
                      <a:pt x="290" y="30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30;p37">
                <a:extLst>
                  <a:ext uri="{FF2B5EF4-FFF2-40B4-BE49-F238E27FC236}">
                    <a16:creationId xmlns:a16="http://schemas.microsoft.com/office/drawing/2014/main" id="{6C6F19A7-047E-403E-BAD8-468D70EE5A63}"/>
                  </a:ext>
                </a:extLst>
              </p:cNvPr>
              <p:cNvSpPr/>
              <p:nvPr/>
            </p:nvSpPr>
            <p:spPr>
              <a:xfrm>
                <a:off x="3217950" y="2878000"/>
                <a:ext cx="2233825" cy="1156525"/>
              </a:xfrm>
              <a:custGeom>
                <a:avLst/>
                <a:gdLst/>
                <a:ahLst/>
                <a:cxnLst/>
                <a:rect l="l" t="t" r="r" b="b"/>
                <a:pathLst>
                  <a:path w="89353" h="46261" extrusionOk="0">
                    <a:moveTo>
                      <a:pt x="22828" y="0"/>
                    </a:moveTo>
                    <a:lnTo>
                      <a:pt x="0" y="24554"/>
                    </a:lnTo>
                    <a:lnTo>
                      <a:pt x="37411" y="46260"/>
                    </a:lnTo>
                    <a:lnTo>
                      <a:pt x="89352" y="37481"/>
                    </a:lnTo>
                    <a:lnTo>
                      <a:pt x="87254" y="32562"/>
                    </a:lnTo>
                    <a:lnTo>
                      <a:pt x="47792" y="32267"/>
                    </a:lnTo>
                    <a:lnTo>
                      <a:pt x="25653" y="10939"/>
                    </a:lnTo>
                    <a:lnTo>
                      <a:pt x="228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31;p37">
                <a:extLst>
                  <a:ext uri="{FF2B5EF4-FFF2-40B4-BE49-F238E27FC236}">
                    <a16:creationId xmlns:a16="http://schemas.microsoft.com/office/drawing/2014/main" id="{51D15BB5-CCA8-4B41-8582-46D205264657}"/>
                  </a:ext>
                </a:extLst>
              </p:cNvPr>
              <p:cNvSpPr/>
              <p:nvPr/>
            </p:nvSpPr>
            <p:spPr>
              <a:xfrm>
                <a:off x="3205500" y="2862250"/>
                <a:ext cx="2257275" cy="1180400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47216" extrusionOk="0">
                    <a:moveTo>
                      <a:pt x="23164" y="1264"/>
                    </a:moveTo>
                    <a:lnTo>
                      <a:pt x="25848" y="11648"/>
                    </a:lnTo>
                    <a:lnTo>
                      <a:pt x="25874" y="11732"/>
                    </a:lnTo>
                    <a:lnTo>
                      <a:pt x="48070" y="33121"/>
                    </a:lnTo>
                    <a:lnTo>
                      <a:pt x="48162" y="33210"/>
                    </a:lnTo>
                    <a:lnTo>
                      <a:pt x="87545" y="33500"/>
                    </a:lnTo>
                    <a:lnTo>
                      <a:pt x="89406" y="37869"/>
                    </a:lnTo>
                    <a:lnTo>
                      <a:pt x="37967" y="46564"/>
                    </a:lnTo>
                    <a:lnTo>
                      <a:pt x="995" y="25109"/>
                    </a:lnTo>
                    <a:lnTo>
                      <a:pt x="23164" y="1264"/>
                    </a:lnTo>
                    <a:close/>
                    <a:moveTo>
                      <a:pt x="23485" y="1"/>
                    </a:moveTo>
                    <a:lnTo>
                      <a:pt x="1" y="25254"/>
                    </a:lnTo>
                    <a:lnTo>
                      <a:pt x="37751" y="47163"/>
                    </a:lnTo>
                    <a:lnTo>
                      <a:pt x="37847" y="47216"/>
                    </a:lnTo>
                    <a:lnTo>
                      <a:pt x="90291" y="38353"/>
                    </a:lnTo>
                    <a:lnTo>
                      <a:pt x="87963" y="32879"/>
                    </a:lnTo>
                    <a:lnTo>
                      <a:pt x="48413" y="32585"/>
                    </a:lnTo>
                    <a:lnTo>
                      <a:pt x="26433" y="11406"/>
                    </a:lnTo>
                    <a:lnTo>
                      <a:pt x="2348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32;p37">
                <a:extLst>
                  <a:ext uri="{FF2B5EF4-FFF2-40B4-BE49-F238E27FC236}">
                    <a16:creationId xmlns:a16="http://schemas.microsoft.com/office/drawing/2014/main" id="{1D294AD3-959E-4C4A-B515-8FBCEDDB2EEA}"/>
                  </a:ext>
                </a:extLst>
              </p:cNvPr>
              <p:cNvSpPr/>
              <p:nvPr/>
            </p:nvSpPr>
            <p:spPr>
              <a:xfrm>
                <a:off x="3239050" y="3152775"/>
                <a:ext cx="2201600" cy="873600"/>
              </a:xfrm>
              <a:custGeom>
                <a:avLst/>
                <a:gdLst/>
                <a:ahLst/>
                <a:cxnLst/>
                <a:rect l="l" t="t" r="r" b="b"/>
                <a:pathLst>
                  <a:path w="88064" h="34944" extrusionOk="0">
                    <a:moveTo>
                      <a:pt x="24502" y="1"/>
                    </a:moveTo>
                    <a:cubicBezTo>
                      <a:pt x="24114" y="66"/>
                      <a:pt x="23393" y="186"/>
                      <a:pt x="22451" y="344"/>
                    </a:cubicBezTo>
                    <a:cubicBezTo>
                      <a:pt x="22138" y="762"/>
                      <a:pt x="21791" y="1171"/>
                      <a:pt x="21421" y="1576"/>
                    </a:cubicBezTo>
                    <a:cubicBezTo>
                      <a:pt x="19072" y="4564"/>
                      <a:pt x="15125" y="6896"/>
                      <a:pt x="12018" y="8397"/>
                    </a:cubicBezTo>
                    <a:cubicBezTo>
                      <a:pt x="8212" y="10447"/>
                      <a:pt x="3988" y="12221"/>
                      <a:pt x="1" y="13685"/>
                    </a:cubicBezTo>
                    <a:lnTo>
                      <a:pt x="36625" y="34943"/>
                    </a:lnTo>
                    <a:lnTo>
                      <a:pt x="88064" y="26248"/>
                    </a:lnTo>
                    <a:lnTo>
                      <a:pt x="86827" y="23344"/>
                    </a:lnTo>
                    <a:cubicBezTo>
                      <a:pt x="84861" y="23450"/>
                      <a:pt x="57521" y="24933"/>
                      <a:pt x="50305" y="24933"/>
                    </a:cubicBezTo>
                    <a:cubicBezTo>
                      <a:pt x="49056" y="24933"/>
                      <a:pt x="48408" y="24889"/>
                      <a:pt x="48607" y="24784"/>
                    </a:cubicBezTo>
                    <a:cubicBezTo>
                      <a:pt x="48814" y="24673"/>
                      <a:pt x="48849" y="24629"/>
                      <a:pt x="48756" y="24629"/>
                    </a:cubicBezTo>
                    <a:cubicBezTo>
                      <a:pt x="48250" y="24629"/>
                      <a:pt x="43854" y="26082"/>
                      <a:pt x="43854" y="26082"/>
                    </a:cubicBezTo>
                    <a:cubicBezTo>
                      <a:pt x="43854" y="26082"/>
                      <a:pt x="41672" y="21971"/>
                      <a:pt x="38446" y="20528"/>
                    </a:cubicBezTo>
                    <a:cubicBezTo>
                      <a:pt x="38125" y="20383"/>
                      <a:pt x="37861" y="20316"/>
                      <a:pt x="37646" y="20316"/>
                    </a:cubicBezTo>
                    <a:cubicBezTo>
                      <a:pt x="35713" y="20316"/>
                      <a:pt x="37808" y="25602"/>
                      <a:pt x="37808" y="25602"/>
                    </a:cubicBezTo>
                    <a:cubicBezTo>
                      <a:pt x="37808" y="25602"/>
                      <a:pt x="25716" y="18689"/>
                      <a:pt x="22812" y="16194"/>
                    </a:cubicBezTo>
                    <a:cubicBezTo>
                      <a:pt x="20172" y="13927"/>
                      <a:pt x="23978" y="2368"/>
                      <a:pt x="24699" y="273"/>
                    </a:cubicBezTo>
                    <a:lnTo>
                      <a:pt x="24532" y="111"/>
                    </a:lnTo>
                    <a:lnTo>
                      <a:pt x="24506" y="27"/>
                    </a:lnTo>
                    <a:lnTo>
                      <a:pt x="2450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33;p37">
                <a:extLst>
                  <a:ext uri="{FF2B5EF4-FFF2-40B4-BE49-F238E27FC236}">
                    <a16:creationId xmlns:a16="http://schemas.microsoft.com/office/drawing/2014/main" id="{8D130B0B-D7F9-45CA-BB8E-B89DD7315CF9}"/>
                  </a:ext>
                </a:extLst>
              </p:cNvPr>
              <p:cNvSpPr/>
              <p:nvPr/>
            </p:nvSpPr>
            <p:spPr>
              <a:xfrm>
                <a:off x="3229475" y="3151450"/>
                <a:ext cx="2222300" cy="883075"/>
              </a:xfrm>
              <a:custGeom>
                <a:avLst/>
                <a:gdLst/>
                <a:ahLst/>
                <a:cxnLst/>
                <a:rect l="l" t="t" r="r" b="b"/>
                <a:pathLst>
                  <a:path w="88892" h="35323" extrusionOk="0">
                    <a:moveTo>
                      <a:pt x="25192" y="1"/>
                    </a:moveTo>
                    <a:cubicBezTo>
                      <a:pt x="25192" y="1"/>
                      <a:pt x="25087" y="19"/>
                      <a:pt x="24885" y="54"/>
                    </a:cubicBezTo>
                    <a:lnTo>
                      <a:pt x="24889" y="80"/>
                    </a:lnTo>
                    <a:lnTo>
                      <a:pt x="24915" y="164"/>
                    </a:lnTo>
                    <a:lnTo>
                      <a:pt x="25082" y="326"/>
                    </a:lnTo>
                    <a:cubicBezTo>
                      <a:pt x="25153" y="115"/>
                      <a:pt x="25192" y="1"/>
                      <a:pt x="25192" y="1"/>
                    </a:cubicBezTo>
                    <a:close/>
                    <a:moveTo>
                      <a:pt x="384" y="13738"/>
                    </a:moveTo>
                    <a:cubicBezTo>
                      <a:pt x="256" y="13787"/>
                      <a:pt x="124" y="13836"/>
                      <a:pt x="1" y="13880"/>
                    </a:cubicBezTo>
                    <a:lnTo>
                      <a:pt x="36950" y="35322"/>
                    </a:lnTo>
                    <a:lnTo>
                      <a:pt x="88891" y="26543"/>
                    </a:lnTo>
                    <a:lnTo>
                      <a:pt x="87321" y="23393"/>
                    </a:lnTo>
                    <a:cubicBezTo>
                      <a:pt x="87321" y="23393"/>
                      <a:pt x="87285" y="23393"/>
                      <a:pt x="87210" y="23397"/>
                    </a:cubicBezTo>
                    <a:lnTo>
                      <a:pt x="88447" y="26301"/>
                    </a:lnTo>
                    <a:lnTo>
                      <a:pt x="37008" y="34996"/>
                    </a:lnTo>
                    <a:lnTo>
                      <a:pt x="384" y="13738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34;p37">
                <a:extLst>
                  <a:ext uri="{FF2B5EF4-FFF2-40B4-BE49-F238E27FC236}">
                    <a16:creationId xmlns:a16="http://schemas.microsoft.com/office/drawing/2014/main" id="{8055FF9F-5391-49B6-9640-427C15B894D2}"/>
                  </a:ext>
                </a:extLst>
              </p:cNvPr>
              <p:cNvSpPr/>
              <p:nvPr/>
            </p:nvSpPr>
            <p:spPr>
              <a:xfrm>
                <a:off x="1821275" y="2570625"/>
                <a:ext cx="2175300" cy="1679175"/>
              </a:xfrm>
              <a:custGeom>
                <a:avLst/>
                <a:gdLst/>
                <a:ahLst/>
                <a:cxnLst/>
                <a:rect l="l" t="t" r="r" b="b"/>
                <a:pathLst>
                  <a:path w="87012" h="67167" extrusionOk="0">
                    <a:moveTo>
                      <a:pt x="56558" y="0"/>
                    </a:moveTo>
                    <a:cubicBezTo>
                      <a:pt x="53690" y="0"/>
                      <a:pt x="50982" y="699"/>
                      <a:pt x="49064" y="2679"/>
                    </a:cubicBezTo>
                    <a:cubicBezTo>
                      <a:pt x="42547" y="9412"/>
                      <a:pt x="45197" y="20923"/>
                      <a:pt x="45197" y="20923"/>
                    </a:cubicBezTo>
                    <a:cubicBezTo>
                      <a:pt x="45197" y="20923"/>
                      <a:pt x="1" y="36804"/>
                      <a:pt x="4304" y="45068"/>
                    </a:cubicBezTo>
                    <a:cubicBezTo>
                      <a:pt x="8604" y="53328"/>
                      <a:pt x="66718" y="67167"/>
                      <a:pt x="66718" y="67167"/>
                    </a:cubicBezTo>
                    <a:lnTo>
                      <a:pt x="72522" y="59681"/>
                    </a:lnTo>
                    <a:lnTo>
                      <a:pt x="40712" y="41508"/>
                    </a:lnTo>
                    <a:cubicBezTo>
                      <a:pt x="40712" y="41508"/>
                      <a:pt x="87012" y="30661"/>
                      <a:pt x="80504" y="14481"/>
                    </a:cubicBezTo>
                    <a:cubicBezTo>
                      <a:pt x="76720" y="5080"/>
                      <a:pt x="73424" y="3889"/>
                      <a:pt x="71996" y="3889"/>
                    </a:cubicBezTo>
                    <a:cubicBezTo>
                      <a:pt x="71511" y="3889"/>
                      <a:pt x="71241" y="4026"/>
                      <a:pt x="71241" y="4026"/>
                    </a:cubicBezTo>
                    <a:cubicBezTo>
                      <a:pt x="71241" y="4026"/>
                      <a:pt x="63440" y="0"/>
                      <a:pt x="56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35;p37">
                <a:extLst>
                  <a:ext uri="{FF2B5EF4-FFF2-40B4-BE49-F238E27FC236}">
                    <a16:creationId xmlns:a16="http://schemas.microsoft.com/office/drawing/2014/main" id="{1E32EDB1-2A0E-449C-8C60-78EA1DC14AD7}"/>
                  </a:ext>
                </a:extLst>
              </p:cNvPr>
              <p:cNvSpPr/>
              <p:nvPr/>
            </p:nvSpPr>
            <p:spPr>
              <a:xfrm>
                <a:off x="1911150" y="2562325"/>
                <a:ext cx="1954625" cy="1696275"/>
              </a:xfrm>
              <a:custGeom>
                <a:avLst/>
                <a:gdLst/>
                <a:ahLst/>
                <a:cxnLst/>
                <a:rect l="l" t="t" r="r" b="b"/>
                <a:pathLst>
                  <a:path w="78185" h="67851" extrusionOk="0">
                    <a:moveTo>
                      <a:pt x="52945" y="657"/>
                    </a:moveTo>
                    <a:cubicBezTo>
                      <a:pt x="59677" y="657"/>
                      <a:pt x="67396" y="4579"/>
                      <a:pt x="67506" y="4636"/>
                    </a:cubicBezTo>
                    <a:lnTo>
                      <a:pt x="67646" y="4706"/>
                    </a:lnTo>
                    <a:lnTo>
                      <a:pt x="67787" y="4640"/>
                    </a:lnTo>
                    <a:cubicBezTo>
                      <a:pt x="67802" y="4633"/>
                      <a:pt x="68016" y="4533"/>
                      <a:pt x="68401" y="4533"/>
                    </a:cubicBezTo>
                    <a:cubicBezTo>
                      <a:pt x="68673" y="4533"/>
                      <a:pt x="69030" y="4582"/>
                      <a:pt x="69464" y="4750"/>
                    </a:cubicBezTo>
                    <a:cubicBezTo>
                      <a:pt x="71113" y="5393"/>
                      <a:pt x="73701" y="7680"/>
                      <a:pt x="76619" y="14928"/>
                    </a:cubicBezTo>
                    <a:cubicBezTo>
                      <a:pt x="77534" y="17207"/>
                      <a:pt x="77402" y="19513"/>
                      <a:pt x="76223" y="21783"/>
                    </a:cubicBezTo>
                    <a:cubicBezTo>
                      <a:pt x="70041" y="33682"/>
                      <a:pt x="37372" y="41458"/>
                      <a:pt x="37047" y="41537"/>
                    </a:cubicBezTo>
                    <a:lnTo>
                      <a:pt x="36268" y="41717"/>
                    </a:lnTo>
                    <a:lnTo>
                      <a:pt x="68461" y="60106"/>
                    </a:lnTo>
                    <a:lnTo>
                      <a:pt x="63000" y="67147"/>
                    </a:lnTo>
                    <a:cubicBezTo>
                      <a:pt x="59281" y="66254"/>
                      <a:pt x="5048" y="53061"/>
                      <a:pt x="986" y="45255"/>
                    </a:cubicBezTo>
                    <a:cubicBezTo>
                      <a:pt x="656" y="44621"/>
                      <a:pt x="647" y="43934"/>
                      <a:pt x="955" y="43156"/>
                    </a:cubicBezTo>
                    <a:cubicBezTo>
                      <a:pt x="4260" y="34791"/>
                      <a:pt x="41328" y="21683"/>
                      <a:pt x="41702" y="21551"/>
                    </a:cubicBezTo>
                    <a:lnTo>
                      <a:pt x="41966" y="21458"/>
                    </a:lnTo>
                    <a:lnTo>
                      <a:pt x="41905" y="21185"/>
                    </a:lnTo>
                    <a:cubicBezTo>
                      <a:pt x="41878" y="21070"/>
                      <a:pt x="39366" y="9766"/>
                      <a:pt x="45694" y="3232"/>
                    </a:cubicBezTo>
                    <a:cubicBezTo>
                      <a:pt x="47537" y="1331"/>
                      <a:pt x="50156" y="657"/>
                      <a:pt x="52945" y="657"/>
                    </a:cubicBezTo>
                    <a:close/>
                    <a:moveTo>
                      <a:pt x="52995" y="1"/>
                    </a:moveTo>
                    <a:cubicBezTo>
                      <a:pt x="50047" y="1"/>
                      <a:pt x="47247" y="728"/>
                      <a:pt x="45245" y="2796"/>
                    </a:cubicBezTo>
                    <a:cubicBezTo>
                      <a:pt x="39246" y="8992"/>
                      <a:pt x="40893" y="19244"/>
                      <a:pt x="41236" y="21049"/>
                    </a:cubicBezTo>
                    <a:cubicBezTo>
                      <a:pt x="37641" y="22325"/>
                      <a:pt x="3675" y="34576"/>
                      <a:pt x="374" y="42923"/>
                    </a:cubicBezTo>
                    <a:cubicBezTo>
                      <a:pt x="1" y="43869"/>
                      <a:pt x="19" y="44753"/>
                      <a:pt x="427" y="45545"/>
                    </a:cubicBezTo>
                    <a:cubicBezTo>
                      <a:pt x="4745" y="53835"/>
                      <a:pt x="60672" y="67239"/>
                      <a:pt x="63048" y="67807"/>
                    </a:cubicBezTo>
                    <a:lnTo>
                      <a:pt x="63246" y="67850"/>
                    </a:lnTo>
                    <a:lnTo>
                      <a:pt x="69397" y="59921"/>
                    </a:lnTo>
                    <a:lnTo>
                      <a:pt x="37953" y="41960"/>
                    </a:lnTo>
                    <a:cubicBezTo>
                      <a:pt x="43084" y="40692"/>
                      <a:pt x="70924" y="33339"/>
                      <a:pt x="76777" y="22074"/>
                    </a:cubicBezTo>
                    <a:cubicBezTo>
                      <a:pt x="78045" y="19632"/>
                      <a:pt x="78185" y="17150"/>
                      <a:pt x="77200" y="14695"/>
                    </a:cubicBezTo>
                    <a:cubicBezTo>
                      <a:pt x="74176" y="7183"/>
                      <a:pt x="71418" y="4812"/>
                      <a:pt x="69640" y="4147"/>
                    </a:cubicBezTo>
                    <a:cubicBezTo>
                      <a:pt x="69154" y="3965"/>
                      <a:pt x="68736" y="3908"/>
                      <a:pt x="68403" y="3908"/>
                    </a:cubicBezTo>
                    <a:cubicBezTo>
                      <a:pt x="68067" y="3908"/>
                      <a:pt x="67817" y="3966"/>
                      <a:pt x="67669" y="4015"/>
                    </a:cubicBezTo>
                    <a:cubicBezTo>
                      <a:pt x="66564" y="3460"/>
                      <a:pt x="59426" y="1"/>
                      <a:pt x="52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36;p37">
                <a:extLst>
                  <a:ext uri="{FF2B5EF4-FFF2-40B4-BE49-F238E27FC236}">
                    <a16:creationId xmlns:a16="http://schemas.microsoft.com/office/drawing/2014/main" id="{50A0E6C9-83F3-4C41-9133-3EB81F2323F4}"/>
                  </a:ext>
                </a:extLst>
              </p:cNvPr>
              <p:cNvSpPr/>
              <p:nvPr/>
            </p:nvSpPr>
            <p:spPr>
              <a:xfrm>
                <a:off x="2356025" y="3600500"/>
                <a:ext cx="49090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37" extrusionOk="0">
                    <a:moveTo>
                      <a:pt x="19318" y="1"/>
                    </a:moveTo>
                    <a:cubicBezTo>
                      <a:pt x="19213" y="1"/>
                      <a:pt x="8823" y="199"/>
                      <a:pt x="224" y="4137"/>
                    </a:cubicBezTo>
                    <a:cubicBezTo>
                      <a:pt x="66" y="4208"/>
                      <a:pt x="0" y="4393"/>
                      <a:pt x="71" y="4551"/>
                    </a:cubicBezTo>
                    <a:cubicBezTo>
                      <a:pt x="124" y="4665"/>
                      <a:pt x="238" y="4736"/>
                      <a:pt x="356" y="4736"/>
                    </a:cubicBezTo>
                    <a:cubicBezTo>
                      <a:pt x="401" y="4736"/>
                      <a:pt x="445" y="4722"/>
                      <a:pt x="484" y="4704"/>
                    </a:cubicBezTo>
                    <a:cubicBezTo>
                      <a:pt x="8959" y="823"/>
                      <a:pt x="19225" y="630"/>
                      <a:pt x="19327" y="626"/>
                    </a:cubicBezTo>
                    <a:cubicBezTo>
                      <a:pt x="19498" y="626"/>
                      <a:pt x="19635" y="480"/>
                      <a:pt x="19635" y="309"/>
                    </a:cubicBezTo>
                    <a:cubicBezTo>
                      <a:pt x="19630" y="137"/>
                      <a:pt x="19493" y="1"/>
                      <a:pt x="1932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37;p37">
                <a:extLst>
                  <a:ext uri="{FF2B5EF4-FFF2-40B4-BE49-F238E27FC236}">
                    <a16:creationId xmlns:a16="http://schemas.microsoft.com/office/drawing/2014/main" id="{2AC51CA6-2FA2-479C-A07E-C1696AD2B1AE}"/>
                  </a:ext>
                </a:extLst>
              </p:cNvPr>
              <p:cNvSpPr/>
              <p:nvPr/>
            </p:nvSpPr>
            <p:spPr>
              <a:xfrm>
                <a:off x="2279250" y="3597150"/>
                <a:ext cx="246325" cy="107350"/>
              </a:xfrm>
              <a:custGeom>
                <a:avLst/>
                <a:gdLst/>
                <a:ahLst/>
                <a:cxnLst/>
                <a:rect l="l" t="t" r="r" b="b"/>
                <a:pathLst>
                  <a:path w="9853" h="4294" extrusionOk="0">
                    <a:moveTo>
                      <a:pt x="9511" y="0"/>
                    </a:moveTo>
                    <a:cubicBezTo>
                      <a:pt x="9490" y="0"/>
                      <a:pt x="9468" y="3"/>
                      <a:pt x="9447" y="7"/>
                    </a:cubicBezTo>
                    <a:cubicBezTo>
                      <a:pt x="3547" y="1195"/>
                      <a:pt x="401" y="2379"/>
                      <a:pt x="84" y="3532"/>
                    </a:cubicBezTo>
                    <a:cubicBezTo>
                      <a:pt x="0" y="3845"/>
                      <a:pt x="123" y="4091"/>
                      <a:pt x="259" y="4210"/>
                    </a:cubicBezTo>
                    <a:cubicBezTo>
                      <a:pt x="321" y="4267"/>
                      <a:pt x="401" y="4293"/>
                      <a:pt x="480" y="4293"/>
                    </a:cubicBezTo>
                    <a:cubicBezTo>
                      <a:pt x="563" y="4293"/>
                      <a:pt x="647" y="4263"/>
                      <a:pt x="708" y="4196"/>
                    </a:cubicBezTo>
                    <a:cubicBezTo>
                      <a:pt x="823" y="4064"/>
                      <a:pt x="819" y="3875"/>
                      <a:pt x="691" y="3761"/>
                    </a:cubicBezTo>
                    <a:cubicBezTo>
                      <a:pt x="687" y="3752"/>
                      <a:pt x="673" y="3730"/>
                      <a:pt x="695" y="3673"/>
                    </a:cubicBezTo>
                    <a:cubicBezTo>
                      <a:pt x="823" y="3351"/>
                      <a:pt x="1826" y="2177"/>
                      <a:pt x="9571" y="619"/>
                    </a:cubicBezTo>
                    <a:cubicBezTo>
                      <a:pt x="9743" y="588"/>
                      <a:pt x="9853" y="421"/>
                      <a:pt x="9817" y="254"/>
                    </a:cubicBezTo>
                    <a:cubicBezTo>
                      <a:pt x="9786" y="103"/>
                      <a:pt x="9658" y="0"/>
                      <a:pt x="95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38;p37">
                <a:extLst>
                  <a:ext uri="{FF2B5EF4-FFF2-40B4-BE49-F238E27FC236}">
                    <a16:creationId xmlns:a16="http://schemas.microsoft.com/office/drawing/2014/main" id="{7BF12A97-7436-47F8-905F-4D371242DF85}"/>
                  </a:ext>
                </a:extLst>
              </p:cNvPr>
              <p:cNvSpPr/>
              <p:nvPr/>
            </p:nvSpPr>
            <p:spPr>
              <a:xfrm>
                <a:off x="3539500" y="3192175"/>
                <a:ext cx="235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6821" extrusionOk="0">
                    <a:moveTo>
                      <a:pt x="9403" y="0"/>
                    </a:moveTo>
                    <a:lnTo>
                      <a:pt x="9403" y="0"/>
                    </a:lnTo>
                    <a:cubicBezTo>
                      <a:pt x="7084" y="2521"/>
                      <a:pt x="3745" y="4806"/>
                      <a:pt x="0" y="6821"/>
                    </a:cubicBezTo>
                    <a:cubicBezTo>
                      <a:pt x="3107" y="5320"/>
                      <a:pt x="7054" y="2988"/>
                      <a:pt x="94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39;p37">
                <a:extLst>
                  <a:ext uri="{FF2B5EF4-FFF2-40B4-BE49-F238E27FC236}">
                    <a16:creationId xmlns:a16="http://schemas.microsoft.com/office/drawing/2014/main" id="{7F07852C-3BE0-46E5-A385-D3BCEA1E0990}"/>
                  </a:ext>
                </a:extLst>
              </p:cNvPr>
              <p:cNvSpPr/>
              <p:nvPr/>
            </p:nvSpPr>
            <p:spPr>
              <a:xfrm>
                <a:off x="3302325" y="2935425"/>
                <a:ext cx="5472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1888" h="18332" extrusionOk="0">
                    <a:moveTo>
                      <a:pt x="20968" y="0"/>
                    </a:moveTo>
                    <a:cubicBezTo>
                      <a:pt x="20686" y="106"/>
                      <a:pt x="20215" y="285"/>
                      <a:pt x="19585" y="519"/>
                    </a:cubicBezTo>
                    <a:cubicBezTo>
                      <a:pt x="17763" y="1927"/>
                      <a:pt x="15586" y="3344"/>
                      <a:pt x="13126" y="4475"/>
                    </a:cubicBezTo>
                    <a:cubicBezTo>
                      <a:pt x="10688" y="5592"/>
                      <a:pt x="6583" y="6433"/>
                      <a:pt x="929" y="6974"/>
                    </a:cubicBezTo>
                    <a:cubicBezTo>
                      <a:pt x="616" y="7054"/>
                      <a:pt x="308" y="7133"/>
                      <a:pt x="0" y="7202"/>
                    </a:cubicBezTo>
                    <a:cubicBezTo>
                      <a:pt x="4448" y="7383"/>
                      <a:pt x="10974" y="7921"/>
                      <a:pt x="11238" y="9509"/>
                    </a:cubicBezTo>
                    <a:cubicBezTo>
                      <a:pt x="11569" y="11463"/>
                      <a:pt x="7203" y="16483"/>
                      <a:pt x="5527" y="18331"/>
                    </a:cubicBezTo>
                    <a:cubicBezTo>
                      <a:pt x="12202" y="15216"/>
                      <a:pt x="18252" y="11331"/>
                      <a:pt x="20576" y="6859"/>
                    </a:cubicBezTo>
                    <a:cubicBezTo>
                      <a:pt x="21755" y="4589"/>
                      <a:pt x="21887" y="2283"/>
                      <a:pt x="20972" y="4"/>
                    </a:cubicBezTo>
                    <a:cubicBezTo>
                      <a:pt x="20968" y="4"/>
                      <a:pt x="20968" y="4"/>
                      <a:pt x="2096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40;p37">
                <a:extLst>
                  <a:ext uri="{FF2B5EF4-FFF2-40B4-BE49-F238E27FC236}">
                    <a16:creationId xmlns:a16="http://schemas.microsoft.com/office/drawing/2014/main" id="{5FF41518-554D-4F13-A466-8D267C0B8E35}"/>
                  </a:ext>
                </a:extLst>
              </p:cNvPr>
              <p:cNvSpPr/>
              <p:nvPr/>
            </p:nvSpPr>
            <p:spPr>
              <a:xfrm>
                <a:off x="3424425" y="2932650"/>
                <a:ext cx="462825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18513" h="19134" extrusionOk="0">
                    <a:moveTo>
                      <a:pt x="16378" y="0"/>
                    </a:moveTo>
                    <a:cubicBezTo>
                      <a:pt x="16378" y="0"/>
                      <a:pt x="16273" y="40"/>
                      <a:pt x="16084" y="111"/>
                    </a:cubicBezTo>
                    <a:cubicBezTo>
                      <a:pt x="16084" y="115"/>
                      <a:pt x="16084" y="115"/>
                      <a:pt x="16088" y="115"/>
                    </a:cubicBezTo>
                    <a:cubicBezTo>
                      <a:pt x="17003" y="2394"/>
                      <a:pt x="16871" y="4700"/>
                      <a:pt x="15692" y="6970"/>
                    </a:cubicBezTo>
                    <a:cubicBezTo>
                      <a:pt x="13368" y="11442"/>
                      <a:pt x="7318" y="15327"/>
                      <a:pt x="643" y="18442"/>
                    </a:cubicBezTo>
                    <a:cubicBezTo>
                      <a:pt x="247" y="18878"/>
                      <a:pt x="1" y="19133"/>
                      <a:pt x="1" y="19133"/>
                    </a:cubicBezTo>
                    <a:cubicBezTo>
                      <a:pt x="1" y="19133"/>
                      <a:pt x="2007" y="18460"/>
                      <a:pt x="4603" y="17202"/>
                    </a:cubicBezTo>
                    <a:cubicBezTo>
                      <a:pt x="8348" y="15187"/>
                      <a:pt x="11687" y="12902"/>
                      <a:pt x="14006" y="10381"/>
                    </a:cubicBezTo>
                    <a:cubicBezTo>
                      <a:pt x="14442" y="9822"/>
                      <a:pt x="14825" y="9246"/>
                      <a:pt x="15137" y="8643"/>
                    </a:cubicBezTo>
                    <a:cubicBezTo>
                      <a:pt x="18512" y="2112"/>
                      <a:pt x="16378" y="0"/>
                      <a:pt x="1637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41;p37">
                <a:extLst>
                  <a:ext uri="{FF2B5EF4-FFF2-40B4-BE49-F238E27FC236}">
                    <a16:creationId xmlns:a16="http://schemas.microsoft.com/office/drawing/2014/main" id="{19EA0716-EFDC-4DAD-8089-79E1FB9808D6}"/>
                  </a:ext>
                </a:extLst>
              </p:cNvPr>
              <p:cNvSpPr/>
              <p:nvPr/>
            </p:nvSpPr>
            <p:spPr>
              <a:xfrm>
                <a:off x="1927300" y="3147700"/>
                <a:ext cx="1607600" cy="1093325"/>
              </a:xfrm>
              <a:custGeom>
                <a:avLst/>
                <a:gdLst/>
                <a:ahLst/>
                <a:cxnLst/>
                <a:rect l="l" t="t" r="r" b="b"/>
                <a:pathLst>
                  <a:path w="64304" h="43733" extrusionOk="0">
                    <a:moveTo>
                      <a:pt x="39727" y="1"/>
                    </a:moveTo>
                    <a:cubicBezTo>
                      <a:pt x="37470" y="269"/>
                      <a:pt x="35310" y="612"/>
                      <a:pt x="33734" y="882"/>
                    </a:cubicBezTo>
                    <a:cubicBezTo>
                      <a:pt x="22663" y="5198"/>
                      <a:pt x="2694" y="13704"/>
                      <a:pt x="309" y="19741"/>
                    </a:cubicBezTo>
                    <a:cubicBezTo>
                      <a:pt x="1" y="20519"/>
                      <a:pt x="10" y="21206"/>
                      <a:pt x="340" y="21840"/>
                    </a:cubicBezTo>
                    <a:cubicBezTo>
                      <a:pt x="4402" y="29646"/>
                      <a:pt x="58635" y="42839"/>
                      <a:pt x="62354" y="43732"/>
                    </a:cubicBezTo>
                    <a:lnTo>
                      <a:pt x="64303" y="41214"/>
                    </a:lnTo>
                    <a:cubicBezTo>
                      <a:pt x="51881" y="36718"/>
                      <a:pt x="29365" y="28651"/>
                      <a:pt x="26065" y="28137"/>
                    </a:cubicBezTo>
                    <a:cubicBezTo>
                      <a:pt x="21471" y="27416"/>
                      <a:pt x="31059" y="25312"/>
                      <a:pt x="35886" y="21519"/>
                    </a:cubicBezTo>
                    <a:cubicBezTo>
                      <a:pt x="36929" y="20700"/>
                      <a:pt x="37154" y="20387"/>
                      <a:pt x="36805" y="20387"/>
                    </a:cubicBezTo>
                    <a:cubicBezTo>
                      <a:pt x="36246" y="20387"/>
                      <a:pt x="34218" y="21189"/>
                      <a:pt x="31705" y="21985"/>
                    </a:cubicBezTo>
                    <a:cubicBezTo>
                      <a:pt x="29193" y="22786"/>
                      <a:pt x="26197" y="23582"/>
                      <a:pt x="23706" y="23582"/>
                    </a:cubicBezTo>
                    <a:cubicBezTo>
                      <a:pt x="23019" y="23582"/>
                      <a:pt x="22377" y="23525"/>
                      <a:pt x="21788" y="23389"/>
                    </a:cubicBezTo>
                    <a:cubicBezTo>
                      <a:pt x="16106" y="22065"/>
                      <a:pt x="26307" y="20995"/>
                      <a:pt x="30104" y="19337"/>
                    </a:cubicBezTo>
                    <a:lnTo>
                      <a:pt x="30104" y="19337"/>
                    </a:lnTo>
                    <a:cubicBezTo>
                      <a:pt x="26478" y="19873"/>
                      <a:pt x="21835" y="20894"/>
                      <a:pt x="17633" y="22816"/>
                    </a:cubicBezTo>
                    <a:cubicBezTo>
                      <a:pt x="17594" y="22834"/>
                      <a:pt x="17550" y="22848"/>
                      <a:pt x="17505" y="22848"/>
                    </a:cubicBezTo>
                    <a:cubicBezTo>
                      <a:pt x="17387" y="22848"/>
                      <a:pt x="17273" y="22777"/>
                      <a:pt x="17220" y="22663"/>
                    </a:cubicBezTo>
                    <a:cubicBezTo>
                      <a:pt x="17149" y="22505"/>
                      <a:pt x="17215" y="22320"/>
                      <a:pt x="17373" y="22249"/>
                    </a:cubicBezTo>
                    <a:cubicBezTo>
                      <a:pt x="22052" y="20107"/>
                      <a:pt x="27266" y="19073"/>
                      <a:pt x="31059" y="18571"/>
                    </a:cubicBezTo>
                    <a:cubicBezTo>
                      <a:pt x="30988" y="18549"/>
                      <a:pt x="30883" y="18539"/>
                      <a:pt x="30738" y="18539"/>
                    </a:cubicBezTo>
                    <a:cubicBezTo>
                      <a:pt x="29650" y="18539"/>
                      <a:pt x="26540" y="19130"/>
                      <a:pt x="22879" y="19719"/>
                    </a:cubicBezTo>
                    <a:cubicBezTo>
                      <a:pt x="20762" y="20062"/>
                      <a:pt x="18461" y="20401"/>
                      <a:pt x="16260" y="20630"/>
                    </a:cubicBezTo>
                    <a:cubicBezTo>
                      <a:pt x="15103" y="21136"/>
                      <a:pt x="14835" y="21492"/>
                      <a:pt x="14773" y="21651"/>
                    </a:cubicBezTo>
                    <a:cubicBezTo>
                      <a:pt x="14751" y="21708"/>
                      <a:pt x="14765" y="21730"/>
                      <a:pt x="14769" y="21739"/>
                    </a:cubicBezTo>
                    <a:cubicBezTo>
                      <a:pt x="14897" y="21853"/>
                      <a:pt x="14901" y="22042"/>
                      <a:pt x="14786" y="22174"/>
                    </a:cubicBezTo>
                    <a:cubicBezTo>
                      <a:pt x="14725" y="22241"/>
                      <a:pt x="14641" y="22271"/>
                      <a:pt x="14558" y="22271"/>
                    </a:cubicBezTo>
                    <a:cubicBezTo>
                      <a:pt x="14479" y="22271"/>
                      <a:pt x="14399" y="22245"/>
                      <a:pt x="14337" y="22188"/>
                    </a:cubicBezTo>
                    <a:cubicBezTo>
                      <a:pt x="14201" y="22069"/>
                      <a:pt x="14078" y="21823"/>
                      <a:pt x="14162" y="21510"/>
                    </a:cubicBezTo>
                    <a:cubicBezTo>
                      <a:pt x="14232" y="21264"/>
                      <a:pt x="14426" y="21017"/>
                      <a:pt x="14751" y="20767"/>
                    </a:cubicBezTo>
                    <a:lnTo>
                      <a:pt x="14751" y="20767"/>
                    </a:lnTo>
                    <a:cubicBezTo>
                      <a:pt x="13682" y="20850"/>
                      <a:pt x="12657" y="20899"/>
                      <a:pt x="11706" y="20899"/>
                    </a:cubicBezTo>
                    <a:cubicBezTo>
                      <a:pt x="8437" y="20899"/>
                      <a:pt x="6073" y="20318"/>
                      <a:pt x="6073" y="18571"/>
                    </a:cubicBezTo>
                    <a:cubicBezTo>
                      <a:pt x="6065" y="12621"/>
                      <a:pt x="39587" y="54"/>
                      <a:pt x="39727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42;p37">
                <a:extLst>
                  <a:ext uri="{FF2B5EF4-FFF2-40B4-BE49-F238E27FC236}">
                    <a16:creationId xmlns:a16="http://schemas.microsoft.com/office/drawing/2014/main" id="{13A06A1D-42E9-41E1-B243-C8B49A0B782D}"/>
                  </a:ext>
                </a:extLst>
              </p:cNvPr>
              <p:cNvSpPr/>
              <p:nvPr/>
            </p:nvSpPr>
            <p:spPr>
              <a:xfrm>
                <a:off x="1851950" y="3169725"/>
                <a:ext cx="1690750" cy="1080075"/>
              </a:xfrm>
              <a:custGeom>
                <a:avLst/>
                <a:gdLst/>
                <a:ahLst/>
                <a:cxnLst/>
                <a:rect l="l" t="t" r="r" b="b"/>
                <a:pathLst>
                  <a:path w="67630" h="43203" extrusionOk="0">
                    <a:moveTo>
                      <a:pt x="36748" y="1"/>
                    </a:moveTo>
                    <a:lnTo>
                      <a:pt x="36748" y="1"/>
                    </a:lnTo>
                    <a:cubicBezTo>
                      <a:pt x="36114" y="106"/>
                      <a:pt x="35574" y="202"/>
                      <a:pt x="35160" y="277"/>
                    </a:cubicBezTo>
                    <a:cubicBezTo>
                      <a:pt x="22245" y="5387"/>
                      <a:pt x="1" y="15194"/>
                      <a:pt x="3077" y="21104"/>
                    </a:cubicBezTo>
                    <a:cubicBezTo>
                      <a:pt x="7377" y="29364"/>
                      <a:pt x="65491" y="43203"/>
                      <a:pt x="65491" y="43203"/>
                    </a:cubicBezTo>
                    <a:lnTo>
                      <a:pt x="67630" y="40448"/>
                    </a:lnTo>
                    <a:cubicBezTo>
                      <a:pt x="67524" y="40408"/>
                      <a:pt x="67423" y="40373"/>
                      <a:pt x="67317" y="40333"/>
                    </a:cubicBezTo>
                    <a:lnTo>
                      <a:pt x="65368" y="42851"/>
                    </a:lnTo>
                    <a:cubicBezTo>
                      <a:pt x="61649" y="41958"/>
                      <a:pt x="7416" y="28765"/>
                      <a:pt x="3354" y="20959"/>
                    </a:cubicBezTo>
                    <a:cubicBezTo>
                      <a:pt x="3024" y="20325"/>
                      <a:pt x="3015" y="19638"/>
                      <a:pt x="3323" y="18860"/>
                    </a:cubicBezTo>
                    <a:cubicBezTo>
                      <a:pt x="5708" y="12823"/>
                      <a:pt x="25677" y="4317"/>
                      <a:pt x="36748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43;p37">
                <a:extLst>
                  <a:ext uri="{FF2B5EF4-FFF2-40B4-BE49-F238E27FC236}">
                    <a16:creationId xmlns:a16="http://schemas.microsoft.com/office/drawing/2014/main" id="{3E7D6FF4-2EDC-4C8F-8388-68999FE2321B}"/>
                  </a:ext>
                </a:extLst>
              </p:cNvPr>
              <p:cNvSpPr/>
              <p:nvPr/>
            </p:nvSpPr>
            <p:spPr>
              <a:xfrm>
                <a:off x="2356025" y="3611950"/>
                <a:ext cx="35127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279" extrusionOk="0">
                    <a:moveTo>
                      <a:pt x="13910" y="1"/>
                    </a:moveTo>
                    <a:lnTo>
                      <a:pt x="13910" y="1"/>
                    </a:lnTo>
                    <a:cubicBezTo>
                      <a:pt x="10117" y="503"/>
                      <a:pt x="4903" y="1537"/>
                      <a:pt x="224" y="3679"/>
                    </a:cubicBezTo>
                    <a:cubicBezTo>
                      <a:pt x="66" y="3750"/>
                      <a:pt x="0" y="3935"/>
                      <a:pt x="71" y="4093"/>
                    </a:cubicBezTo>
                    <a:cubicBezTo>
                      <a:pt x="124" y="4207"/>
                      <a:pt x="238" y="4278"/>
                      <a:pt x="356" y="4278"/>
                    </a:cubicBezTo>
                    <a:cubicBezTo>
                      <a:pt x="401" y="4278"/>
                      <a:pt x="445" y="4264"/>
                      <a:pt x="484" y="4246"/>
                    </a:cubicBezTo>
                    <a:cubicBezTo>
                      <a:pt x="4686" y="2324"/>
                      <a:pt x="9329" y="1303"/>
                      <a:pt x="12955" y="767"/>
                    </a:cubicBezTo>
                    <a:cubicBezTo>
                      <a:pt x="13303" y="617"/>
                      <a:pt x="13597" y="458"/>
                      <a:pt x="13821" y="296"/>
                    </a:cubicBezTo>
                    <a:cubicBezTo>
                      <a:pt x="14033" y="141"/>
                      <a:pt x="14050" y="49"/>
                      <a:pt x="13910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44;p37">
                <a:extLst>
                  <a:ext uri="{FF2B5EF4-FFF2-40B4-BE49-F238E27FC236}">
                    <a16:creationId xmlns:a16="http://schemas.microsoft.com/office/drawing/2014/main" id="{08AFC26D-1A4F-46A3-87CE-236A46EE8BA3}"/>
                  </a:ext>
                </a:extLst>
              </p:cNvPr>
              <p:cNvSpPr/>
              <p:nvPr/>
            </p:nvSpPr>
            <p:spPr>
              <a:xfrm>
                <a:off x="2279250" y="3663450"/>
                <a:ext cx="545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42" extrusionOk="0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1672" y="53"/>
                      <a:pt x="1171" y="96"/>
                      <a:pt x="673" y="137"/>
                    </a:cubicBezTo>
                    <a:cubicBezTo>
                      <a:pt x="348" y="387"/>
                      <a:pt x="154" y="634"/>
                      <a:pt x="84" y="880"/>
                    </a:cubicBezTo>
                    <a:cubicBezTo>
                      <a:pt x="0" y="1193"/>
                      <a:pt x="123" y="1439"/>
                      <a:pt x="259" y="1558"/>
                    </a:cubicBezTo>
                    <a:cubicBezTo>
                      <a:pt x="321" y="1615"/>
                      <a:pt x="401" y="1641"/>
                      <a:pt x="480" y="1641"/>
                    </a:cubicBezTo>
                    <a:cubicBezTo>
                      <a:pt x="563" y="1641"/>
                      <a:pt x="647" y="1611"/>
                      <a:pt x="708" y="1544"/>
                    </a:cubicBezTo>
                    <a:cubicBezTo>
                      <a:pt x="823" y="1412"/>
                      <a:pt x="819" y="1223"/>
                      <a:pt x="691" y="1109"/>
                    </a:cubicBezTo>
                    <a:cubicBezTo>
                      <a:pt x="687" y="1100"/>
                      <a:pt x="673" y="1078"/>
                      <a:pt x="695" y="1021"/>
                    </a:cubicBezTo>
                    <a:cubicBezTo>
                      <a:pt x="757" y="862"/>
                      <a:pt x="1025" y="506"/>
                      <a:pt x="2182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45;p37">
                <a:extLst>
                  <a:ext uri="{FF2B5EF4-FFF2-40B4-BE49-F238E27FC236}">
                    <a16:creationId xmlns:a16="http://schemas.microsoft.com/office/drawing/2014/main" id="{A86ED626-DDA7-4D95-8A91-38416A25BADF}"/>
                  </a:ext>
                </a:extLst>
              </p:cNvPr>
              <p:cNvSpPr/>
              <p:nvPr/>
            </p:nvSpPr>
            <p:spPr>
              <a:xfrm>
                <a:off x="4094575" y="2210900"/>
                <a:ext cx="2076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8304" h="5127" extrusionOk="0">
                    <a:moveTo>
                      <a:pt x="6526" y="0"/>
                    </a:moveTo>
                    <a:lnTo>
                      <a:pt x="1" y="1342"/>
                    </a:lnTo>
                    <a:lnTo>
                      <a:pt x="2984" y="5126"/>
                    </a:lnTo>
                    <a:lnTo>
                      <a:pt x="8304" y="3630"/>
                    </a:lnTo>
                    <a:lnTo>
                      <a:pt x="6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46;p37">
                <a:extLst>
                  <a:ext uri="{FF2B5EF4-FFF2-40B4-BE49-F238E27FC236}">
                    <a16:creationId xmlns:a16="http://schemas.microsoft.com/office/drawing/2014/main" id="{9B4C2DD4-D701-43A9-9EDC-2A9FD997E7B0}"/>
                  </a:ext>
                </a:extLst>
              </p:cNvPr>
              <p:cNvSpPr/>
              <p:nvPr/>
            </p:nvSpPr>
            <p:spPr>
              <a:xfrm>
                <a:off x="4080525" y="2201975"/>
                <a:ext cx="2328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5841" extrusionOk="0">
                    <a:moveTo>
                      <a:pt x="6912" y="713"/>
                    </a:moveTo>
                    <a:lnTo>
                      <a:pt x="8422" y="3785"/>
                    </a:lnTo>
                    <a:lnTo>
                      <a:pt x="3660" y="5127"/>
                    </a:lnTo>
                    <a:lnTo>
                      <a:pt x="1122" y="1901"/>
                    </a:lnTo>
                    <a:lnTo>
                      <a:pt x="6912" y="713"/>
                    </a:lnTo>
                    <a:close/>
                    <a:moveTo>
                      <a:pt x="7261" y="0"/>
                    </a:moveTo>
                    <a:lnTo>
                      <a:pt x="0" y="1497"/>
                    </a:lnTo>
                    <a:lnTo>
                      <a:pt x="3432" y="5840"/>
                    </a:lnTo>
                    <a:lnTo>
                      <a:pt x="9315" y="4185"/>
                    </a:lnTo>
                    <a:lnTo>
                      <a:pt x="726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47;p37">
                <a:extLst>
                  <a:ext uri="{FF2B5EF4-FFF2-40B4-BE49-F238E27FC236}">
                    <a16:creationId xmlns:a16="http://schemas.microsoft.com/office/drawing/2014/main" id="{41CB1FE6-CD18-4990-8F1A-DF466515BCD5}"/>
                  </a:ext>
                </a:extLst>
              </p:cNvPr>
              <p:cNvSpPr/>
              <p:nvPr/>
            </p:nvSpPr>
            <p:spPr>
              <a:xfrm>
                <a:off x="2772400" y="1276775"/>
                <a:ext cx="1485350" cy="1000250"/>
              </a:xfrm>
              <a:custGeom>
                <a:avLst/>
                <a:gdLst/>
                <a:ahLst/>
                <a:cxnLst/>
                <a:rect l="l" t="t" r="r" b="b"/>
                <a:pathLst>
                  <a:path w="59414" h="40010" extrusionOk="0">
                    <a:moveTo>
                      <a:pt x="27868" y="0"/>
                    </a:moveTo>
                    <a:cubicBezTo>
                      <a:pt x="24832" y="0"/>
                      <a:pt x="21846" y="157"/>
                      <a:pt x="19613" y="323"/>
                    </a:cubicBezTo>
                    <a:cubicBezTo>
                      <a:pt x="16108" y="587"/>
                      <a:pt x="11044" y="647"/>
                      <a:pt x="7164" y="647"/>
                    </a:cubicBezTo>
                    <a:cubicBezTo>
                      <a:pt x="3928" y="647"/>
                      <a:pt x="1514" y="605"/>
                      <a:pt x="1514" y="605"/>
                    </a:cubicBezTo>
                    <a:lnTo>
                      <a:pt x="1514" y="605"/>
                    </a:lnTo>
                    <a:cubicBezTo>
                      <a:pt x="1" y="12371"/>
                      <a:pt x="7631" y="20401"/>
                      <a:pt x="7631" y="20401"/>
                    </a:cubicBezTo>
                    <a:lnTo>
                      <a:pt x="32766" y="17344"/>
                    </a:lnTo>
                    <a:lnTo>
                      <a:pt x="53310" y="40010"/>
                    </a:lnTo>
                    <a:lnTo>
                      <a:pt x="59413" y="37365"/>
                    </a:lnTo>
                    <a:cubicBezTo>
                      <a:pt x="59413" y="37365"/>
                      <a:pt x="42996" y="5819"/>
                      <a:pt x="40861" y="2633"/>
                    </a:cubicBezTo>
                    <a:cubicBezTo>
                      <a:pt x="39465" y="553"/>
                      <a:pt x="33577" y="0"/>
                      <a:pt x="27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48;p37">
                <a:extLst>
                  <a:ext uri="{FF2B5EF4-FFF2-40B4-BE49-F238E27FC236}">
                    <a16:creationId xmlns:a16="http://schemas.microsoft.com/office/drawing/2014/main" id="{BE89A999-C05F-46CC-8D49-9B17E394E91D}"/>
                  </a:ext>
                </a:extLst>
              </p:cNvPr>
              <p:cNvSpPr/>
              <p:nvPr/>
            </p:nvSpPr>
            <p:spPr>
              <a:xfrm>
                <a:off x="2764600" y="1268675"/>
                <a:ext cx="1503925" cy="1017800"/>
              </a:xfrm>
              <a:custGeom>
                <a:avLst/>
                <a:gdLst/>
                <a:ahLst/>
                <a:cxnLst/>
                <a:rect l="l" t="t" r="r" b="b"/>
                <a:pathLst>
                  <a:path w="60157" h="40712" extrusionOk="0">
                    <a:moveTo>
                      <a:pt x="28134" y="635"/>
                    </a:moveTo>
                    <a:cubicBezTo>
                      <a:pt x="34318" y="635"/>
                      <a:pt x="39681" y="1293"/>
                      <a:pt x="40915" y="3129"/>
                    </a:cubicBezTo>
                    <a:cubicBezTo>
                      <a:pt x="42903" y="6099"/>
                      <a:pt x="57609" y="34310"/>
                      <a:pt x="59290" y="37535"/>
                    </a:cubicBezTo>
                    <a:lnTo>
                      <a:pt x="53702" y="39960"/>
                    </a:lnTo>
                    <a:lnTo>
                      <a:pt x="33200" y="17337"/>
                    </a:lnTo>
                    <a:lnTo>
                      <a:pt x="8065" y="20396"/>
                    </a:lnTo>
                    <a:cubicBezTo>
                      <a:pt x="7173" y="19388"/>
                      <a:pt x="867" y="11837"/>
                      <a:pt x="2104" y="1246"/>
                    </a:cubicBezTo>
                    <a:lnTo>
                      <a:pt x="2104" y="1246"/>
                    </a:lnTo>
                    <a:cubicBezTo>
                      <a:pt x="2832" y="1258"/>
                      <a:pt x="4891" y="1285"/>
                      <a:pt x="7473" y="1285"/>
                    </a:cubicBezTo>
                    <a:cubicBezTo>
                      <a:pt x="11367" y="1285"/>
                      <a:pt x="16451" y="1224"/>
                      <a:pt x="19946" y="960"/>
                    </a:cubicBezTo>
                    <a:cubicBezTo>
                      <a:pt x="22652" y="757"/>
                      <a:pt x="25469" y="635"/>
                      <a:pt x="28134" y="635"/>
                    </a:cubicBezTo>
                    <a:close/>
                    <a:moveTo>
                      <a:pt x="28262" y="1"/>
                    </a:moveTo>
                    <a:cubicBezTo>
                      <a:pt x="25053" y="1"/>
                      <a:pt x="21966" y="180"/>
                      <a:pt x="19903" y="335"/>
                    </a:cubicBezTo>
                    <a:cubicBezTo>
                      <a:pt x="16410" y="599"/>
                      <a:pt x="11324" y="659"/>
                      <a:pt x="7437" y="659"/>
                    </a:cubicBezTo>
                    <a:cubicBezTo>
                      <a:pt x="4261" y="659"/>
                      <a:pt x="1886" y="619"/>
                      <a:pt x="1835" y="617"/>
                    </a:cubicBezTo>
                    <a:lnTo>
                      <a:pt x="1554" y="612"/>
                    </a:lnTo>
                    <a:lnTo>
                      <a:pt x="1518" y="889"/>
                    </a:lnTo>
                    <a:cubicBezTo>
                      <a:pt x="0" y="12669"/>
                      <a:pt x="7635" y="20863"/>
                      <a:pt x="7714" y="20942"/>
                    </a:cubicBezTo>
                    <a:lnTo>
                      <a:pt x="7824" y="21056"/>
                    </a:lnTo>
                    <a:lnTo>
                      <a:pt x="32954" y="17998"/>
                    </a:lnTo>
                    <a:lnTo>
                      <a:pt x="53539" y="40712"/>
                    </a:lnTo>
                    <a:lnTo>
                      <a:pt x="60156" y="37843"/>
                    </a:lnTo>
                    <a:lnTo>
                      <a:pt x="60003" y="37543"/>
                    </a:lnTo>
                    <a:cubicBezTo>
                      <a:pt x="59329" y="36255"/>
                      <a:pt x="43550" y="5946"/>
                      <a:pt x="41433" y="2782"/>
                    </a:cubicBezTo>
                    <a:cubicBezTo>
                      <a:pt x="39941" y="556"/>
                      <a:pt x="33912" y="1"/>
                      <a:pt x="282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49;p37">
                <a:extLst>
                  <a:ext uri="{FF2B5EF4-FFF2-40B4-BE49-F238E27FC236}">
                    <a16:creationId xmlns:a16="http://schemas.microsoft.com/office/drawing/2014/main" id="{064C30DD-5FF1-493F-849F-8C82F952F9D9}"/>
                  </a:ext>
                </a:extLst>
              </p:cNvPr>
              <p:cNvSpPr/>
              <p:nvPr/>
            </p:nvSpPr>
            <p:spPr>
              <a:xfrm>
                <a:off x="3040500" y="1482100"/>
                <a:ext cx="1054100" cy="76237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30495" extrusionOk="0">
                    <a:moveTo>
                      <a:pt x="26116" y="0"/>
                    </a:moveTo>
                    <a:cubicBezTo>
                      <a:pt x="25078" y="0"/>
                      <a:pt x="21773" y="3027"/>
                      <a:pt x="19863" y="3349"/>
                    </a:cubicBezTo>
                    <a:cubicBezTo>
                      <a:pt x="19704" y="3375"/>
                      <a:pt x="19481" y="3388"/>
                      <a:pt x="19190" y="3388"/>
                    </a:cubicBezTo>
                    <a:cubicBezTo>
                      <a:pt x="15701" y="3388"/>
                      <a:pt x="3477" y="1548"/>
                      <a:pt x="0" y="1016"/>
                    </a:cubicBezTo>
                    <a:lnTo>
                      <a:pt x="0" y="1016"/>
                    </a:lnTo>
                    <a:cubicBezTo>
                      <a:pt x="2658" y="3859"/>
                      <a:pt x="5610" y="7133"/>
                      <a:pt x="8467" y="10468"/>
                    </a:cubicBezTo>
                    <a:lnTo>
                      <a:pt x="22164" y="8800"/>
                    </a:lnTo>
                    <a:lnTo>
                      <a:pt x="33258" y="21043"/>
                    </a:lnTo>
                    <a:lnTo>
                      <a:pt x="42164" y="30494"/>
                    </a:lnTo>
                    <a:cubicBezTo>
                      <a:pt x="42164" y="30494"/>
                      <a:pt x="25825" y="3340"/>
                      <a:pt x="26388" y="762"/>
                    </a:cubicBezTo>
                    <a:cubicBezTo>
                      <a:pt x="26508" y="216"/>
                      <a:pt x="26394" y="0"/>
                      <a:pt x="2611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50;p37">
                <a:extLst>
                  <a:ext uri="{FF2B5EF4-FFF2-40B4-BE49-F238E27FC236}">
                    <a16:creationId xmlns:a16="http://schemas.microsoft.com/office/drawing/2014/main" id="{7BA023B3-265F-427F-A8FE-0B2D634FF2BD}"/>
                  </a:ext>
                </a:extLst>
              </p:cNvPr>
              <p:cNvSpPr/>
              <p:nvPr/>
            </p:nvSpPr>
            <p:spPr>
              <a:xfrm>
                <a:off x="3264350" y="1728175"/>
                <a:ext cx="2455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1998" extrusionOk="0">
                    <a:moveTo>
                      <a:pt x="9822" y="1"/>
                    </a:moveTo>
                    <a:lnTo>
                      <a:pt x="1" y="1197"/>
                    </a:lnTo>
                    <a:cubicBezTo>
                      <a:pt x="226" y="1461"/>
                      <a:pt x="454" y="1730"/>
                      <a:pt x="679" y="1998"/>
                    </a:cubicBezTo>
                    <a:lnTo>
                      <a:pt x="98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51;p37">
                <a:extLst>
                  <a:ext uri="{FF2B5EF4-FFF2-40B4-BE49-F238E27FC236}">
                    <a16:creationId xmlns:a16="http://schemas.microsoft.com/office/drawing/2014/main" id="{DE551513-91EC-493E-B58D-D4920FB5FCFB}"/>
                  </a:ext>
                </a:extLst>
              </p:cNvPr>
              <p:cNvSpPr/>
              <p:nvPr/>
            </p:nvSpPr>
            <p:spPr>
              <a:xfrm>
                <a:off x="3252150" y="1702100"/>
                <a:ext cx="6198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4793" h="12243" extrusionOk="0">
                    <a:moveTo>
                      <a:pt x="13698" y="0"/>
                    </a:moveTo>
                    <a:lnTo>
                      <a:pt x="1" y="1668"/>
                    </a:lnTo>
                    <a:cubicBezTo>
                      <a:pt x="163" y="1857"/>
                      <a:pt x="326" y="2047"/>
                      <a:pt x="489" y="2240"/>
                    </a:cubicBezTo>
                    <a:lnTo>
                      <a:pt x="10310" y="1044"/>
                    </a:lnTo>
                    <a:lnTo>
                      <a:pt x="13576" y="331"/>
                    </a:lnTo>
                    <a:lnTo>
                      <a:pt x="24792" y="12243"/>
                    </a:lnTo>
                    <a:lnTo>
                      <a:pt x="13698" y="0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52;p37">
                <a:extLst>
                  <a:ext uri="{FF2B5EF4-FFF2-40B4-BE49-F238E27FC236}">
                    <a16:creationId xmlns:a16="http://schemas.microsoft.com/office/drawing/2014/main" id="{EA354DC3-D98C-49B8-A51B-70B5A4200DE6}"/>
                  </a:ext>
                </a:extLst>
              </p:cNvPr>
              <p:cNvSpPr/>
              <p:nvPr/>
            </p:nvSpPr>
            <p:spPr>
              <a:xfrm>
                <a:off x="2026975" y="1427575"/>
                <a:ext cx="404875" cy="512825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20513" extrusionOk="0">
                    <a:moveTo>
                      <a:pt x="14727" y="0"/>
                    </a:moveTo>
                    <a:cubicBezTo>
                      <a:pt x="10771" y="0"/>
                      <a:pt x="8098" y="2916"/>
                      <a:pt x="8098" y="2916"/>
                    </a:cubicBezTo>
                    <a:cubicBezTo>
                      <a:pt x="8098" y="2916"/>
                      <a:pt x="1" y="12336"/>
                      <a:pt x="1391" y="16174"/>
                    </a:cubicBezTo>
                    <a:lnTo>
                      <a:pt x="1822" y="20513"/>
                    </a:lnTo>
                    <a:cubicBezTo>
                      <a:pt x="1822" y="20513"/>
                      <a:pt x="6641" y="11888"/>
                      <a:pt x="8670" y="10528"/>
                    </a:cubicBezTo>
                    <a:lnTo>
                      <a:pt x="16194" y="135"/>
                    </a:lnTo>
                    <a:cubicBezTo>
                      <a:pt x="15689" y="42"/>
                      <a:pt x="15199" y="0"/>
                      <a:pt x="14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53;p37">
                <a:extLst>
                  <a:ext uri="{FF2B5EF4-FFF2-40B4-BE49-F238E27FC236}">
                    <a16:creationId xmlns:a16="http://schemas.microsoft.com/office/drawing/2014/main" id="{A735B56A-F399-49C6-B63A-DAFF4A5A91E5}"/>
                  </a:ext>
                </a:extLst>
              </p:cNvPr>
              <p:cNvSpPr/>
              <p:nvPr/>
            </p:nvSpPr>
            <p:spPr>
              <a:xfrm>
                <a:off x="2019725" y="1419700"/>
                <a:ext cx="420600" cy="5463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21854" extrusionOk="0">
                    <a:moveTo>
                      <a:pt x="14998" y="0"/>
                    </a:moveTo>
                    <a:cubicBezTo>
                      <a:pt x="10977" y="0"/>
                      <a:pt x="8283" y="2884"/>
                      <a:pt x="8150" y="3028"/>
                    </a:cubicBezTo>
                    <a:cubicBezTo>
                      <a:pt x="7815" y="3416"/>
                      <a:pt x="0" y="12572"/>
                      <a:pt x="1373" y="16559"/>
                    </a:cubicBezTo>
                    <a:lnTo>
                      <a:pt x="1901" y="21853"/>
                    </a:lnTo>
                    <a:lnTo>
                      <a:pt x="2390" y="20982"/>
                    </a:lnTo>
                    <a:cubicBezTo>
                      <a:pt x="2434" y="20894"/>
                      <a:pt x="7187" y="12405"/>
                      <a:pt x="9131" y="11103"/>
                    </a:cubicBezTo>
                    <a:cubicBezTo>
                      <a:pt x="9277" y="11006"/>
                      <a:pt x="9316" y="10813"/>
                      <a:pt x="9220" y="10667"/>
                    </a:cubicBezTo>
                    <a:cubicBezTo>
                      <a:pt x="9159" y="10576"/>
                      <a:pt x="9058" y="10528"/>
                      <a:pt x="8956" y="10528"/>
                    </a:cubicBezTo>
                    <a:cubicBezTo>
                      <a:pt x="8896" y="10528"/>
                      <a:pt x="8836" y="10545"/>
                      <a:pt x="8784" y="10579"/>
                    </a:cubicBezTo>
                    <a:cubicBezTo>
                      <a:pt x="7081" y="11723"/>
                      <a:pt x="3613" y="17580"/>
                      <a:pt x="2329" y="19816"/>
                    </a:cubicBezTo>
                    <a:lnTo>
                      <a:pt x="1994" y="16459"/>
                    </a:lnTo>
                    <a:lnTo>
                      <a:pt x="1976" y="16384"/>
                    </a:lnTo>
                    <a:cubicBezTo>
                      <a:pt x="666" y="12762"/>
                      <a:pt x="8546" y="3526"/>
                      <a:pt x="8617" y="3442"/>
                    </a:cubicBezTo>
                    <a:cubicBezTo>
                      <a:pt x="8648" y="3410"/>
                      <a:pt x="11252" y="631"/>
                      <a:pt x="15032" y="631"/>
                    </a:cubicBezTo>
                    <a:cubicBezTo>
                      <a:pt x="15481" y="631"/>
                      <a:pt x="15947" y="670"/>
                      <a:pt x="16427" y="758"/>
                    </a:cubicBezTo>
                    <a:cubicBezTo>
                      <a:pt x="16446" y="761"/>
                      <a:pt x="16464" y="763"/>
                      <a:pt x="16482" y="763"/>
                    </a:cubicBezTo>
                    <a:cubicBezTo>
                      <a:pt x="16629" y="763"/>
                      <a:pt x="16765" y="656"/>
                      <a:pt x="16792" y="502"/>
                    </a:cubicBezTo>
                    <a:cubicBezTo>
                      <a:pt x="16823" y="335"/>
                      <a:pt x="16713" y="173"/>
                      <a:pt x="16542" y="142"/>
                    </a:cubicBezTo>
                    <a:cubicBezTo>
                      <a:pt x="16008" y="44"/>
                      <a:pt x="15493" y="0"/>
                      <a:pt x="1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54;p37">
                <a:extLst>
                  <a:ext uri="{FF2B5EF4-FFF2-40B4-BE49-F238E27FC236}">
                    <a16:creationId xmlns:a16="http://schemas.microsoft.com/office/drawing/2014/main" id="{D828B41C-B10F-4E40-96E3-AFA994F6137E}"/>
                  </a:ext>
                </a:extLst>
              </p:cNvPr>
              <p:cNvSpPr/>
              <p:nvPr/>
            </p:nvSpPr>
            <p:spPr>
              <a:xfrm>
                <a:off x="2546000" y="912275"/>
                <a:ext cx="105865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2346" h="23876" extrusionOk="0">
                    <a:moveTo>
                      <a:pt x="34891" y="0"/>
                    </a:moveTo>
                    <a:cubicBezTo>
                      <a:pt x="34500" y="0"/>
                      <a:pt x="34177" y="50"/>
                      <a:pt x="33954" y="167"/>
                    </a:cubicBezTo>
                    <a:cubicBezTo>
                      <a:pt x="32674" y="832"/>
                      <a:pt x="26799" y="3457"/>
                      <a:pt x="21172" y="3457"/>
                    </a:cubicBezTo>
                    <a:cubicBezTo>
                      <a:pt x="19737" y="3457"/>
                      <a:pt x="18317" y="3286"/>
                      <a:pt x="16994" y="2868"/>
                    </a:cubicBezTo>
                    <a:cubicBezTo>
                      <a:pt x="14784" y="2172"/>
                      <a:pt x="12829" y="1813"/>
                      <a:pt x="11138" y="1813"/>
                    </a:cubicBezTo>
                    <a:cubicBezTo>
                      <a:pt x="7851" y="1813"/>
                      <a:pt x="5566" y="3170"/>
                      <a:pt x="4366" y="6041"/>
                    </a:cubicBezTo>
                    <a:cubicBezTo>
                      <a:pt x="2544" y="10389"/>
                      <a:pt x="1" y="19875"/>
                      <a:pt x="1" y="19875"/>
                    </a:cubicBezTo>
                    <a:lnTo>
                      <a:pt x="2764" y="23876"/>
                    </a:lnTo>
                    <a:cubicBezTo>
                      <a:pt x="2764" y="23876"/>
                      <a:pt x="6592" y="10322"/>
                      <a:pt x="10337" y="8374"/>
                    </a:cubicBezTo>
                    <a:cubicBezTo>
                      <a:pt x="11186" y="7932"/>
                      <a:pt x="12137" y="7752"/>
                      <a:pt x="13177" y="7752"/>
                    </a:cubicBezTo>
                    <a:cubicBezTo>
                      <a:pt x="16730" y="7752"/>
                      <a:pt x="21336" y="9851"/>
                      <a:pt x="26570" y="10811"/>
                    </a:cubicBezTo>
                    <a:cubicBezTo>
                      <a:pt x="27573" y="10994"/>
                      <a:pt x="28491" y="11072"/>
                      <a:pt x="29327" y="11072"/>
                    </a:cubicBezTo>
                    <a:cubicBezTo>
                      <a:pt x="34133" y="11072"/>
                      <a:pt x="36247" y="8496"/>
                      <a:pt x="36247" y="8496"/>
                    </a:cubicBezTo>
                    <a:lnTo>
                      <a:pt x="42345" y="1918"/>
                    </a:lnTo>
                    <a:cubicBezTo>
                      <a:pt x="42345" y="1918"/>
                      <a:pt x="37313" y="0"/>
                      <a:pt x="3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55;p37">
                <a:extLst>
                  <a:ext uri="{FF2B5EF4-FFF2-40B4-BE49-F238E27FC236}">
                    <a16:creationId xmlns:a16="http://schemas.microsoft.com/office/drawing/2014/main" id="{A57767C8-2207-4F10-94CD-15BFEE3874A9}"/>
                  </a:ext>
                </a:extLst>
              </p:cNvPr>
              <p:cNvSpPr/>
              <p:nvPr/>
            </p:nvSpPr>
            <p:spPr>
              <a:xfrm>
                <a:off x="2251400" y="1288150"/>
                <a:ext cx="1689075" cy="1885225"/>
              </a:xfrm>
              <a:custGeom>
                <a:avLst/>
                <a:gdLst/>
                <a:ahLst/>
                <a:cxnLst/>
                <a:rect l="l" t="t" r="r" b="b"/>
                <a:pathLst>
                  <a:path w="67563" h="75409" extrusionOk="0">
                    <a:moveTo>
                      <a:pt x="21744" y="0"/>
                    </a:moveTo>
                    <a:cubicBezTo>
                      <a:pt x="17515" y="0"/>
                      <a:pt x="1105" y="14143"/>
                      <a:pt x="1105" y="14143"/>
                    </a:cubicBezTo>
                    <a:lnTo>
                      <a:pt x="0" y="39876"/>
                    </a:lnTo>
                    <a:cubicBezTo>
                      <a:pt x="2192" y="42745"/>
                      <a:pt x="5603" y="46767"/>
                      <a:pt x="10808" y="52047"/>
                    </a:cubicBezTo>
                    <a:cubicBezTo>
                      <a:pt x="15701" y="57010"/>
                      <a:pt x="18966" y="61397"/>
                      <a:pt x="21140" y="64888"/>
                    </a:cubicBezTo>
                    <a:lnTo>
                      <a:pt x="18508" y="71430"/>
                    </a:lnTo>
                    <a:lnTo>
                      <a:pt x="18191" y="75408"/>
                    </a:lnTo>
                    <a:cubicBezTo>
                      <a:pt x="18191" y="75408"/>
                      <a:pt x="27288" y="73604"/>
                      <a:pt x="33270" y="73604"/>
                    </a:cubicBezTo>
                    <a:cubicBezTo>
                      <a:pt x="33679" y="73604"/>
                      <a:pt x="34074" y="73613"/>
                      <a:pt x="34450" y="73631"/>
                    </a:cubicBezTo>
                    <a:cubicBezTo>
                      <a:pt x="34742" y="73645"/>
                      <a:pt x="35036" y="73652"/>
                      <a:pt x="35333" y="73652"/>
                    </a:cubicBezTo>
                    <a:cubicBezTo>
                      <a:pt x="37938" y="73652"/>
                      <a:pt x="40702" y="73125"/>
                      <a:pt x="42935" y="72553"/>
                    </a:cubicBezTo>
                    <a:cubicBezTo>
                      <a:pt x="47700" y="72100"/>
                      <a:pt x="52285" y="71338"/>
                      <a:pt x="55035" y="70079"/>
                    </a:cubicBezTo>
                    <a:cubicBezTo>
                      <a:pt x="62741" y="66546"/>
                      <a:pt x="67563" y="60219"/>
                      <a:pt x="67563" y="60219"/>
                    </a:cubicBezTo>
                    <a:cubicBezTo>
                      <a:pt x="67563" y="60219"/>
                      <a:pt x="57838" y="44281"/>
                      <a:pt x="51220" y="33403"/>
                    </a:cubicBezTo>
                    <a:cubicBezTo>
                      <a:pt x="44607" y="22525"/>
                      <a:pt x="25228" y="1998"/>
                      <a:pt x="22354" y="150"/>
                    </a:cubicBezTo>
                    <a:cubicBezTo>
                      <a:pt x="22196" y="48"/>
                      <a:pt x="21991" y="0"/>
                      <a:pt x="21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56;p37">
                <a:extLst>
                  <a:ext uri="{FF2B5EF4-FFF2-40B4-BE49-F238E27FC236}">
                    <a16:creationId xmlns:a16="http://schemas.microsoft.com/office/drawing/2014/main" id="{3B21F161-BEC2-4168-AEE6-122425583315}"/>
                  </a:ext>
                </a:extLst>
              </p:cNvPr>
              <p:cNvSpPr/>
              <p:nvPr/>
            </p:nvSpPr>
            <p:spPr>
              <a:xfrm>
                <a:off x="2242600" y="1280900"/>
                <a:ext cx="1707350" cy="1902275"/>
              </a:xfrm>
              <a:custGeom>
                <a:avLst/>
                <a:gdLst/>
                <a:ahLst/>
                <a:cxnLst/>
                <a:rect l="l" t="t" r="r" b="b"/>
                <a:pathLst>
                  <a:path w="68294" h="76091" extrusionOk="0">
                    <a:moveTo>
                      <a:pt x="22165" y="0"/>
                    </a:moveTo>
                    <a:cubicBezTo>
                      <a:pt x="17863" y="0"/>
                      <a:pt x="3032" y="12661"/>
                      <a:pt x="1255" y="14196"/>
                    </a:cubicBezTo>
                    <a:cubicBezTo>
                      <a:pt x="1123" y="14305"/>
                      <a:pt x="1109" y="14503"/>
                      <a:pt x="1219" y="14635"/>
                    </a:cubicBezTo>
                    <a:cubicBezTo>
                      <a:pt x="1283" y="14708"/>
                      <a:pt x="1371" y="14745"/>
                      <a:pt x="1460" y="14745"/>
                    </a:cubicBezTo>
                    <a:cubicBezTo>
                      <a:pt x="1532" y="14745"/>
                      <a:pt x="1605" y="14720"/>
                      <a:pt x="1664" y="14671"/>
                    </a:cubicBezTo>
                    <a:cubicBezTo>
                      <a:pt x="8260" y="8983"/>
                      <a:pt x="19122" y="588"/>
                      <a:pt x="22060" y="588"/>
                    </a:cubicBezTo>
                    <a:cubicBezTo>
                      <a:pt x="22256" y="588"/>
                      <a:pt x="22417" y="626"/>
                      <a:pt x="22539" y="704"/>
                    </a:cubicBezTo>
                    <a:cubicBezTo>
                      <a:pt x="25298" y="2482"/>
                      <a:pt x="44668" y="22943"/>
                      <a:pt x="51308" y="33856"/>
                    </a:cubicBezTo>
                    <a:cubicBezTo>
                      <a:pt x="57500" y="44042"/>
                      <a:pt x="66428" y="58673"/>
                      <a:pt x="67532" y="60487"/>
                    </a:cubicBezTo>
                    <a:cubicBezTo>
                      <a:pt x="66710" y="61503"/>
                      <a:pt x="62106" y="66947"/>
                      <a:pt x="55255" y="70083"/>
                    </a:cubicBezTo>
                    <a:cubicBezTo>
                      <a:pt x="52879" y="71175"/>
                      <a:pt x="48844" y="71998"/>
                      <a:pt x="43212" y="72539"/>
                    </a:cubicBezTo>
                    <a:cubicBezTo>
                      <a:pt x="40383" y="73261"/>
                      <a:pt x="37862" y="73630"/>
                      <a:pt x="35703" y="73630"/>
                    </a:cubicBezTo>
                    <a:cubicBezTo>
                      <a:pt x="35400" y="73630"/>
                      <a:pt x="35104" y="73623"/>
                      <a:pt x="34816" y="73608"/>
                    </a:cubicBezTo>
                    <a:cubicBezTo>
                      <a:pt x="34444" y="73591"/>
                      <a:pt x="34054" y="73583"/>
                      <a:pt x="33649" y="73583"/>
                    </a:cubicBezTo>
                    <a:cubicBezTo>
                      <a:pt x="28407" y="73583"/>
                      <a:pt x="20730" y="74968"/>
                      <a:pt x="18892" y="75316"/>
                    </a:cubicBezTo>
                    <a:lnTo>
                      <a:pt x="19168" y="71791"/>
                    </a:lnTo>
                    <a:lnTo>
                      <a:pt x="21839" y="65146"/>
                    </a:lnTo>
                    <a:lnTo>
                      <a:pt x="21756" y="65010"/>
                    </a:lnTo>
                    <a:cubicBezTo>
                      <a:pt x="19089" y="60733"/>
                      <a:pt x="15600" y="56394"/>
                      <a:pt x="11384" y="52117"/>
                    </a:cubicBezTo>
                    <a:cubicBezTo>
                      <a:pt x="6949" y="47620"/>
                      <a:pt x="3323" y="43537"/>
                      <a:pt x="604" y="39977"/>
                    </a:cubicBezTo>
                    <a:cubicBezTo>
                      <a:pt x="539" y="39897"/>
                      <a:pt x="446" y="39855"/>
                      <a:pt x="352" y="39855"/>
                    </a:cubicBezTo>
                    <a:cubicBezTo>
                      <a:pt x="286" y="39855"/>
                      <a:pt x="220" y="39876"/>
                      <a:pt x="163" y="39920"/>
                    </a:cubicBezTo>
                    <a:cubicBezTo>
                      <a:pt x="23" y="40025"/>
                      <a:pt x="1" y="40218"/>
                      <a:pt x="102" y="40360"/>
                    </a:cubicBezTo>
                    <a:cubicBezTo>
                      <a:pt x="2844" y="43937"/>
                      <a:pt x="6487" y="48043"/>
                      <a:pt x="10939" y="52558"/>
                    </a:cubicBezTo>
                    <a:cubicBezTo>
                      <a:pt x="15076" y="56756"/>
                      <a:pt x="18508" y="61010"/>
                      <a:pt x="21140" y="65208"/>
                    </a:cubicBezTo>
                    <a:lnTo>
                      <a:pt x="18570" y="71602"/>
                    </a:lnTo>
                    <a:lnTo>
                      <a:pt x="18200" y="76090"/>
                    </a:lnTo>
                    <a:lnTo>
                      <a:pt x="18605" y="76007"/>
                    </a:lnTo>
                    <a:cubicBezTo>
                      <a:pt x="18704" y="75990"/>
                      <a:pt x="27752" y="74208"/>
                      <a:pt x="33630" y="74208"/>
                    </a:cubicBezTo>
                    <a:cubicBezTo>
                      <a:pt x="34031" y="74208"/>
                      <a:pt x="34418" y="74216"/>
                      <a:pt x="34786" y="74234"/>
                    </a:cubicBezTo>
                    <a:cubicBezTo>
                      <a:pt x="35081" y="74248"/>
                      <a:pt x="35384" y="74255"/>
                      <a:pt x="35693" y="74255"/>
                    </a:cubicBezTo>
                    <a:cubicBezTo>
                      <a:pt x="37908" y="74255"/>
                      <a:pt x="40476" y="73885"/>
                      <a:pt x="43318" y="73155"/>
                    </a:cubicBezTo>
                    <a:cubicBezTo>
                      <a:pt x="48972" y="72614"/>
                      <a:pt x="53077" y="71773"/>
                      <a:pt x="55515" y="70656"/>
                    </a:cubicBezTo>
                    <a:cubicBezTo>
                      <a:pt x="63207" y="67131"/>
                      <a:pt x="68117" y="60763"/>
                      <a:pt x="68166" y="60698"/>
                    </a:cubicBezTo>
                    <a:lnTo>
                      <a:pt x="68294" y="60531"/>
                    </a:lnTo>
                    <a:lnTo>
                      <a:pt x="68184" y="60346"/>
                    </a:lnTo>
                    <a:cubicBezTo>
                      <a:pt x="68184" y="60346"/>
                      <a:pt x="58454" y="44408"/>
                      <a:pt x="51841" y="33530"/>
                    </a:cubicBezTo>
                    <a:cubicBezTo>
                      <a:pt x="45170" y="22565"/>
                      <a:pt x="25663" y="1972"/>
                      <a:pt x="22878" y="176"/>
                    </a:cubicBezTo>
                    <a:cubicBezTo>
                      <a:pt x="22692" y="56"/>
                      <a:pt x="22452" y="0"/>
                      <a:pt x="221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57;p37">
                <a:extLst>
                  <a:ext uri="{FF2B5EF4-FFF2-40B4-BE49-F238E27FC236}">
                    <a16:creationId xmlns:a16="http://schemas.microsoft.com/office/drawing/2014/main" id="{76F5014D-C042-4710-B31B-B8965CE27A39}"/>
                  </a:ext>
                </a:extLst>
              </p:cNvPr>
              <p:cNvSpPr/>
              <p:nvPr/>
            </p:nvSpPr>
            <p:spPr>
              <a:xfrm>
                <a:off x="4198225" y="2295750"/>
                <a:ext cx="270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10834" h="12307" extrusionOk="0">
                    <a:moveTo>
                      <a:pt x="4159" y="0"/>
                    </a:moveTo>
                    <a:cubicBezTo>
                      <a:pt x="4091" y="0"/>
                      <a:pt x="4023" y="29"/>
                      <a:pt x="3978" y="87"/>
                    </a:cubicBezTo>
                    <a:cubicBezTo>
                      <a:pt x="3894" y="188"/>
                      <a:pt x="3912" y="337"/>
                      <a:pt x="4013" y="416"/>
                    </a:cubicBezTo>
                    <a:cubicBezTo>
                      <a:pt x="5342" y="1477"/>
                      <a:pt x="7529" y="3308"/>
                      <a:pt x="7736" y="3712"/>
                    </a:cubicBezTo>
                    <a:lnTo>
                      <a:pt x="7868" y="3954"/>
                    </a:lnTo>
                    <a:cubicBezTo>
                      <a:pt x="10230" y="8298"/>
                      <a:pt x="10090" y="9455"/>
                      <a:pt x="9795" y="9759"/>
                    </a:cubicBezTo>
                    <a:cubicBezTo>
                      <a:pt x="8957" y="10626"/>
                      <a:pt x="5091" y="11838"/>
                      <a:pt x="3291" y="11838"/>
                    </a:cubicBezTo>
                    <a:cubicBezTo>
                      <a:pt x="3173" y="11838"/>
                      <a:pt x="3064" y="11833"/>
                      <a:pt x="2966" y="11822"/>
                    </a:cubicBezTo>
                    <a:cubicBezTo>
                      <a:pt x="1513" y="11664"/>
                      <a:pt x="497" y="8822"/>
                      <a:pt x="488" y="8790"/>
                    </a:cubicBezTo>
                    <a:cubicBezTo>
                      <a:pt x="454" y="8694"/>
                      <a:pt x="363" y="8635"/>
                      <a:pt x="269" y="8635"/>
                    </a:cubicBezTo>
                    <a:cubicBezTo>
                      <a:pt x="242" y="8635"/>
                      <a:pt x="215" y="8640"/>
                      <a:pt x="189" y="8650"/>
                    </a:cubicBezTo>
                    <a:cubicBezTo>
                      <a:pt x="66" y="8690"/>
                      <a:pt x="0" y="8826"/>
                      <a:pt x="44" y="8949"/>
                    </a:cubicBezTo>
                    <a:cubicBezTo>
                      <a:pt x="88" y="9076"/>
                      <a:pt x="1170" y="12100"/>
                      <a:pt x="2913" y="12289"/>
                    </a:cubicBezTo>
                    <a:cubicBezTo>
                      <a:pt x="3018" y="12297"/>
                      <a:pt x="3133" y="12307"/>
                      <a:pt x="3256" y="12307"/>
                    </a:cubicBezTo>
                    <a:cubicBezTo>
                      <a:pt x="5100" y="12307"/>
                      <a:pt x="9127" y="11127"/>
                      <a:pt x="10134" y="10089"/>
                    </a:cubicBezTo>
                    <a:cubicBezTo>
                      <a:pt x="10833" y="9363"/>
                      <a:pt x="10244" y="7343"/>
                      <a:pt x="8282" y="3730"/>
                    </a:cubicBezTo>
                    <a:lnTo>
                      <a:pt x="8154" y="3493"/>
                    </a:lnTo>
                    <a:cubicBezTo>
                      <a:pt x="7828" y="2868"/>
                      <a:pt x="4665" y="337"/>
                      <a:pt x="4308" y="51"/>
                    </a:cubicBezTo>
                    <a:cubicBezTo>
                      <a:pt x="4264" y="17"/>
                      <a:pt x="4211" y="0"/>
                      <a:pt x="4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58;p37">
                <a:extLst>
                  <a:ext uri="{FF2B5EF4-FFF2-40B4-BE49-F238E27FC236}">
                    <a16:creationId xmlns:a16="http://schemas.microsoft.com/office/drawing/2014/main" id="{1F857096-2154-40A8-8E4E-5F24D04DD0C4}"/>
                  </a:ext>
                </a:extLst>
              </p:cNvPr>
              <p:cNvSpPr/>
              <p:nvPr/>
            </p:nvSpPr>
            <p:spPr>
              <a:xfrm>
                <a:off x="4290175" y="2420700"/>
                <a:ext cx="5790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686" extrusionOk="0">
                    <a:moveTo>
                      <a:pt x="177" y="1"/>
                    </a:moveTo>
                    <a:cubicBezTo>
                      <a:pt x="162" y="1"/>
                      <a:pt x="147" y="3"/>
                      <a:pt x="132" y="8"/>
                    </a:cubicBezTo>
                    <a:cubicBezTo>
                      <a:pt x="49" y="30"/>
                      <a:pt x="0" y="118"/>
                      <a:pt x="27" y="201"/>
                    </a:cubicBezTo>
                    <a:cubicBezTo>
                      <a:pt x="31" y="219"/>
                      <a:pt x="163" y="668"/>
                      <a:pt x="489" y="1068"/>
                    </a:cubicBezTo>
                    <a:cubicBezTo>
                      <a:pt x="823" y="1478"/>
                      <a:pt x="1233" y="1685"/>
                      <a:pt x="1694" y="1685"/>
                    </a:cubicBezTo>
                    <a:cubicBezTo>
                      <a:pt x="1853" y="1685"/>
                      <a:pt x="2016" y="1663"/>
                      <a:pt x="2187" y="1610"/>
                    </a:cubicBezTo>
                    <a:cubicBezTo>
                      <a:pt x="2267" y="1588"/>
                      <a:pt x="2315" y="1500"/>
                      <a:pt x="2293" y="1416"/>
                    </a:cubicBezTo>
                    <a:cubicBezTo>
                      <a:pt x="2272" y="1348"/>
                      <a:pt x="2209" y="1303"/>
                      <a:pt x="2144" y="1303"/>
                    </a:cubicBezTo>
                    <a:cubicBezTo>
                      <a:pt x="2129" y="1303"/>
                      <a:pt x="2114" y="1305"/>
                      <a:pt x="2100" y="1310"/>
                    </a:cubicBezTo>
                    <a:cubicBezTo>
                      <a:pt x="1957" y="1352"/>
                      <a:pt x="1825" y="1370"/>
                      <a:pt x="1702" y="1370"/>
                    </a:cubicBezTo>
                    <a:cubicBezTo>
                      <a:pt x="710" y="1370"/>
                      <a:pt x="342" y="168"/>
                      <a:pt x="327" y="114"/>
                    </a:cubicBezTo>
                    <a:cubicBezTo>
                      <a:pt x="309" y="46"/>
                      <a:pt x="244" y="1"/>
                      <a:pt x="1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959;p37">
                <a:extLst>
                  <a:ext uri="{FF2B5EF4-FFF2-40B4-BE49-F238E27FC236}">
                    <a16:creationId xmlns:a16="http://schemas.microsoft.com/office/drawing/2014/main" id="{E2AF5AD7-DB35-49D5-B932-DDBA25D9A87D}"/>
                  </a:ext>
                </a:extLst>
              </p:cNvPr>
              <p:cNvSpPr/>
              <p:nvPr/>
            </p:nvSpPr>
            <p:spPr>
              <a:xfrm>
                <a:off x="1470800" y="1149725"/>
                <a:ext cx="590525" cy="674875"/>
              </a:xfrm>
              <a:custGeom>
                <a:avLst/>
                <a:gdLst/>
                <a:ahLst/>
                <a:cxnLst/>
                <a:rect l="l" t="t" r="r" b="b"/>
                <a:pathLst>
                  <a:path w="23621" h="26995" extrusionOk="0">
                    <a:moveTo>
                      <a:pt x="11756" y="0"/>
                    </a:moveTo>
                    <a:cubicBezTo>
                      <a:pt x="7620" y="0"/>
                      <a:pt x="2571" y="2792"/>
                      <a:pt x="1479" y="6527"/>
                    </a:cubicBezTo>
                    <a:cubicBezTo>
                      <a:pt x="0" y="11579"/>
                      <a:pt x="6662" y="19047"/>
                      <a:pt x="11313" y="23548"/>
                    </a:cubicBezTo>
                    <a:cubicBezTo>
                      <a:pt x="13594" y="25753"/>
                      <a:pt x="15809" y="26995"/>
                      <a:pt x="17667" y="26995"/>
                    </a:cubicBezTo>
                    <a:cubicBezTo>
                      <a:pt x="19599" y="26995"/>
                      <a:pt x="21145" y="25653"/>
                      <a:pt x="21979" y="22654"/>
                    </a:cubicBezTo>
                    <a:cubicBezTo>
                      <a:pt x="23621" y="16771"/>
                      <a:pt x="21091" y="11988"/>
                      <a:pt x="21091" y="11988"/>
                    </a:cubicBezTo>
                    <a:cubicBezTo>
                      <a:pt x="21091" y="11988"/>
                      <a:pt x="19493" y="4107"/>
                      <a:pt x="15586" y="1128"/>
                    </a:cubicBezTo>
                    <a:cubicBezTo>
                      <a:pt x="14567" y="349"/>
                      <a:pt x="13218" y="0"/>
                      <a:pt x="11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960;p37">
                <a:extLst>
                  <a:ext uri="{FF2B5EF4-FFF2-40B4-BE49-F238E27FC236}">
                    <a16:creationId xmlns:a16="http://schemas.microsoft.com/office/drawing/2014/main" id="{A2ABB7F1-CB87-493B-94EC-C891F693A78D}"/>
                  </a:ext>
                </a:extLst>
              </p:cNvPr>
              <p:cNvSpPr/>
              <p:nvPr/>
            </p:nvSpPr>
            <p:spPr>
              <a:xfrm>
                <a:off x="1463750" y="1141850"/>
                <a:ext cx="603975" cy="6906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27626" extrusionOk="0">
                    <a:moveTo>
                      <a:pt x="12031" y="625"/>
                    </a:moveTo>
                    <a:cubicBezTo>
                      <a:pt x="13483" y="625"/>
                      <a:pt x="14755" y="986"/>
                      <a:pt x="15679" y="1689"/>
                    </a:cubicBezTo>
                    <a:cubicBezTo>
                      <a:pt x="19446" y="4567"/>
                      <a:pt x="21047" y="12286"/>
                      <a:pt x="21065" y="12365"/>
                    </a:cubicBezTo>
                    <a:lnTo>
                      <a:pt x="21095" y="12449"/>
                    </a:lnTo>
                    <a:cubicBezTo>
                      <a:pt x="21118" y="12492"/>
                      <a:pt x="23547" y="17187"/>
                      <a:pt x="21963" y="22886"/>
                    </a:cubicBezTo>
                    <a:cubicBezTo>
                      <a:pt x="21333" y="25148"/>
                      <a:pt x="20285" y="26490"/>
                      <a:pt x="18856" y="26881"/>
                    </a:cubicBezTo>
                    <a:cubicBezTo>
                      <a:pt x="18570" y="26958"/>
                      <a:pt x="18269" y="26996"/>
                      <a:pt x="17955" y="26996"/>
                    </a:cubicBezTo>
                    <a:cubicBezTo>
                      <a:pt x="16223" y="26996"/>
                      <a:pt x="14083" y="25835"/>
                      <a:pt x="11810" y="23633"/>
                    </a:cubicBezTo>
                    <a:cubicBezTo>
                      <a:pt x="6609" y="18596"/>
                      <a:pt x="691" y="11608"/>
                      <a:pt x="2060" y="6931"/>
                    </a:cubicBezTo>
                    <a:cubicBezTo>
                      <a:pt x="2764" y="4528"/>
                      <a:pt x="5334" y="2284"/>
                      <a:pt x="8607" y="1214"/>
                    </a:cubicBezTo>
                    <a:cubicBezTo>
                      <a:pt x="9800" y="818"/>
                      <a:pt x="10966" y="625"/>
                      <a:pt x="12031" y="625"/>
                    </a:cubicBezTo>
                    <a:close/>
                    <a:moveTo>
                      <a:pt x="12025" y="1"/>
                    </a:moveTo>
                    <a:cubicBezTo>
                      <a:pt x="10892" y="1"/>
                      <a:pt x="9665" y="204"/>
                      <a:pt x="8410" y="616"/>
                    </a:cubicBezTo>
                    <a:cubicBezTo>
                      <a:pt x="4946" y="1751"/>
                      <a:pt x="2218" y="4163"/>
                      <a:pt x="1461" y="6754"/>
                    </a:cubicBezTo>
                    <a:cubicBezTo>
                      <a:pt x="0" y="11731"/>
                      <a:pt x="6046" y="18925"/>
                      <a:pt x="11380" y="24088"/>
                    </a:cubicBezTo>
                    <a:cubicBezTo>
                      <a:pt x="13791" y="26419"/>
                      <a:pt x="16031" y="27625"/>
                      <a:pt x="17931" y="27625"/>
                    </a:cubicBezTo>
                    <a:cubicBezTo>
                      <a:pt x="18311" y="27625"/>
                      <a:pt x="18671" y="27581"/>
                      <a:pt x="19018" y="27484"/>
                    </a:cubicBezTo>
                    <a:cubicBezTo>
                      <a:pt x="20677" y="27035"/>
                      <a:pt x="21870" y="25544"/>
                      <a:pt x="22566" y="23053"/>
                    </a:cubicBezTo>
                    <a:cubicBezTo>
                      <a:pt x="24158" y="17337"/>
                      <a:pt x="21932" y="12708"/>
                      <a:pt x="21668" y="12197"/>
                    </a:cubicBezTo>
                    <a:cubicBezTo>
                      <a:pt x="21522" y="11494"/>
                      <a:pt x="19903" y="4128"/>
                      <a:pt x="16057" y="1192"/>
                    </a:cubicBezTo>
                    <a:cubicBezTo>
                      <a:pt x="15023" y="403"/>
                      <a:pt x="13618" y="1"/>
                      <a:pt x="120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961;p37">
                <a:extLst>
                  <a:ext uri="{FF2B5EF4-FFF2-40B4-BE49-F238E27FC236}">
                    <a16:creationId xmlns:a16="http://schemas.microsoft.com/office/drawing/2014/main" id="{5526EC63-7B91-46F0-9737-B88784E65845}"/>
                  </a:ext>
                </a:extLst>
              </p:cNvPr>
              <p:cNvSpPr/>
              <p:nvPr/>
            </p:nvSpPr>
            <p:spPr>
              <a:xfrm>
                <a:off x="1439325" y="1090275"/>
                <a:ext cx="627950" cy="359150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4366" extrusionOk="0">
                    <a:moveTo>
                      <a:pt x="14635" y="1"/>
                    </a:moveTo>
                    <a:cubicBezTo>
                      <a:pt x="11377" y="1"/>
                      <a:pt x="7876" y="1274"/>
                      <a:pt x="5506" y="3409"/>
                    </a:cubicBezTo>
                    <a:cubicBezTo>
                      <a:pt x="933" y="7528"/>
                      <a:pt x="1" y="10621"/>
                      <a:pt x="3235" y="12615"/>
                    </a:cubicBezTo>
                    <a:cubicBezTo>
                      <a:pt x="3629" y="12857"/>
                      <a:pt x="3980" y="12961"/>
                      <a:pt x="4299" y="12961"/>
                    </a:cubicBezTo>
                    <a:cubicBezTo>
                      <a:pt x="5291" y="12961"/>
                      <a:pt x="5970" y="11952"/>
                      <a:pt x="6650" y="10943"/>
                    </a:cubicBezTo>
                    <a:cubicBezTo>
                      <a:pt x="7332" y="9931"/>
                      <a:pt x="8011" y="8922"/>
                      <a:pt x="9002" y="8922"/>
                    </a:cubicBezTo>
                    <a:cubicBezTo>
                      <a:pt x="9322" y="8922"/>
                      <a:pt x="9673" y="9027"/>
                      <a:pt x="10068" y="9270"/>
                    </a:cubicBezTo>
                    <a:cubicBezTo>
                      <a:pt x="13303" y="11264"/>
                      <a:pt x="12084" y="12237"/>
                      <a:pt x="15177" y="13169"/>
                    </a:cubicBezTo>
                    <a:cubicBezTo>
                      <a:pt x="18266" y="14102"/>
                      <a:pt x="22350" y="14366"/>
                      <a:pt x="22350" y="14366"/>
                    </a:cubicBezTo>
                    <a:cubicBezTo>
                      <a:pt x="22438" y="13002"/>
                      <a:pt x="25117" y="8870"/>
                      <a:pt x="21985" y="3624"/>
                    </a:cubicBezTo>
                    <a:cubicBezTo>
                      <a:pt x="20478" y="1099"/>
                      <a:pt x="17661" y="1"/>
                      <a:pt x="146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962;p37">
                <a:extLst>
                  <a:ext uri="{FF2B5EF4-FFF2-40B4-BE49-F238E27FC236}">
                    <a16:creationId xmlns:a16="http://schemas.microsoft.com/office/drawing/2014/main" id="{CABF0D21-6902-4FEE-A19B-24AF241282CB}"/>
                  </a:ext>
                </a:extLst>
              </p:cNvPr>
              <p:cNvSpPr/>
              <p:nvPr/>
            </p:nvSpPr>
            <p:spPr>
              <a:xfrm>
                <a:off x="1876025" y="1339575"/>
                <a:ext cx="14042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7682" extrusionOk="0">
                    <a:moveTo>
                      <a:pt x="1346" y="1"/>
                    </a:moveTo>
                    <a:cubicBezTo>
                      <a:pt x="1" y="1"/>
                      <a:pt x="77" y="4398"/>
                      <a:pt x="77" y="4398"/>
                    </a:cubicBezTo>
                    <a:lnTo>
                      <a:pt x="1942" y="7681"/>
                    </a:lnTo>
                    <a:cubicBezTo>
                      <a:pt x="5616" y="5697"/>
                      <a:pt x="4160" y="2127"/>
                      <a:pt x="2070" y="342"/>
                    </a:cubicBezTo>
                    <a:cubicBezTo>
                      <a:pt x="1792" y="104"/>
                      <a:pt x="1552" y="1"/>
                      <a:pt x="1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963;p37">
                <a:extLst>
                  <a:ext uri="{FF2B5EF4-FFF2-40B4-BE49-F238E27FC236}">
                    <a16:creationId xmlns:a16="http://schemas.microsoft.com/office/drawing/2014/main" id="{418822F9-8D51-4C8D-BA56-DC7528A3DB3E}"/>
                  </a:ext>
                </a:extLst>
              </p:cNvPr>
              <p:cNvSpPr/>
              <p:nvPr/>
            </p:nvSpPr>
            <p:spPr>
              <a:xfrm>
                <a:off x="1869875" y="1331725"/>
                <a:ext cx="123350" cy="207700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8308" extrusionOk="0">
                    <a:moveTo>
                      <a:pt x="1592" y="1"/>
                    </a:moveTo>
                    <a:cubicBezTo>
                      <a:pt x="1460" y="1"/>
                      <a:pt x="1331" y="30"/>
                      <a:pt x="1207" y="87"/>
                    </a:cubicBezTo>
                    <a:cubicBezTo>
                      <a:pt x="1" y="656"/>
                      <a:pt x="1" y="4043"/>
                      <a:pt x="11" y="4717"/>
                    </a:cubicBezTo>
                    <a:cubicBezTo>
                      <a:pt x="15" y="4885"/>
                      <a:pt x="163" y="5025"/>
                      <a:pt x="311" y="5025"/>
                    </a:cubicBezTo>
                    <a:cubicBezTo>
                      <a:pt x="318" y="5025"/>
                      <a:pt x="325" y="5025"/>
                      <a:pt x="332" y="5025"/>
                    </a:cubicBezTo>
                    <a:cubicBezTo>
                      <a:pt x="503" y="5025"/>
                      <a:pt x="640" y="4880"/>
                      <a:pt x="640" y="4708"/>
                    </a:cubicBezTo>
                    <a:cubicBezTo>
                      <a:pt x="614" y="3199"/>
                      <a:pt x="855" y="946"/>
                      <a:pt x="1475" y="656"/>
                    </a:cubicBezTo>
                    <a:cubicBezTo>
                      <a:pt x="1512" y="638"/>
                      <a:pt x="1552" y="629"/>
                      <a:pt x="1596" y="629"/>
                    </a:cubicBezTo>
                    <a:cubicBezTo>
                      <a:pt x="1734" y="629"/>
                      <a:pt x="1905" y="719"/>
                      <a:pt x="2109" y="893"/>
                    </a:cubicBezTo>
                    <a:cubicBezTo>
                      <a:pt x="3143" y="1777"/>
                      <a:pt x="4288" y="3392"/>
                      <a:pt x="4111" y="5038"/>
                    </a:cubicBezTo>
                    <a:cubicBezTo>
                      <a:pt x="3993" y="6138"/>
                      <a:pt x="3297" y="7041"/>
                      <a:pt x="2039" y="7718"/>
                    </a:cubicBezTo>
                    <a:cubicBezTo>
                      <a:pt x="1889" y="7801"/>
                      <a:pt x="1832" y="7991"/>
                      <a:pt x="1911" y="8140"/>
                    </a:cubicBezTo>
                    <a:cubicBezTo>
                      <a:pt x="1968" y="8246"/>
                      <a:pt x="2078" y="8308"/>
                      <a:pt x="2188" y="8308"/>
                    </a:cubicBezTo>
                    <a:cubicBezTo>
                      <a:pt x="2237" y="8308"/>
                      <a:pt x="2290" y="8294"/>
                      <a:pt x="2338" y="8268"/>
                    </a:cubicBezTo>
                    <a:cubicBezTo>
                      <a:pt x="3768" y="7498"/>
                      <a:pt x="4595" y="6402"/>
                      <a:pt x="4736" y="5104"/>
                    </a:cubicBezTo>
                    <a:cubicBezTo>
                      <a:pt x="4934" y="3217"/>
                      <a:pt x="3667" y="1399"/>
                      <a:pt x="2519" y="418"/>
                    </a:cubicBezTo>
                    <a:cubicBezTo>
                      <a:pt x="2192" y="140"/>
                      <a:pt x="1883" y="1"/>
                      <a:pt x="15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964;p37">
                <a:extLst>
                  <a:ext uri="{FF2B5EF4-FFF2-40B4-BE49-F238E27FC236}">
                    <a16:creationId xmlns:a16="http://schemas.microsoft.com/office/drawing/2014/main" id="{2D9CD08D-00DF-453B-8F0A-50D0274DC781}"/>
                  </a:ext>
                </a:extLst>
              </p:cNvPr>
              <p:cNvSpPr/>
              <p:nvPr/>
            </p:nvSpPr>
            <p:spPr>
              <a:xfrm>
                <a:off x="1652625" y="1527375"/>
                <a:ext cx="515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823" extrusionOk="0">
                    <a:moveTo>
                      <a:pt x="1032" y="0"/>
                    </a:moveTo>
                    <a:cubicBezTo>
                      <a:pt x="758" y="0"/>
                      <a:pt x="487" y="123"/>
                      <a:pt x="309" y="358"/>
                    </a:cubicBezTo>
                    <a:cubicBezTo>
                      <a:pt x="1" y="759"/>
                      <a:pt x="80" y="1331"/>
                      <a:pt x="480" y="1634"/>
                    </a:cubicBezTo>
                    <a:cubicBezTo>
                      <a:pt x="646" y="1761"/>
                      <a:pt x="839" y="1823"/>
                      <a:pt x="1031" y="1823"/>
                    </a:cubicBezTo>
                    <a:cubicBezTo>
                      <a:pt x="1305" y="1823"/>
                      <a:pt x="1576" y="1698"/>
                      <a:pt x="1757" y="1463"/>
                    </a:cubicBezTo>
                    <a:cubicBezTo>
                      <a:pt x="2060" y="1067"/>
                      <a:pt x="1985" y="495"/>
                      <a:pt x="1585" y="186"/>
                    </a:cubicBezTo>
                    <a:cubicBezTo>
                      <a:pt x="1419" y="61"/>
                      <a:pt x="1225" y="0"/>
                      <a:pt x="1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965;p37">
                <a:extLst>
                  <a:ext uri="{FF2B5EF4-FFF2-40B4-BE49-F238E27FC236}">
                    <a16:creationId xmlns:a16="http://schemas.microsoft.com/office/drawing/2014/main" id="{0C5765E4-F896-402C-A7B9-1AA3C7BAC682}"/>
                  </a:ext>
                </a:extLst>
              </p:cNvPr>
              <p:cNvSpPr/>
              <p:nvPr/>
            </p:nvSpPr>
            <p:spPr>
              <a:xfrm>
                <a:off x="1608850" y="1617500"/>
                <a:ext cx="95850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772" extrusionOk="0">
                    <a:moveTo>
                      <a:pt x="744" y="1"/>
                    </a:moveTo>
                    <a:cubicBezTo>
                      <a:pt x="744" y="1"/>
                      <a:pt x="1" y="3143"/>
                      <a:pt x="1571" y="3578"/>
                    </a:cubicBezTo>
                    <a:cubicBezTo>
                      <a:pt x="2088" y="3723"/>
                      <a:pt x="2510" y="3771"/>
                      <a:pt x="2843" y="3771"/>
                    </a:cubicBezTo>
                    <a:cubicBezTo>
                      <a:pt x="3522" y="3771"/>
                      <a:pt x="3833" y="3569"/>
                      <a:pt x="3833" y="3569"/>
                    </a:cubicBez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966;p37">
                <a:extLst>
                  <a:ext uri="{FF2B5EF4-FFF2-40B4-BE49-F238E27FC236}">
                    <a16:creationId xmlns:a16="http://schemas.microsoft.com/office/drawing/2014/main" id="{62D7A689-EF65-428B-86B4-FA19511B0EC5}"/>
                  </a:ext>
                </a:extLst>
              </p:cNvPr>
              <p:cNvSpPr/>
              <p:nvPr/>
            </p:nvSpPr>
            <p:spPr>
              <a:xfrm>
                <a:off x="1600050" y="1609700"/>
                <a:ext cx="1134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397" extrusionOk="0">
                    <a:moveTo>
                      <a:pt x="1099" y="1"/>
                    </a:moveTo>
                    <a:cubicBezTo>
                      <a:pt x="954" y="1"/>
                      <a:pt x="827" y="99"/>
                      <a:pt x="793" y="242"/>
                    </a:cubicBezTo>
                    <a:cubicBezTo>
                      <a:pt x="757" y="384"/>
                      <a:pt x="1" y="3679"/>
                      <a:pt x="1840" y="4194"/>
                    </a:cubicBezTo>
                    <a:cubicBezTo>
                      <a:pt x="2386" y="4344"/>
                      <a:pt x="2839" y="4397"/>
                      <a:pt x="3200" y="4397"/>
                    </a:cubicBezTo>
                    <a:cubicBezTo>
                      <a:pt x="3935" y="4397"/>
                      <a:pt x="4299" y="4180"/>
                      <a:pt x="4357" y="4145"/>
                    </a:cubicBezTo>
                    <a:cubicBezTo>
                      <a:pt x="4498" y="4053"/>
                      <a:pt x="4537" y="3863"/>
                      <a:pt x="4449" y="3719"/>
                    </a:cubicBezTo>
                    <a:cubicBezTo>
                      <a:pt x="4389" y="3624"/>
                      <a:pt x="4287" y="3572"/>
                      <a:pt x="4184" y="3572"/>
                    </a:cubicBezTo>
                    <a:cubicBezTo>
                      <a:pt x="4129" y="3572"/>
                      <a:pt x="4073" y="3587"/>
                      <a:pt x="4022" y="3617"/>
                    </a:cubicBezTo>
                    <a:cubicBezTo>
                      <a:pt x="4017" y="3620"/>
                      <a:pt x="3754" y="3769"/>
                      <a:pt x="3191" y="3769"/>
                    </a:cubicBezTo>
                    <a:cubicBezTo>
                      <a:pt x="2887" y="3769"/>
                      <a:pt x="2494" y="3726"/>
                      <a:pt x="2007" y="3591"/>
                    </a:cubicBezTo>
                    <a:cubicBezTo>
                      <a:pt x="767" y="3243"/>
                      <a:pt x="1395" y="414"/>
                      <a:pt x="1400" y="388"/>
                    </a:cubicBezTo>
                    <a:cubicBezTo>
                      <a:pt x="1439" y="216"/>
                      <a:pt x="1338" y="49"/>
                      <a:pt x="1171" y="9"/>
                    </a:cubicBezTo>
                    <a:cubicBezTo>
                      <a:pt x="1147" y="3"/>
                      <a:pt x="1123" y="1"/>
                      <a:pt x="10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967;p37">
                <a:extLst>
                  <a:ext uri="{FF2B5EF4-FFF2-40B4-BE49-F238E27FC236}">
                    <a16:creationId xmlns:a16="http://schemas.microsoft.com/office/drawing/2014/main" id="{C2CCE458-1301-4F4E-AD5F-06E50A41ACC1}"/>
                  </a:ext>
                </a:extLst>
              </p:cNvPr>
              <p:cNvSpPr/>
              <p:nvPr/>
            </p:nvSpPr>
            <p:spPr>
              <a:xfrm>
                <a:off x="1325350" y="1080300"/>
                <a:ext cx="469450" cy="347400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3896" extrusionOk="0">
                    <a:moveTo>
                      <a:pt x="14219" y="1"/>
                    </a:moveTo>
                    <a:cubicBezTo>
                      <a:pt x="11594" y="1"/>
                      <a:pt x="8988" y="2311"/>
                      <a:pt x="7165" y="3830"/>
                    </a:cubicBezTo>
                    <a:cubicBezTo>
                      <a:pt x="6789" y="4144"/>
                      <a:pt x="6502" y="4253"/>
                      <a:pt x="6260" y="4253"/>
                    </a:cubicBezTo>
                    <a:cubicBezTo>
                      <a:pt x="5975" y="4253"/>
                      <a:pt x="5752" y="4101"/>
                      <a:pt x="5518" y="3949"/>
                    </a:cubicBezTo>
                    <a:cubicBezTo>
                      <a:pt x="5287" y="3797"/>
                      <a:pt x="5044" y="3644"/>
                      <a:pt x="4720" y="3644"/>
                    </a:cubicBezTo>
                    <a:cubicBezTo>
                      <a:pt x="4287" y="3644"/>
                      <a:pt x="3708" y="3915"/>
                      <a:pt x="2813" y="4821"/>
                    </a:cubicBezTo>
                    <a:cubicBezTo>
                      <a:pt x="0" y="7658"/>
                      <a:pt x="1475" y="12173"/>
                      <a:pt x="4304" y="13370"/>
                    </a:cubicBezTo>
                    <a:cubicBezTo>
                      <a:pt x="5234" y="13763"/>
                      <a:pt x="6076" y="13895"/>
                      <a:pt x="6787" y="13895"/>
                    </a:cubicBezTo>
                    <a:cubicBezTo>
                      <a:pt x="8241" y="13895"/>
                      <a:pt x="9149" y="13343"/>
                      <a:pt x="9149" y="13343"/>
                    </a:cubicBezTo>
                    <a:lnTo>
                      <a:pt x="18777" y="2000"/>
                    </a:lnTo>
                    <a:cubicBezTo>
                      <a:pt x="18777" y="2000"/>
                      <a:pt x="16991" y="73"/>
                      <a:pt x="14328" y="2"/>
                    </a:cubicBezTo>
                    <a:cubicBezTo>
                      <a:pt x="14292" y="1"/>
                      <a:pt x="14256" y="1"/>
                      <a:pt x="142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968;p37">
                <a:extLst>
                  <a:ext uri="{FF2B5EF4-FFF2-40B4-BE49-F238E27FC236}">
                    <a16:creationId xmlns:a16="http://schemas.microsoft.com/office/drawing/2014/main" id="{CD4B15D4-8E19-48F7-99BC-060EBB355A6E}"/>
                  </a:ext>
                </a:extLst>
              </p:cNvPr>
              <p:cNvSpPr/>
              <p:nvPr/>
            </p:nvSpPr>
            <p:spPr>
              <a:xfrm>
                <a:off x="1288275" y="1362600"/>
                <a:ext cx="21642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461" extrusionOk="0">
                    <a:moveTo>
                      <a:pt x="8483" y="0"/>
                    </a:moveTo>
                    <a:cubicBezTo>
                      <a:pt x="8418" y="0"/>
                      <a:pt x="8359" y="41"/>
                      <a:pt x="8335" y="103"/>
                    </a:cubicBezTo>
                    <a:cubicBezTo>
                      <a:pt x="8327" y="120"/>
                      <a:pt x="7627" y="1907"/>
                      <a:pt x="5717" y="2729"/>
                    </a:cubicBezTo>
                    <a:cubicBezTo>
                      <a:pt x="5073" y="3008"/>
                      <a:pt x="4367" y="3147"/>
                      <a:pt x="3604" y="3147"/>
                    </a:cubicBezTo>
                    <a:cubicBezTo>
                      <a:pt x="2581" y="3147"/>
                      <a:pt x="1456" y="2897"/>
                      <a:pt x="238" y="2395"/>
                    </a:cubicBezTo>
                    <a:cubicBezTo>
                      <a:pt x="219" y="2386"/>
                      <a:pt x="198" y="2382"/>
                      <a:pt x="178" y="2382"/>
                    </a:cubicBezTo>
                    <a:cubicBezTo>
                      <a:pt x="117" y="2382"/>
                      <a:pt x="58" y="2419"/>
                      <a:pt x="31" y="2479"/>
                    </a:cubicBezTo>
                    <a:cubicBezTo>
                      <a:pt x="1" y="2558"/>
                      <a:pt x="41" y="2650"/>
                      <a:pt x="120" y="2685"/>
                    </a:cubicBezTo>
                    <a:cubicBezTo>
                      <a:pt x="1374" y="3200"/>
                      <a:pt x="2540" y="3460"/>
                      <a:pt x="3609" y="3460"/>
                    </a:cubicBezTo>
                    <a:cubicBezTo>
                      <a:pt x="4410" y="3460"/>
                      <a:pt x="5159" y="3314"/>
                      <a:pt x="5840" y="3015"/>
                    </a:cubicBezTo>
                    <a:cubicBezTo>
                      <a:pt x="7873" y="2140"/>
                      <a:pt x="8595" y="292"/>
                      <a:pt x="8626" y="213"/>
                    </a:cubicBezTo>
                    <a:cubicBezTo>
                      <a:pt x="8656" y="133"/>
                      <a:pt x="8617" y="41"/>
                      <a:pt x="8538" y="10"/>
                    </a:cubicBezTo>
                    <a:cubicBezTo>
                      <a:pt x="8520" y="3"/>
                      <a:pt x="8501" y="0"/>
                      <a:pt x="8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969;p37">
                <a:extLst>
                  <a:ext uri="{FF2B5EF4-FFF2-40B4-BE49-F238E27FC236}">
                    <a16:creationId xmlns:a16="http://schemas.microsoft.com/office/drawing/2014/main" id="{1FA6F4DE-C3B6-412C-93D3-19B62EECBFFD}"/>
                  </a:ext>
                </a:extLst>
              </p:cNvPr>
              <p:cNvSpPr/>
              <p:nvPr/>
            </p:nvSpPr>
            <p:spPr>
              <a:xfrm>
                <a:off x="1394000" y="1094575"/>
                <a:ext cx="5097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4435" extrusionOk="0">
                    <a:moveTo>
                      <a:pt x="1857" y="1"/>
                    </a:moveTo>
                    <a:cubicBezTo>
                      <a:pt x="1809" y="1"/>
                      <a:pt x="1762" y="22"/>
                      <a:pt x="1730" y="65"/>
                    </a:cubicBezTo>
                    <a:cubicBezTo>
                      <a:pt x="177" y="2243"/>
                      <a:pt x="0" y="3361"/>
                      <a:pt x="124" y="3919"/>
                    </a:cubicBezTo>
                    <a:cubicBezTo>
                      <a:pt x="203" y="4280"/>
                      <a:pt x="406" y="4403"/>
                      <a:pt x="428" y="4417"/>
                    </a:cubicBezTo>
                    <a:cubicBezTo>
                      <a:pt x="454" y="4429"/>
                      <a:pt x="481" y="4435"/>
                      <a:pt x="507" y="4435"/>
                    </a:cubicBezTo>
                    <a:cubicBezTo>
                      <a:pt x="560" y="4435"/>
                      <a:pt x="608" y="4408"/>
                      <a:pt x="639" y="4360"/>
                    </a:cubicBezTo>
                    <a:cubicBezTo>
                      <a:pt x="682" y="4289"/>
                      <a:pt x="656" y="4192"/>
                      <a:pt x="586" y="4144"/>
                    </a:cubicBezTo>
                    <a:cubicBezTo>
                      <a:pt x="581" y="4144"/>
                      <a:pt x="471" y="4065"/>
                      <a:pt x="423" y="3822"/>
                    </a:cubicBezTo>
                    <a:cubicBezTo>
                      <a:pt x="349" y="3413"/>
                      <a:pt x="445" y="2406"/>
                      <a:pt x="1986" y="249"/>
                    </a:cubicBezTo>
                    <a:cubicBezTo>
                      <a:pt x="2038" y="179"/>
                      <a:pt x="2021" y="78"/>
                      <a:pt x="1950" y="30"/>
                    </a:cubicBezTo>
                    <a:cubicBezTo>
                      <a:pt x="1922" y="10"/>
                      <a:pt x="1890" y="1"/>
                      <a:pt x="1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970;p37">
                <a:extLst>
                  <a:ext uri="{FF2B5EF4-FFF2-40B4-BE49-F238E27FC236}">
                    <a16:creationId xmlns:a16="http://schemas.microsoft.com/office/drawing/2014/main" id="{F83341D2-AE61-4BCE-83D7-8F31F5009637}"/>
                  </a:ext>
                </a:extLst>
              </p:cNvPr>
              <p:cNvSpPr/>
              <p:nvPr/>
            </p:nvSpPr>
            <p:spPr>
              <a:xfrm>
                <a:off x="1086300" y="1738525"/>
                <a:ext cx="377575" cy="320800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12832" extrusionOk="0">
                    <a:moveTo>
                      <a:pt x="12986" y="0"/>
                    </a:moveTo>
                    <a:cubicBezTo>
                      <a:pt x="11190" y="0"/>
                      <a:pt x="9475" y="1250"/>
                      <a:pt x="9475" y="1250"/>
                    </a:cubicBezTo>
                    <a:lnTo>
                      <a:pt x="1" y="12831"/>
                    </a:lnTo>
                    <a:lnTo>
                      <a:pt x="1" y="12831"/>
                    </a:lnTo>
                    <a:lnTo>
                      <a:pt x="13571" y="8651"/>
                    </a:lnTo>
                    <a:lnTo>
                      <a:pt x="15103" y="783"/>
                    </a:lnTo>
                    <a:cubicBezTo>
                      <a:pt x="14456" y="206"/>
                      <a:pt x="13715" y="0"/>
                      <a:pt x="12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971;p37">
                <a:extLst>
                  <a:ext uri="{FF2B5EF4-FFF2-40B4-BE49-F238E27FC236}">
                    <a16:creationId xmlns:a16="http://schemas.microsoft.com/office/drawing/2014/main" id="{ABA735F4-8614-4829-8C33-7046F1E38069}"/>
                  </a:ext>
                </a:extLst>
              </p:cNvPr>
              <p:cNvSpPr/>
              <p:nvPr/>
            </p:nvSpPr>
            <p:spPr>
              <a:xfrm>
                <a:off x="1063875" y="1730525"/>
                <a:ext cx="408575" cy="343875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3755" extrusionOk="0">
                    <a:moveTo>
                      <a:pt x="13888" y="638"/>
                    </a:moveTo>
                    <a:cubicBezTo>
                      <a:pt x="14499" y="638"/>
                      <a:pt x="15115" y="794"/>
                      <a:pt x="15656" y="1222"/>
                    </a:cubicBezTo>
                    <a:lnTo>
                      <a:pt x="14196" y="8729"/>
                    </a:lnTo>
                    <a:lnTo>
                      <a:pt x="1795" y="12548"/>
                    </a:lnTo>
                    <a:lnTo>
                      <a:pt x="10587" y="1803"/>
                    </a:lnTo>
                    <a:cubicBezTo>
                      <a:pt x="10821" y="1642"/>
                      <a:pt x="12341" y="638"/>
                      <a:pt x="13888" y="638"/>
                    </a:cubicBezTo>
                    <a:close/>
                    <a:moveTo>
                      <a:pt x="13885" y="0"/>
                    </a:moveTo>
                    <a:cubicBezTo>
                      <a:pt x="12028" y="0"/>
                      <a:pt x="10289" y="1245"/>
                      <a:pt x="10187" y="1319"/>
                    </a:cubicBezTo>
                    <a:lnTo>
                      <a:pt x="0" y="13754"/>
                    </a:lnTo>
                    <a:lnTo>
                      <a:pt x="14737" y="9217"/>
                    </a:lnTo>
                    <a:lnTo>
                      <a:pt x="16343" y="989"/>
                    </a:lnTo>
                    <a:lnTo>
                      <a:pt x="16211" y="870"/>
                    </a:lnTo>
                    <a:cubicBezTo>
                      <a:pt x="15493" y="227"/>
                      <a:pt x="14678" y="0"/>
                      <a:pt x="1388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972;p37">
                <a:extLst>
                  <a:ext uri="{FF2B5EF4-FFF2-40B4-BE49-F238E27FC236}">
                    <a16:creationId xmlns:a16="http://schemas.microsoft.com/office/drawing/2014/main" id="{1B6817CB-62A8-4F1C-8C36-EBFF9C7C450D}"/>
                  </a:ext>
                </a:extLst>
              </p:cNvPr>
              <p:cNvSpPr/>
              <p:nvPr/>
            </p:nvSpPr>
            <p:spPr>
              <a:xfrm>
                <a:off x="1017875" y="1743675"/>
                <a:ext cx="1422325" cy="621525"/>
              </a:xfrm>
              <a:custGeom>
                <a:avLst/>
                <a:gdLst/>
                <a:ahLst/>
                <a:cxnLst/>
                <a:rect l="l" t="t" r="r" b="b"/>
                <a:pathLst>
                  <a:path w="56893" h="24861" extrusionOk="0">
                    <a:moveTo>
                      <a:pt x="49619" y="1"/>
                    </a:moveTo>
                    <a:lnTo>
                      <a:pt x="33813" y="5031"/>
                    </a:lnTo>
                    <a:cubicBezTo>
                      <a:pt x="28480" y="5233"/>
                      <a:pt x="23130" y="5752"/>
                      <a:pt x="17858" y="6566"/>
                    </a:cubicBezTo>
                    <a:cubicBezTo>
                      <a:pt x="11952" y="7477"/>
                      <a:pt x="0" y="8599"/>
                      <a:pt x="965" y="17004"/>
                    </a:cubicBezTo>
                    <a:cubicBezTo>
                      <a:pt x="1528" y="21932"/>
                      <a:pt x="6030" y="24057"/>
                      <a:pt x="10465" y="24648"/>
                    </a:cubicBezTo>
                    <a:cubicBezTo>
                      <a:pt x="11543" y="24792"/>
                      <a:pt x="13396" y="24860"/>
                      <a:pt x="15763" y="24860"/>
                    </a:cubicBezTo>
                    <a:cubicBezTo>
                      <a:pt x="27288" y="24860"/>
                      <a:pt x="51008" y="23227"/>
                      <a:pt x="56892" y="20661"/>
                    </a:cubicBezTo>
                    <a:lnTo>
                      <a:pt x="49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973;p37">
                <a:extLst>
                  <a:ext uri="{FF2B5EF4-FFF2-40B4-BE49-F238E27FC236}">
                    <a16:creationId xmlns:a16="http://schemas.microsoft.com/office/drawing/2014/main" id="{1BA01A3B-E2FB-44F3-987D-E4379A09F193}"/>
                  </a:ext>
                </a:extLst>
              </p:cNvPr>
              <p:cNvSpPr/>
              <p:nvPr/>
            </p:nvSpPr>
            <p:spPr>
              <a:xfrm>
                <a:off x="1010850" y="1735825"/>
                <a:ext cx="1438275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25499" extrusionOk="0">
                    <a:moveTo>
                      <a:pt x="49897" y="1"/>
                    </a:moveTo>
                    <a:cubicBezTo>
                      <a:pt x="49866" y="1"/>
                      <a:pt x="49834" y="6"/>
                      <a:pt x="49803" y="16"/>
                    </a:cubicBezTo>
                    <a:lnTo>
                      <a:pt x="34037" y="5037"/>
                    </a:lnTo>
                    <a:cubicBezTo>
                      <a:pt x="28756" y="5234"/>
                      <a:pt x="23393" y="5754"/>
                      <a:pt x="18090" y="6572"/>
                    </a:cubicBezTo>
                    <a:cubicBezTo>
                      <a:pt x="17686" y="6633"/>
                      <a:pt x="17254" y="6696"/>
                      <a:pt x="16801" y="6761"/>
                    </a:cubicBezTo>
                    <a:cubicBezTo>
                      <a:pt x="10517" y="7681"/>
                      <a:pt x="1" y="9221"/>
                      <a:pt x="933" y="17352"/>
                    </a:cubicBezTo>
                    <a:cubicBezTo>
                      <a:pt x="1422" y="21625"/>
                      <a:pt x="4982" y="24513"/>
                      <a:pt x="10706" y="25273"/>
                    </a:cubicBezTo>
                    <a:cubicBezTo>
                      <a:pt x="11851" y="25427"/>
                      <a:pt x="13769" y="25498"/>
                      <a:pt x="16193" y="25498"/>
                    </a:cubicBezTo>
                    <a:cubicBezTo>
                      <a:pt x="27903" y="25498"/>
                      <a:pt x="51466" y="23808"/>
                      <a:pt x="57297" y="21265"/>
                    </a:cubicBezTo>
                    <a:cubicBezTo>
                      <a:pt x="57455" y="21195"/>
                      <a:pt x="57530" y="21010"/>
                      <a:pt x="57459" y="20851"/>
                    </a:cubicBezTo>
                    <a:cubicBezTo>
                      <a:pt x="57407" y="20733"/>
                      <a:pt x="57291" y="20664"/>
                      <a:pt x="57170" y="20664"/>
                    </a:cubicBezTo>
                    <a:cubicBezTo>
                      <a:pt x="57129" y="20664"/>
                      <a:pt x="57087" y="20672"/>
                      <a:pt x="57046" y="20689"/>
                    </a:cubicBezTo>
                    <a:cubicBezTo>
                      <a:pt x="51274" y="23208"/>
                      <a:pt x="27927" y="24878"/>
                      <a:pt x="16278" y="24878"/>
                    </a:cubicBezTo>
                    <a:cubicBezTo>
                      <a:pt x="13851" y="24878"/>
                      <a:pt x="11932" y="24806"/>
                      <a:pt x="10785" y="24653"/>
                    </a:cubicBezTo>
                    <a:cubicBezTo>
                      <a:pt x="7604" y="24231"/>
                      <a:pt x="2174" y="22708"/>
                      <a:pt x="1554" y="17283"/>
                    </a:cubicBezTo>
                    <a:cubicBezTo>
                      <a:pt x="695" y="9754"/>
                      <a:pt x="10834" y="8266"/>
                      <a:pt x="16893" y="7382"/>
                    </a:cubicBezTo>
                    <a:cubicBezTo>
                      <a:pt x="17347" y="7316"/>
                      <a:pt x="17782" y="7250"/>
                      <a:pt x="18187" y="7188"/>
                    </a:cubicBezTo>
                    <a:cubicBezTo>
                      <a:pt x="23476" y="6375"/>
                      <a:pt x="28836" y="5859"/>
                      <a:pt x="34103" y="5656"/>
                    </a:cubicBezTo>
                    <a:lnTo>
                      <a:pt x="49992" y="614"/>
                    </a:lnTo>
                    <a:cubicBezTo>
                      <a:pt x="50160" y="561"/>
                      <a:pt x="50247" y="386"/>
                      <a:pt x="50195" y="218"/>
                    </a:cubicBezTo>
                    <a:cubicBezTo>
                      <a:pt x="50155" y="86"/>
                      <a:pt x="50030" y="1"/>
                      <a:pt x="498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974;p37">
                <a:extLst>
                  <a:ext uri="{FF2B5EF4-FFF2-40B4-BE49-F238E27FC236}">
                    <a16:creationId xmlns:a16="http://schemas.microsoft.com/office/drawing/2014/main" id="{87C78A52-C94D-4460-AB15-8372DF205E26}"/>
                  </a:ext>
                </a:extLst>
              </p:cNvPr>
              <p:cNvSpPr/>
              <p:nvPr/>
            </p:nvSpPr>
            <p:spPr>
              <a:xfrm>
                <a:off x="1616425" y="1442050"/>
                <a:ext cx="54400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526" extrusionOk="0">
                    <a:moveTo>
                      <a:pt x="1816" y="1"/>
                    </a:moveTo>
                    <a:cubicBezTo>
                      <a:pt x="1701" y="1"/>
                      <a:pt x="1593" y="64"/>
                      <a:pt x="1537" y="172"/>
                    </a:cubicBezTo>
                    <a:lnTo>
                      <a:pt x="76" y="3071"/>
                    </a:lnTo>
                    <a:cubicBezTo>
                      <a:pt x="1" y="3225"/>
                      <a:pt x="63" y="3414"/>
                      <a:pt x="217" y="3494"/>
                    </a:cubicBezTo>
                    <a:cubicBezTo>
                      <a:pt x="260" y="3516"/>
                      <a:pt x="309" y="3525"/>
                      <a:pt x="358" y="3525"/>
                    </a:cubicBezTo>
                    <a:cubicBezTo>
                      <a:pt x="472" y="3525"/>
                      <a:pt x="582" y="3463"/>
                      <a:pt x="634" y="3353"/>
                    </a:cubicBezTo>
                    <a:lnTo>
                      <a:pt x="2096" y="453"/>
                    </a:lnTo>
                    <a:cubicBezTo>
                      <a:pt x="2175" y="299"/>
                      <a:pt x="2113" y="110"/>
                      <a:pt x="1960" y="35"/>
                    </a:cubicBezTo>
                    <a:cubicBezTo>
                      <a:pt x="1913" y="12"/>
                      <a:pt x="1864" y="1"/>
                      <a:pt x="18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975;p37">
                <a:extLst>
                  <a:ext uri="{FF2B5EF4-FFF2-40B4-BE49-F238E27FC236}">
                    <a16:creationId xmlns:a16="http://schemas.microsoft.com/office/drawing/2014/main" id="{2B9B6892-3585-41D9-9E93-38C06AF6D2E8}"/>
                  </a:ext>
                </a:extLst>
              </p:cNvPr>
              <p:cNvSpPr/>
              <p:nvPr/>
            </p:nvSpPr>
            <p:spPr>
              <a:xfrm>
                <a:off x="1309500" y="1557175"/>
                <a:ext cx="265050" cy="2185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742" extrusionOk="0">
                    <a:moveTo>
                      <a:pt x="7042" y="1"/>
                    </a:moveTo>
                    <a:cubicBezTo>
                      <a:pt x="7017" y="1"/>
                      <a:pt x="6992" y="3"/>
                      <a:pt x="6967" y="7"/>
                    </a:cubicBezTo>
                    <a:cubicBezTo>
                      <a:pt x="6491" y="86"/>
                      <a:pt x="5563" y="720"/>
                      <a:pt x="5216" y="966"/>
                    </a:cubicBezTo>
                    <a:lnTo>
                      <a:pt x="4168" y="354"/>
                    </a:lnTo>
                    <a:cubicBezTo>
                      <a:pt x="4131" y="332"/>
                      <a:pt x="4089" y="321"/>
                      <a:pt x="4048" y="321"/>
                    </a:cubicBezTo>
                    <a:cubicBezTo>
                      <a:pt x="4007" y="321"/>
                      <a:pt x="3966" y="332"/>
                      <a:pt x="3930" y="354"/>
                    </a:cubicBezTo>
                    <a:lnTo>
                      <a:pt x="1911" y="1547"/>
                    </a:lnTo>
                    <a:lnTo>
                      <a:pt x="1449" y="1476"/>
                    </a:lnTo>
                    <a:cubicBezTo>
                      <a:pt x="1423" y="1472"/>
                      <a:pt x="1397" y="1470"/>
                      <a:pt x="1372" y="1470"/>
                    </a:cubicBezTo>
                    <a:cubicBezTo>
                      <a:pt x="716" y="1470"/>
                      <a:pt x="179" y="2671"/>
                      <a:pt x="19" y="3056"/>
                    </a:cubicBezTo>
                    <a:cubicBezTo>
                      <a:pt x="6" y="3087"/>
                      <a:pt x="1" y="3122"/>
                      <a:pt x="1" y="3157"/>
                    </a:cubicBezTo>
                    <a:lnTo>
                      <a:pt x="313" y="8517"/>
                    </a:lnTo>
                    <a:cubicBezTo>
                      <a:pt x="318" y="8645"/>
                      <a:pt x="423" y="8742"/>
                      <a:pt x="547" y="8742"/>
                    </a:cubicBezTo>
                    <a:lnTo>
                      <a:pt x="561" y="8742"/>
                    </a:lnTo>
                    <a:cubicBezTo>
                      <a:pt x="687" y="8732"/>
                      <a:pt x="789" y="8622"/>
                      <a:pt x="780" y="8490"/>
                    </a:cubicBezTo>
                    <a:lnTo>
                      <a:pt x="472" y="3184"/>
                    </a:lnTo>
                    <a:cubicBezTo>
                      <a:pt x="756" y="2525"/>
                      <a:pt x="1188" y="1938"/>
                      <a:pt x="1363" y="1938"/>
                    </a:cubicBezTo>
                    <a:cubicBezTo>
                      <a:pt x="1366" y="1938"/>
                      <a:pt x="1370" y="1938"/>
                      <a:pt x="1374" y="1939"/>
                    </a:cubicBezTo>
                    <a:lnTo>
                      <a:pt x="1920" y="2026"/>
                    </a:lnTo>
                    <a:cubicBezTo>
                      <a:pt x="1931" y="2028"/>
                      <a:pt x="1943" y="2029"/>
                      <a:pt x="1954" y="2029"/>
                    </a:cubicBezTo>
                    <a:cubicBezTo>
                      <a:pt x="1996" y="2029"/>
                      <a:pt x="2039" y="2016"/>
                      <a:pt x="2074" y="1996"/>
                    </a:cubicBezTo>
                    <a:lnTo>
                      <a:pt x="4050" y="830"/>
                    </a:lnTo>
                    <a:lnTo>
                      <a:pt x="5110" y="1445"/>
                    </a:lnTo>
                    <a:cubicBezTo>
                      <a:pt x="5147" y="1468"/>
                      <a:pt x="5188" y="1479"/>
                      <a:pt x="5229" y="1479"/>
                    </a:cubicBezTo>
                    <a:cubicBezTo>
                      <a:pt x="5277" y="1479"/>
                      <a:pt x="5325" y="1464"/>
                      <a:pt x="5366" y="1433"/>
                    </a:cubicBezTo>
                    <a:cubicBezTo>
                      <a:pt x="5836" y="1094"/>
                      <a:pt x="6707" y="526"/>
                      <a:pt x="7037" y="469"/>
                    </a:cubicBezTo>
                    <a:cubicBezTo>
                      <a:pt x="7214" y="504"/>
                      <a:pt x="7574" y="1283"/>
                      <a:pt x="7785" y="2075"/>
                    </a:cubicBezTo>
                    <a:cubicBezTo>
                      <a:pt x="7789" y="2105"/>
                      <a:pt x="7807" y="2136"/>
                      <a:pt x="7825" y="2158"/>
                    </a:cubicBezTo>
                    <a:cubicBezTo>
                      <a:pt x="7825" y="2158"/>
                      <a:pt x="8904" y="3541"/>
                      <a:pt x="8916" y="3558"/>
                    </a:cubicBezTo>
                    <a:cubicBezTo>
                      <a:pt x="9828" y="4723"/>
                      <a:pt x="10096" y="5793"/>
                      <a:pt x="9673" y="6581"/>
                    </a:cubicBezTo>
                    <a:cubicBezTo>
                      <a:pt x="9244" y="7372"/>
                      <a:pt x="8148" y="7827"/>
                      <a:pt x="6755" y="7827"/>
                    </a:cubicBezTo>
                    <a:cubicBezTo>
                      <a:pt x="6573" y="7827"/>
                      <a:pt x="6387" y="7820"/>
                      <a:pt x="6197" y="7804"/>
                    </a:cubicBezTo>
                    <a:cubicBezTo>
                      <a:pt x="6191" y="7804"/>
                      <a:pt x="6185" y="7803"/>
                      <a:pt x="6179" y="7803"/>
                    </a:cubicBezTo>
                    <a:cubicBezTo>
                      <a:pt x="6048" y="7803"/>
                      <a:pt x="5954" y="7893"/>
                      <a:pt x="5941" y="8015"/>
                    </a:cubicBezTo>
                    <a:cubicBezTo>
                      <a:pt x="5933" y="8147"/>
                      <a:pt x="6026" y="8261"/>
                      <a:pt x="6158" y="8271"/>
                    </a:cubicBezTo>
                    <a:cubicBezTo>
                      <a:pt x="6360" y="8288"/>
                      <a:pt x="6558" y="8296"/>
                      <a:pt x="6751" y="8296"/>
                    </a:cubicBezTo>
                    <a:cubicBezTo>
                      <a:pt x="8327" y="8296"/>
                      <a:pt x="9574" y="7745"/>
                      <a:pt x="10086" y="6801"/>
                    </a:cubicBezTo>
                    <a:cubicBezTo>
                      <a:pt x="10602" y="5846"/>
                      <a:pt x="10320" y="4587"/>
                      <a:pt x="9286" y="3267"/>
                    </a:cubicBezTo>
                    <a:lnTo>
                      <a:pt x="8226" y="1908"/>
                    </a:lnTo>
                    <a:cubicBezTo>
                      <a:pt x="8027" y="1164"/>
                      <a:pt x="7626" y="1"/>
                      <a:pt x="70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976;p37">
                <a:extLst>
                  <a:ext uri="{FF2B5EF4-FFF2-40B4-BE49-F238E27FC236}">
                    <a16:creationId xmlns:a16="http://schemas.microsoft.com/office/drawing/2014/main" id="{355C16A0-4451-49CA-9256-A2EC6467CF9C}"/>
                  </a:ext>
                </a:extLst>
              </p:cNvPr>
              <p:cNvSpPr/>
              <p:nvPr/>
            </p:nvSpPr>
            <p:spPr>
              <a:xfrm>
                <a:off x="2020275" y="1716075"/>
                <a:ext cx="499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91" extrusionOk="0">
                    <a:moveTo>
                      <a:pt x="0" y="0"/>
                    </a:moveTo>
                    <a:lnTo>
                      <a:pt x="1998" y="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977;p37">
                <a:extLst>
                  <a:ext uri="{FF2B5EF4-FFF2-40B4-BE49-F238E27FC236}">
                    <a16:creationId xmlns:a16="http://schemas.microsoft.com/office/drawing/2014/main" id="{DD0985F3-9FAC-4B35-B446-CDDD30E1562B}"/>
                  </a:ext>
                </a:extLst>
              </p:cNvPr>
              <p:cNvSpPr/>
              <p:nvPr/>
            </p:nvSpPr>
            <p:spPr>
              <a:xfrm>
                <a:off x="2011475" y="1708275"/>
                <a:ext cx="6757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316" extrusionOk="0">
                    <a:moveTo>
                      <a:pt x="356" y="0"/>
                    </a:moveTo>
                    <a:cubicBezTo>
                      <a:pt x="226" y="0"/>
                      <a:pt x="103" y="82"/>
                      <a:pt x="58" y="211"/>
                    </a:cubicBezTo>
                    <a:cubicBezTo>
                      <a:pt x="1" y="374"/>
                      <a:pt x="88" y="550"/>
                      <a:pt x="251" y="607"/>
                    </a:cubicBezTo>
                    <a:lnTo>
                      <a:pt x="2249" y="1299"/>
                    </a:lnTo>
                    <a:cubicBezTo>
                      <a:pt x="2280" y="1307"/>
                      <a:pt x="2316" y="1315"/>
                      <a:pt x="2350" y="1315"/>
                    </a:cubicBezTo>
                    <a:cubicBezTo>
                      <a:pt x="2478" y="1315"/>
                      <a:pt x="2601" y="1232"/>
                      <a:pt x="2645" y="1104"/>
                    </a:cubicBezTo>
                    <a:cubicBezTo>
                      <a:pt x="2702" y="942"/>
                      <a:pt x="2615" y="761"/>
                      <a:pt x="2452" y="704"/>
                    </a:cubicBezTo>
                    <a:lnTo>
                      <a:pt x="458" y="18"/>
                    </a:lnTo>
                    <a:cubicBezTo>
                      <a:pt x="424" y="6"/>
                      <a:pt x="390" y="0"/>
                      <a:pt x="3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978;p37">
                <a:extLst>
                  <a:ext uri="{FF2B5EF4-FFF2-40B4-BE49-F238E27FC236}">
                    <a16:creationId xmlns:a16="http://schemas.microsoft.com/office/drawing/2014/main" id="{E97E2021-1606-4EC1-A826-05895BEA1FD3}"/>
                  </a:ext>
                </a:extLst>
              </p:cNvPr>
              <p:cNvSpPr/>
              <p:nvPr/>
            </p:nvSpPr>
            <p:spPr>
              <a:xfrm>
                <a:off x="1978575" y="1433900"/>
                <a:ext cx="247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1655" extrusionOk="0">
                    <a:moveTo>
                      <a:pt x="1" y="1"/>
                    </a:moveTo>
                    <a:lnTo>
                      <a:pt x="9884" y="16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979;p37">
                <a:extLst>
                  <a:ext uri="{FF2B5EF4-FFF2-40B4-BE49-F238E27FC236}">
                    <a16:creationId xmlns:a16="http://schemas.microsoft.com/office/drawing/2014/main" id="{087D24C1-BF03-4225-93A2-5BFDF2A7731E}"/>
                  </a:ext>
                </a:extLst>
              </p:cNvPr>
              <p:cNvSpPr/>
              <p:nvPr/>
            </p:nvSpPr>
            <p:spPr>
              <a:xfrm>
                <a:off x="1970100" y="1426075"/>
                <a:ext cx="264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2281" extrusionOk="0">
                    <a:moveTo>
                      <a:pt x="335" y="1"/>
                    </a:moveTo>
                    <a:cubicBezTo>
                      <a:pt x="188" y="1"/>
                      <a:pt x="55" y="111"/>
                      <a:pt x="27" y="265"/>
                    </a:cubicBezTo>
                    <a:cubicBezTo>
                      <a:pt x="1" y="432"/>
                      <a:pt x="116" y="595"/>
                      <a:pt x="287" y="621"/>
                    </a:cubicBezTo>
                    <a:lnTo>
                      <a:pt x="10175" y="2276"/>
                    </a:lnTo>
                    <a:cubicBezTo>
                      <a:pt x="10188" y="2280"/>
                      <a:pt x="10206" y="2280"/>
                      <a:pt x="10223" y="2280"/>
                    </a:cubicBezTo>
                    <a:cubicBezTo>
                      <a:pt x="10373" y="2280"/>
                      <a:pt x="10509" y="2175"/>
                      <a:pt x="10531" y="2020"/>
                    </a:cubicBezTo>
                    <a:cubicBezTo>
                      <a:pt x="10562" y="1849"/>
                      <a:pt x="10448" y="1687"/>
                      <a:pt x="10275" y="1660"/>
                    </a:cubicBezTo>
                    <a:lnTo>
                      <a:pt x="388" y="5"/>
                    </a:lnTo>
                    <a:cubicBezTo>
                      <a:pt x="371" y="2"/>
                      <a:pt x="353" y="1"/>
                      <a:pt x="3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980;p37">
                <a:extLst>
                  <a:ext uri="{FF2B5EF4-FFF2-40B4-BE49-F238E27FC236}">
                    <a16:creationId xmlns:a16="http://schemas.microsoft.com/office/drawing/2014/main" id="{614390A0-47FA-44D0-A491-AB999F71E2A9}"/>
                  </a:ext>
                </a:extLst>
              </p:cNvPr>
              <p:cNvSpPr/>
              <p:nvPr/>
            </p:nvSpPr>
            <p:spPr>
              <a:xfrm>
                <a:off x="2351500" y="2323875"/>
                <a:ext cx="3949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5798" h="1877" extrusionOk="0">
                    <a:moveTo>
                      <a:pt x="1" y="0"/>
                    </a:moveTo>
                    <a:cubicBezTo>
                      <a:pt x="1" y="0"/>
                      <a:pt x="4319" y="1876"/>
                      <a:pt x="10301" y="1876"/>
                    </a:cubicBezTo>
                    <a:cubicBezTo>
                      <a:pt x="12017" y="1876"/>
                      <a:pt x="13870" y="1722"/>
                      <a:pt x="15798" y="13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981;p37">
                <a:extLst>
                  <a:ext uri="{FF2B5EF4-FFF2-40B4-BE49-F238E27FC236}">
                    <a16:creationId xmlns:a16="http://schemas.microsoft.com/office/drawing/2014/main" id="{3978A673-C5AB-4B4A-9F0C-3D9166A5F81F}"/>
                  </a:ext>
                </a:extLst>
              </p:cNvPr>
              <p:cNvSpPr/>
              <p:nvPr/>
            </p:nvSpPr>
            <p:spPr>
              <a:xfrm>
                <a:off x="2342600" y="2316000"/>
                <a:ext cx="41232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9" extrusionOk="0">
                    <a:moveTo>
                      <a:pt x="362" y="0"/>
                    </a:moveTo>
                    <a:cubicBezTo>
                      <a:pt x="240" y="0"/>
                      <a:pt x="124" y="69"/>
                      <a:pt x="71" y="187"/>
                    </a:cubicBezTo>
                    <a:cubicBezTo>
                      <a:pt x="1" y="346"/>
                      <a:pt x="75" y="531"/>
                      <a:pt x="233" y="601"/>
                    </a:cubicBezTo>
                    <a:cubicBezTo>
                      <a:pt x="291" y="628"/>
                      <a:pt x="4687" y="2498"/>
                      <a:pt x="10698" y="2498"/>
                    </a:cubicBezTo>
                    <a:cubicBezTo>
                      <a:pt x="12423" y="2498"/>
                      <a:pt x="14289" y="2344"/>
                      <a:pt x="16216" y="1948"/>
                    </a:cubicBezTo>
                    <a:cubicBezTo>
                      <a:pt x="16383" y="1913"/>
                      <a:pt x="16493" y="1745"/>
                      <a:pt x="16458" y="1574"/>
                    </a:cubicBezTo>
                    <a:cubicBezTo>
                      <a:pt x="16427" y="1426"/>
                      <a:pt x="16290" y="1326"/>
                      <a:pt x="16147" y="1326"/>
                    </a:cubicBezTo>
                    <a:cubicBezTo>
                      <a:pt x="16127" y="1326"/>
                      <a:pt x="16108" y="1328"/>
                      <a:pt x="16088" y="1332"/>
                    </a:cubicBezTo>
                    <a:cubicBezTo>
                      <a:pt x="14200" y="1722"/>
                      <a:pt x="12380" y="1873"/>
                      <a:pt x="10690" y="1873"/>
                    </a:cubicBezTo>
                    <a:cubicBezTo>
                      <a:pt x="4826" y="1873"/>
                      <a:pt x="540" y="48"/>
                      <a:pt x="485" y="25"/>
                    </a:cubicBezTo>
                    <a:cubicBezTo>
                      <a:pt x="445" y="8"/>
                      <a:pt x="403" y="0"/>
                      <a:pt x="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982;p37">
                <a:extLst>
                  <a:ext uri="{FF2B5EF4-FFF2-40B4-BE49-F238E27FC236}">
                    <a16:creationId xmlns:a16="http://schemas.microsoft.com/office/drawing/2014/main" id="{EF474DC7-F118-43FC-82F2-A748D2123F32}"/>
                  </a:ext>
                </a:extLst>
              </p:cNvPr>
              <p:cNvSpPr/>
              <p:nvPr/>
            </p:nvSpPr>
            <p:spPr>
              <a:xfrm>
                <a:off x="4163675" y="2339050"/>
                <a:ext cx="199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8228" extrusionOk="0">
                    <a:moveTo>
                      <a:pt x="220" y="0"/>
                    </a:moveTo>
                    <a:cubicBezTo>
                      <a:pt x="220" y="1"/>
                      <a:pt x="1" y="4946"/>
                      <a:pt x="621" y="6148"/>
                    </a:cubicBezTo>
                    <a:cubicBezTo>
                      <a:pt x="1076" y="7020"/>
                      <a:pt x="4274" y="8227"/>
                      <a:pt x="6158" y="8227"/>
                    </a:cubicBezTo>
                    <a:cubicBezTo>
                      <a:pt x="6858" y="8227"/>
                      <a:pt x="7377" y="8061"/>
                      <a:pt x="7507" y="7648"/>
                    </a:cubicBezTo>
                    <a:cubicBezTo>
                      <a:pt x="7987" y="6126"/>
                      <a:pt x="3327" y="4995"/>
                      <a:pt x="3327" y="4995"/>
                    </a:cubicBezTo>
                    <a:cubicBezTo>
                      <a:pt x="3327" y="4995"/>
                      <a:pt x="4735" y="4771"/>
                      <a:pt x="4599" y="2553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983;p37">
                <a:extLst>
                  <a:ext uri="{FF2B5EF4-FFF2-40B4-BE49-F238E27FC236}">
                    <a16:creationId xmlns:a16="http://schemas.microsoft.com/office/drawing/2014/main" id="{3C8A2F33-0B05-4143-89A3-80DC2B85F511}"/>
                  </a:ext>
                </a:extLst>
              </p:cNvPr>
              <p:cNvSpPr/>
              <p:nvPr/>
            </p:nvSpPr>
            <p:spPr>
              <a:xfrm>
                <a:off x="4157850" y="2333200"/>
                <a:ext cx="20122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8697" extrusionOk="0">
                    <a:moveTo>
                      <a:pt x="446" y="0"/>
                    </a:moveTo>
                    <a:cubicBezTo>
                      <a:pt x="322" y="0"/>
                      <a:pt x="224" y="99"/>
                      <a:pt x="220" y="226"/>
                    </a:cubicBezTo>
                    <a:cubicBezTo>
                      <a:pt x="212" y="428"/>
                      <a:pt x="0" y="5246"/>
                      <a:pt x="647" y="6487"/>
                    </a:cubicBezTo>
                    <a:cubicBezTo>
                      <a:pt x="1162" y="7473"/>
                      <a:pt x="4418" y="8697"/>
                      <a:pt x="6385" y="8697"/>
                    </a:cubicBezTo>
                    <a:cubicBezTo>
                      <a:pt x="6504" y="8697"/>
                      <a:pt x="6623" y="8691"/>
                      <a:pt x="6733" y="8683"/>
                    </a:cubicBezTo>
                    <a:cubicBezTo>
                      <a:pt x="7582" y="8608"/>
                      <a:pt x="7872" y="8243"/>
                      <a:pt x="7960" y="7952"/>
                    </a:cubicBezTo>
                    <a:cubicBezTo>
                      <a:pt x="8049" y="7684"/>
                      <a:pt x="8013" y="7411"/>
                      <a:pt x="7864" y="7143"/>
                    </a:cubicBezTo>
                    <a:cubicBezTo>
                      <a:pt x="7322" y="6183"/>
                      <a:pt x="5259" y="5470"/>
                      <a:pt x="4220" y="5163"/>
                    </a:cubicBezTo>
                    <a:cubicBezTo>
                      <a:pt x="4655" y="4833"/>
                      <a:pt x="5153" y="4156"/>
                      <a:pt x="5065" y="2773"/>
                    </a:cubicBezTo>
                    <a:cubicBezTo>
                      <a:pt x="5056" y="2644"/>
                      <a:pt x="4946" y="2549"/>
                      <a:pt x="4826" y="2549"/>
                    </a:cubicBezTo>
                    <a:cubicBezTo>
                      <a:pt x="4823" y="2549"/>
                      <a:pt x="4821" y="2549"/>
                      <a:pt x="4818" y="2549"/>
                    </a:cubicBezTo>
                    <a:cubicBezTo>
                      <a:pt x="4686" y="2558"/>
                      <a:pt x="4590" y="2672"/>
                      <a:pt x="4598" y="2800"/>
                    </a:cubicBezTo>
                    <a:cubicBezTo>
                      <a:pt x="4717" y="4758"/>
                      <a:pt x="3569" y="4987"/>
                      <a:pt x="3524" y="4995"/>
                    </a:cubicBezTo>
                    <a:cubicBezTo>
                      <a:pt x="3415" y="5013"/>
                      <a:pt x="3331" y="5106"/>
                      <a:pt x="3327" y="5216"/>
                    </a:cubicBezTo>
                    <a:cubicBezTo>
                      <a:pt x="3323" y="5330"/>
                      <a:pt x="3397" y="5427"/>
                      <a:pt x="3502" y="5453"/>
                    </a:cubicBezTo>
                    <a:cubicBezTo>
                      <a:pt x="4432" y="5682"/>
                      <a:pt x="6944" y="6465"/>
                      <a:pt x="7454" y="7371"/>
                    </a:cubicBezTo>
                    <a:cubicBezTo>
                      <a:pt x="7538" y="7526"/>
                      <a:pt x="7560" y="7667"/>
                      <a:pt x="7515" y="7812"/>
                    </a:cubicBezTo>
                    <a:cubicBezTo>
                      <a:pt x="7428" y="8094"/>
                      <a:pt x="7019" y="8186"/>
                      <a:pt x="6693" y="8212"/>
                    </a:cubicBezTo>
                    <a:cubicBezTo>
                      <a:pt x="6594" y="8220"/>
                      <a:pt x="6491" y="8225"/>
                      <a:pt x="6383" y="8225"/>
                    </a:cubicBezTo>
                    <a:cubicBezTo>
                      <a:pt x="4545" y="8225"/>
                      <a:pt x="1460" y="7028"/>
                      <a:pt x="1065" y="6272"/>
                    </a:cubicBezTo>
                    <a:cubicBezTo>
                      <a:pt x="577" y="5334"/>
                      <a:pt x="630" y="1603"/>
                      <a:pt x="687" y="243"/>
                    </a:cubicBezTo>
                    <a:cubicBezTo>
                      <a:pt x="695" y="116"/>
                      <a:pt x="594" y="5"/>
                      <a:pt x="462" y="1"/>
                    </a:cubicBezTo>
                    <a:cubicBezTo>
                      <a:pt x="457" y="1"/>
                      <a:pt x="452" y="0"/>
                      <a:pt x="4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984;p37">
                <a:extLst>
                  <a:ext uri="{FF2B5EF4-FFF2-40B4-BE49-F238E27FC236}">
                    <a16:creationId xmlns:a16="http://schemas.microsoft.com/office/drawing/2014/main" id="{82DB7140-0820-4DC8-943C-DDB0B80A1B83}"/>
                  </a:ext>
                </a:extLst>
              </p:cNvPr>
              <p:cNvSpPr/>
              <p:nvPr/>
            </p:nvSpPr>
            <p:spPr>
              <a:xfrm>
                <a:off x="2077700" y="1932400"/>
                <a:ext cx="30805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2322" h="6929" extrusionOk="0">
                    <a:moveTo>
                      <a:pt x="5479" y="1"/>
                    </a:moveTo>
                    <a:cubicBezTo>
                      <a:pt x="0" y="1"/>
                      <a:pt x="6640" y="4205"/>
                      <a:pt x="12322" y="6929"/>
                    </a:cubicBezTo>
                    <a:lnTo>
                      <a:pt x="10073" y="545"/>
                    </a:lnTo>
                    <a:cubicBezTo>
                      <a:pt x="9448" y="417"/>
                      <a:pt x="8823" y="302"/>
                      <a:pt x="8199" y="218"/>
                    </a:cubicBezTo>
                    <a:cubicBezTo>
                      <a:pt x="7076" y="69"/>
                      <a:pt x="6179" y="1"/>
                      <a:pt x="5479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985;p37">
                <a:extLst>
                  <a:ext uri="{FF2B5EF4-FFF2-40B4-BE49-F238E27FC236}">
                    <a16:creationId xmlns:a16="http://schemas.microsoft.com/office/drawing/2014/main" id="{1BF5B7D8-2380-4CDC-BB65-580DDB6EE8F7}"/>
                  </a:ext>
                </a:extLst>
              </p:cNvPr>
              <p:cNvSpPr/>
              <p:nvPr/>
            </p:nvSpPr>
            <p:spPr>
              <a:xfrm>
                <a:off x="1482325" y="1615950"/>
                <a:ext cx="552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175" extrusionOk="0">
                    <a:moveTo>
                      <a:pt x="175" y="0"/>
                    </a:moveTo>
                    <a:cubicBezTo>
                      <a:pt x="135" y="0"/>
                      <a:pt x="94" y="16"/>
                      <a:pt x="63" y="45"/>
                    </a:cubicBezTo>
                    <a:cubicBezTo>
                      <a:pt x="1" y="107"/>
                      <a:pt x="1" y="207"/>
                      <a:pt x="63" y="270"/>
                    </a:cubicBezTo>
                    <a:lnTo>
                      <a:pt x="1928" y="2131"/>
                    </a:lnTo>
                    <a:cubicBezTo>
                      <a:pt x="1959" y="2161"/>
                      <a:pt x="1999" y="2175"/>
                      <a:pt x="2038" y="2175"/>
                    </a:cubicBezTo>
                    <a:cubicBezTo>
                      <a:pt x="2078" y="2175"/>
                      <a:pt x="2117" y="2161"/>
                      <a:pt x="2149" y="2131"/>
                    </a:cubicBezTo>
                    <a:cubicBezTo>
                      <a:pt x="2210" y="2069"/>
                      <a:pt x="2210" y="1968"/>
                      <a:pt x="2149" y="1911"/>
                    </a:cubicBezTo>
                    <a:lnTo>
                      <a:pt x="283" y="45"/>
                    </a:lnTo>
                    <a:cubicBezTo>
                      <a:pt x="253" y="15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986;p37">
                <a:extLst>
                  <a:ext uri="{FF2B5EF4-FFF2-40B4-BE49-F238E27FC236}">
                    <a16:creationId xmlns:a16="http://schemas.microsoft.com/office/drawing/2014/main" id="{61E2CE1B-51B2-4AFA-B8B4-EBA846CC97E4}"/>
                  </a:ext>
                </a:extLst>
              </p:cNvPr>
              <p:cNvSpPr/>
              <p:nvPr/>
            </p:nvSpPr>
            <p:spPr>
              <a:xfrm>
                <a:off x="1496950" y="1632950"/>
                <a:ext cx="442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541" extrusionOk="0">
                    <a:moveTo>
                      <a:pt x="167" y="1"/>
                    </a:moveTo>
                    <a:cubicBezTo>
                      <a:pt x="89" y="1"/>
                      <a:pt x="26" y="55"/>
                      <a:pt x="15" y="131"/>
                    </a:cubicBezTo>
                    <a:cubicBezTo>
                      <a:pt x="1" y="219"/>
                      <a:pt x="59" y="298"/>
                      <a:pt x="142" y="311"/>
                    </a:cubicBezTo>
                    <a:lnTo>
                      <a:pt x="1581" y="536"/>
                    </a:lnTo>
                    <a:cubicBezTo>
                      <a:pt x="1590" y="536"/>
                      <a:pt x="1595" y="540"/>
                      <a:pt x="1603" y="540"/>
                    </a:cubicBezTo>
                    <a:cubicBezTo>
                      <a:pt x="1678" y="540"/>
                      <a:pt x="1749" y="483"/>
                      <a:pt x="1757" y="408"/>
                    </a:cubicBezTo>
                    <a:cubicBezTo>
                      <a:pt x="1770" y="320"/>
                      <a:pt x="1713" y="240"/>
                      <a:pt x="1629" y="228"/>
                    </a:cubicBezTo>
                    <a:lnTo>
                      <a:pt x="191" y="3"/>
                    </a:lnTo>
                    <a:cubicBezTo>
                      <a:pt x="183" y="2"/>
                      <a:pt x="175" y="1"/>
                      <a:pt x="16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987;p37">
                <a:extLst>
                  <a:ext uri="{FF2B5EF4-FFF2-40B4-BE49-F238E27FC236}">
                    <a16:creationId xmlns:a16="http://schemas.microsoft.com/office/drawing/2014/main" id="{1D708ADC-5177-487E-B496-81D90F387E84}"/>
                  </a:ext>
                </a:extLst>
              </p:cNvPr>
              <p:cNvSpPr/>
              <p:nvPr/>
            </p:nvSpPr>
            <p:spPr>
              <a:xfrm>
                <a:off x="2279125" y="1945775"/>
                <a:ext cx="1213325" cy="1152700"/>
              </a:xfrm>
              <a:custGeom>
                <a:avLst/>
                <a:gdLst/>
                <a:ahLst/>
                <a:cxnLst/>
                <a:rect l="l" t="t" r="r" b="b"/>
                <a:pathLst>
                  <a:path w="48533" h="46108" extrusionOk="0">
                    <a:moveTo>
                      <a:pt x="5026" y="8554"/>
                    </a:moveTo>
                    <a:lnTo>
                      <a:pt x="5026" y="8558"/>
                    </a:lnTo>
                    <a:cubicBezTo>
                      <a:pt x="5027" y="8559"/>
                      <a:pt x="5027" y="8559"/>
                      <a:pt x="5028" y="8559"/>
                    </a:cubicBezTo>
                    <a:lnTo>
                      <a:pt x="5028" y="8559"/>
                    </a:lnTo>
                    <a:lnTo>
                      <a:pt x="5026" y="8554"/>
                    </a:lnTo>
                    <a:close/>
                    <a:moveTo>
                      <a:pt x="2896" y="14812"/>
                    </a:moveTo>
                    <a:cubicBezTo>
                      <a:pt x="2940" y="14812"/>
                      <a:pt x="2984" y="14816"/>
                      <a:pt x="3024" y="14834"/>
                    </a:cubicBezTo>
                    <a:cubicBezTo>
                      <a:pt x="3036" y="14842"/>
                      <a:pt x="3411" y="15001"/>
                      <a:pt x="4071" y="15221"/>
                    </a:cubicBezTo>
                    <a:lnTo>
                      <a:pt x="17500" y="16347"/>
                    </a:lnTo>
                    <a:cubicBezTo>
                      <a:pt x="17874" y="16286"/>
                      <a:pt x="18249" y="16220"/>
                      <a:pt x="18627" y="16141"/>
                    </a:cubicBezTo>
                    <a:cubicBezTo>
                      <a:pt x="18649" y="16136"/>
                      <a:pt x="18666" y="16136"/>
                      <a:pt x="18688" y="16136"/>
                    </a:cubicBezTo>
                    <a:cubicBezTo>
                      <a:pt x="18830" y="16136"/>
                      <a:pt x="18966" y="16237"/>
                      <a:pt x="18997" y="16383"/>
                    </a:cubicBezTo>
                    <a:cubicBezTo>
                      <a:pt x="19032" y="16554"/>
                      <a:pt x="18922" y="16722"/>
                      <a:pt x="18755" y="16757"/>
                    </a:cubicBezTo>
                    <a:cubicBezTo>
                      <a:pt x="16828" y="17153"/>
                      <a:pt x="14962" y="17307"/>
                      <a:pt x="13237" y="17307"/>
                    </a:cubicBezTo>
                    <a:cubicBezTo>
                      <a:pt x="7226" y="17307"/>
                      <a:pt x="2830" y="15437"/>
                      <a:pt x="2772" y="15410"/>
                    </a:cubicBezTo>
                    <a:cubicBezTo>
                      <a:pt x="2614" y="15340"/>
                      <a:pt x="2540" y="15155"/>
                      <a:pt x="2610" y="14996"/>
                    </a:cubicBezTo>
                    <a:cubicBezTo>
                      <a:pt x="2663" y="14882"/>
                      <a:pt x="2778" y="14812"/>
                      <a:pt x="2896" y="14812"/>
                    </a:cubicBezTo>
                    <a:close/>
                    <a:moveTo>
                      <a:pt x="2012" y="0"/>
                    </a:moveTo>
                    <a:lnTo>
                      <a:pt x="2016" y="4"/>
                    </a:lnTo>
                    <a:lnTo>
                      <a:pt x="2016" y="10"/>
                    </a:lnTo>
                    <a:lnTo>
                      <a:pt x="4265" y="6394"/>
                    </a:lnTo>
                    <a:cubicBezTo>
                      <a:pt x="6403" y="7419"/>
                      <a:pt x="8405" y="8233"/>
                      <a:pt x="9576" y="8537"/>
                    </a:cubicBezTo>
                    <a:cubicBezTo>
                      <a:pt x="10394" y="8743"/>
                      <a:pt x="10337" y="8828"/>
                      <a:pt x="9651" y="8828"/>
                    </a:cubicBezTo>
                    <a:cubicBezTo>
                      <a:pt x="8845" y="8828"/>
                      <a:pt x="7170" y="8713"/>
                      <a:pt x="5028" y="8559"/>
                    </a:cubicBezTo>
                    <a:lnTo>
                      <a:pt x="5028" y="8559"/>
                    </a:lnTo>
                    <a:lnTo>
                      <a:pt x="6337" y="12281"/>
                    </a:lnTo>
                    <a:cubicBezTo>
                      <a:pt x="6372" y="12273"/>
                      <a:pt x="6407" y="12264"/>
                      <a:pt x="6438" y="12264"/>
                    </a:cubicBezTo>
                    <a:cubicBezTo>
                      <a:pt x="6562" y="12264"/>
                      <a:pt x="6676" y="12334"/>
                      <a:pt x="6728" y="12453"/>
                    </a:cubicBezTo>
                    <a:cubicBezTo>
                      <a:pt x="6799" y="12612"/>
                      <a:pt x="6724" y="12797"/>
                      <a:pt x="6566" y="12867"/>
                    </a:cubicBezTo>
                    <a:cubicBezTo>
                      <a:pt x="5211" y="13457"/>
                      <a:pt x="2900" y="14003"/>
                      <a:pt x="0" y="14490"/>
                    </a:cubicBezTo>
                    <a:cubicBezTo>
                      <a:pt x="2610" y="17782"/>
                      <a:pt x="5941" y="21487"/>
                      <a:pt x="9923" y="25522"/>
                    </a:cubicBezTo>
                    <a:cubicBezTo>
                      <a:pt x="14139" y="29799"/>
                      <a:pt x="17628" y="34138"/>
                      <a:pt x="20295" y="38415"/>
                    </a:cubicBezTo>
                    <a:lnTo>
                      <a:pt x="20378" y="38551"/>
                    </a:lnTo>
                    <a:lnTo>
                      <a:pt x="17707" y="45196"/>
                    </a:lnTo>
                    <a:lnTo>
                      <a:pt x="17637" y="46107"/>
                    </a:lnTo>
                    <a:cubicBezTo>
                      <a:pt x="22218" y="44369"/>
                      <a:pt x="27106" y="42265"/>
                      <a:pt x="29355" y="40501"/>
                    </a:cubicBezTo>
                    <a:cubicBezTo>
                      <a:pt x="32761" y="37826"/>
                      <a:pt x="38768" y="37434"/>
                      <a:pt x="42019" y="37434"/>
                    </a:cubicBezTo>
                    <a:cubicBezTo>
                      <a:pt x="43378" y="37434"/>
                      <a:pt x="44259" y="37500"/>
                      <a:pt x="44259" y="37500"/>
                    </a:cubicBezTo>
                    <a:cubicBezTo>
                      <a:pt x="44259" y="37500"/>
                      <a:pt x="29830" y="34455"/>
                      <a:pt x="31682" y="33650"/>
                    </a:cubicBezTo>
                    <a:cubicBezTo>
                      <a:pt x="33536" y="32840"/>
                      <a:pt x="19744" y="21738"/>
                      <a:pt x="17971" y="20049"/>
                    </a:cubicBezTo>
                    <a:cubicBezTo>
                      <a:pt x="17817" y="19899"/>
                      <a:pt x="17774" y="19767"/>
                      <a:pt x="17817" y="19639"/>
                    </a:cubicBezTo>
                    <a:lnTo>
                      <a:pt x="17817" y="19639"/>
                    </a:lnTo>
                    <a:cubicBezTo>
                      <a:pt x="21174" y="19925"/>
                      <a:pt x="31274" y="21284"/>
                      <a:pt x="38015" y="21284"/>
                    </a:cubicBezTo>
                    <a:cubicBezTo>
                      <a:pt x="39603" y="21284"/>
                      <a:pt x="40998" y="21210"/>
                      <a:pt x="42080" y="21025"/>
                    </a:cubicBezTo>
                    <a:cubicBezTo>
                      <a:pt x="48532" y="19943"/>
                      <a:pt x="38240" y="19304"/>
                      <a:pt x="33553" y="16775"/>
                    </a:cubicBezTo>
                    <a:cubicBezTo>
                      <a:pt x="30098" y="14909"/>
                      <a:pt x="24770" y="11820"/>
                      <a:pt x="22204" y="10323"/>
                    </a:cubicBezTo>
                    <a:cubicBezTo>
                      <a:pt x="17285" y="6341"/>
                      <a:pt x="9712" y="1567"/>
                      <a:pt x="201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988;p37">
                <a:extLst>
                  <a:ext uri="{FF2B5EF4-FFF2-40B4-BE49-F238E27FC236}">
                    <a16:creationId xmlns:a16="http://schemas.microsoft.com/office/drawing/2014/main" id="{4FA878D5-BD8D-42F5-8984-215920F62411}"/>
                  </a:ext>
                </a:extLst>
              </p:cNvPr>
              <p:cNvSpPr/>
              <p:nvPr/>
            </p:nvSpPr>
            <p:spPr>
              <a:xfrm>
                <a:off x="2270425" y="2308025"/>
                <a:ext cx="518175" cy="793500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31740" extrusionOk="0">
                    <a:moveTo>
                      <a:pt x="348" y="0"/>
                    </a:moveTo>
                    <a:cubicBezTo>
                      <a:pt x="234" y="18"/>
                      <a:pt x="120" y="41"/>
                      <a:pt x="1" y="57"/>
                    </a:cubicBezTo>
                    <a:cubicBezTo>
                      <a:pt x="2196" y="2839"/>
                      <a:pt x="5396" y="6535"/>
                      <a:pt x="10047" y="11252"/>
                    </a:cubicBezTo>
                    <a:cubicBezTo>
                      <a:pt x="14940" y="16215"/>
                      <a:pt x="18205" y="20602"/>
                      <a:pt x="20379" y="24093"/>
                    </a:cubicBezTo>
                    <a:lnTo>
                      <a:pt x="17747" y="30635"/>
                    </a:lnTo>
                    <a:lnTo>
                      <a:pt x="17659" y="31740"/>
                    </a:lnTo>
                    <a:cubicBezTo>
                      <a:pt x="17765" y="31701"/>
                      <a:pt x="17875" y="31661"/>
                      <a:pt x="17985" y="31617"/>
                    </a:cubicBezTo>
                    <a:lnTo>
                      <a:pt x="18055" y="30706"/>
                    </a:lnTo>
                    <a:lnTo>
                      <a:pt x="20726" y="24061"/>
                    </a:lnTo>
                    <a:lnTo>
                      <a:pt x="20643" y="23925"/>
                    </a:lnTo>
                    <a:cubicBezTo>
                      <a:pt x="17976" y="19648"/>
                      <a:pt x="14487" y="15309"/>
                      <a:pt x="10271" y="11032"/>
                    </a:cubicBezTo>
                    <a:cubicBezTo>
                      <a:pt x="6289" y="6997"/>
                      <a:pt x="2958" y="3292"/>
                      <a:pt x="34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989;p37">
                <a:extLst>
                  <a:ext uri="{FF2B5EF4-FFF2-40B4-BE49-F238E27FC236}">
                    <a16:creationId xmlns:a16="http://schemas.microsoft.com/office/drawing/2014/main" id="{4F2BDBA3-CD34-4B9F-962B-AB761B55463F}"/>
                  </a:ext>
                </a:extLst>
              </p:cNvPr>
              <p:cNvSpPr/>
              <p:nvPr/>
            </p:nvSpPr>
            <p:spPr>
              <a:xfrm>
                <a:off x="1089600" y="1937850"/>
                <a:ext cx="1347950" cy="419925"/>
              </a:xfrm>
              <a:custGeom>
                <a:avLst/>
                <a:gdLst/>
                <a:ahLst/>
                <a:cxnLst/>
                <a:rect l="l" t="t" r="r" b="b"/>
                <a:pathLst>
                  <a:path w="53918" h="16797" extrusionOk="0">
                    <a:moveTo>
                      <a:pt x="47736" y="0"/>
                    </a:moveTo>
                    <a:lnTo>
                      <a:pt x="47736" y="0"/>
                    </a:lnTo>
                    <a:cubicBezTo>
                      <a:pt x="48357" y="84"/>
                      <a:pt x="48976" y="199"/>
                      <a:pt x="49597" y="327"/>
                    </a:cubicBezTo>
                    <a:lnTo>
                      <a:pt x="49593" y="317"/>
                    </a:lnTo>
                    <a:cubicBezTo>
                      <a:pt x="48976" y="189"/>
                      <a:pt x="48357" y="84"/>
                      <a:pt x="47736" y="0"/>
                    </a:cubicBezTo>
                    <a:close/>
                    <a:moveTo>
                      <a:pt x="35820" y="7974"/>
                    </a:moveTo>
                    <a:cubicBezTo>
                      <a:pt x="33949" y="7974"/>
                      <a:pt x="32343" y="8049"/>
                      <a:pt x="31212" y="8238"/>
                    </a:cubicBezTo>
                    <a:cubicBezTo>
                      <a:pt x="24445" y="9373"/>
                      <a:pt x="37100" y="10729"/>
                      <a:pt x="38631" y="10971"/>
                    </a:cubicBezTo>
                    <a:cubicBezTo>
                      <a:pt x="39912" y="11168"/>
                      <a:pt x="28440" y="14209"/>
                      <a:pt x="18381" y="14209"/>
                    </a:cubicBezTo>
                    <a:cubicBezTo>
                      <a:pt x="16419" y="14209"/>
                      <a:pt x="14518" y="14090"/>
                      <a:pt x="12771" y="13818"/>
                    </a:cubicBezTo>
                    <a:cubicBezTo>
                      <a:pt x="7306" y="12964"/>
                      <a:pt x="4146" y="12752"/>
                      <a:pt x="2360" y="12752"/>
                    </a:cubicBezTo>
                    <a:cubicBezTo>
                      <a:pt x="644" y="12752"/>
                      <a:pt x="199" y="12947"/>
                      <a:pt x="199" y="12947"/>
                    </a:cubicBezTo>
                    <a:lnTo>
                      <a:pt x="1" y="13026"/>
                    </a:lnTo>
                    <a:cubicBezTo>
                      <a:pt x="2003" y="15423"/>
                      <a:pt x="5383" y="16273"/>
                      <a:pt x="7635" y="16572"/>
                    </a:cubicBezTo>
                    <a:cubicBezTo>
                      <a:pt x="8784" y="16726"/>
                      <a:pt x="10703" y="16796"/>
                      <a:pt x="13127" y="16796"/>
                    </a:cubicBezTo>
                    <a:cubicBezTo>
                      <a:pt x="24775" y="16796"/>
                      <a:pt x="48123" y="15124"/>
                      <a:pt x="53896" y="12608"/>
                    </a:cubicBezTo>
                    <a:cubicBezTo>
                      <a:pt x="53905" y="12603"/>
                      <a:pt x="53909" y="12603"/>
                      <a:pt x="53918" y="12598"/>
                    </a:cubicBezTo>
                    <a:lnTo>
                      <a:pt x="52607" y="8871"/>
                    </a:lnTo>
                    <a:cubicBezTo>
                      <a:pt x="50887" y="8749"/>
                      <a:pt x="48858" y="8595"/>
                      <a:pt x="46732" y="8449"/>
                    </a:cubicBezTo>
                    <a:cubicBezTo>
                      <a:pt x="46724" y="8449"/>
                      <a:pt x="46715" y="8449"/>
                      <a:pt x="46706" y="8445"/>
                    </a:cubicBezTo>
                    <a:cubicBezTo>
                      <a:pt x="43014" y="8194"/>
                      <a:pt x="39027" y="7974"/>
                      <a:pt x="35820" y="7974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990;p37">
                <a:extLst>
                  <a:ext uri="{FF2B5EF4-FFF2-40B4-BE49-F238E27FC236}">
                    <a16:creationId xmlns:a16="http://schemas.microsoft.com/office/drawing/2014/main" id="{297BCB8B-3525-4B97-9EE4-E13B36EA50D0}"/>
                  </a:ext>
                </a:extLst>
              </p:cNvPr>
              <p:cNvSpPr/>
              <p:nvPr/>
            </p:nvSpPr>
            <p:spPr>
              <a:xfrm>
                <a:off x="1082350" y="2252375"/>
                <a:ext cx="13667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54671" h="4515" extrusionOk="0">
                    <a:moveTo>
                      <a:pt x="54309" y="0"/>
                    </a:moveTo>
                    <a:cubicBezTo>
                      <a:pt x="54278" y="0"/>
                      <a:pt x="54243" y="9"/>
                      <a:pt x="54208" y="17"/>
                    </a:cubicBezTo>
                    <a:cubicBezTo>
                      <a:pt x="54199" y="22"/>
                      <a:pt x="54195" y="22"/>
                      <a:pt x="54186" y="27"/>
                    </a:cubicBezTo>
                    <a:cubicBezTo>
                      <a:pt x="48413" y="2543"/>
                      <a:pt x="25065" y="4215"/>
                      <a:pt x="13417" y="4215"/>
                    </a:cubicBezTo>
                    <a:cubicBezTo>
                      <a:pt x="10993" y="4215"/>
                      <a:pt x="9074" y="4145"/>
                      <a:pt x="7925" y="3991"/>
                    </a:cubicBezTo>
                    <a:cubicBezTo>
                      <a:pt x="5673" y="3692"/>
                      <a:pt x="2293" y="2842"/>
                      <a:pt x="291" y="445"/>
                    </a:cubicBezTo>
                    <a:lnTo>
                      <a:pt x="0" y="559"/>
                    </a:lnTo>
                    <a:cubicBezTo>
                      <a:pt x="1818" y="2785"/>
                      <a:pt x="4868" y="3898"/>
                      <a:pt x="7886" y="4300"/>
                    </a:cubicBezTo>
                    <a:cubicBezTo>
                      <a:pt x="8960" y="4444"/>
                      <a:pt x="10808" y="4515"/>
                      <a:pt x="13166" y="4515"/>
                    </a:cubicBezTo>
                    <a:cubicBezTo>
                      <a:pt x="21887" y="4515"/>
                      <a:pt x="37627" y="3577"/>
                      <a:pt x="47304" y="2007"/>
                    </a:cubicBezTo>
                    <a:cubicBezTo>
                      <a:pt x="47379" y="2094"/>
                      <a:pt x="47449" y="2192"/>
                      <a:pt x="47524" y="2283"/>
                    </a:cubicBezTo>
                    <a:cubicBezTo>
                      <a:pt x="47643" y="2267"/>
                      <a:pt x="47757" y="2244"/>
                      <a:pt x="47871" y="2226"/>
                    </a:cubicBezTo>
                    <a:cubicBezTo>
                      <a:pt x="50771" y="1739"/>
                      <a:pt x="53082" y="1193"/>
                      <a:pt x="54437" y="603"/>
                    </a:cubicBezTo>
                    <a:cubicBezTo>
                      <a:pt x="54595" y="533"/>
                      <a:pt x="54670" y="348"/>
                      <a:pt x="54599" y="189"/>
                    </a:cubicBezTo>
                    <a:cubicBezTo>
                      <a:pt x="54547" y="70"/>
                      <a:pt x="54433" y="0"/>
                      <a:pt x="5430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991;p37">
                <a:extLst>
                  <a:ext uri="{FF2B5EF4-FFF2-40B4-BE49-F238E27FC236}">
                    <a16:creationId xmlns:a16="http://schemas.microsoft.com/office/drawing/2014/main" id="{046E20F1-1A9B-4900-AF5A-6F6D49966C8A}"/>
                  </a:ext>
                </a:extLst>
              </p:cNvPr>
              <p:cNvSpPr/>
              <p:nvPr/>
            </p:nvSpPr>
            <p:spPr>
              <a:xfrm>
                <a:off x="2342600" y="2316050"/>
                <a:ext cx="41232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7" extrusionOk="0">
                    <a:moveTo>
                      <a:pt x="357" y="1"/>
                    </a:moveTo>
                    <a:cubicBezTo>
                      <a:pt x="239" y="1"/>
                      <a:pt x="124" y="71"/>
                      <a:pt x="71" y="185"/>
                    </a:cubicBezTo>
                    <a:cubicBezTo>
                      <a:pt x="1" y="344"/>
                      <a:pt x="75" y="529"/>
                      <a:pt x="233" y="599"/>
                    </a:cubicBezTo>
                    <a:cubicBezTo>
                      <a:pt x="291" y="626"/>
                      <a:pt x="4687" y="2496"/>
                      <a:pt x="10698" y="2496"/>
                    </a:cubicBezTo>
                    <a:cubicBezTo>
                      <a:pt x="12423" y="2496"/>
                      <a:pt x="14289" y="2342"/>
                      <a:pt x="16216" y="1946"/>
                    </a:cubicBezTo>
                    <a:cubicBezTo>
                      <a:pt x="16383" y="1911"/>
                      <a:pt x="16493" y="1743"/>
                      <a:pt x="16458" y="1572"/>
                    </a:cubicBezTo>
                    <a:cubicBezTo>
                      <a:pt x="16427" y="1426"/>
                      <a:pt x="16291" y="1325"/>
                      <a:pt x="16149" y="1325"/>
                    </a:cubicBezTo>
                    <a:cubicBezTo>
                      <a:pt x="16127" y="1325"/>
                      <a:pt x="16110" y="1325"/>
                      <a:pt x="16088" y="1330"/>
                    </a:cubicBezTo>
                    <a:cubicBezTo>
                      <a:pt x="15710" y="1409"/>
                      <a:pt x="15335" y="1475"/>
                      <a:pt x="14961" y="1536"/>
                    </a:cubicBezTo>
                    <a:cubicBezTo>
                      <a:pt x="13474" y="1774"/>
                      <a:pt x="12040" y="1871"/>
                      <a:pt x="10688" y="1871"/>
                    </a:cubicBezTo>
                    <a:cubicBezTo>
                      <a:pt x="6526" y="1871"/>
                      <a:pt x="3155" y="951"/>
                      <a:pt x="1532" y="410"/>
                    </a:cubicBezTo>
                    <a:cubicBezTo>
                      <a:pt x="872" y="190"/>
                      <a:pt x="497" y="31"/>
                      <a:pt x="485" y="23"/>
                    </a:cubicBezTo>
                    <a:cubicBezTo>
                      <a:pt x="445" y="5"/>
                      <a:pt x="401" y="1"/>
                      <a:pt x="357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992;p37">
                <a:extLst>
                  <a:ext uri="{FF2B5EF4-FFF2-40B4-BE49-F238E27FC236}">
                    <a16:creationId xmlns:a16="http://schemas.microsoft.com/office/drawing/2014/main" id="{1961B115-2B32-4D51-8EF2-FEFFC35D3504}"/>
                  </a:ext>
                </a:extLst>
              </p:cNvPr>
              <p:cNvSpPr/>
              <p:nvPr/>
            </p:nvSpPr>
            <p:spPr>
              <a:xfrm>
                <a:off x="2261950" y="1935975"/>
                <a:ext cx="123800" cy="16965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6786" extrusionOk="0">
                    <a:moveTo>
                      <a:pt x="177" y="0"/>
                    </a:moveTo>
                    <a:lnTo>
                      <a:pt x="1" y="4128"/>
                    </a:lnTo>
                    <a:cubicBezTo>
                      <a:pt x="1511" y="5043"/>
                      <a:pt x="3270" y="5981"/>
                      <a:pt x="4952" y="6786"/>
                    </a:cubicBezTo>
                    <a:lnTo>
                      <a:pt x="2703" y="402"/>
                    </a:lnTo>
                    <a:cubicBezTo>
                      <a:pt x="2082" y="274"/>
                      <a:pt x="1462" y="159"/>
                      <a:pt x="841" y="75"/>
                    </a:cubicBezTo>
                    <a:lnTo>
                      <a:pt x="829" y="75"/>
                    </a:lnTo>
                    <a:cubicBezTo>
                      <a:pt x="595" y="45"/>
                      <a:pt x="392" y="22"/>
                      <a:pt x="17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993;p37">
                <a:extLst>
                  <a:ext uri="{FF2B5EF4-FFF2-40B4-BE49-F238E27FC236}">
                    <a16:creationId xmlns:a16="http://schemas.microsoft.com/office/drawing/2014/main" id="{996FEDB7-0D0B-4850-B493-23DD3E709EE2}"/>
                  </a:ext>
                </a:extLst>
              </p:cNvPr>
              <p:cNvSpPr/>
              <p:nvPr/>
            </p:nvSpPr>
            <p:spPr>
              <a:xfrm>
                <a:off x="1633925" y="1523025"/>
                <a:ext cx="511475" cy="2936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11745" extrusionOk="0">
                    <a:moveTo>
                      <a:pt x="14" y="4013"/>
                    </a:moveTo>
                    <a:cubicBezTo>
                      <a:pt x="9" y="4035"/>
                      <a:pt x="5" y="4057"/>
                      <a:pt x="1" y="4083"/>
                    </a:cubicBezTo>
                    <a:lnTo>
                      <a:pt x="2619" y="7106"/>
                    </a:lnTo>
                    <a:cubicBezTo>
                      <a:pt x="2649" y="7093"/>
                      <a:pt x="2663" y="7084"/>
                      <a:pt x="2667" y="7084"/>
                    </a:cubicBezTo>
                    <a:cubicBezTo>
                      <a:pt x="2698" y="7062"/>
                      <a:pt x="2738" y="7049"/>
                      <a:pt x="2773" y="7045"/>
                    </a:cubicBezTo>
                    <a:cubicBezTo>
                      <a:pt x="1831" y="6073"/>
                      <a:pt x="899" y="5056"/>
                      <a:pt x="14" y="4013"/>
                    </a:cubicBezTo>
                    <a:close/>
                    <a:moveTo>
                      <a:pt x="15913" y="0"/>
                    </a:moveTo>
                    <a:cubicBezTo>
                      <a:pt x="16352" y="1909"/>
                      <a:pt x="16599" y="4563"/>
                      <a:pt x="15834" y="7520"/>
                    </a:cubicBezTo>
                    <a:lnTo>
                      <a:pt x="17483" y="8092"/>
                    </a:lnTo>
                    <a:cubicBezTo>
                      <a:pt x="18210" y="6406"/>
                      <a:pt x="19309" y="4625"/>
                      <a:pt x="20379" y="3080"/>
                    </a:cubicBezTo>
                    <a:cubicBezTo>
                      <a:pt x="20427" y="2895"/>
                      <a:pt x="20458" y="2785"/>
                      <a:pt x="20458" y="2785"/>
                    </a:cubicBezTo>
                    <a:lnTo>
                      <a:pt x="15913" y="0"/>
                    </a:lnTo>
                    <a:close/>
                    <a:moveTo>
                      <a:pt x="15666" y="8128"/>
                    </a:moveTo>
                    <a:cubicBezTo>
                      <a:pt x="15627" y="8250"/>
                      <a:pt x="15586" y="8370"/>
                      <a:pt x="15547" y="8488"/>
                    </a:cubicBezTo>
                    <a:lnTo>
                      <a:pt x="17237" y="8691"/>
                    </a:lnTo>
                    <a:cubicBezTo>
                      <a:pt x="17241" y="8686"/>
                      <a:pt x="17241" y="8677"/>
                      <a:pt x="17245" y="8673"/>
                    </a:cubicBezTo>
                    <a:lnTo>
                      <a:pt x="15666" y="8128"/>
                    </a:lnTo>
                    <a:close/>
                    <a:moveTo>
                      <a:pt x="14403" y="10715"/>
                    </a:moveTo>
                    <a:cubicBezTo>
                      <a:pt x="14077" y="11138"/>
                      <a:pt x="13712" y="11485"/>
                      <a:pt x="13307" y="11745"/>
                    </a:cubicBezTo>
                    <a:cubicBezTo>
                      <a:pt x="13765" y="11481"/>
                      <a:pt x="14122" y="11111"/>
                      <a:pt x="14403" y="10715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994;p37">
                <a:extLst>
                  <a:ext uri="{FF2B5EF4-FFF2-40B4-BE49-F238E27FC236}">
                    <a16:creationId xmlns:a16="http://schemas.microsoft.com/office/drawing/2014/main" id="{957929B9-6F28-46BE-A452-3AA60337B3DF}"/>
                  </a:ext>
                </a:extLst>
              </p:cNvPr>
              <p:cNvSpPr/>
              <p:nvPr/>
            </p:nvSpPr>
            <p:spPr>
              <a:xfrm>
                <a:off x="2065925" y="1640500"/>
                <a:ext cx="100475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6249" extrusionOk="0">
                    <a:moveTo>
                      <a:pt x="2768" y="1"/>
                    </a:moveTo>
                    <a:cubicBezTo>
                      <a:pt x="1911" y="1333"/>
                      <a:pt x="1105" y="2759"/>
                      <a:pt x="581" y="4067"/>
                    </a:cubicBezTo>
                    <a:lnTo>
                      <a:pt x="766" y="4089"/>
                    </a:lnTo>
                    <a:lnTo>
                      <a:pt x="138" y="5444"/>
                    </a:lnTo>
                    <a:cubicBezTo>
                      <a:pt x="71" y="5720"/>
                      <a:pt x="23" y="5994"/>
                      <a:pt x="0" y="6248"/>
                    </a:cubicBezTo>
                    <a:lnTo>
                      <a:pt x="4019" y="4968"/>
                    </a:lnTo>
                    <a:cubicBezTo>
                      <a:pt x="3944" y="4678"/>
                      <a:pt x="3706" y="3882"/>
                      <a:pt x="3032" y="2777"/>
                    </a:cubicBezTo>
                    <a:cubicBezTo>
                      <a:pt x="2619" y="2095"/>
                      <a:pt x="2636" y="978"/>
                      <a:pt x="276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995;p37">
                <a:extLst>
                  <a:ext uri="{FF2B5EF4-FFF2-40B4-BE49-F238E27FC236}">
                    <a16:creationId xmlns:a16="http://schemas.microsoft.com/office/drawing/2014/main" id="{AD9FA418-C61B-499D-9E7E-573A34043AB1}"/>
                  </a:ext>
                </a:extLst>
              </p:cNvPr>
              <p:cNvSpPr/>
              <p:nvPr/>
            </p:nvSpPr>
            <p:spPr>
              <a:xfrm>
                <a:off x="2058900" y="1600000"/>
                <a:ext cx="84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958" extrusionOk="0">
                    <a:moveTo>
                      <a:pt x="246" y="5594"/>
                    </a:moveTo>
                    <a:cubicBezTo>
                      <a:pt x="242" y="5598"/>
                      <a:pt x="242" y="5607"/>
                      <a:pt x="238" y="5612"/>
                    </a:cubicBezTo>
                    <a:lnTo>
                      <a:pt x="339" y="5624"/>
                    </a:lnTo>
                    <a:lnTo>
                      <a:pt x="246" y="5594"/>
                    </a:lnTo>
                    <a:close/>
                    <a:moveTo>
                      <a:pt x="3380" y="1"/>
                    </a:moveTo>
                    <a:cubicBezTo>
                      <a:pt x="2310" y="1546"/>
                      <a:pt x="1211" y="3327"/>
                      <a:pt x="484" y="5013"/>
                    </a:cubicBezTo>
                    <a:lnTo>
                      <a:pt x="555" y="5035"/>
                    </a:lnTo>
                    <a:cubicBezTo>
                      <a:pt x="718" y="5092"/>
                      <a:pt x="805" y="5273"/>
                      <a:pt x="748" y="5435"/>
                    </a:cubicBezTo>
                    <a:cubicBezTo>
                      <a:pt x="709" y="5550"/>
                      <a:pt x="608" y="5630"/>
                      <a:pt x="493" y="5642"/>
                    </a:cubicBezTo>
                    <a:lnTo>
                      <a:pt x="862" y="5687"/>
                    </a:lnTo>
                    <a:cubicBezTo>
                      <a:pt x="1386" y="4379"/>
                      <a:pt x="2192" y="2953"/>
                      <a:pt x="3049" y="1621"/>
                    </a:cubicBezTo>
                    <a:cubicBezTo>
                      <a:pt x="3142" y="947"/>
                      <a:pt x="3287" y="344"/>
                      <a:pt x="3380" y="1"/>
                    </a:cubicBezTo>
                    <a:close/>
                    <a:moveTo>
                      <a:pt x="419" y="7064"/>
                    </a:moveTo>
                    <a:lnTo>
                      <a:pt x="0" y="7957"/>
                    </a:lnTo>
                    <a:lnTo>
                      <a:pt x="281" y="7868"/>
                    </a:lnTo>
                    <a:cubicBezTo>
                      <a:pt x="304" y="7614"/>
                      <a:pt x="352" y="7340"/>
                      <a:pt x="419" y="7064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996;p37">
                <a:extLst>
                  <a:ext uri="{FF2B5EF4-FFF2-40B4-BE49-F238E27FC236}">
                    <a16:creationId xmlns:a16="http://schemas.microsoft.com/office/drawing/2014/main" id="{AF2F9D24-748E-4667-8BEC-7DFA3A648C28}"/>
                  </a:ext>
                </a:extLst>
              </p:cNvPr>
              <p:cNvSpPr/>
              <p:nvPr/>
            </p:nvSpPr>
            <p:spPr>
              <a:xfrm>
                <a:off x="1526450" y="1382175"/>
                <a:ext cx="509025" cy="4345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7383" extrusionOk="0">
                    <a:moveTo>
                      <a:pt x="2671" y="1"/>
                    </a:moveTo>
                    <a:cubicBezTo>
                      <a:pt x="2596" y="129"/>
                      <a:pt x="2491" y="257"/>
                      <a:pt x="2355" y="384"/>
                    </a:cubicBezTo>
                    <a:cubicBezTo>
                      <a:pt x="1985" y="815"/>
                      <a:pt x="1589" y="1150"/>
                      <a:pt x="1118" y="1251"/>
                    </a:cubicBezTo>
                    <a:lnTo>
                      <a:pt x="1105" y="1268"/>
                    </a:lnTo>
                    <a:cubicBezTo>
                      <a:pt x="1105" y="1268"/>
                      <a:pt x="744" y="1489"/>
                      <a:pt x="120" y="1647"/>
                    </a:cubicBezTo>
                    <a:cubicBezTo>
                      <a:pt x="45" y="1678"/>
                      <a:pt x="1" y="1696"/>
                      <a:pt x="1" y="1696"/>
                    </a:cubicBezTo>
                    <a:cubicBezTo>
                      <a:pt x="1" y="1696"/>
                      <a:pt x="128" y="1934"/>
                      <a:pt x="265" y="2497"/>
                    </a:cubicBezTo>
                    <a:cubicBezTo>
                      <a:pt x="1972" y="6355"/>
                      <a:pt x="5801" y="10633"/>
                      <a:pt x="9302" y="14020"/>
                    </a:cubicBezTo>
                    <a:cubicBezTo>
                      <a:pt x="11578" y="16221"/>
                      <a:pt x="13717" y="17383"/>
                      <a:pt x="15446" y="17383"/>
                    </a:cubicBezTo>
                    <a:cubicBezTo>
                      <a:pt x="15762" y="17383"/>
                      <a:pt x="16061" y="17343"/>
                      <a:pt x="16348" y="17268"/>
                    </a:cubicBezTo>
                    <a:cubicBezTo>
                      <a:pt x="17777" y="16881"/>
                      <a:pt x="18821" y="15539"/>
                      <a:pt x="19450" y="13281"/>
                    </a:cubicBezTo>
                    <a:cubicBezTo>
                      <a:pt x="19455" y="13277"/>
                      <a:pt x="19455" y="13268"/>
                      <a:pt x="19455" y="13264"/>
                    </a:cubicBezTo>
                    <a:cubicBezTo>
                      <a:pt x="20361" y="10003"/>
                      <a:pt x="19952" y="7072"/>
                      <a:pt x="19432" y="5155"/>
                    </a:cubicBezTo>
                    <a:lnTo>
                      <a:pt x="19384" y="5128"/>
                    </a:lnTo>
                    <a:lnTo>
                      <a:pt x="19384" y="5128"/>
                    </a:lnTo>
                    <a:cubicBezTo>
                      <a:pt x="19384" y="5128"/>
                      <a:pt x="19463" y="7442"/>
                      <a:pt x="19489" y="9462"/>
                    </a:cubicBezTo>
                    <a:cubicBezTo>
                      <a:pt x="19520" y="11477"/>
                      <a:pt x="18214" y="15737"/>
                      <a:pt x="16400" y="16041"/>
                    </a:cubicBezTo>
                    <a:cubicBezTo>
                      <a:pt x="16282" y="16063"/>
                      <a:pt x="16172" y="16071"/>
                      <a:pt x="16071" y="16071"/>
                    </a:cubicBezTo>
                    <a:cubicBezTo>
                      <a:pt x="14570" y="16071"/>
                      <a:pt x="14390" y="14105"/>
                      <a:pt x="12312" y="12996"/>
                    </a:cubicBezTo>
                    <a:cubicBezTo>
                      <a:pt x="10095" y="11816"/>
                      <a:pt x="10095" y="11816"/>
                      <a:pt x="8023" y="9674"/>
                    </a:cubicBezTo>
                    <a:cubicBezTo>
                      <a:pt x="7064" y="8683"/>
                      <a:pt x="6733" y="8094"/>
                      <a:pt x="6483" y="7539"/>
                    </a:cubicBezTo>
                    <a:cubicBezTo>
                      <a:pt x="6355" y="7601"/>
                      <a:pt x="6219" y="7631"/>
                      <a:pt x="6077" y="7631"/>
                    </a:cubicBezTo>
                    <a:cubicBezTo>
                      <a:pt x="5884" y="7631"/>
                      <a:pt x="5691" y="7570"/>
                      <a:pt x="5527" y="7442"/>
                    </a:cubicBezTo>
                    <a:cubicBezTo>
                      <a:pt x="5127" y="7139"/>
                      <a:pt x="5048" y="6567"/>
                      <a:pt x="5356" y="6166"/>
                    </a:cubicBezTo>
                    <a:cubicBezTo>
                      <a:pt x="5435" y="6061"/>
                      <a:pt x="5532" y="5977"/>
                      <a:pt x="5642" y="5920"/>
                    </a:cubicBezTo>
                    <a:cubicBezTo>
                      <a:pt x="5496" y="5704"/>
                      <a:pt x="5316" y="5462"/>
                      <a:pt x="5096" y="5194"/>
                    </a:cubicBezTo>
                    <a:cubicBezTo>
                      <a:pt x="4973" y="5044"/>
                      <a:pt x="4859" y="4891"/>
                      <a:pt x="4744" y="4736"/>
                    </a:cubicBezTo>
                    <a:lnTo>
                      <a:pt x="4233" y="5748"/>
                    </a:lnTo>
                    <a:cubicBezTo>
                      <a:pt x="4181" y="5858"/>
                      <a:pt x="4071" y="5920"/>
                      <a:pt x="3957" y="5920"/>
                    </a:cubicBezTo>
                    <a:cubicBezTo>
                      <a:pt x="3908" y="5920"/>
                      <a:pt x="3859" y="5911"/>
                      <a:pt x="3816" y="5889"/>
                    </a:cubicBezTo>
                    <a:cubicBezTo>
                      <a:pt x="3662" y="5809"/>
                      <a:pt x="3600" y="5620"/>
                      <a:pt x="3675" y="5466"/>
                    </a:cubicBezTo>
                    <a:lnTo>
                      <a:pt x="4348" y="4129"/>
                    </a:lnTo>
                    <a:cubicBezTo>
                      <a:pt x="3177" y="2198"/>
                      <a:pt x="2671" y="1"/>
                      <a:pt x="2671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997;p37">
                <a:extLst>
                  <a:ext uri="{FF2B5EF4-FFF2-40B4-BE49-F238E27FC236}">
                    <a16:creationId xmlns:a16="http://schemas.microsoft.com/office/drawing/2014/main" id="{7AF12349-1AE1-4812-B471-A2AE332FD666}"/>
                  </a:ext>
                </a:extLst>
              </p:cNvPr>
              <p:cNvSpPr/>
              <p:nvPr/>
            </p:nvSpPr>
            <p:spPr>
              <a:xfrm>
                <a:off x="1533050" y="1444575"/>
                <a:ext cx="515875" cy="382650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306" extrusionOk="0">
                    <a:moveTo>
                      <a:pt x="19168" y="2659"/>
                    </a:moveTo>
                    <a:cubicBezTo>
                      <a:pt x="19688" y="4576"/>
                      <a:pt x="20097" y="7507"/>
                      <a:pt x="19191" y="10768"/>
                    </a:cubicBezTo>
                    <a:cubicBezTo>
                      <a:pt x="19195" y="10764"/>
                      <a:pt x="19195" y="10759"/>
                      <a:pt x="19195" y="10759"/>
                    </a:cubicBezTo>
                    <a:cubicBezTo>
                      <a:pt x="19239" y="10627"/>
                      <a:pt x="19362" y="10548"/>
                      <a:pt x="19494" y="10548"/>
                    </a:cubicBezTo>
                    <a:cubicBezTo>
                      <a:pt x="19525" y="10548"/>
                      <a:pt x="19560" y="10553"/>
                      <a:pt x="19595" y="10566"/>
                    </a:cubicBezTo>
                    <a:lnTo>
                      <a:pt x="19869" y="10658"/>
                    </a:lnTo>
                    <a:cubicBezTo>
                      <a:pt x="20634" y="7701"/>
                      <a:pt x="20387" y="5047"/>
                      <a:pt x="19948" y="3138"/>
                    </a:cubicBezTo>
                    <a:lnTo>
                      <a:pt x="19168" y="2659"/>
                    </a:lnTo>
                    <a:close/>
                    <a:moveTo>
                      <a:pt x="1" y="1"/>
                    </a:moveTo>
                    <a:cubicBezTo>
                      <a:pt x="49" y="190"/>
                      <a:pt x="98" y="419"/>
                      <a:pt x="141" y="687"/>
                    </a:cubicBezTo>
                    <a:cubicBezTo>
                      <a:pt x="317" y="1743"/>
                      <a:pt x="3701" y="6152"/>
                      <a:pt x="3701" y="6152"/>
                    </a:cubicBezTo>
                    <a:cubicBezTo>
                      <a:pt x="3701" y="6152"/>
                      <a:pt x="3711" y="6329"/>
                      <a:pt x="3727" y="6609"/>
                    </a:cubicBezTo>
                    <a:cubicBezTo>
                      <a:pt x="3745" y="6609"/>
                      <a:pt x="3758" y="6605"/>
                      <a:pt x="3776" y="6605"/>
                    </a:cubicBezTo>
                    <a:cubicBezTo>
                      <a:pt x="3802" y="6605"/>
                      <a:pt x="3825" y="6609"/>
                      <a:pt x="3851" y="6614"/>
                    </a:cubicBezTo>
                    <a:cubicBezTo>
                      <a:pt x="4018" y="6654"/>
                      <a:pt x="4119" y="6821"/>
                      <a:pt x="4080" y="6993"/>
                    </a:cubicBezTo>
                    <a:cubicBezTo>
                      <a:pt x="4080" y="6997"/>
                      <a:pt x="4066" y="7054"/>
                      <a:pt x="4049" y="7151"/>
                    </a:cubicBezTo>
                    <a:cubicBezTo>
                      <a:pt x="4934" y="8194"/>
                      <a:pt x="5866" y="9211"/>
                      <a:pt x="6808" y="10183"/>
                    </a:cubicBezTo>
                    <a:cubicBezTo>
                      <a:pt x="6826" y="10178"/>
                      <a:pt x="6843" y="10178"/>
                      <a:pt x="6861" y="10178"/>
                    </a:cubicBezTo>
                    <a:cubicBezTo>
                      <a:pt x="6966" y="10178"/>
                      <a:pt x="7072" y="10227"/>
                      <a:pt x="7129" y="10324"/>
                    </a:cubicBezTo>
                    <a:cubicBezTo>
                      <a:pt x="7169" y="10389"/>
                      <a:pt x="7182" y="10460"/>
                      <a:pt x="7173" y="10531"/>
                    </a:cubicBezTo>
                    <a:cubicBezTo>
                      <a:pt x="7397" y="10504"/>
                      <a:pt x="7539" y="10482"/>
                      <a:pt x="7539" y="10482"/>
                    </a:cubicBezTo>
                    <a:cubicBezTo>
                      <a:pt x="7539" y="10482"/>
                      <a:pt x="11674" y="14759"/>
                      <a:pt x="15177" y="15261"/>
                    </a:cubicBezTo>
                    <a:cubicBezTo>
                      <a:pt x="15380" y="15291"/>
                      <a:pt x="15569" y="15305"/>
                      <a:pt x="15750" y="15305"/>
                    </a:cubicBezTo>
                    <a:cubicBezTo>
                      <a:pt x="16378" y="15305"/>
                      <a:pt x="16906" y="15141"/>
                      <a:pt x="17342" y="14883"/>
                    </a:cubicBezTo>
                    <a:cubicBezTo>
                      <a:pt x="17747" y="14623"/>
                      <a:pt x="18112" y="14276"/>
                      <a:pt x="18438" y="13853"/>
                    </a:cubicBezTo>
                    <a:cubicBezTo>
                      <a:pt x="19177" y="12814"/>
                      <a:pt x="19384" y="11599"/>
                      <a:pt x="19384" y="11599"/>
                    </a:cubicBezTo>
                    <a:lnTo>
                      <a:pt x="19582" y="11626"/>
                    </a:lnTo>
                    <a:cubicBezTo>
                      <a:pt x="19621" y="11508"/>
                      <a:pt x="19662" y="11388"/>
                      <a:pt x="19701" y="11266"/>
                    </a:cubicBezTo>
                    <a:lnTo>
                      <a:pt x="19388" y="11155"/>
                    </a:lnTo>
                    <a:cubicBezTo>
                      <a:pt x="19235" y="11102"/>
                      <a:pt x="19150" y="10939"/>
                      <a:pt x="19186" y="10785"/>
                    </a:cubicBezTo>
                    <a:lnTo>
                      <a:pt x="19186" y="10785"/>
                    </a:lnTo>
                    <a:cubicBezTo>
                      <a:pt x="18557" y="13043"/>
                      <a:pt x="17513" y="14385"/>
                      <a:pt x="16084" y="14772"/>
                    </a:cubicBezTo>
                    <a:cubicBezTo>
                      <a:pt x="15797" y="14847"/>
                      <a:pt x="15498" y="14887"/>
                      <a:pt x="15182" y="14887"/>
                    </a:cubicBezTo>
                    <a:cubicBezTo>
                      <a:pt x="13453" y="14887"/>
                      <a:pt x="11314" y="13725"/>
                      <a:pt x="9038" y="11524"/>
                    </a:cubicBezTo>
                    <a:cubicBezTo>
                      <a:pt x="5537" y="8137"/>
                      <a:pt x="1708" y="3859"/>
                      <a:pt x="1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998;p37">
                <a:extLst>
                  <a:ext uri="{FF2B5EF4-FFF2-40B4-BE49-F238E27FC236}">
                    <a16:creationId xmlns:a16="http://schemas.microsoft.com/office/drawing/2014/main" id="{F0FF35C3-DE51-42F0-A516-B67CC26E87DD}"/>
                  </a:ext>
                </a:extLst>
              </p:cNvPr>
              <p:cNvSpPr/>
              <p:nvPr/>
            </p:nvSpPr>
            <p:spPr>
              <a:xfrm>
                <a:off x="1554375" y="1391775"/>
                <a:ext cx="309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68" extrusionOk="0">
                    <a:moveTo>
                      <a:pt x="1238" y="0"/>
                    </a:moveTo>
                    <a:lnTo>
                      <a:pt x="1238" y="0"/>
                    </a:lnTo>
                    <a:cubicBezTo>
                      <a:pt x="934" y="277"/>
                      <a:pt x="508" y="541"/>
                      <a:pt x="94" y="758"/>
                    </a:cubicBezTo>
                    <a:lnTo>
                      <a:pt x="1" y="867"/>
                    </a:lnTo>
                    <a:cubicBezTo>
                      <a:pt x="472" y="766"/>
                      <a:pt x="868" y="431"/>
                      <a:pt x="123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999;p37">
                <a:extLst>
                  <a:ext uri="{FF2B5EF4-FFF2-40B4-BE49-F238E27FC236}">
                    <a16:creationId xmlns:a16="http://schemas.microsoft.com/office/drawing/2014/main" id="{4F8A5296-B580-4643-8226-3A702503E08B}"/>
                  </a:ext>
                </a:extLst>
              </p:cNvPr>
              <p:cNvSpPr/>
              <p:nvPr/>
            </p:nvSpPr>
            <p:spPr>
              <a:xfrm>
                <a:off x="1652625" y="1530175"/>
                <a:ext cx="359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712" extrusionOk="0">
                    <a:moveTo>
                      <a:pt x="595" y="0"/>
                    </a:moveTo>
                    <a:cubicBezTo>
                      <a:pt x="485" y="57"/>
                      <a:pt x="388" y="141"/>
                      <a:pt x="309" y="246"/>
                    </a:cubicBezTo>
                    <a:cubicBezTo>
                      <a:pt x="1" y="647"/>
                      <a:pt x="80" y="1219"/>
                      <a:pt x="480" y="1522"/>
                    </a:cubicBezTo>
                    <a:cubicBezTo>
                      <a:pt x="644" y="1650"/>
                      <a:pt x="837" y="1711"/>
                      <a:pt x="1030" y="1711"/>
                    </a:cubicBezTo>
                    <a:cubicBezTo>
                      <a:pt x="1172" y="1711"/>
                      <a:pt x="1308" y="1681"/>
                      <a:pt x="1436" y="1619"/>
                    </a:cubicBezTo>
                    <a:cubicBezTo>
                      <a:pt x="1215" y="1136"/>
                      <a:pt x="1057" y="677"/>
                      <a:pt x="595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1000;p37">
                <a:extLst>
                  <a:ext uri="{FF2B5EF4-FFF2-40B4-BE49-F238E27FC236}">
                    <a16:creationId xmlns:a16="http://schemas.microsoft.com/office/drawing/2014/main" id="{8E7147E9-5093-4188-BC6F-5807C4AC946F}"/>
                  </a:ext>
                </a:extLst>
              </p:cNvPr>
              <p:cNvSpPr/>
              <p:nvPr/>
            </p:nvSpPr>
            <p:spPr>
              <a:xfrm>
                <a:off x="1630750" y="1625075"/>
                <a:ext cx="686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53" extrusionOk="0">
                    <a:moveTo>
                      <a:pt x="128" y="1"/>
                    </a:moveTo>
                    <a:cubicBezTo>
                      <a:pt x="75" y="291"/>
                      <a:pt x="0" y="829"/>
                      <a:pt x="9" y="1370"/>
                    </a:cubicBezTo>
                    <a:cubicBezTo>
                      <a:pt x="67" y="1770"/>
                      <a:pt x="132" y="2157"/>
                      <a:pt x="220" y="2470"/>
                    </a:cubicBezTo>
                    <a:cubicBezTo>
                      <a:pt x="339" y="2716"/>
                      <a:pt x="515" y="2901"/>
                      <a:pt x="779" y="2976"/>
                    </a:cubicBezTo>
                    <a:cubicBezTo>
                      <a:pt x="1267" y="3108"/>
                      <a:pt x="1659" y="3152"/>
                      <a:pt x="1962" y="3152"/>
                    </a:cubicBezTo>
                    <a:cubicBezTo>
                      <a:pt x="2394" y="3152"/>
                      <a:pt x="2649" y="3064"/>
                      <a:pt x="2746" y="3024"/>
                    </a:cubicBez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1001;p37">
                <a:extLst>
                  <a:ext uri="{FF2B5EF4-FFF2-40B4-BE49-F238E27FC236}">
                    <a16:creationId xmlns:a16="http://schemas.microsoft.com/office/drawing/2014/main" id="{AC3F94A2-1629-4D76-8C97-5E6DAD8121FF}"/>
                  </a:ext>
                </a:extLst>
              </p:cNvPr>
              <p:cNvSpPr/>
              <p:nvPr/>
            </p:nvSpPr>
            <p:spPr>
              <a:xfrm>
                <a:off x="1626225" y="1609700"/>
                <a:ext cx="863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983" extrusionOk="0">
                    <a:moveTo>
                      <a:pt x="49" y="0"/>
                    </a:moveTo>
                    <a:cubicBezTo>
                      <a:pt x="31" y="0"/>
                      <a:pt x="18" y="4"/>
                      <a:pt x="0" y="4"/>
                    </a:cubicBezTo>
                    <a:cubicBezTo>
                      <a:pt x="27" y="484"/>
                      <a:pt x="89" y="1259"/>
                      <a:pt x="190" y="1985"/>
                    </a:cubicBezTo>
                    <a:cubicBezTo>
                      <a:pt x="181" y="1444"/>
                      <a:pt x="256" y="906"/>
                      <a:pt x="309" y="616"/>
                    </a:cubicBezTo>
                    <a:cubicBezTo>
                      <a:pt x="313" y="590"/>
                      <a:pt x="317" y="568"/>
                      <a:pt x="322" y="546"/>
                    </a:cubicBezTo>
                    <a:cubicBezTo>
                      <a:pt x="339" y="449"/>
                      <a:pt x="353" y="392"/>
                      <a:pt x="353" y="388"/>
                    </a:cubicBezTo>
                    <a:cubicBezTo>
                      <a:pt x="392" y="216"/>
                      <a:pt x="291" y="49"/>
                      <a:pt x="124" y="9"/>
                    </a:cubicBezTo>
                    <a:cubicBezTo>
                      <a:pt x="98" y="4"/>
                      <a:pt x="75" y="0"/>
                      <a:pt x="49" y="0"/>
                    </a:cubicBezTo>
                    <a:close/>
                    <a:moveTo>
                      <a:pt x="401" y="3085"/>
                    </a:moveTo>
                    <a:lnTo>
                      <a:pt x="401" y="3085"/>
                    </a:lnTo>
                    <a:cubicBezTo>
                      <a:pt x="410" y="3124"/>
                      <a:pt x="419" y="3164"/>
                      <a:pt x="432" y="3199"/>
                    </a:cubicBezTo>
                    <a:cubicBezTo>
                      <a:pt x="621" y="3837"/>
                      <a:pt x="1589" y="3983"/>
                      <a:pt x="2439" y="3983"/>
                    </a:cubicBezTo>
                    <a:cubicBezTo>
                      <a:pt x="2825" y="3983"/>
                      <a:pt x="3191" y="3952"/>
                      <a:pt x="3446" y="3926"/>
                    </a:cubicBezTo>
                    <a:cubicBezTo>
                      <a:pt x="3455" y="3855"/>
                      <a:pt x="3442" y="3784"/>
                      <a:pt x="3402" y="3719"/>
                    </a:cubicBezTo>
                    <a:cubicBezTo>
                      <a:pt x="3345" y="3622"/>
                      <a:pt x="3239" y="3573"/>
                      <a:pt x="3134" y="3573"/>
                    </a:cubicBezTo>
                    <a:cubicBezTo>
                      <a:pt x="3116" y="3573"/>
                      <a:pt x="3099" y="3573"/>
                      <a:pt x="3081" y="3578"/>
                    </a:cubicBezTo>
                    <a:cubicBezTo>
                      <a:pt x="3046" y="3582"/>
                      <a:pt x="3006" y="3595"/>
                      <a:pt x="2975" y="3617"/>
                    </a:cubicBezTo>
                    <a:cubicBezTo>
                      <a:pt x="2971" y="3617"/>
                      <a:pt x="2957" y="3626"/>
                      <a:pt x="2927" y="3639"/>
                    </a:cubicBezTo>
                    <a:cubicBezTo>
                      <a:pt x="2830" y="3679"/>
                      <a:pt x="2575" y="3767"/>
                      <a:pt x="2143" y="3767"/>
                    </a:cubicBezTo>
                    <a:cubicBezTo>
                      <a:pt x="1840" y="3767"/>
                      <a:pt x="1448" y="3723"/>
                      <a:pt x="960" y="3591"/>
                    </a:cubicBezTo>
                    <a:cubicBezTo>
                      <a:pt x="696" y="3516"/>
                      <a:pt x="520" y="3331"/>
                      <a:pt x="401" y="3085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1002;p37">
                <a:extLst>
                  <a:ext uri="{FF2B5EF4-FFF2-40B4-BE49-F238E27FC236}">
                    <a16:creationId xmlns:a16="http://schemas.microsoft.com/office/drawing/2014/main" id="{B0A2DF0B-43CB-46C9-A5EC-F055B1F5A28E}"/>
                  </a:ext>
                </a:extLst>
              </p:cNvPr>
              <p:cNvSpPr/>
              <p:nvPr/>
            </p:nvSpPr>
            <p:spPr>
              <a:xfrm>
                <a:off x="1529425" y="1410700"/>
                <a:ext cx="2730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507" extrusionOk="0">
                    <a:moveTo>
                      <a:pt x="1092" y="1"/>
                    </a:moveTo>
                    <a:cubicBezTo>
                      <a:pt x="635" y="242"/>
                      <a:pt x="203" y="427"/>
                      <a:pt x="1" y="506"/>
                    </a:cubicBezTo>
                    <a:cubicBezTo>
                      <a:pt x="625" y="348"/>
                      <a:pt x="986" y="127"/>
                      <a:pt x="986" y="127"/>
                    </a:cubicBezTo>
                    <a:lnTo>
                      <a:pt x="999" y="110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1003;p37">
                <a:extLst>
                  <a:ext uri="{FF2B5EF4-FFF2-40B4-BE49-F238E27FC236}">
                    <a16:creationId xmlns:a16="http://schemas.microsoft.com/office/drawing/2014/main" id="{53E91323-4121-4B31-8BB9-0C797C503F36}"/>
                  </a:ext>
                </a:extLst>
              </p:cNvPr>
              <p:cNvSpPr/>
              <p:nvPr/>
            </p:nvSpPr>
            <p:spPr>
              <a:xfrm>
                <a:off x="2053625" y="1764700"/>
                <a:ext cx="1134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1818" extrusionOk="0">
                    <a:moveTo>
                      <a:pt x="4511" y="0"/>
                    </a:moveTo>
                    <a:lnTo>
                      <a:pt x="492" y="1280"/>
                    </a:lnTo>
                    <a:lnTo>
                      <a:pt x="211" y="1369"/>
                    </a:lnTo>
                    <a:lnTo>
                      <a:pt x="0" y="1818"/>
                    </a:lnTo>
                    <a:lnTo>
                      <a:pt x="4537" y="124"/>
                    </a:lnTo>
                    <a:cubicBezTo>
                      <a:pt x="4537" y="124"/>
                      <a:pt x="4528" y="84"/>
                      <a:pt x="4511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1004;p37">
                <a:extLst>
                  <a:ext uri="{FF2B5EF4-FFF2-40B4-BE49-F238E27FC236}">
                    <a16:creationId xmlns:a16="http://schemas.microsoft.com/office/drawing/2014/main" id="{5464E471-9B4A-46C0-AC78-1D5AF66ACB33}"/>
                  </a:ext>
                </a:extLst>
              </p:cNvPr>
              <p:cNvSpPr/>
              <p:nvPr/>
            </p:nvSpPr>
            <p:spPr>
              <a:xfrm>
                <a:off x="1616425" y="1485400"/>
                <a:ext cx="2865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792" extrusionOk="0">
                    <a:moveTo>
                      <a:pt x="749" y="0"/>
                    </a:moveTo>
                    <a:lnTo>
                      <a:pt x="76" y="1337"/>
                    </a:lnTo>
                    <a:cubicBezTo>
                      <a:pt x="1" y="1491"/>
                      <a:pt x="63" y="1680"/>
                      <a:pt x="217" y="1760"/>
                    </a:cubicBezTo>
                    <a:cubicBezTo>
                      <a:pt x="260" y="1782"/>
                      <a:pt x="309" y="1791"/>
                      <a:pt x="358" y="1791"/>
                    </a:cubicBezTo>
                    <a:cubicBezTo>
                      <a:pt x="472" y="1791"/>
                      <a:pt x="582" y="1729"/>
                      <a:pt x="634" y="1619"/>
                    </a:cubicBezTo>
                    <a:lnTo>
                      <a:pt x="1145" y="607"/>
                    </a:lnTo>
                    <a:cubicBezTo>
                      <a:pt x="1009" y="409"/>
                      <a:pt x="877" y="207"/>
                      <a:pt x="74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1005;p37">
                <a:extLst>
                  <a:ext uri="{FF2B5EF4-FFF2-40B4-BE49-F238E27FC236}">
                    <a16:creationId xmlns:a16="http://schemas.microsoft.com/office/drawing/2014/main" id="{37A15283-C158-4D3F-BDB7-4253F756D925}"/>
                  </a:ext>
                </a:extLst>
              </p:cNvPr>
              <p:cNvSpPr/>
              <p:nvPr/>
            </p:nvSpPr>
            <p:spPr>
              <a:xfrm>
                <a:off x="2011800" y="1708250"/>
                <a:ext cx="672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13" extrusionOk="0">
                    <a:moveTo>
                      <a:pt x="344" y="1"/>
                    </a:moveTo>
                    <a:cubicBezTo>
                      <a:pt x="212" y="1"/>
                      <a:pt x="89" y="80"/>
                      <a:pt x="45" y="212"/>
                    </a:cubicBezTo>
                    <a:cubicBezTo>
                      <a:pt x="45" y="212"/>
                      <a:pt x="45" y="217"/>
                      <a:pt x="41" y="221"/>
                    </a:cubicBezTo>
                    <a:cubicBezTo>
                      <a:pt x="41" y="225"/>
                      <a:pt x="41" y="234"/>
                      <a:pt x="36" y="238"/>
                    </a:cubicBezTo>
                    <a:cubicBezTo>
                      <a:pt x="0" y="392"/>
                      <a:pt x="85" y="555"/>
                      <a:pt x="238" y="608"/>
                    </a:cubicBezTo>
                    <a:lnTo>
                      <a:pt x="551" y="719"/>
                    </a:lnTo>
                    <a:lnTo>
                      <a:pt x="2130" y="1264"/>
                    </a:lnTo>
                    <a:lnTo>
                      <a:pt x="2223" y="1294"/>
                    </a:lnTo>
                    <a:lnTo>
                      <a:pt x="2377" y="1312"/>
                    </a:lnTo>
                    <a:cubicBezTo>
                      <a:pt x="2492" y="1300"/>
                      <a:pt x="2593" y="1220"/>
                      <a:pt x="2632" y="1105"/>
                    </a:cubicBezTo>
                    <a:cubicBezTo>
                      <a:pt x="2689" y="943"/>
                      <a:pt x="2602" y="762"/>
                      <a:pt x="2439" y="705"/>
                    </a:cubicBezTo>
                    <a:lnTo>
                      <a:pt x="2368" y="683"/>
                    </a:lnTo>
                    <a:lnTo>
                      <a:pt x="719" y="111"/>
                    </a:lnTo>
                    <a:lnTo>
                      <a:pt x="445" y="19"/>
                    </a:lnTo>
                    <a:cubicBezTo>
                      <a:pt x="410" y="6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1006;p37">
                <a:extLst>
                  <a:ext uri="{FF2B5EF4-FFF2-40B4-BE49-F238E27FC236}">
                    <a16:creationId xmlns:a16="http://schemas.microsoft.com/office/drawing/2014/main" id="{DBACABF5-A4AB-441D-8723-61C3409C1384}"/>
                  </a:ext>
                </a:extLst>
              </p:cNvPr>
              <p:cNvSpPr/>
              <p:nvPr/>
            </p:nvSpPr>
            <p:spPr>
              <a:xfrm>
                <a:off x="5873200" y="3016050"/>
                <a:ext cx="40505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10" extrusionOk="0">
                    <a:moveTo>
                      <a:pt x="3031" y="0"/>
                    </a:moveTo>
                    <a:lnTo>
                      <a:pt x="0" y="11973"/>
                    </a:lnTo>
                    <a:lnTo>
                      <a:pt x="13166" y="15309"/>
                    </a:lnTo>
                    <a:lnTo>
                      <a:pt x="16202" y="333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1007;p37">
                <a:extLst>
                  <a:ext uri="{FF2B5EF4-FFF2-40B4-BE49-F238E27FC236}">
                    <a16:creationId xmlns:a16="http://schemas.microsoft.com/office/drawing/2014/main" id="{704B98E7-4CB9-48C2-A9D6-7E838D02B03A}"/>
                  </a:ext>
                </a:extLst>
              </p:cNvPr>
              <p:cNvSpPr/>
              <p:nvPr/>
            </p:nvSpPr>
            <p:spPr>
              <a:xfrm>
                <a:off x="5865050" y="3008175"/>
                <a:ext cx="421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5936" extrusionOk="0">
                    <a:moveTo>
                      <a:pt x="3587" y="693"/>
                    </a:moveTo>
                    <a:lnTo>
                      <a:pt x="16145" y="3880"/>
                    </a:lnTo>
                    <a:lnTo>
                      <a:pt x="13268" y="15241"/>
                    </a:lnTo>
                    <a:lnTo>
                      <a:pt x="705" y="12060"/>
                    </a:lnTo>
                    <a:lnTo>
                      <a:pt x="3587" y="693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7" y="17"/>
                      <a:pt x="3199" y="47"/>
                    </a:cubicBezTo>
                    <a:cubicBezTo>
                      <a:pt x="3125" y="90"/>
                      <a:pt x="3077" y="157"/>
                      <a:pt x="3054" y="240"/>
                    </a:cubicBezTo>
                    <a:lnTo>
                      <a:pt x="22" y="12209"/>
                    </a:lnTo>
                    <a:cubicBezTo>
                      <a:pt x="0" y="12292"/>
                      <a:pt x="14" y="12377"/>
                      <a:pt x="57" y="12446"/>
                    </a:cubicBezTo>
                    <a:cubicBezTo>
                      <a:pt x="97" y="12517"/>
                      <a:pt x="168" y="12570"/>
                      <a:pt x="247" y="12592"/>
                    </a:cubicBezTo>
                    <a:lnTo>
                      <a:pt x="13417" y="15927"/>
                    </a:lnTo>
                    <a:cubicBezTo>
                      <a:pt x="13443" y="15931"/>
                      <a:pt x="13469" y="15936"/>
                      <a:pt x="13496" y="15936"/>
                    </a:cubicBezTo>
                    <a:cubicBezTo>
                      <a:pt x="13633" y="15936"/>
                      <a:pt x="13760" y="15844"/>
                      <a:pt x="13796" y="15698"/>
                    </a:cubicBezTo>
                    <a:lnTo>
                      <a:pt x="16832" y="3730"/>
                    </a:lnTo>
                    <a:cubicBezTo>
                      <a:pt x="16849" y="3646"/>
                      <a:pt x="16840" y="3563"/>
                      <a:pt x="16796" y="3492"/>
                    </a:cubicBezTo>
                    <a:cubicBezTo>
                      <a:pt x="16753" y="3421"/>
                      <a:pt x="16686" y="3368"/>
                      <a:pt x="16603" y="3347"/>
                    </a:cubicBezTo>
                    <a:lnTo>
                      <a:pt x="3437" y="11"/>
                    </a:lnTo>
                    <a:cubicBezTo>
                      <a:pt x="3410" y="4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008;p37">
                <a:extLst>
                  <a:ext uri="{FF2B5EF4-FFF2-40B4-BE49-F238E27FC236}">
                    <a16:creationId xmlns:a16="http://schemas.microsoft.com/office/drawing/2014/main" id="{817EEC51-1E78-4023-9107-17F3F9A6D890}"/>
                  </a:ext>
                </a:extLst>
              </p:cNvPr>
              <p:cNvSpPr/>
              <p:nvPr/>
            </p:nvSpPr>
            <p:spPr>
              <a:xfrm>
                <a:off x="5873200" y="3315375"/>
                <a:ext cx="3545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6" extrusionOk="0">
                    <a:moveTo>
                      <a:pt x="0" y="0"/>
                    </a:moveTo>
                    <a:lnTo>
                      <a:pt x="1130" y="1884"/>
                    </a:lnTo>
                    <a:lnTo>
                      <a:pt x="14183" y="5536"/>
                    </a:lnTo>
                    <a:lnTo>
                      <a:pt x="13166" y="3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009;p37">
                <a:extLst>
                  <a:ext uri="{FF2B5EF4-FFF2-40B4-BE49-F238E27FC236}">
                    <a16:creationId xmlns:a16="http://schemas.microsoft.com/office/drawing/2014/main" id="{AF509F99-E8EB-4D67-82F8-DCF391EEAB36}"/>
                  </a:ext>
                </a:extLst>
              </p:cNvPr>
              <p:cNvSpPr/>
              <p:nvPr/>
            </p:nvSpPr>
            <p:spPr>
              <a:xfrm>
                <a:off x="5864825" y="3307550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72" y="1928"/>
                    </a:lnTo>
                    <a:lnTo>
                      <a:pt x="996" y="802"/>
                    </a:lnTo>
                    <a:close/>
                    <a:moveTo>
                      <a:pt x="331" y="0"/>
                    </a:moveTo>
                    <a:cubicBezTo>
                      <a:pt x="235" y="0"/>
                      <a:pt x="143" y="44"/>
                      <a:pt x="84" y="124"/>
                    </a:cubicBezTo>
                    <a:cubicBezTo>
                      <a:pt x="5" y="225"/>
                      <a:pt x="1" y="366"/>
                      <a:pt x="66" y="471"/>
                    </a:cubicBezTo>
                    <a:lnTo>
                      <a:pt x="1197" y="2360"/>
                    </a:lnTo>
                    <a:cubicBezTo>
                      <a:pt x="1242" y="2425"/>
                      <a:pt x="1307" y="2478"/>
                      <a:pt x="1382" y="2500"/>
                    </a:cubicBezTo>
                    <a:lnTo>
                      <a:pt x="14434" y="6148"/>
                    </a:lnTo>
                    <a:cubicBezTo>
                      <a:pt x="14465" y="6157"/>
                      <a:pt x="14491" y="6162"/>
                      <a:pt x="14518" y="6162"/>
                    </a:cubicBezTo>
                    <a:cubicBezTo>
                      <a:pt x="14609" y="6162"/>
                      <a:pt x="14698" y="6121"/>
                      <a:pt x="14759" y="6052"/>
                    </a:cubicBezTo>
                    <a:cubicBezTo>
                      <a:pt x="14834" y="5959"/>
                      <a:pt x="14857" y="5827"/>
                      <a:pt x="14804" y="5717"/>
                    </a:cubicBezTo>
                    <a:lnTo>
                      <a:pt x="13787" y="3517"/>
                    </a:lnTo>
                    <a:cubicBezTo>
                      <a:pt x="13748" y="3433"/>
                      <a:pt x="13673" y="3367"/>
                      <a:pt x="13580" y="3345"/>
                    </a:cubicBezTo>
                    <a:lnTo>
                      <a:pt x="409" y="10"/>
                    </a:lnTo>
                    <a:cubicBezTo>
                      <a:pt x="383" y="3"/>
                      <a:pt x="357" y="0"/>
                      <a:pt x="3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010;p37">
                <a:extLst>
                  <a:ext uri="{FF2B5EF4-FFF2-40B4-BE49-F238E27FC236}">
                    <a16:creationId xmlns:a16="http://schemas.microsoft.com/office/drawing/2014/main" id="{8EECF1B8-599E-4563-A2B1-2903B79EE39D}"/>
                  </a:ext>
                </a:extLst>
              </p:cNvPr>
              <p:cNvSpPr/>
              <p:nvPr/>
            </p:nvSpPr>
            <p:spPr>
              <a:xfrm>
                <a:off x="6202325" y="3099425"/>
                <a:ext cx="104975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4" extrusionOk="0">
                    <a:moveTo>
                      <a:pt x="3037" y="0"/>
                    </a:moveTo>
                    <a:lnTo>
                      <a:pt x="1" y="11974"/>
                    </a:lnTo>
                    <a:lnTo>
                      <a:pt x="1018" y="14174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011;p37">
                <a:extLst>
                  <a:ext uri="{FF2B5EF4-FFF2-40B4-BE49-F238E27FC236}">
                    <a16:creationId xmlns:a16="http://schemas.microsoft.com/office/drawing/2014/main" id="{8467ADBC-E10D-4A47-B900-54457126097B}"/>
                  </a:ext>
                </a:extLst>
              </p:cNvPr>
              <p:cNvSpPr/>
              <p:nvPr/>
            </p:nvSpPr>
            <p:spPr>
              <a:xfrm>
                <a:off x="6194400" y="3091625"/>
                <a:ext cx="121050" cy="36997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9" extrusionOk="0">
                    <a:moveTo>
                      <a:pt x="3477" y="1104"/>
                    </a:moveTo>
                    <a:lnTo>
                      <a:pt x="4176" y="2235"/>
                    </a:lnTo>
                    <a:lnTo>
                      <a:pt x="1251" y="13558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0" y="1"/>
                    </a:moveTo>
                    <a:cubicBezTo>
                      <a:pt x="3335" y="1"/>
                      <a:pt x="3320" y="2"/>
                      <a:pt x="3305" y="4"/>
                    </a:cubicBezTo>
                    <a:cubicBezTo>
                      <a:pt x="3183" y="22"/>
                      <a:pt x="3081" y="115"/>
                      <a:pt x="3051" y="237"/>
                    </a:cubicBezTo>
                    <a:lnTo>
                      <a:pt x="19" y="12207"/>
                    </a:lnTo>
                    <a:cubicBezTo>
                      <a:pt x="1" y="12277"/>
                      <a:pt x="5" y="12352"/>
                      <a:pt x="37" y="12418"/>
                    </a:cubicBezTo>
                    <a:lnTo>
                      <a:pt x="1053" y="14614"/>
                    </a:lnTo>
                    <a:cubicBezTo>
                      <a:pt x="1101" y="14728"/>
                      <a:pt x="1215" y="14799"/>
                      <a:pt x="1335" y="14799"/>
                    </a:cubicBezTo>
                    <a:lnTo>
                      <a:pt x="1365" y="14799"/>
                    </a:lnTo>
                    <a:cubicBezTo>
                      <a:pt x="1497" y="14785"/>
                      <a:pt x="1607" y="14693"/>
                      <a:pt x="1638" y="14561"/>
                    </a:cubicBezTo>
                    <a:lnTo>
                      <a:pt x="4820" y="2262"/>
                    </a:lnTo>
                    <a:cubicBezTo>
                      <a:pt x="4842" y="2178"/>
                      <a:pt x="4828" y="2090"/>
                      <a:pt x="4779" y="2020"/>
                    </a:cubicBezTo>
                    <a:lnTo>
                      <a:pt x="3618" y="150"/>
                    </a:lnTo>
                    <a:cubicBezTo>
                      <a:pt x="3560" y="53"/>
                      <a:pt x="3458" y="1"/>
                      <a:pt x="33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012;p37">
                <a:extLst>
                  <a:ext uri="{FF2B5EF4-FFF2-40B4-BE49-F238E27FC236}">
                    <a16:creationId xmlns:a16="http://schemas.microsoft.com/office/drawing/2014/main" id="{CB1B7183-AEAF-42ED-9601-0AD0862370DC}"/>
                  </a:ext>
                </a:extLst>
              </p:cNvPr>
              <p:cNvSpPr/>
              <p:nvPr/>
            </p:nvSpPr>
            <p:spPr>
              <a:xfrm>
                <a:off x="5429850" y="2085800"/>
                <a:ext cx="40510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5310" extrusionOk="0">
                    <a:moveTo>
                      <a:pt x="3033" y="0"/>
                    </a:moveTo>
                    <a:lnTo>
                      <a:pt x="1" y="11970"/>
                    </a:lnTo>
                    <a:lnTo>
                      <a:pt x="13171" y="15309"/>
                    </a:lnTo>
                    <a:lnTo>
                      <a:pt x="16203" y="3337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1013;p37">
                <a:extLst>
                  <a:ext uri="{FF2B5EF4-FFF2-40B4-BE49-F238E27FC236}">
                    <a16:creationId xmlns:a16="http://schemas.microsoft.com/office/drawing/2014/main" id="{2B910608-98FD-440D-B745-14D645D72616}"/>
                  </a:ext>
                </a:extLst>
              </p:cNvPr>
              <p:cNvSpPr/>
              <p:nvPr/>
            </p:nvSpPr>
            <p:spPr>
              <a:xfrm>
                <a:off x="5421175" y="2077950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8" y="694"/>
                    </a:moveTo>
                    <a:lnTo>
                      <a:pt x="16167" y="3874"/>
                    </a:lnTo>
                    <a:lnTo>
                      <a:pt x="13289" y="15241"/>
                    </a:lnTo>
                    <a:lnTo>
                      <a:pt x="726" y="12059"/>
                    </a:lnTo>
                    <a:lnTo>
                      <a:pt x="3608" y="694"/>
                    </a:lnTo>
                    <a:close/>
                    <a:moveTo>
                      <a:pt x="3378" y="1"/>
                    </a:moveTo>
                    <a:cubicBezTo>
                      <a:pt x="3322" y="1"/>
                      <a:pt x="3269" y="16"/>
                      <a:pt x="3221" y="42"/>
                    </a:cubicBezTo>
                    <a:cubicBezTo>
                      <a:pt x="3146" y="86"/>
                      <a:pt x="3098" y="156"/>
                      <a:pt x="3076" y="235"/>
                    </a:cubicBezTo>
                    <a:lnTo>
                      <a:pt x="44" y="12209"/>
                    </a:lnTo>
                    <a:cubicBezTo>
                      <a:pt x="0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5" y="15932"/>
                      <a:pt x="13492" y="15936"/>
                      <a:pt x="13518" y="15936"/>
                    </a:cubicBezTo>
                    <a:cubicBezTo>
                      <a:pt x="13571" y="15936"/>
                      <a:pt x="13628" y="15918"/>
                      <a:pt x="13677" y="15892"/>
                    </a:cubicBezTo>
                    <a:cubicBezTo>
                      <a:pt x="13746" y="15848"/>
                      <a:pt x="13799" y="15778"/>
                      <a:pt x="13817" y="15698"/>
                    </a:cubicBezTo>
                    <a:lnTo>
                      <a:pt x="16853" y="3726"/>
                    </a:lnTo>
                    <a:cubicBezTo>
                      <a:pt x="16893" y="3558"/>
                      <a:pt x="16792" y="3391"/>
                      <a:pt x="16624" y="3346"/>
                    </a:cubicBezTo>
                    <a:lnTo>
                      <a:pt x="3459" y="11"/>
                    </a:lnTo>
                    <a:cubicBezTo>
                      <a:pt x="3432" y="4"/>
                      <a:pt x="3405" y="1"/>
                      <a:pt x="3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1014;p37">
                <a:extLst>
                  <a:ext uri="{FF2B5EF4-FFF2-40B4-BE49-F238E27FC236}">
                    <a16:creationId xmlns:a16="http://schemas.microsoft.com/office/drawing/2014/main" id="{12ED56E7-893D-48BD-B457-6D498A8EE525}"/>
                  </a:ext>
                </a:extLst>
              </p:cNvPr>
              <p:cNvSpPr/>
              <p:nvPr/>
            </p:nvSpPr>
            <p:spPr>
              <a:xfrm>
                <a:off x="5429850" y="2385050"/>
                <a:ext cx="354575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5" extrusionOk="0">
                    <a:moveTo>
                      <a:pt x="1" y="0"/>
                    </a:moveTo>
                    <a:lnTo>
                      <a:pt x="1132" y="1887"/>
                    </a:lnTo>
                    <a:lnTo>
                      <a:pt x="14183" y="5535"/>
                    </a:lnTo>
                    <a:lnTo>
                      <a:pt x="13171" y="3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015;p37">
                <a:extLst>
                  <a:ext uri="{FF2B5EF4-FFF2-40B4-BE49-F238E27FC236}">
                    <a16:creationId xmlns:a16="http://schemas.microsoft.com/office/drawing/2014/main" id="{24E846A8-271A-4338-96CB-C10EC1DACFB2}"/>
                  </a:ext>
                </a:extLst>
              </p:cNvPr>
              <p:cNvSpPr/>
              <p:nvPr/>
            </p:nvSpPr>
            <p:spPr>
              <a:xfrm>
                <a:off x="5421500" y="2377200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6"/>
                    </a:moveTo>
                    <a:lnTo>
                      <a:pt x="13280" y="3917"/>
                    </a:lnTo>
                    <a:lnTo>
                      <a:pt x="13950" y="5365"/>
                    </a:lnTo>
                    <a:lnTo>
                      <a:pt x="13950" y="5365"/>
                    </a:lnTo>
                    <a:lnTo>
                      <a:pt x="1673" y="1933"/>
                    </a:lnTo>
                    <a:lnTo>
                      <a:pt x="995" y="806"/>
                    </a:lnTo>
                    <a:close/>
                    <a:moveTo>
                      <a:pt x="336" y="1"/>
                    </a:moveTo>
                    <a:cubicBezTo>
                      <a:pt x="237" y="1"/>
                      <a:pt x="144" y="48"/>
                      <a:pt x="84" y="129"/>
                    </a:cubicBezTo>
                    <a:cubicBezTo>
                      <a:pt x="10" y="231"/>
                      <a:pt x="0" y="367"/>
                      <a:pt x="67" y="477"/>
                    </a:cubicBezTo>
                    <a:lnTo>
                      <a:pt x="1198" y="2360"/>
                    </a:lnTo>
                    <a:cubicBezTo>
                      <a:pt x="1241" y="2430"/>
                      <a:pt x="1308" y="2479"/>
                      <a:pt x="1383" y="2501"/>
                    </a:cubicBezTo>
                    <a:lnTo>
                      <a:pt x="14433" y="6153"/>
                    </a:lnTo>
                    <a:cubicBezTo>
                      <a:pt x="14464" y="6162"/>
                      <a:pt x="14491" y="6162"/>
                      <a:pt x="14517" y="6162"/>
                    </a:cubicBezTo>
                    <a:cubicBezTo>
                      <a:pt x="14610" y="6162"/>
                      <a:pt x="14698" y="6127"/>
                      <a:pt x="14759" y="6052"/>
                    </a:cubicBezTo>
                    <a:cubicBezTo>
                      <a:pt x="14834" y="5960"/>
                      <a:pt x="14856" y="5832"/>
                      <a:pt x="14803" y="5717"/>
                    </a:cubicBezTo>
                    <a:lnTo>
                      <a:pt x="13786" y="3521"/>
                    </a:lnTo>
                    <a:cubicBezTo>
                      <a:pt x="13747" y="3434"/>
                      <a:pt x="13672" y="3372"/>
                      <a:pt x="13580" y="3350"/>
                    </a:cubicBezTo>
                    <a:lnTo>
                      <a:pt x="410" y="10"/>
                    </a:lnTo>
                    <a:cubicBezTo>
                      <a:pt x="385" y="4"/>
                      <a:pt x="360" y="1"/>
                      <a:pt x="3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016;p37">
                <a:extLst>
                  <a:ext uri="{FF2B5EF4-FFF2-40B4-BE49-F238E27FC236}">
                    <a16:creationId xmlns:a16="http://schemas.microsoft.com/office/drawing/2014/main" id="{CBC21A13-DB6E-4656-A44D-5C2CE89441BB}"/>
                  </a:ext>
                </a:extLst>
              </p:cNvPr>
              <p:cNvSpPr/>
              <p:nvPr/>
            </p:nvSpPr>
            <p:spPr>
              <a:xfrm>
                <a:off x="5759125" y="2169200"/>
                <a:ext cx="1048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69" extrusionOk="0">
                    <a:moveTo>
                      <a:pt x="3032" y="1"/>
                    </a:moveTo>
                    <a:lnTo>
                      <a:pt x="0" y="11973"/>
                    </a:lnTo>
                    <a:lnTo>
                      <a:pt x="1012" y="14169"/>
                    </a:lnTo>
                    <a:lnTo>
                      <a:pt x="4194" y="1871"/>
                    </a:lnTo>
                    <a:lnTo>
                      <a:pt x="3168" y="224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017;p37">
                <a:extLst>
                  <a:ext uri="{FF2B5EF4-FFF2-40B4-BE49-F238E27FC236}">
                    <a16:creationId xmlns:a16="http://schemas.microsoft.com/office/drawing/2014/main" id="{FBE1A326-0802-414F-B33A-2303153E5E9E}"/>
                  </a:ext>
                </a:extLst>
              </p:cNvPr>
              <p:cNvSpPr/>
              <p:nvPr/>
            </p:nvSpPr>
            <p:spPr>
              <a:xfrm>
                <a:off x="5751100" y="2161375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6"/>
                    </a:moveTo>
                    <a:lnTo>
                      <a:pt x="4176" y="2237"/>
                    </a:lnTo>
                    <a:lnTo>
                      <a:pt x="1249" y="13554"/>
                    </a:lnTo>
                    <a:lnTo>
                      <a:pt x="651" y="12256"/>
                    </a:lnTo>
                    <a:lnTo>
                      <a:pt x="3476" y="1106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1" y="23"/>
                      <a:pt x="3080" y="115"/>
                      <a:pt x="3049" y="234"/>
                    </a:cubicBezTo>
                    <a:lnTo>
                      <a:pt x="17" y="12207"/>
                    </a:lnTo>
                    <a:cubicBezTo>
                      <a:pt x="0" y="12278"/>
                      <a:pt x="4" y="12353"/>
                      <a:pt x="35" y="12414"/>
                    </a:cubicBezTo>
                    <a:lnTo>
                      <a:pt x="1051" y="14614"/>
                    </a:lnTo>
                    <a:cubicBezTo>
                      <a:pt x="1100" y="14725"/>
                      <a:pt x="1215" y="14795"/>
                      <a:pt x="1333" y="14795"/>
                    </a:cubicBezTo>
                    <a:lnTo>
                      <a:pt x="1364" y="14795"/>
                    </a:lnTo>
                    <a:cubicBezTo>
                      <a:pt x="1496" y="14782"/>
                      <a:pt x="1605" y="14689"/>
                      <a:pt x="1637" y="14561"/>
                    </a:cubicBezTo>
                    <a:lnTo>
                      <a:pt x="4818" y="2263"/>
                    </a:lnTo>
                    <a:cubicBezTo>
                      <a:pt x="4840" y="2179"/>
                      <a:pt x="4826" y="2091"/>
                      <a:pt x="4779" y="2016"/>
                    </a:cubicBezTo>
                    <a:lnTo>
                      <a:pt x="3617" y="146"/>
                    </a:lnTo>
                    <a:cubicBezTo>
                      <a:pt x="3560" y="55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018;p37">
                <a:extLst>
                  <a:ext uri="{FF2B5EF4-FFF2-40B4-BE49-F238E27FC236}">
                    <a16:creationId xmlns:a16="http://schemas.microsoft.com/office/drawing/2014/main" id="{F9774798-E71C-46D8-95B1-622206809459}"/>
                  </a:ext>
                </a:extLst>
              </p:cNvPr>
              <p:cNvSpPr/>
              <p:nvPr/>
            </p:nvSpPr>
            <p:spPr>
              <a:xfrm>
                <a:off x="5124575" y="3495650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3" y="1"/>
                    </a:moveTo>
                    <a:lnTo>
                      <a:pt x="1" y="11975"/>
                    </a:lnTo>
                    <a:lnTo>
                      <a:pt x="13171" y="15310"/>
                    </a:lnTo>
                    <a:lnTo>
                      <a:pt x="16203" y="3341"/>
                    </a:lnTo>
                    <a:lnTo>
                      <a:pt x="30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019;p37">
                <a:extLst>
                  <a:ext uri="{FF2B5EF4-FFF2-40B4-BE49-F238E27FC236}">
                    <a16:creationId xmlns:a16="http://schemas.microsoft.com/office/drawing/2014/main" id="{6138D83D-FA74-4D5E-B643-C5E269916A87}"/>
                  </a:ext>
                </a:extLst>
              </p:cNvPr>
              <p:cNvSpPr/>
              <p:nvPr/>
            </p:nvSpPr>
            <p:spPr>
              <a:xfrm>
                <a:off x="5115900" y="3487900"/>
                <a:ext cx="422450" cy="39832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3" extrusionOk="0">
                    <a:moveTo>
                      <a:pt x="3609" y="694"/>
                    </a:moveTo>
                    <a:lnTo>
                      <a:pt x="16172" y="3875"/>
                    </a:lnTo>
                    <a:lnTo>
                      <a:pt x="13290" y="15242"/>
                    </a:lnTo>
                    <a:lnTo>
                      <a:pt x="727" y="12060"/>
                    </a:lnTo>
                    <a:lnTo>
                      <a:pt x="3609" y="694"/>
                    </a:lnTo>
                    <a:close/>
                    <a:moveTo>
                      <a:pt x="3386" y="0"/>
                    </a:moveTo>
                    <a:cubicBezTo>
                      <a:pt x="3328" y="0"/>
                      <a:pt x="3271" y="15"/>
                      <a:pt x="3221" y="43"/>
                    </a:cubicBezTo>
                    <a:cubicBezTo>
                      <a:pt x="3151" y="87"/>
                      <a:pt x="3099" y="158"/>
                      <a:pt x="3076" y="237"/>
                    </a:cubicBezTo>
                    <a:lnTo>
                      <a:pt x="44" y="12210"/>
                    </a:lnTo>
                    <a:cubicBezTo>
                      <a:pt x="0" y="12377"/>
                      <a:pt x="101" y="12545"/>
                      <a:pt x="274" y="12588"/>
                    </a:cubicBezTo>
                    <a:lnTo>
                      <a:pt x="13439" y="15924"/>
                    </a:lnTo>
                    <a:cubicBezTo>
                      <a:pt x="13465" y="15932"/>
                      <a:pt x="13491" y="15932"/>
                      <a:pt x="13518" y="15932"/>
                    </a:cubicBezTo>
                    <a:cubicBezTo>
                      <a:pt x="13571" y="15932"/>
                      <a:pt x="13628" y="15920"/>
                      <a:pt x="13676" y="15888"/>
                    </a:cubicBezTo>
                    <a:cubicBezTo>
                      <a:pt x="13747" y="15849"/>
                      <a:pt x="13800" y="15778"/>
                      <a:pt x="13822" y="15699"/>
                    </a:cubicBezTo>
                    <a:lnTo>
                      <a:pt x="16854" y="3726"/>
                    </a:lnTo>
                    <a:cubicBezTo>
                      <a:pt x="16897" y="3558"/>
                      <a:pt x="16796" y="3387"/>
                      <a:pt x="16629" y="3347"/>
                    </a:cubicBezTo>
                    <a:lnTo>
                      <a:pt x="3459" y="8"/>
                    </a:lnTo>
                    <a:cubicBezTo>
                      <a:pt x="3434" y="3"/>
                      <a:pt x="3410" y="0"/>
                      <a:pt x="33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020;p37">
                <a:extLst>
                  <a:ext uri="{FF2B5EF4-FFF2-40B4-BE49-F238E27FC236}">
                    <a16:creationId xmlns:a16="http://schemas.microsoft.com/office/drawing/2014/main" id="{A505D90B-614A-4B72-99C5-E1D969E63F51}"/>
                  </a:ext>
                </a:extLst>
              </p:cNvPr>
              <p:cNvSpPr/>
              <p:nvPr/>
            </p:nvSpPr>
            <p:spPr>
              <a:xfrm>
                <a:off x="5124575" y="3795000"/>
                <a:ext cx="354700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7" extrusionOk="0">
                    <a:moveTo>
                      <a:pt x="1" y="1"/>
                    </a:moveTo>
                    <a:lnTo>
                      <a:pt x="1136" y="1884"/>
                    </a:lnTo>
                    <a:lnTo>
                      <a:pt x="14188" y="5537"/>
                    </a:lnTo>
                    <a:lnTo>
                      <a:pt x="13171" y="3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021;p37">
                <a:extLst>
                  <a:ext uri="{FF2B5EF4-FFF2-40B4-BE49-F238E27FC236}">
                    <a16:creationId xmlns:a16="http://schemas.microsoft.com/office/drawing/2014/main" id="{EFFF997A-9653-4833-99C7-0CF480690CE9}"/>
                  </a:ext>
                </a:extLst>
              </p:cNvPr>
              <p:cNvSpPr/>
              <p:nvPr/>
            </p:nvSpPr>
            <p:spPr>
              <a:xfrm>
                <a:off x="5116225" y="3787175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3" y="1933"/>
                    </a:lnTo>
                    <a:lnTo>
                      <a:pt x="995" y="802"/>
                    </a:lnTo>
                    <a:close/>
                    <a:moveTo>
                      <a:pt x="335" y="0"/>
                    </a:moveTo>
                    <a:cubicBezTo>
                      <a:pt x="236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6" y="476"/>
                    </a:cubicBezTo>
                    <a:lnTo>
                      <a:pt x="1202" y="2359"/>
                    </a:lnTo>
                    <a:cubicBezTo>
                      <a:pt x="1242" y="2430"/>
                      <a:pt x="1307" y="2479"/>
                      <a:pt x="1382" y="2501"/>
                    </a:cubicBezTo>
                    <a:lnTo>
                      <a:pt x="14433" y="6149"/>
                    </a:lnTo>
                    <a:cubicBezTo>
                      <a:pt x="14465" y="6157"/>
                      <a:pt x="14491" y="6161"/>
                      <a:pt x="14522" y="6161"/>
                    </a:cubicBezTo>
                    <a:cubicBezTo>
                      <a:pt x="14609" y="6161"/>
                      <a:pt x="14697" y="6122"/>
                      <a:pt x="14759" y="6051"/>
                    </a:cubicBezTo>
                    <a:cubicBezTo>
                      <a:pt x="14839" y="5960"/>
                      <a:pt x="14856" y="5828"/>
                      <a:pt x="14803" y="5718"/>
                    </a:cubicBezTo>
                    <a:lnTo>
                      <a:pt x="13787" y="3517"/>
                    </a:lnTo>
                    <a:cubicBezTo>
                      <a:pt x="13747" y="3433"/>
                      <a:pt x="13673" y="3368"/>
                      <a:pt x="13580" y="3346"/>
                    </a:cubicBezTo>
                    <a:lnTo>
                      <a:pt x="414" y="10"/>
                    </a:lnTo>
                    <a:cubicBezTo>
                      <a:pt x="387" y="3"/>
                      <a:pt x="361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022;p37">
                <a:extLst>
                  <a:ext uri="{FF2B5EF4-FFF2-40B4-BE49-F238E27FC236}">
                    <a16:creationId xmlns:a16="http://schemas.microsoft.com/office/drawing/2014/main" id="{E00ADF26-1656-45AE-A86F-3565FD66AC82}"/>
                  </a:ext>
                </a:extLst>
              </p:cNvPr>
              <p:cNvSpPr/>
              <p:nvPr/>
            </p:nvSpPr>
            <p:spPr>
              <a:xfrm>
                <a:off x="5453825" y="3579175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3" y="0"/>
                    </a:moveTo>
                    <a:lnTo>
                      <a:pt x="1" y="11969"/>
                    </a:lnTo>
                    <a:lnTo>
                      <a:pt x="1018" y="14170"/>
                    </a:lnTo>
                    <a:lnTo>
                      <a:pt x="4194" y="1871"/>
                    </a:lnTo>
                    <a:lnTo>
                      <a:pt x="3173" y="220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023;p37">
                <a:extLst>
                  <a:ext uri="{FF2B5EF4-FFF2-40B4-BE49-F238E27FC236}">
                    <a16:creationId xmlns:a16="http://schemas.microsoft.com/office/drawing/2014/main" id="{7A8004F1-5EAF-4D45-B0C1-AA0625C3A615}"/>
                  </a:ext>
                </a:extLst>
              </p:cNvPr>
              <p:cNvSpPr/>
              <p:nvPr/>
            </p:nvSpPr>
            <p:spPr>
              <a:xfrm>
                <a:off x="5445800" y="3571275"/>
                <a:ext cx="1210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8" extrusionOk="0">
                    <a:moveTo>
                      <a:pt x="3477" y="1104"/>
                    </a:moveTo>
                    <a:lnTo>
                      <a:pt x="4181" y="2235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1" y="1"/>
                    </a:moveTo>
                    <a:cubicBezTo>
                      <a:pt x="3336" y="1"/>
                      <a:pt x="3321" y="2"/>
                      <a:pt x="3305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81"/>
                      <a:pt x="5" y="12351"/>
                      <a:pt x="36" y="12417"/>
                    </a:cubicBezTo>
                    <a:lnTo>
                      <a:pt x="1053" y="14618"/>
                    </a:lnTo>
                    <a:cubicBezTo>
                      <a:pt x="1105" y="14728"/>
                      <a:pt x="1215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2" y="14565"/>
                    </a:cubicBezTo>
                    <a:lnTo>
                      <a:pt x="4820" y="2262"/>
                    </a:lnTo>
                    <a:cubicBezTo>
                      <a:pt x="4841" y="2182"/>
                      <a:pt x="4828" y="2094"/>
                      <a:pt x="4784" y="2019"/>
                    </a:cubicBezTo>
                    <a:lnTo>
                      <a:pt x="3618" y="149"/>
                    </a:lnTo>
                    <a:cubicBezTo>
                      <a:pt x="3560" y="57"/>
                      <a:pt x="3461" y="1"/>
                      <a:pt x="335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024;p37">
                <a:extLst>
                  <a:ext uri="{FF2B5EF4-FFF2-40B4-BE49-F238E27FC236}">
                    <a16:creationId xmlns:a16="http://schemas.microsoft.com/office/drawing/2014/main" id="{59118C21-E19E-45BC-B162-1D5477C73867}"/>
                  </a:ext>
                </a:extLst>
              </p:cNvPr>
              <p:cNvSpPr/>
              <p:nvPr/>
            </p:nvSpPr>
            <p:spPr>
              <a:xfrm>
                <a:off x="5342400" y="2718925"/>
                <a:ext cx="405075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0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025;p37">
                <a:extLst>
                  <a:ext uri="{FF2B5EF4-FFF2-40B4-BE49-F238E27FC236}">
                    <a16:creationId xmlns:a16="http://schemas.microsoft.com/office/drawing/2014/main" id="{0CB72EE3-EC80-4B49-9D06-AFCA08B4D1F5}"/>
                  </a:ext>
                </a:extLst>
              </p:cNvPr>
              <p:cNvSpPr/>
              <p:nvPr/>
            </p:nvSpPr>
            <p:spPr>
              <a:xfrm>
                <a:off x="5333700" y="2711050"/>
                <a:ext cx="4224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6" extrusionOk="0">
                    <a:moveTo>
                      <a:pt x="3609" y="693"/>
                    </a:moveTo>
                    <a:lnTo>
                      <a:pt x="16168" y="3879"/>
                    </a:lnTo>
                    <a:lnTo>
                      <a:pt x="13290" y="15241"/>
                    </a:lnTo>
                    <a:lnTo>
                      <a:pt x="727" y="12059"/>
                    </a:lnTo>
                    <a:lnTo>
                      <a:pt x="3609" y="693"/>
                    </a:lnTo>
                    <a:close/>
                    <a:moveTo>
                      <a:pt x="3380" y="1"/>
                    </a:moveTo>
                    <a:cubicBezTo>
                      <a:pt x="3324" y="1"/>
                      <a:pt x="3270" y="16"/>
                      <a:pt x="3222" y="46"/>
                    </a:cubicBezTo>
                    <a:cubicBezTo>
                      <a:pt x="3152" y="86"/>
                      <a:pt x="3099" y="157"/>
                      <a:pt x="3077" y="236"/>
                    </a:cubicBezTo>
                    <a:lnTo>
                      <a:pt x="45" y="12209"/>
                    </a:lnTo>
                    <a:cubicBezTo>
                      <a:pt x="1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6" y="15931"/>
                      <a:pt x="13492" y="15936"/>
                      <a:pt x="13518" y="15936"/>
                    </a:cubicBezTo>
                    <a:cubicBezTo>
                      <a:pt x="13571" y="15936"/>
                      <a:pt x="13628" y="15919"/>
                      <a:pt x="13677" y="15892"/>
                    </a:cubicBezTo>
                    <a:cubicBezTo>
                      <a:pt x="13748" y="15848"/>
                      <a:pt x="13800" y="15777"/>
                      <a:pt x="13823" y="15698"/>
                    </a:cubicBezTo>
                    <a:lnTo>
                      <a:pt x="16855" y="3725"/>
                    </a:lnTo>
                    <a:cubicBezTo>
                      <a:pt x="16898" y="3557"/>
                      <a:pt x="16796" y="3390"/>
                      <a:pt x="16625" y="3346"/>
                    </a:cubicBezTo>
                    <a:lnTo>
                      <a:pt x="3459" y="11"/>
                    </a:lnTo>
                    <a:cubicBezTo>
                      <a:pt x="3433" y="4"/>
                      <a:pt x="3406" y="1"/>
                      <a:pt x="33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026;p37">
                <a:extLst>
                  <a:ext uri="{FF2B5EF4-FFF2-40B4-BE49-F238E27FC236}">
                    <a16:creationId xmlns:a16="http://schemas.microsoft.com/office/drawing/2014/main" id="{AFB81007-90E5-485A-B793-2BF5CC7B91C2}"/>
                  </a:ext>
                </a:extLst>
              </p:cNvPr>
              <p:cNvSpPr/>
              <p:nvPr/>
            </p:nvSpPr>
            <p:spPr>
              <a:xfrm>
                <a:off x="5342400" y="3018225"/>
                <a:ext cx="35470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3" extrusionOk="0">
                    <a:moveTo>
                      <a:pt x="0" y="1"/>
                    </a:moveTo>
                    <a:lnTo>
                      <a:pt x="1135" y="1884"/>
                    </a:lnTo>
                    <a:lnTo>
                      <a:pt x="14187" y="5533"/>
                    </a:lnTo>
                    <a:lnTo>
                      <a:pt x="13170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027;p37">
                <a:extLst>
                  <a:ext uri="{FF2B5EF4-FFF2-40B4-BE49-F238E27FC236}">
                    <a16:creationId xmlns:a16="http://schemas.microsoft.com/office/drawing/2014/main" id="{E985628C-7D51-47A5-8B16-F6DD06606737}"/>
                  </a:ext>
                </a:extLst>
              </p:cNvPr>
              <p:cNvSpPr/>
              <p:nvPr/>
            </p:nvSpPr>
            <p:spPr>
              <a:xfrm>
                <a:off x="5334050" y="3010300"/>
                <a:ext cx="37140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7" extrusionOk="0">
                    <a:moveTo>
                      <a:pt x="994" y="807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2" y="1933"/>
                    </a:lnTo>
                    <a:lnTo>
                      <a:pt x="994" y="807"/>
                    </a:lnTo>
                    <a:close/>
                    <a:moveTo>
                      <a:pt x="337" y="0"/>
                    </a:moveTo>
                    <a:cubicBezTo>
                      <a:pt x="240" y="0"/>
                      <a:pt x="144" y="48"/>
                      <a:pt x="84" y="129"/>
                    </a:cubicBezTo>
                    <a:cubicBezTo>
                      <a:pt x="9" y="230"/>
                      <a:pt x="0" y="367"/>
                      <a:pt x="66" y="476"/>
                    </a:cubicBezTo>
                    <a:lnTo>
                      <a:pt x="1197" y="2365"/>
                    </a:lnTo>
                    <a:cubicBezTo>
                      <a:pt x="1241" y="2430"/>
                      <a:pt x="1307" y="2483"/>
                      <a:pt x="1382" y="2505"/>
                    </a:cubicBezTo>
                    <a:lnTo>
                      <a:pt x="14433" y="6153"/>
                    </a:lnTo>
                    <a:cubicBezTo>
                      <a:pt x="14464" y="6161"/>
                      <a:pt x="14491" y="6166"/>
                      <a:pt x="14521" y="6166"/>
                    </a:cubicBezTo>
                    <a:cubicBezTo>
                      <a:pt x="14609" y="6166"/>
                      <a:pt x="14697" y="6126"/>
                      <a:pt x="14759" y="6056"/>
                    </a:cubicBezTo>
                    <a:cubicBezTo>
                      <a:pt x="14838" y="5959"/>
                      <a:pt x="14855" y="5832"/>
                      <a:pt x="14802" y="5722"/>
                    </a:cubicBezTo>
                    <a:lnTo>
                      <a:pt x="13786" y="3521"/>
                    </a:lnTo>
                    <a:cubicBezTo>
                      <a:pt x="13746" y="3433"/>
                      <a:pt x="13672" y="3372"/>
                      <a:pt x="13579" y="3350"/>
                    </a:cubicBezTo>
                    <a:lnTo>
                      <a:pt x="409" y="10"/>
                    </a:lnTo>
                    <a:cubicBezTo>
                      <a:pt x="385" y="3"/>
                      <a:pt x="361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028;p37">
                <a:extLst>
                  <a:ext uri="{FF2B5EF4-FFF2-40B4-BE49-F238E27FC236}">
                    <a16:creationId xmlns:a16="http://schemas.microsoft.com/office/drawing/2014/main" id="{544BE040-F0B8-4E71-88BB-5808D41E2679}"/>
                  </a:ext>
                </a:extLst>
              </p:cNvPr>
              <p:cNvSpPr/>
              <p:nvPr/>
            </p:nvSpPr>
            <p:spPr>
              <a:xfrm>
                <a:off x="5671650" y="2802300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017" y="14170"/>
                    </a:lnTo>
                    <a:lnTo>
                      <a:pt x="4194" y="1871"/>
                    </a:lnTo>
                    <a:lnTo>
                      <a:pt x="3173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029;p37">
                <a:extLst>
                  <a:ext uri="{FF2B5EF4-FFF2-40B4-BE49-F238E27FC236}">
                    <a16:creationId xmlns:a16="http://schemas.microsoft.com/office/drawing/2014/main" id="{8A7A13A4-91E3-4440-BCE1-375E3B23B3A5}"/>
                  </a:ext>
                </a:extLst>
              </p:cNvPr>
              <p:cNvSpPr/>
              <p:nvPr/>
            </p:nvSpPr>
            <p:spPr>
              <a:xfrm>
                <a:off x="5663625" y="2794475"/>
                <a:ext cx="12102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800" extrusionOk="0">
                    <a:moveTo>
                      <a:pt x="3477" y="1105"/>
                    </a:moveTo>
                    <a:lnTo>
                      <a:pt x="4180" y="2236"/>
                    </a:lnTo>
                    <a:lnTo>
                      <a:pt x="1255" y="13559"/>
                    </a:lnTo>
                    <a:lnTo>
                      <a:pt x="652" y="12255"/>
                    </a:lnTo>
                    <a:lnTo>
                      <a:pt x="3477" y="1105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2" y="23"/>
                      <a:pt x="3081" y="115"/>
                      <a:pt x="3050" y="238"/>
                    </a:cubicBezTo>
                    <a:lnTo>
                      <a:pt x="18" y="12207"/>
                    </a:lnTo>
                    <a:cubicBezTo>
                      <a:pt x="0" y="12278"/>
                      <a:pt x="5" y="12353"/>
                      <a:pt x="35" y="12418"/>
                    </a:cubicBezTo>
                    <a:lnTo>
                      <a:pt x="1052" y="14615"/>
                    </a:lnTo>
                    <a:cubicBezTo>
                      <a:pt x="1105" y="14729"/>
                      <a:pt x="1215" y="14799"/>
                      <a:pt x="1338" y="14799"/>
                    </a:cubicBezTo>
                    <a:cubicBezTo>
                      <a:pt x="1347" y="14799"/>
                      <a:pt x="1355" y="14799"/>
                      <a:pt x="1365" y="14794"/>
                    </a:cubicBezTo>
                    <a:cubicBezTo>
                      <a:pt x="1497" y="14786"/>
                      <a:pt x="1607" y="14689"/>
                      <a:pt x="1642" y="14562"/>
                    </a:cubicBezTo>
                    <a:lnTo>
                      <a:pt x="4819" y="2263"/>
                    </a:lnTo>
                    <a:cubicBezTo>
                      <a:pt x="4840" y="2179"/>
                      <a:pt x="4828" y="2091"/>
                      <a:pt x="4783" y="2021"/>
                    </a:cubicBezTo>
                    <a:lnTo>
                      <a:pt x="3617" y="151"/>
                    </a:lnTo>
                    <a:cubicBezTo>
                      <a:pt x="3561" y="56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030;p37">
                <a:extLst>
                  <a:ext uri="{FF2B5EF4-FFF2-40B4-BE49-F238E27FC236}">
                    <a16:creationId xmlns:a16="http://schemas.microsoft.com/office/drawing/2014/main" id="{78DEA2D7-2D2C-4B0C-B68A-0389198859E1}"/>
                  </a:ext>
                </a:extLst>
              </p:cNvPr>
              <p:cNvSpPr/>
              <p:nvPr/>
            </p:nvSpPr>
            <p:spPr>
              <a:xfrm>
                <a:off x="5554725" y="3690725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6" y="0"/>
                    </a:moveTo>
                    <a:lnTo>
                      <a:pt x="0" y="11969"/>
                    </a:lnTo>
                    <a:lnTo>
                      <a:pt x="13170" y="15309"/>
                    </a:lnTo>
                    <a:lnTo>
                      <a:pt x="16202" y="3335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031;p37">
                <a:extLst>
                  <a:ext uri="{FF2B5EF4-FFF2-40B4-BE49-F238E27FC236}">
                    <a16:creationId xmlns:a16="http://schemas.microsoft.com/office/drawing/2014/main" id="{2191CE91-05D5-47D5-AD26-CE0B9160944E}"/>
                  </a:ext>
                </a:extLst>
              </p:cNvPr>
              <p:cNvSpPr/>
              <p:nvPr/>
            </p:nvSpPr>
            <p:spPr>
              <a:xfrm>
                <a:off x="5546125" y="3682875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5" y="692"/>
                    </a:moveTo>
                    <a:lnTo>
                      <a:pt x="16167" y="3874"/>
                    </a:lnTo>
                    <a:lnTo>
                      <a:pt x="13289" y="15240"/>
                    </a:lnTo>
                    <a:lnTo>
                      <a:pt x="727" y="12059"/>
                    </a:lnTo>
                    <a:lnTo>
                      <a:pt x="3605" y="692"/>
                    </a:lnTo>
                    <a:close/>
                    <a:moveTo>
                      <a:pt x="3379" y="0"/>
                    </a:moveTo>
                    <a:cubicBezTo>
                      <a:pt x="3324" y="0"/>
                      <a:pt x="3269" y="16"/>
                      <a:pt x="3218" y="46"/>
                    </a:cubicBezTo>
                    <a:cubicBezTo>
                      <a:pt x="3147" y="85"/>
                      <a:pt x="3094" y="156"/>
                      <a:pt x="3077" y="235"/>
                    </a:cubicBezTo>
                    <a:lnTo>
                      <a:pt x="45" y="12208"/>
                    </a:lnTo>
                    <a:cubicBezTo>
                      <a:pt x="1" y="12376"/>
                      <a:pt x="102" y="12547"/>
                      <a:pt x="269" y="12587"/>
                    </a:cubicBezTo>
                    <a:lnTo>
                      <a:pt x="13439" y="15926"/>
                    </a:lnTo>
                    <a:cubicBezTo>
                      <a:pt x="13466" y="15930"/>
                      <a:pt x="13488" y="15936"/>
                      <a:pt x="13514" y="15936"/>
                    </a:cubicBezTo>
                    <a:cubicBezTo>
                      <a:pt x="13571" y="15936"/>
                      <a:pt x="13624" y="15918"/>
                      <a:pt x="13677" y="15891"/>
                    </a:cubicBezTo>
                    <a:cubicBezTo>
                      <a:pt x="13748" y="15847"/>
                      <a:pt x="13801" y="15777"/>
                      <a:pt x="13817" y="15698"/>
                    </a:cubicBezTo>
                    <a:lnTo>
                      <a:pt x="16849" y="3724"/>
                    </a:lnTo>
                    <a:cubicBezTo>
                      <a:pt x="16894" y="3557"/>
                      <a:pt x="16792" y="3390"/>
                      <a:pt x="16626" y="3346"/>
                    </a:cubicBezTo>
                    <a:lnTo>
                      <a:pt x="3455" y="10"/>
                    </a:lnTo>
                    <a:cubicBezTo>
                      <a:pt x="3430" y="3"/>
                      <a:pt x="3405" y="0"/>
                      <a:pt x="3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032;p37">
                <a:extLst>
                  <a:ext uri="{FF2B5EF4-FFF2-40B4-BE49-F238E27FC236}">
                    <a16:creationId xmlns:a16="http://schemas.microsoft.com/office/drawing/2014/main" id="{1CC09834-8ED6-43A8-B127-882054CC0636}"/>
                  </a:ext>
                </a:extLst>
              </p:cNvPr>
              <p:cNvSpPr/>
              <p:nvPr/>
            </p:nvSpPr>
            <p:spPr>
              <a:xfrm>
                <a:off x="5554725" y="3989925"/>
                <a:ext cx="3546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7" extrusionOk="0">
                    <a:moveTo>
                      <a:pt x="0" y="1"/>
                    </a:moveTo>
                    <a:lnTo>
                      <a:pt x="1135" y="1889"/>
                    </a:lnTo>
                    <a:lnTo>
                      <a:pt x="14186" y="5537"/>
                    </a:lnTo>
                    <a:lnTo>
                      <a:pt x="13170" y="3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033;p37">
                <a:extLst>
                  <a:ext uri="{FF2B5EF4-FFF2-40B4-BE49-F238E27FC236}">
                    <a16:creationId xmlns:a16="http://schemas.microsoft.com/office/drawing/2014/main" id="{93E4CBF7-206F-42B1-B8F8-8992845FE13A}"/>
                  </a:ext>
                </a:extLst>
              </p:cNvPr>
              <p:cNvSpPr/>
              <p:nvPr/>
            </p:nvSpPr>
            <p:spPr>
              <a:xfrm>
                <a:off x="5546475" y="3982125"/>
                <a:ext cx="3713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6162" extrusionOk="0">
                    <a:moveTo>
                      <a:pt x="990" y="806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68" y="1933"/>
                    </a:lnTo>
                    <a:lnTo>
                      <a:pt x="990" y="806"/>
                    </a:lnTo>
                    <a:close/>
                    <a:moveTo>
                      <a:pt x="334" y="1"/>
                    </a:moveTo>
                    <a:cubicBezTo>
                      <a:pt x="236" y="1"/>
                      <a:pt x="143" y="47"/>
                      <a:pt x="80" y="128"/>
                    </a:cubicBezTo>
                    <a:cubicBezTo>
                      <a:pt x="5" y="229"/>
                      <a:pt x="1" y="366"/>
                      <a:pt x="62" y="475"/>
                    </a:cubicBezTo>
                    <a:lnTo>
                      <a:pt x="1197" y="2364"/>
                    </a:lnTo>
                    <a:cubicBezTo>
                      <a:pt x="1236" y="2429"/>
                      <a:pt x="1303" y="2478"/>
                      <a:pt x="1382" y="2500"/>
                    </a:cubicBezTo>
                    <a:lnTo>
                      <a:pt x="14433" y="6152"/>
                    </a:lnTo>
                    <a:cubicBezTo>
                      <a:pt x="14459" y="6161"/>
                      <a:pt x="14490" y="6161"/>
                      <a:pt x="14516" y="6161"/>
                    </a:cubicBezTo>
                    <a:cubicBezTo>
                      <a:pt x="14609" y="6161"/>
                      <a:pt x="14693" y="6125"/>
                      <a:pt x="14754" y="6052"/>
                    </a:cubicBezTo>
                    <a:cubicBezTo>
                      <a:pt x="14833" y="5959"/>
                      <a:pt x="14851" y="5831"/>
                      <a:pt x="14803" y="5721"/>
                    </a:cubicBezTo>
                    <a:lnTo>
                      <a:pt x="13787" y="3521"/>
                    </a:lnTo>
                    <a:cubicBezTo>
                      <a:pt x="13746" y="3432"/>
                      <a:pt x="13667" y="3371"/>
                      <a:pt x="13580" y="3349"/>
                    </a:cubicBezTo>
                    <a:lnTo>
                      <a:pt x="409" y="10"/>
                    </a:lnTo>
                    <a:cubicBezTo>
                      <a:pt x="384" y="4"/>
                      <a:pt x="359" y="1"/>
                      <a:pt x="3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034;p37">
                <a:extLst>
                  <a:ext uri="{FF2B5EF4-FFF2-40B4-BE49-F238E27FC236}">
                    <a16:creationId xmlns:a16="http://schemas.microsoft.com/office/drawing/2014/main" id="{CF3974AB-FAF4-4185-AB80-09E523B346EC}"/>
                  </a:ext>
                </a:extLst>
              </p:cNvPr>
              <p:cNvSpPr/>
              <p:nvPr/>
            </p:nvSpPr>
            <p:spPr>
              <a:xfrm>
                <a:off x="5883975" y="3774100"/>
                <a:ext cx="1049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0" extrusionOk="0">
                    <a:moveTo>
                      <a:pt x="3032" y="0"/>
                    </a:moveTo>
                    <a:lnTo>
                      <a:pt x="0" y="11974"/>
                    </a:lnTo>
                    <a:lnTo>
                      <a:pt x="1016" y="14170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035;p37">
                <a:extLst>
                  <a:ext uri="{FF2B5EF4-FFF2-40B4-BE49-F238E27FC236}">
                    <a16:creationId xmlns:a16="http://schemas.microsoft.com/office/drawing/2014/main" id="{F435B60F-F7FF-4AAB-BACB-AB3599B415CA}"/>
                  </a:ext>
                </a:extLst>
              </p:cNvPr>
              <p:cNvSpPr/>
              <p:nvPr/>
            </p:nvSpPr>
            <p:spPr>
              <a:xfrm>
                <a:off x="5875950" y="3766300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4"/>
                    </a:moveTo>
                    <a:lnTo>
                      <a:pt x="4180" y="2235"/>
                    </a:lnTo>
                    <a:lnTo>
                      <a:pt x="1254" y="13558"/>
                    </a:lnTo>
                    <a:lnTo>
                      <a:pt x="651" y="12256"/>
                    </a:lnTo>
                    <a:lnTo>
                      <a:pt x="3476" y="1104"/>
                    </a:lnTo>
                    <a:close/>
                    <a:moveTo>
                      <a:pt x="3361" y="0"/>
                    </a:moveTo>
                    <a:cubicBezTo>
                      <a:pt x="3344" y="0"/>
                      <a:pt x="3326" y="2"/>
                      <a:pt x="3309" y="5"/>
                    </a:cubicBezTo>
                    <a:cubicBezTo>
                      <a:pt x="3181" y="22"/>
                      <a:pt x="3085" y="115"/>
                      <a:pt x="3053" y="237"/>
                    </a:cubicBezTo>
                    <a:lnTo>
                      <a:pt x="17" y="12207"/>
                    </a:lnTo>
                    <a:cubicBezTo>
                      <a:pt x="0" y="12277"/>
                      <a:pt x="9" y="12352"/>
                      <a:pt x="39" y="12414"/>
                    </a:cubicBezTo>
                    <a:lnTo>
                      <a:pt x="1052" y="14614"/>
                    </a:lnTo>
                    <a:cubicBezTo>
                      <a:pt x="1105" y="14728"/>
                      <a:pt x="1219" y="14794"/>
                      <a:pt x="1337" y="14794"/>
                    </a:cubicBezTo>
                    <a:lnTo>
                      <a:pt x="1364" y="14794"/>
                    </a:lnTo>
                    <a:cubicBezTo>
                      <a:pt x="1496" y="14785"/>
                      <a:pt x="1607" y="14689"/>
                      <a:pt x="1641" y="14561"/>
                    </a:cubicBezTo>
                    <a:lnTo>
                      <a:pt x="4818" y="2262"/>
                    </a:lnTo>
                    <a:cubicBezTo>
                      <a:pt x="4840" y="2178"/>
                      <a:pt x="4828" y="2091"/>
                      <a:pt x="4783" y="2020"/>
                    </a:cubicBezTo>
                    <a:lnTo>
                      <a:pt x="3622" y="146"/>
                    </a:lnTo>
                    <a:cubicBezTo>
                      <a:pt x="3565" y="55"/>
                      <a:pt x="3464" y="0"/>
                      <a:pt x="336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036;p37">
                <a:extLst>
                  <a:ext uri="{FF2B5EF4-FFF2-40B4-BE49-F238E27FC236}">
                    <a16:creationId xmlns:a16="http://schemas.microsoft.com/office/drawing/2014/main" id="{DCCEDA2C-B166-4EAC-AC78-6D6DF22CF737}"/>
                  </a:ext>
                </a:extLst>
              </p:cNvPr>
              <p:cNvSpPr/>
              <p:nvPr/>
            </p:nvSpPr>
            <p:spPr>
              <a:xfrm>
                <a:off x="2244375" y="4175650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1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037;p37">
                <a:extLst>
                  <a:ext uri="{FF2B5EF4-FFF2-40B4-BE49-F238E27FC236}">
                    <a16:creationId xmlns:a16="http://schemas.microsoft.com/office/drawing/2014/main" id="{BA76262D-9BDD-44EF-84B8-1E3FFF2CFB61}"/>
                  </a:ext>
                </a:extLst>
              </p:cNvPr>
              <p:cNvSpPr/>
              <p:nvPr/>
            </p:nvSpPr>
            <p:spPr>
              <a:xfrm>
                <a:off x="2236225" y="4167825"/>
                <a:ext cx="42125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5934" extrusionOk="0">
                    <a:moveTo>
                      <a:pt x="3586" y="696"/>
                    </a:moveTo>
                    <a:lnTo>
                      <a:pt x="16145" y="3878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6" y="696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8" y="14"/>
                      <a:pt x="3200" y="44"/>
                    </a:cubicBezTo>
                    <a:cubicBezTo>
                      <a:pt x="3125" y="88"/>
                      <a:pt x="3076" y="155"/>
                      <a:pt x="3054" y="238"/>
                    </a:cubicBezTo>
                    <a:lnTo>
                      <a:pt x="22" y="12207"/>
                    </a:lnTo>
                    <a:cubicBezTo>
                      <a:pt x="0" y="12290"/>
                      <a:pt x="14" y="12374"/>
                      <a:pt x="58" y="12444"/>
                    </a:cubicBezTo>
                    <a:cubicBezTo>
                      <a:pt x="97" y="12519"/>
                      <a:pt x="168" y="12568"/>
                      <a:pt x="247" y="12590"/>
                    </a:cubicBezTo>
                    <a:lnTo>
                      <a:pt x="13417" y="15925"/>
                    </a:lnTo>
                    <a:cubicBezTo>
                      <a:pt x="13444" y="15934"/>
                      <a:pt x="13470" y="15934"/>
                      <a:pt x="13491" y="15934"/>
                    </a:cubicBezTo>
                    <a:cubicBezTo>
                      <a:pt x="13633" y="15934"/>
                      <a:pt x="13761" y="15842"/>
                      <a:pt x="13796" y="15696"/>
                    </a:cubicBezTo>
                    <a:lnTo>
                      <a:pt x="16832" y="3728"/>
                    </a:lnTo>
                    <a:cubicBezTo>
                      <a:pt x="16850" y="3648"/>
                      <a:pt x="16836" y="3561"/>
                      <a:pt x="16797" y="3490"/>
                    </a:cubicBezTo>
                    <a:cubicBezTo>
                      <a:pt x="16753" y="3419"/>
                      <a:pt x="16682" y="3366"/>
                      <a:pt x="16603" y="3344"/>
                    </a:cubicBezTo>
                    <a:lnTo>
                      <a:pt x="3438" y="9"/>
                    </a:lnTo>
                    <a:cubicBezTo>
                      <a:pt x="3411" y="3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038;p37">
                <a:extLst>
                  <a:ext uri="{FF2B5EF4-FFF2-40B4-BE49-F238E27FC236}">
                    <a16:creationId xmlns:a16="http://schemas.microsoft.com/office/drawing/2014/main" id="{926C2897-8061-469F-B295-F75BAC364D97}"/>
                  </a:ext>
                </a:extLst>
              </p:cNvPr>
              <p:cNvSpPr/>
              <p:nvPr/>
            </p:nvSpPr>
            <p:spPr>
              <a:xfrm>
                <a:off x="2244375" y="4474950"/>
                <a:ext cx="3545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7" extrusionOk="0">
                    <a:moveTo>
                      <a:pt x="0" y="1"/>
                    </a:moveTo>
                    <a:lnTo>
                      <a:pt x="1131" y="1884"/>
                    </a:lnTo>
                    <a:lnTo>
                      <a:pt x="14182" y="5537"/>
                    </a:lnTo>
                    <a:lnTo>
                      <a:pt x="14182" y="5537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039;p37">
                <a:extLst>
                  <a:ext uri="{FF2B5EF4-FFF2-40B4-BE49-F238E27FC236}">
                    <a16:creationId xmlns:a16="http://schemas.microsoft.com/office/drawing/2014/main" id="{54C85D12-D07E-407D-BA83-CF98662366D7}"/>
                  </a:ext>
                </a:extLst>
              </p:cNvPr>
              <p:cNvSpPr/>
              <p:nvPr/>
            </p:nvSpPr>
            <p:spPr>
              <a:xfrm>
                <a:off x="2236000" y="4467125"/>
                <a:ext cx="371425" cy="154075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3" extrusionOk="0">
                    <a:moveTo>
                      <a:pt x="995" y="803"/>
                    </a:moveTo>
                    <a:lnTo>
                      <a:pt x="13281" y="3918"/>
                    </a:lnTo>
                    <a:lnTo>
                      <a:pt x="13949" y="5365"/>
                    </a:lnTo>
                    <a:lnTo>
                      <a:pt x="1672" y="1929"/>
                    </a:lnTo>
                    <a:lnTo>
                      <a:pt x="995" y="803"/>
                    </a:lnTo>
                    <a:close/>
                    <a:moveTo>
                      <a:pt x="331" y="1"/>
                    </a:moveTo>
                    <a:cubicBezTo>
                      <a:pt x="234" y="1"/>
                      <a:pt x="143" y="45"/>
                      <a:pt x="84" y="125"/>
                    </a:cubicBezTo>
                    <a:cubicBezTo>
                      <a:pt x="5" y="231"/>
                      <a:pt x="1" y="367"/>
                      <a:pt x="67" y="477"/>
                    </a:cubicBezTo>
                    <a:lnTo>
                      <a:pt x="1197" y="2361"/>
                    </a:lnTo>
                    <a:cubicBezTo>
                      <a:pt x="1241" y="2430"/>
                      <a:pt x="1308" y="2479"/>
                      <a:pt x="1382" y="2501"/>
                    </a:cubicBezTo>
                    <a:lnTo>
                      <a:pt x="14434" y="6149"/>
                    </a:lnTo>
                    <a:cubicBezTo>
                      <a:pt x="14465" y="6157"/>
                      <a:pt x="14491" y="6163"/>
                      <a:pt x="14517" y="6163"/>
                    </a:cubicBezTo>
                    <a:cubicBezTo>
                      <a:pt x="14609" y="6163"/>
                      <a:pt x="14698" y="6122"/>
                      <a:pt x="14759" y="6052"/>
                    </a:cubicBezTo>
                    <a:cubicBezTo>
                      <a:pt x="14838" y="5960"/>
                      <a:pt x="14856" y="5828"/>
                      <a:pt x="14804" y="5718"/>
                    </a:cubicBezTo>
                    <a:lnTo>
                      <a:pt x="13787" y="3517"/>
                    </a:lnTo>
                    <a:cubicBezTo>
                      <a:pt x="13747" y="3434"/>
                      <a:pt x="13673" y="3368"/>
                      <a:pt x="13580" y="3346"/>
                    </a:cubicBezTo>
                    <a:lnTo>
                      <a:pt x="410" y="11"/>
                    </a:lnTo>
                    <a:cubicBezTo>
                      <a:pt x="384" y="4"/>
                      <a:pt x="357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040;p37">
                <a:extLst>
                  <a:ext uri="{FF2B5EF4-FFF2-40B4-BE49-F238E27FC236}">
                    <a16:creationId xmlns:a16="http://schemas.microsoft.com/office/drawing/2014/main" id="{0499A7D8-050F-4315-8E10-B37379AA3633}"/>
                  </a:ext>
                </a:extLst>
              </p:cNvPr>
              <p:cNvSpPr/>
              <p:nvPr/>
            </p:nvSpPr>
            <p:spPr>
              <a:xfrm>
                <a:off x="2573625" y="4259025"/>
                <a:ext cx="104850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74" extrusionOk="0">
                    <a:moveTo>
                      <a:pt x="3032" y="0"/>
                    </a:moveTo>
                    <a:lnTo>
                      <a:pt x="1" y="11973"/>
                    </a:lnTo>
                    <a:lnTo>
                      <a:pt x="1012" y="14174"/>
                    </a:lnTo>
                    <a:lnTo>
                      <a:pt x="4193" y="1875"/>
                    </a:lnTo>
                    <a:lnTo>
                      <a:pt x="3169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041;p37">
                <a:extLst>
                  <a:ext uri="{FF2B5EF4-FFF2-40B4-BE49-F238E27FC236}">
                    <a16:creationId xmlns:a16="http://schemas.microsoft.com/office/drawing/2014/main" id="{B61FA1C9-9BF8-49E4-BA7B-FE186242D2E5}"/>
                  </a:ext>
                </a:extLst>
              </p:cNvPr>
              <p:cNvSpPr/>
              <p:nvPr/>
            </p:nvSpPr>
            <p:spPr>
              <a:xfrm>
                <a:off x="2565575" y="4251250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3"/>
                    </a:moveTo>
                    <a:lnTo>
                      <a:pt x="4177" y="2234"/>
                    </a:lnTo>
                    <a:lnTo>
                      <a:pt x="1251" y="13557"/>
                    </a:lnTo>
                    <a:lnTo>
                      <a:pt x="652" y="12253"/>
                    </a:lnTo>
                    <a:lnTo>
                      <a:pt x="3477" y="1103"/>
                    </a:lnTo>
                    <a:close/>
                    <a:moveTo>
                      <a:pt x="3349" y="0"/>
                    </a:moveTo>
                    <a:cubicBezTo>
                      <a:pt x="3335" y="0"/>
                      <a:pt x="3320" y="1"/>
                      <a:pt x="3306" y="3"/>
                    </a:cubicBezTo>
                    <a:cubicBezTo>
                      <a:pt x="3182" y="25"/>
                      <a:pt x="3081" y="113"/>
                      <a:pt x="3050" y="236"/>
                    </a:cubicBezTo>
                    <a:lnTo>
                      <a:pt x="18" y="12210"/>
                    </a:lnTo>
                    <a:cubicBezTo>
                      <a:pt x="1" y="12276"/>
                      <a:pt x="6" y="12351"/>
                      <a:pt x="36" y="12416"/>
                    </a:cubicBezTo>
                    <a:lnTo>
                      <a:pt x="1052" y="14617"/>
                    </a:lnTo>
                    <a:cubicBezTo>
                      <a:pt x="1101" y="14727"/>
                      <a:pt x="1215" y="14798"/>
                      <a:pt x="1334" y="14798"/>
                    </a:cubicBezTo>
                    <a:lnTo>
                      <a:pt x="1365" y="14798"/>
                    </a:lnTo>
                    <a:cubicBezTo>
                      <a:pt x="1497" y="14784"/>
                      <a:pt x="1607" y="14692"/>
                      <a:pt x="1637" y="14564"/>
                    </a:cubicBezTo>
                    <a:lnTo>
                      <a:pt x="4819" y="2261"/>
                    </a:lnTo>
                    <a:cubicBezTo>
                      <a:pt x="4842" y="2182"/>
                      <a:pt x="4828" y="2093"/>
                      <a:pt x="4779" y="2019"/>
                    </a:cubicBezTo>
                    <a:lnTo>
                      <a:pt x="3618" y="149"/>
                    </a:lnTo>
                    <a:cubicBezTo>
                      <a:pt x="3560" y="55"/>
                      <a:pt x="3457" y="0"/>
                      <a:pt x="334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042;p37">
                <a:extLst>
                  <a:ext uri="{FF2B5EF4-FFF2-40B4-BE49-F238E27FC236}">
                    <a16:creationId xmlns:a16="http://schemas.microsoft.com/office/drawing/2014/main" id="{99657B25-094A-4561-8B99-D7806708B325}"/>
                  </a:ext>
                </a:extLst>
              </p:cNvPr>
              <p:cNvSpPr/>
              <p:nvPr/>
            </p:nvSpPr>
            <p:spPr>
              <a:xfrm>
                <a:off x="5742825" y="3557600"/>
                <a:ext cx="529725" cy="532475"/>
              </a:xfrm>
              <a:custGeom>
                <a:avLst/>
                <a:gdLst/>
                <a:ahLst/>
                <a:cxnLst/>
                <a:rect l="l" t="t" r="r" b="b"/>
                <a:pathLst>
                  <a:path w="21189" h="21299" extrusionOk="0">
                    <a:moveTo>
                      <a:pt x="10531" y="1"/>
                    </a:moveTo>
                    <a:lnTo>
                      <a:pt x="1" y="11727"/>
                    </a:lnTo>
                    <a:lnTo>
                      <a:pt x="10658" y="21298"/>
                    </a:lnTo>
                    <a:lnTo>
                      <a:pt x="21189" y="9576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043;p37">
                <a:extLst>
                  <a:ext uri="{FF2B5EF4-FFF2-40B4-BE49-F238E27FC236}">
                    <a16:creationId xmlns:a16="http://schemas.microsoft.com/office/drawing/2014/main" id="{7345A2E1-A6D7-4F0B-BCAB-B5FDDA3279CF}"/>
                  </a:ext>
                </a:extLst>
              </p:cNvPr>
              <p:cNvSpPr/>
              <p:nvPr/>
            </p:nvSpPr>
            <p:spPr>
              <a:xfrm>
                <a:off x="5734150" y="3549775"/>
                <a:ext cx="547100" cy="548125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21925" extrusionOk="0">
                    <a:moveTo>
                      <a:pt x="10900" y="758"/>
                    </a:moveTo>
                    <a:lnTo>
                      <a:pt x="21095" y="9911"/>
                    </a:lnTo>
                    <a:lnTo>
                      <a:pt x="10983" y="21171"/>
                    </a:lnTo>
                    <a:lnTo>
                      <a:pt x="792" y="12014"/>
                    </a:lnTo>
                    <a:lnTo>
                      <a:pt x="10900" y="758"/>
                    </a:lnTo>
                    <a:close/>
                    <a:moveTo>
                      <a:pt x="10875" y="1"/>
                    </a:moveTo>
                    <a:cubicBezTo>
                      <a:pt x="10870" y="1"/>
                      <a:pt x="10865" y="1"/>
                      <a:pt x="10860" y="1"/>
                    </a:cubicBezTo>
                    <a:cubicBezTo>
                      <a:pt x="10776" y="6"/>
                      <a:pt x="10701" y="45"/>
                      <a:pt x="10644" y="107"/>
                    </a:cubicBezTo>
                    <a:lnTo>
                      <a:pt x="114" y="11829"/>
                    </a:lnTo>
                    <a:cubicBezTo>
                      <a:pt x="0" y="11961"/>
                      <a:pt x="9" y="12155"/>
                      <a:pt x="141" y="12274"/>
                    </a:cubicBezTo>
                    <a:lnTo>
                      <a:pt x="10799" y="21845"/>
                    </a:lnTo>
                    <a:cubicBezTo>
                      <a:pt x="10856" y="21898"/>
                      <a:pt x="10931" y="21924"/>
                      <a:pt x="11005" y="21924"/>
                    </a:cubicBezTo>
                    <a:lnTo>
                      <a:pt x="11022" y="21924"/>
                    </a:lnTo>
                    <a:cubicBezTo>
                      <a:pt x="11107" y="21920"/>
                      <a:pt x="11186" y="21884"/>
                      <a:pt x="11239" y="21823"/>
                    </a:cubicBezTo>
                    <a:lnTo>
                      <a:pt x="21768" y="10096"/>
                    </a:lnTo>
                    <a:cubicBezTo>
                      <a:pt x="21883" y="9968"/>
                      <a:pt x="21874" y="9770"/>
                      <a:pt x="21747" y="9656"/>
                    </a:cubicBezTo>
                    <a:lnTo>
                      <a:pt x="11089" y="80"/>
                    </a:lnTo>
                    <a:cubicBezTo>
                      <a:pt x="11026" y="31"/>
                      <a:pt x="10953" y="1"/>
                      <a:pt x="108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044;p37">
                <a:extLst>
                  <a:ext uri="{FF2B5EF4-FFF2-40B4-BE49-F238E27FC236}">
                    <a16:creationId xmlns:a16="http://schemas.microsoft.com/office/drawing/2014/main" id="{1A2F0985-5AC8-4B07-9428-BD5791C801D6}"/>
                  </a:ext>
                </a:extLst>
              </p:cNvPr>
              <p:cNvSpPr/>
              <p:nvPr/>
            </p:nvSpPr>
            <p:spPr>
              <a:xfrm>
                <a:off x="6009275" y="3796975"/>
                <a:ext cx="33345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3338" h="11724" extrusionOk="0">
                    <a:moveTo>
                      <a:pt x="10531" y="1"/>
                    </a:moveTo>
                    <a:lnTo>
                      <a:pt x="0" y="11723"/>
                    </a:lnTo>
                    <a:lnTo>
                      <a:pt x="2548" y="11578"/>
                    </a:lnTo>
                    <a:lnTo>
                      <a:pt x="13338" y="141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045;p37">
                <a:extLst>
                  <a:ext uri="{FF2B5EF4-FFF2-40B4-BE49-F238E27FC236}">
                    <a16:creationId xmlns:a16="http://schemas.microsoft.com/office/drawing/2014/main" id="{52C44E5C-F2D3-4B52-86A8-EA645D70F775}"/>
                  </a:ext>
                </a:extLst>
              </p:cNvPr>
              <p:cNvSpPr/>
              <p:nvPr/>
            </p:nvSpPr>
            <p:spPr>
              <a:xfrm>
                <a:off x="6000900" y="3789150"/>
                <a:ext cx="350200" cy="308750"/>
              </a:xfrm>
              <a:custGeom>
                <a:avLst/>
                <a:gdLst/>
                <a:ahLst/>
                <a:cxnLst/>
                <a:rect l="l" t="t" r="r" b="b"/>
                <a:pathLst>
                  <a:path w="14008" h="12350" extrusionOk="0">
                    <a:moveTo>
                      <a:pt x="11002" y="631"/>
                    </a:moveTo>
                    <a:lnTo>
                      <a:pt x="12982" y="732"/>
                    </a:lnTo>
                    <a:lnTo>
                      <a:pt x="2742" y="11583"/>
                    </a:lnTo>
                    <a:lnTo>
                      <a:pt x="1079" y="11679"/>
                    </a:lnTo>
                    <a:lnTo>
                      <a:pt x="11002" y="631"/>
                    </a:lnTo>
                    <a:close/>
                    <a:moveTo>
                      <a:pt x="10859" y="0"/>
                    </a:moveTo>
                    <a:cubicBezTo>
                      <a:pt x="10778" y="0"/>
                      <a:pt x="10692" y="38"/>
                      <a:pt x="10632" y="103"/>
                    </a:cubicBezTo>
                    <a:lnTo>
                      <a:pt x="102" y="11829"/>
                    </a:lnTo>
                    <a:cubicBezTo>
                      <a:pt x="19" y="11922"/>
                      <a:pt x="1" y="12059"/>
                      <a:pt x="54" y="12173"/>
                    </a:cubicBezTo>
                    <a:cubicBezTo>
                      <a:pt x="106" y="12283"/>
                      <a:pt x="216" y="12349"/>
                      <a:pt x="335" y="12349"/>
                    </a:cubicBezTo>
                    <a:lnTo>
                      <a:pt x="352" y="12349"/>
                    </a:lnTo>
                    <a:lnTo>
                      <a:pt x="2901" y="12203"/>
                    </a:lnTo>
                    <a:cubicBezTo>
                      <a:pt x="2984" y="12199"/>
                      <a:pt x="3059" y="12164"/>
                      <a:pt x="3112" y="12107"/>
                    </a:cubicBezTo>
                    <a:lnTo>
                      <a:pt x="13902" y="670"/>
                    </a:lnTo>
                    <a:cubicBezTo>
                      <a:pt x="13985" y="582"/>
                      <a:pt x="14007" y="450"/>
                      <a:pt x="13963" y="340"/>
                    </a:cubicBezTo>
                    <a:cubicBezTo>
                      <a:pt x="13919" y="226"/>
                      <a:pt x="13809" y="151"/>
                      <a:pt x="13691" y="142"/>
                    </a:cubicBezTo>
                    <a:lnTo>
                      <a:pt x="10883" y="1"/>
                    </a:lnTo>
                    <a:cubicBezTo>
                      <a:pt x="10875" y="1"/>
                      <a:pt x="10867" y="0"/>
                      <a:pt x="10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046;p37">
                <a:extLst>
                  <a:ext uri="{FF2B5EF4-FFF2-40B4-BE49-F238E27FC236}">
                    <a16:creationId xmlns:a16="http://schemas.microsoft.com/office/drawing/2014/main" id="{2F66177C-AC86-4157-8574-8A93AE51A3E0}"/>
                  </a:ext>
                </a:extLst>
              </p:cNvPr>
              <p:cNvSpPr/>
              <p:nvPr/>
            </p:nvSpPr>
            <p:spPr>
              <a:xfrm>
                <a:off x="6006075" y="3552975"/>
                <a:ext cx="336650" cy="247550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9902" extrusionOk="0">
                    <a:moveTo>
                      <a:pt x="2548" y="1"/>
                    </a:moveTo>
                    <a:lnTo>
                      <a:pt x="304" y="163"/>
                    </a:lnTo>
                    <a:lnTo>
                      <a:pt x="1" y="186"/>
                    </a:lnTo>
                    <a:lnTo>
                      <a:pt x="10659" y="9761"/>
                    </a:lnTo>
                    <a:lnTo>
                      <a:pt x="13466" y="990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047;p37">
                <a:extLst>
                  <a:ext uri="{FF2B5EF4-FFF2-40B4-BE49-F238E27FC236}">
                    <a16:creationId xmlns:a16="http://schemas.microsoft.com/office/drawing/2014/main" id="{95E2F704-347D-4E82-A544-F598DA14D1C1}"/>
                  </a:ext>
                </a:extLst>
              </p:cNvPr>
              <p:cNvSpPr/>
              <p:nvPr/>
            </p:nvSpPr>
            <p:spPr>
              <a:xfrm>
                <a:off x="5997600" y="3545150"/>
                <a:ext cx="353600" cy="263200"/>
              </a:xfrm>
              <a:custGeom>
                <a:avLst/>
                <a:gdLst/>
                <a:ahLst/>
                <a:cxnLst/>
                <a:rect l="l" t="t" r="r" b="b"/>
                <a:pathLst>
                  <a:path w="14144" h="10528" extrusionOk="0">
                    <a:moveTo>
                      <a:pt x="2777" y="635"/>
                    </a:moveTo>
                    <a:lnTo>
                      <a:pt x="12942" y="9859"/>
                    </a:lnTo>
                    <a:lnTo>
                      <a:pt x="11124" y="9766"/>
                    </a:lnTo>
                    <a:lnTo>
                      <a:pt x="1097" y="758"/>
                    </a:lnTo>
                    <a:lnTo>
                      <a:pt x="2777" y="635"/>
                    </a:lnTo>
                    <a:close/>
                    <a:moveTo>
                      <a:pt x="2881" y="1"/>
                    </a:moveTo>
                    <a:cubicBezTo>
                      <a:pt x="2876" y="1"/>
                      <a:pt x="2871" y="1"/>
                      <a:pt x="2866" y="1"/>
                    </a:cubicBezTo>
                    <a:lnTo>
                      <a:pt x="318" y="186"/>
                    </a:lnTo>
                    <a:cubicBezTo>
                      <a:pt x="190" y="195"/>
                      <a:pt x="84" y="279"/>
                      <a:pt x="45" y="397"/>
                    </a:cubicBezTo>
                    <a:cubicBezTo>
                      <a:pt x="1" y="516"/>
                      <a:pt x="36" y="648"/>
                      <a:pt x="128" y="732"/>
                    </a:cubicBezTo>
                    <a:lnTo>
                      <a:pt x="10791" y="10307"/>
                    </a:lnTo>
                    <a:cubicBezTo>
                      <a:pt x="10843" y="10351"/>
                      <a:pt x="10909" y="10382"/>
                      <a:pt x="10984" y="10387"/>
                    </a:cubicBezTo>
                    <a:lnTo>
                      <a:pt x="13787" y="10527"/>
                    </a:lnTo>
                    <a:lnTo>
                      <a:pt x="13805" y="10527"/>
                    </a:lnTo>
                    <a:cubicBezTo>
                      <a:pt x="13932" y="10527"/>
                      <a:pt x="14046" y="10452"/>
                      <a:pt x="14095" y="10334"/>
                    </a:cubicBezTo>
                    <a:cubicBezTo>
                      <a:pt x="14144" y="10214"/>
                      <a:pt x="14113" y="10074"/>
                      <a:pt x="14016" y="9981"/>
                    </a:cubicBezTo>
                    <a:lnTo>
                      <a:pt x="3098" y="86"/>
                    </a:lnTo>
                    <a:cubicBezTo>
                      <a:pt x="3037" y="31"/>
                      <a:pt x="2959" y="1"/>
                      <a:pt x="28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048;p37">
                <a:extLst>
                  <a:ext uri="{FF2B5EF4-FFF2-40B4-BE49-F238E27FC236}">
                    <a16:creationId xmlns:a16="http://schemas.microsoft.com/office/drawing/2014/main" id="{808682E4-31C4-4AB6-9419-164B1B5A6744}"/>
                  </a:ext>
                </a:extLst>
              </p:cNvPr>
              <p:cNvSpPr/>
              <p:nvPr/>
            </p:nvSpPr>
            <p:spPr>
              <a:xfrm>
                <a:off x="5581225" y="4250750"/>
                <a:ext cx="244675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1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40"/>
                    </a:lnTo>
                    <a:lnTo>
                      <a:pt x="9787" y="4424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049;p37">
                <a:extLst>
                  <a:ext uri="{FF2B5EF4-FFF2-40B4-BE49-F238E27FC236}">
                    <a16:creationId xmlns:a16="http://schemas.microsoft.com/office/drawing/2014/main" id="{18FE128B-233D-4E5B-9F11-E936D5D2A499}"/>
                  </a:ext>
                </a:extLst>
              </p:cNvPr>
              <p:cNvSpPr/>
              <p:nvPr/>
            </p:nvSpPr>
            <p:spPr>
              <a:xfrm>
                <a:off x="5573200" y="4242925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10" y="754"/>
                    </a:moveTo>
                    <a:lnTo>
                      <a:pt x="9668" y="4759"/>
                    </a:lnTo>
                    <a:lnTo>
                      <a:pt x="5219" y="9709"/>
                    </a:lnTo>
                    <a:lnTo>
                      <a:pt x="762" y="5705"/>
                    </a:lnTo>
                    <a:lnTo>
                      <a:pt x="5210" y="754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5"/>
                      <a:pt x="4951" y="103"/>
                    </a:cubicBezTo>
                    <a:lnTo>
                      <a:pt x="88" y="5520"/>
                    </a:lnTo>
                    <a:cubicBezTo>
                      <a:pt x="31" y="5581"/>
                      <a:pt x="0" y="5665"/>
                      <a:pt x="5" y="5744"/>
                    </a:cubicBezTo>
                    <a:cubicBezTo>
                      <a:pt x="9" y="5828"/>
                      <a:pt x="49" y="5907"/>
                      <a:pt x="110" y="5964"/>
                    </a:cubicBezTo>
                    <a:lnTo>
                      <a:pt x="5035" y="10387"/>
                    </a:lnTo>
                    <a:cubicBezTo>
                      <a:pt x="5096" y="10439"/>
                      <a:pt x="5171" y="10466"/>
                      <a:pt x="5246" y="10466"/>
                    </a:cubicBezTo>
                    <a:cubicBezTo>
                      <a:pt x="5329" y="10466"/>
                      <a:pt x="5417" y="10431"/>
                      <a:pt x="5479" y="10360"/>
                    </a:cubicBezTo>
                    <a:lnTo>
                      <a:pt x="10341" y="4944"/>
                    </a:lnTo>
                    <a:cubicBezTo>
                      <a:pt x="10398" y="4881"/>
                      <a:pt x="10425" y="4802"/>
                      <a:pt x="10421" y="4719"/>
                    </a:cubicBezTo>
                    <a:cubicBezTo>
                      <a:pt x="10416" y="4635"/>
                      <a:pt x="10380" y="4556"/>
                      <a:pt x="10319" y="4503"/>
                    </a:cubicBezTo>
                    <a:lnTo>
                      <a:pt x="5395" y="81"/>
                    </a:lnTo>
                    <a:cubicBezTo>
                      <a:pt x="5335" y="28"/>
                      <a:pt x="5259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050;p37">
                <a:extLst>
                  <a:ext uri="{FF2B5EF4-FFF2-40B4-BE49-F238E27FC236}">
                    <a16:creationId xmlns:a16="http://schemas.microsoft.com/office/drawing/2014/main" id="{DF0CE1FC-0692-437B-9941-A5F909F8ECCB}"/>
                  </a:ext>
                </a:extLst>
              </p:cNvPr>
              <p:cNvSpPr/>
              <p:nvPr/>
            </p:nvSpPr>
            <p:spPr>
              <a:xfrm>
                <a:off x="5704325" y="43613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6"/>
                    </a:lnTo>
                    <a:lnTo>
                      <a:pt x="6161" y="66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051;p37">
                <a:extLst>
                  <a:ext uri="{FF2B5EF4-FFF2-40B4-BE49-F238E27FC236}">
                    <a16:creationId xmlns:a16="http://schemas.microsoft.com/office/drawing/2014/main" id="{232DCC52-4154-4E12-A8EF-1ACAB71B1353}"/>
                  </a:ext>
                </a:extLst>
              </p:cNvPr>
              <p:cNvSpPr/>
              <p:nvPr/>
            </p:nvSpPr>
            <p:spPr>
              <a:xfrm>
                <a:off x="5695850" y="4353500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8" y="630"/>
                    </a:moveTo>
                    <a:lnTo>
                      <a:pt x="5805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5338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69" y="102"/>
                    </a:cubicBezTo>
                    <a:lnTo>
                      <a:pt x="106" y="5519"/>
                    </a:lnTo>
                    <a:cubicBezTo>
                      <a:pt x="19" y="5616"/>
                      <a:pt x="1" y="5752"/>
                      <a:pt x="58" y="5866"/>
                    </a:cubicBezTo>
                    <a:cubicBezTo>
                      <a:pt x="106" y="5972"/>
                      <a:pt x="216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1" y="5968"/>
                      <a:pt x="1686" y="5933"/>
                      <a:pt x="1743" y="5876"/>
                    </a:cubicBezTo>
                    <a:lnTo>
                      <a:pt x="6729" y="596"/>
                    </a:lnTo>
                    <a:cubicBezTo>
                      <a:pt x="6813" y="503"/>
                      <a:pt x="6835" y="375"/>
                      <a:pt x="6790" y="261"/>
                    </a:cubicBezTo>
                    <a:cubicBezTo>
                      <a:pt x="6746" y="147"/>
                      <a:pt x="6636" y="72"/>
                      <a:pt x="6514" y="68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052;p37">
                <a:extLst>
                  <a:ext uri="{FF2B5EF4-FFF2-40B4-BE49-F238E27FC236}">
                    <a16:creationId xmlns:a16="http://schemas.microsoft.com/office/drawing/2014/main" id="{D0BB37E2-64E0-416D-ADDA-CA0AA8214FD8}"/>
                  </a:ext>
                </a:extLst>
              </p:cNvPr>
              <p:cNvSpPr/>
              <p:nvPr/>
            </p:nvSpPr>
            <p:spPr>
              <a:xfrm>
                <a:off x="5702775" y="42485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1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053;p37">
                <a:extLst>
                  <a:ext uri="{FF2B5EF4-FFF2-40B4-BE49-F238E27FC236}">
                    <a16:creationId xmlns:a16="http://schemas.microsoft.com/office/drawing/2014/main" id="{0542CFFB-0734-4E63-B2EA-EC30F3CAEF4F}"/>
                  </a:ext>
                </a:extLst>
              </p:cNvPr>
              <p:cNvSpPr/>
              <p:nvPr/>
            </p:nvSpPr>
            <p:spPr>
              <a:xfrm>
                <a:off x="5694425" y="4240750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0" y="634"/>
                    </a:moveTo>
                    <a:lnTo>
                      <a:pt x="5694" y="4529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0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9"/>
                    </a:lnTo>
                    <a:cubicBezTo>
                      <a:pt x="186" y="98"/>
                      <a:pt x="80" y="181"/>
                      <a:pt x="40" y="300"/>
                    </a:cubicBezTo>
                    <a:cubicBezTo>
                      <a:pt x="1" y="419"/>
                      <a:pt x="31" y="551"/>
                      <a:pt x="129" y="634"/>
                    </a:cubicBezTo>
                    <a:lnTo>
                      <a:pt x="5052" y="5057"/>
                    </a:lnTo>
                    <a:cubicBezTo>
                      <a:pt x="5105" y="5106"/>
                      <a:pt x="5171" y="5132"/>
                      <a:pt x="5245" y="5136"/>
                    </a:cubicBezTo>
                    <a:lnTo>
                      <a:pt x="6539" y="5202"/>
                    </a:lnTo>
                    <a:lnTo>
                      <a:pt x="6557" y="5202"/>
                    </a:lnTo>
                    <a:cubicBezTo>
                      <a:pt x="6680" y="5202"/>
                      <a:pt x="6795" y="5127"/>
                      <a:pt x="6847" y="5008"/>
                    </a:cubicBezTo>
                    <a:cubicBezTo>
                      <a:pt x="6896" y="4885"/>
                      <a:pt x="6865" y="4744"/>
                      <a:pt x="6768" y="4657"/>
                    </a:cubicBezTo>
                    <a:lnTo>
                      <a:pt x="1721" y="80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054;p37">
                <a:extLst>
                  <a:ext uri="{FF2B5EF4-FFF2-40B4-BE49-F238E27FC236}">
                    <a16:creationId xmlns:a16="http://schemas.microsoft.com/office/drawing/2014/main" id="{6CF0F549-0392-48CF-A8D3-CB22024950DB}"/>
                  </a:ext>
                </a:extLst>
              </p:cNvPr>
              <p:cNvSpPr/>
              <p:nvPr/>
            </p:nvSpPr>
            <p:spPr>
              <a:xfrm>
                <a:off x="5021850" y="3168075"/>
                <a:ext cx="24465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9840" extrusionOk="0">
                    <a:moveTo>
                      <a:pt x="4862" y="0"/>
                    </a:moveTo>
                    <a:lnTo>
                      <a:pt x="0" y="5417"/>
                    </a:lnTo>
                    <a:lnTo>
                      <a:pt x="4924" y="9840"/>
                    </a:lnTo>
                    <a:lnTo>
                      <a:pt x="9786" y="4423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055;p37">
                <a:extLst>
                  <a:ext uri="{FF2B5EF4-FFF2-40B4-BE49-F238E27FC236}">
                    <a16:creationId xmlns:a16="http://schemas.microsoft.com/office/drawing/2014/main" id="{AC645040-1D36-4678-BCC0-60834BE87FE5}"/>
                  </a:ext>
                </a:extLst>
              </p:cNvPr>
              <p:cNvSpPr/>
              <p:nvPr/>
            </p:nvSpPr>
            <p:spPr>
              <a:xfrm>
                <a:off x="5013150" y="31602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37" y="757"/>
                    </a:moveTo>
                    <a:lnTo>
                      <a:pt x="9695" y="4761"/>
                    </a:lnTo>
                    <a:lnTo>
                      <a:pt x="5245" y="9711"/>
                    </a:lnTo>
                    <a:lnTo>
                      <a:pt x="788" y="5707"/>
                    </a:lnTo>
                    <a:lnTo>
                      <a:pt x="5237" y="757"/>
                    </a:lnTo>
                    <a:close/>
                    <a:moveTo>
                      <a:pt x="5216" y="1"/>
                    </a:moveTo>
                    <a:cubicBezTo>
                      <a:pt x="5129" y="1"/>
                      <a:pt x="5042" y="36"/>
                      <a:pt x="4977" y="105"/>
                    </a:cubicBezTo>
                    <a:lnTo>
                      <a:pt x="115" y="5522"/>
                    </a:lnTo>
                    <a:cubicBezTo>
                      <a:pt x="1" y="5650"/>
                      <a:pt x="9" y="5848"/>
                      <a:pt x="137" y="5962"/>
                    </a:cubicBezTo>
                    <a:lnTo>
                      <a:pt x="5061" y="10385"/>
                    </a:lnTo>
                    <a:cubicBezTo>
                      <a:pt x="5123" y="10442"/>
                      <a:pt x="5197" y="10468"/>
                      <a:pt x="5272" y="10468"/>
                    </a:cubicBezTo>
                    <a:cubicBezTo>
                      <a:pt x="5355" y="10468"/>
                      <a:pt x="5444" y="10433"/>
                      <a:pt x="5505" y="10363"/>
                    </a:cubicBezTo>
                    <a:lnTo>
                      <a:pt x="10367" y="4946"/>
                    </a:lnTo>
                    <a:cubicBezTo>
                      <a:pt x="10424" y="4884"/>
                      <a:pt x="10456" y="4800"/>
                      <a:pt x="10451" y="4721"/>
                    </a:cubicBezTo>
                    <a:cubicBezTo>
                      <a:pt x="10447" y="4638"/>
                      <a:pt x="10407" y="4559"/>
                      <a:pt x="10345" y="4506"/>
                    </a:cubicBezTo>
                    <a:lnTo>
                      <a:pt x="5422" y="79"/>
                    </a:lnTo>
                    <a:cubicBezTo>
                      <a:pt x="5363" y="26"/>
                      <a:pt x="5289" y="1"/>
                      <a:pt x="5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056;p37">
                <a:extLst>
                  <a:ext uri="{FF2B5EF4-FFF2-40B4-BE49-F238E27FC236}">
                    <a16:creationId xmlns:a16="http://schemas.microsoft.com/office/drawing/2014/main" id="{3FA7537C-3019-4967-8DEA-2C9AB249BF17}"/>
                  </a:ext>
                </a:extLst>
              </p:cNvPr>
              <p:cNvSpPr/>
              <p:nvPr/>
            </p:nvSpPr>
            <p:spPr>
              <a:xfrm>
                <a:off x="5144925" y="3278650"/>
                <a:ext cx="154050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7" extrusionOk="0">
                    <a:moveTo>
                      <a:pt x="4863" y="0"/>
                    </a:moveTo>
                    <a:lnTo>
                      <a:pt x="1" y="5417"/>
                    </a:lnTo>
                    <a:lnTo>
                      <a:pt x="1176" y="5350"/>
                    </a:lnTo>
                    <a:lnTo>
                      <a:pt x="6162" y="65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057;p37">
                <a:extLst>
                  <a:ext uri="{FF2B5EF4-FFF2-40B4-BE49-F238E27FC236}">
                    <a16:creationId xmlns:a16="http://schemas.microsoft.com/office/drawing/2014/main" id="{0FD76013-30EE-4C56-BFE8-2D19C50B00E7}"/>
                  </a:ext>
                </a:extLst>
              </p:cNvPr>
              <p:cNvSpPr/>
              <p:nvPr/>
            </p:nvSpPr>
            <p:spPr>
              <a:xfrm>
                <a:off x="5136450" y="3270825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9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3"/>
                    </a:lnTo>
                    <a:lnTo>
                      <a:pt x="5339" y="634"/>
                    </a:lnTo>
                    <a:close/>
                    <a:moveTo>
                      <a:pt x="5220" y="0"/>
                    </a:moveTo>
                    <a:cubicBezTo>
                      <a:pt x="5128" y="0"/>
                      <a:pt x="5035" y="35"/>
                      <a:pt x="4974" y="106"/>
                    </a:cubicBezTo>
                    <a:lnTo>
                      <a:pt x="106" y="5523"/>
                    </a:lnTo>
                    <a:cubicBezTo>
                      <a:pt x="23" y="5615"/>
                      <a:pt x="1" y="5752"/>
                      <a:pt x="59" y="5866"/>
                    </a:cubicBezTo>
                    <a:cubicBezTo>
                      <a:pt x="112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8" y="6042"/>
                    </a:cubicBezTo>
                    <a:lnTo>
                      <a:pt x="1532" y="5976"/>
                    </a:lnTo>
                    <a:cubicBezTo>
                      <a:pt x="1617" y="5971"/>
                      <a:pt x="1690" y="5937"/>
                      <a:pt x="1743" y="5879"/>
                    </a:cubicBezTo>
                    <a:lnTo>
                      <a:pt x="6729" y="594"/>
                    </a:lnTo>
                    <a:cubicBezTo>
                      <a:pt x="6812" y="506"/>
                      <a:pt x="6839" y="378"/>
                      <a:pt x="6791" y="264"/>
                    </a:cubicBezTo>
                    <a:cubicBezTo>
                      <a:pt x="6747" y="149"/>
                      <a:pt x="6637" y="75"/>
                      <a:pt x="6518" y="66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058;p37">
                <a:extLst>
                  <a:ext uri="{FF2B5EF4-FFF2-40B4-BE49-F238E27FC236}">
                    <a16:creationId xmlns:a16="http://schemas.microsoft.com/office/drawing/2014/main" id="{450E53E6-6896-4848-8F72-4F9973D25FA3}"/>
                  </a:ext>
                </a:extLst>
              </p:cNvPr>
              <p:cNvSpPr/>
              <p:nvPr/>
            </p:nvSpPr>
            <p:spPr>
              <a:xfrm>
                <a:off x="5143400" y="3165975"/>
                <a:ext cx="15557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3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23" y="4572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059;p37">
                <a:extLst>
                  <a:ext uri="{FF2B5EF4-FFF2-40B4-BE49-F238E27FC236}">
                    <a16:creationId xmlns:a16="http://schemas.microsoft.com/office/drawing/2014/main" id="{68310FEB-74BA-420C-B550-B7E20EA97234}"/>
                  </a:ext>
                </a:extLst>
              </p:cNvPr>
              <p:cNvSpPr/>
              <p:nvPr/>
            </p:nvSpPr>
            <p:spPr>
              <a:xfrm>
                <a:off x="5135025" y="31581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0"/>
                    </a:lnTo>
                    <a:lnTo>
                      <a:pt x="5699" y="4530"/>
                    </a:lnTo>
                    <a:lnTo>
                      <a:pt x="5387" y="4516"/>
                    </a:lnTo>
                    <a:lnTo>
                      <a:pt x="1093" y="657"/>
                    </a:lnTo>
                    <a:lnTo>
                      <a:pt x="1404" y="635"/>
                    </a:lnTo>
                    <a:close/>
                    <a:moveTo>
                      <a:pt x="1510" y="1"/>
                    </a:moveTo>
                    <a:cubicBezTo>
                      <a:pt x="1504" y="1"/>
                      <a:pt x="1499" y="1"/>
                      <a:pt x="1493" y="1"/>
                    </a:cubicBezTo>
                    <a:lnTo>
                      <a:pt x="313" y="85"/>
                    </a:lnTo>
                    <a:cubicBezTo>
                      <a:pt x="190" y="94"/>
                      <a:pt x="80" y="178"/>
                      <a:pt x="41" y="296"/>
                    </a:cubicBezTo>
                    <a:cubicBezTo>
                      <a:pt x="1" y="415"/>
                      <a:pt x="31" y="547"/>
                      <a:pt x="129" y="631"/>
                    </a:cubicBezTo>
                    <a:lnTo>
                      <a:pt x="5053" y="5052"/>
                    </a:lnTo>
                    <a:cubicBezTo>
                      <a:pt x="5106" y="5101"/>
                      <a:pt x="5175" y="5132"/>
                      <a:pt x="5246" y="5137"/>
                    </a:cubicBezTo>
                    <a:lnTo>
                      <a:pt x="6544" y="5202"/>
                    </a:lnTo>
                    <a:lnTo>
                      <a:pt x="6558" y="5202"/>
                    </a:lnTo>
                    <a:cubicBezTo>
                      <a:pt x="6685" y="5202"/>
                      <a:pt x="6800" y="5123"/>
                      <a:pt x="6848" y="5009"/>
                    </a:cubicBezTo>
                    <a:cubicBezTo>
                      <a:pt x="6896" y="4885"/>
                      <a:pt x="6865" y="4745"/>
                      <a:pt x="6769" y="4656"/>
                    </a:cubicBezTo>
                    <a:lnTo>
                      <a:pt x="1726" y="80"/>
                    </a:lnTo>
                    <a:cubicBezTo>
                      <a:pt x="1664" y="27"/>
                      <a:pt x="1588" y="1"/>
                      <a:pt x="15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060;p37">
                <a:extLst>
                  <a:ext uri="{FF2B5EF4-FFF2-40B4-BE49-F238E27FC236}">
                    <a16:creationId xmlns:a16="http://schemas.microsoft.com/office/drawing/2014/main" id="{A2F43406-DCFF-4865-9A2C-7B9C0A1A023A}"/>
                  </a:ext>
                </a:extLst>
              </p:cNvPr>
              <p:cNvSpPr/>
              <p:nvPr/>
            </p:nvSpPr>
            <p:spPr>
              <a:xfrm>
                <a:off x="5167375" y="4009300"/>
                <a:ext cx="2447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840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39"/>
                    </a:lnTo>
                    <a:lnTo>
                      <a:pt x="9787" y="4423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061;p37">
                <a:extLst>
                  <a:ext uri="{FF2B5EF4-FFF2-40B4-BE49-F238E27FC236}">
                    <a16:creationId xmlns:a16="http://schemas.microsoft.com/office/drawing/2014/main" id="{F643878B-2811-412A-BBD9-EC28ACA097EE}"/>
                  </a:ext>
                </a:extLst>
              </p:cNvPr>
              <p:cNvSpPr/>
              <p:nvPr/>
            </p:nvSpPr>
            <p:spPr>
              <a:xfrm>
                <a:off x="5159450" y="4001525"/>
                <a:ext cx="2606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468" extrusionOk="0">
                    <a:moveTo>
                      <a:pt x="5206" y="756"/>
                    </a:moveTo>
                    <a:lnTo>
                      <a:pt x="9664" y="4760"/>
                    </a:lnTo>
                    <a:lnTo>
                      <a:pt x="5215" y="9711"/>
                    </a:lnTo>
                    <a:lnTo>
                      <a:pt x="758" y="5706"/>
                    </a:lnTo>
                    <a:lnTo>
                      <a:pt x="5206" y="756"/>
                    </a:lnTo>
                    <a:close/>
                    <a:moveTo>
                      <a:pt x="5186" y="0"/>
                    </a:moveTo>
                    <a:cubicBezTo>
                      <a:pt x="5099" y="0"/>
                      <a:pt x="5011" y="36"/>
                      <a:pt x="4947" y="105"/>
                    </a:cubicBezTo>
                    <a:lnTo>
                      <a:pt x="84" y="5522"/>
                    </a:lnTo>
                    <a:cubicBezTo>
                      <a:pt x="27" y="5583"/>
                      <a:pt x="1" y="5662"/>
                      <a:pt x="5" y="5745"/>
                    </a:cubicBezTo>
                    <a:cubicBezTo>
                      <a:pt x="10" y="5830"/>
                      <a:pt x="45" y="5909"/>
                      <a:pt x="106" y="5962"/>
                    </a:cubicBezTo>
                    <a:lnTo>
                      <a:pt x="5031" y="10384"/>
                    </a:lnTo>
                    <a:cubicBezTo>
                      <a:pt x="5092" y="10441"/>
                      <a:pt x="5167" y="10467"/>
                      <a:pt x="5242" y="10467"/>
                    </a:cubicBezTo>
                    <a:cubicBezTo>
                      <a:pt x="5325" y="10467"/>
                      <a:pt x="5413" y="10432"/>
                      <a:pt x="5475" y="10362"/>
                    </a:cubicBezTo>
                    <a:lnTo>
                      <a:pt x="10337" y="4945"/>
                    </a:lnTo>
                    <a:cubicBezTo>
                      <a:pt x="10394" y="4884"/>
                      <a:pt x="10425" y="4800"/>
                      <a:pt x="10421" y="4721"/>
                    </a:cubicBezTo>
                    <a:cubicBezTo>
                      <a:pt x="10417" y="4637"/>
                      <a:pt x="10377" y="4557"/>
                      <a:pt x="10315" y="4500"/>
                    </a:cubicBezTo>
                    <a:lnTo>
                      <a:pt x="5391" y="79"/>
                    </a:lnTo>
                    <a:cubicBezTo>
                      <a:pt x="5333" y="26"/>
                      <a:pt x="5259" y="0"/>
                      <a:pt x="51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062;p37">
                <a:extLst>
                  <a:ext uri="{FF2B5EF4-FFF2-40B4-BE49-F238E27FC236}">
                    <a16:creationId xmlns:a16="http://schemas.microsoft.com/office/drawing/2014/main" id="{57401CB2-294D-4921-9775-A886F67B53CC}"/>
                  </a:ext>
                </a:extLst>
              </p:cNvPr>
              <p:cNvSpPr/>
              <p:nvPr/>
            </p:nvSpPr>
            <p:spPr>
              <a:xfrm>
                <a:off x="5290475" y="41198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175" y="5352"/>
                    </a:lnTo>
                    <a:lnTo>
                      <a:pt x="6161" y="67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1063;p37">
                <a:extLst>
                  <a:ext uri="{FF2B5EF4-FFF2-40B4-BE49-F238E27FC236}">
                    <a16:creationId xmlns:a16="http://schemas.microsoft.com/office/drawing/2014/main" id="{22A77C8B-997F-498D-B36B-45AF71BF7256}"/>
                  </a:ext>
                </a:extLst>
              </p:cNvPr>
              <p:cNvSpPr/>
              <p:nvPr/>
            </p:nvSpPr>
            <p:spPr>
              <a:xfrm>
                <a:off x="5282000" y="4112050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8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8"/>
                    </a:lnTo>
                    <a:lnTo>
                      <a:pt x="5338" y="634"/>
                    </a:lnTo>
                    <a:close/>
                    <a:moveTo>
                      <a:pt x="5220" y="0"/>
                    </a:moveTo>
                    <a:cubicBezTo>
                      <a:pt x="5136" y="0"/>
                      <a:pt x="5035" y="36"/>
                      <a:pt x="4973" y="106"/>
                    </a:cubicBezTo>
                    <a:lnTo>
                      <a:pt x="106" y="5522"/>
                    </a:lnTo>
                    <a:cubicBezTo>
                      <a:pt x="23" y="5615"/>
                      <a:pt x="1" y="5752"/>
                      <a:pt x="58" y="5866"/>
                    </a:cubicBezTo>
                    <a:cubicBezTo>
                      <a:pt x="111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7" y="6042"/>
                    </a:cubicBezTo>
                    <a:lnTo>
                      <a:pt x="1532" y="5976"/>
                    </a:lnTo>
                    <a:cubicBezTo>
                      <a:pt x="1616" y="5971"/>
                      <a:pt x="1691" y="5936"/>
                      <a:pt x="1743" y="5879"/>
                    </a:cubicBezTo>
                    <a:lnTo>
                      <a:pt x="6729" y="595"/>
                    </a:lnTo>
                    <a:cubicBezTo>
                      <a:pt x="6813" y="506"/>
                      <a:pt x="6839" y="379"/>
                      <a:pt x="6790" y="264"/>
                    </a:cubicBezTo>
                    <a:cubicBezTo>
                      <a:pt x="6746" y="150"/>
                      <a:pt x="6636" y="75"/>
                      <a:pt x="6518" y="67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1064;p37">
                <a:extLst>
                  <a:ext uri="{FF2B5EF4-FFF2-40B4-BE49-F238E27FC236}">
                    <a16:creationId xmlns:a16="http://schemas.microsoft.com/office/drawing/2014/main" id="{7A3DB093-DCCF-44CC-8B45-8CD254893FCB}"/>
                  </a:ext>
                </a:extLst>
              </p:cNvPr>
              <p:cNvSpPr/>
              <p:nvPr/>
            </p:nvSpPr>
            <p:spPr>
              <a:xfrm>
                <a:off x="5288925" y="4007200"/>
                <a:ext cx="155575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4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5"/>
                    </a:lnTo>
                    <a:lnTo>
                      <a:pt x="4925" y="4507"/>
                    </a:lnTo>
                    <a:lnTo>
                      <a:pt x="6223" y="4573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1065;p37">
                <a:extLst>
                  <a:ext uri="{FF2B5EF4-FFF2-40B4-BE49-F238E27FC236}">
                    <a16:creationId xmlns:a16="http://schemas.microsoft.com/office/drawing/2014/main" id="{B6052DCD-159C-49E1-80E9-C4361E020337}"/>
                  </a:ext>
                </a:extLst>
              </p:cNvPr>
              <p:cNvSpPr/>
              <p:nvPr/>
            </p:nvSpPr>
            <p:spPr>
              <a:xfrm>
                <a:off x="5280575" y="39994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28"/>
                    </a:lnTo>
                    <a:lnTo>
                      <a:pt x="5387" y="4516"/>
                    </a:lnTo>
                    <a:lnTo>
                      <a:pt x="1092" y="656"/>
                    </a:lnTo>
                    <a:lnTo>
                      <a:pt x="1404" y="635"/>
                    </a:lnTo>
                    <a:close/>
                    <a:moveTo>
                      <a:pt x="1513" y="0"/>
                    </a:moveTo>
                    <a:cubicBezTo>
                      <a:pt x="1506" y="0"/>
                      <a:pt x="1499" y="0"/>
                      <a:pt x="1492" y="1"/>
                    </a:cubicBezTo>
                    <a:lnTo>
                      <a:pt x="313" y="84"/>
                    </a:lnTo>
                    <a:cubicBezTo>
                      <a:pt x="190" y="97"/>
                      <a:pt x="80" y="176"/>
                      <a:pt x="40" y="296"/>
                    </a:cubicBezTo>
                    <a:cubicBezTo>
                      <a:pt x="1" y="414"/>
                      <a:pt x="36" y="546"/>
                      <a:pt x="129" y="629"/>
                    </a:cubicBezTo>
                    <a:lnTo>
                      <a:pt x="5052" y="5052"/>
                    </a:lnTo>
                    <a:cubicBezTo>
                      <a:pt x="5105" y="5101"/>
                      <a:pt x="5176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3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0"/>
                    </a:lnTo>
                    <a:cubicBezTo>
                      <a:pt x="1665" y="27"/>
                      <a:pt x="1589" y="0"/>
                      <a:pt x="151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1066;p37">
                <a:extLst>
                  <a:ext uri="{FF2B5EF4-FFF2-40B4-BE49-F238E27FC236}">
                    <a16:creationId xmlns:a16="http://schemas.microsoft.com/office/drawing/2014/main" id="{9A67774C-2592-4D7C-B420-39F915F5180A}"/>
                  </a:ext>
                </a:extLst>
              </p:cNvPr>
              <p:cNvSpPr/>
              <p:nvPr/>
            </p:nvSpPr>
            <p:spPr>
              <a:xfrm>
                <a:off x="4403375" y="4929425"/>
                <a:ext cx="2196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317" extrusionOk="0">
                    <a:moveTo>
                      <a:pt x="1765" y="0"/>
                    </a:moveTo>
                    <a:lnTo>
                      <a:pt x="1" y="6380"/>
                    </a:lnTo>
                    <a:lnTo>
                      <a:pt x="7019" y="8317"/>
                    </a:lnTo>
                    <a:lnTo>
                      <a:pt x="8783" y="1936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1067;p37">
                <a:extLst>
                  <a:ext uri="{FF2B5EF4-FFF2-40B4-BE49-F238E27FC236}">
                    <a16:creationId xmlns:a16="http://schemas.microsoft.com/office/drawing/2014/main" id="{DAD7CEE3-D9B0-4F07-8A9E-C1F79B773434}"/>
                  </a:ext>
                </a:extLst>
              </p:cNvPr>
              <p:cNvSpPr/>
              <p:nvPr/>
            </p:nvSpPr>
            <p:spPr>
              <a:xfrm>
                <a:off x="4395350" y="4921600"/>
                <a:ext cx="2356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9427" h="8947" extrusionOk="0">
                    <a:moveTo>
                      <a:pt x="2302" y="700"/>
                    </a:moveTo>
                    <a:lnTo>
                      <a:pt x="8718" y="2469"/>
                    </a:lnTo>
                    <a:lnTo>
                      <a:pt x="7124" y="8246"/>
                    </a:lnTo>
                    <a:lnTo>
                      <a:pt x="708" y="6473"/>
                    </a:lnTo>
                    <a:lnTo>
                      <a:pt x="2302" y="700"/>
                    </a:lnTo>
                    <a:close/>
                    <a:moveTo>
                      <a:pt x="2080" y="1"/>
                    </a:moveTo>
                    <a:cubicBezTo>
                      <a:pt x="1945" y="1"/>
                      <a:pt x="1819" y="91"/>
                      <a:pt x="1782" y="229"/>
                    </a:cubicBezTo>
                    <a:lnTo>
                      <a:pt x="22" y="6610"/>
                    </a:lnTo>
                    <a:cubicBezTo>
                      <a:pt x="1" y="6689"/>
                      <a:pt x="9" y="6776"/>
                      <a:pt x="48" y="6847"/>
                    </a:cubicBezTo>
                    <a:cubicBezTo>
                      <a:pt x="93" y="6922"/>
                      <a:pt x="159" y="6975"/>
                      <a:pt x="238" y="6997"/>
                    </a:cubicBezTo>
                    <a:lnTo>
                      <a:pt x="7256" y="8933"/>
                    </a:lnTo>
                    <a:cubicBezTo>
                      <a:pt x="7288" y="8941"/>
                      <a:pt x="7314" y="8947"/>
                      <a:pt x="7340" y="8947"/>
                    </a:cubicBezTo>
                    <a:cubicBezTo>
                      <a:pt x="7397" y="8947"/>
                      <a:pt x="7450" y="8929"/>
                      <a:pt x="7494" y="8902"/>
                    </a:cubicBezTo>
                    <a:cubicBezTo>
                      <a:pt x="7569" y="8862"/>
                      <a:pt x="7621" y="8792"/>
                      <a:pt x="7644" y="8713"/>
                    </a:cubicBezTo>
                    <a:lnTo>
                      <a:pt x="9404" y="2332"/>
                    </a:lnTo>
                    <a:cubicBezTo>
                      <a:pt x="9426" y="2253"/>
                      <a:pt x="9417" y="2170"/>
                      <a:pt x="9373" y="2095"/>
                    </a:cubicBezTo>
                    <a:cubicBezTo>
                      <a:pt x="9333" y="2024"/>
                      <a:pt x="9268" y="1971"/>
                      <a:pt x="9183" y="1950"/>
                    </a:cubicBezTo>
                    <a:lnTo>
                      <a:pt x="2166" y="13"/>
                    </a:lnTo>
                    <a:cubicBezTo>
                      <a:pt x="2137" y="5"/>
                      <a:pt x="2108" y="1"/>
                      <a:pt x="20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1068;p37">
                <a:extLst>
                  <a:ext uri="{FF2B5EF4-FFF2-40B4-BE49-F238E27FC236}">
                    <a16:creationId xmlns:a16="http://schemas.microsoft.com/office/drawing/2014/main" id="{E3F3A191-6A39-4C1E-8CA3-C96DAAEB0E8E}"/>
                  </a:ext>
                </a:extLst>
              </p:cNvPr>
              <p:cNvSpPr/>
              <p:nvPr/>
            </p:nvSpPr>
            <p:spPr>
              <a:xfrm>
                <a:off x="4403375" y="5088925"/>
                <a:ext cx="1884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3130" extrusionOk="0">
                    <a:moveTo>
                      <a:pt x="1" y="0"/>
                    </a:moveTo>
                    <a:lnTo>
                      <a:pt x="590" y="1025"/>
                    </a:lnTo>
                    <a:lnTo>
                      <a:pt x="7538" y="3129"/>
                    </a:lnTo>
                    <a:lnTo>
                      <a:pt x="7538" y="3129"/>
                    </a:lnTo>
                    <a:lnTo>
                      <a:pt x="7019" y="19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1069;p37">
                <a:extLst>
                  <a:ext uri="{FF2B5EF4-FFF2-40B4-BE49-F238E27FC236}">
                    <a16:creationId xmlns:a16="http://schemas.microsoft.com/office/drawing/2014/main" id="{498A497A-00AA-415F-B6F4-9CC48A23159F}"/>
                  </a:ext>
                </a:extLst>
              </p:cNvPr>
              <p:cNvSpPr/>
              <p:nvPr/>
            </p:nvSpPr>
            <p:spPr>
              <a:xfrm>
                <a:off x="4395025" y="5081150"/>
                <a:ext cx="2052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753" extrusionOk="0">
                    <a:moveTo>
                      <a:pt x="985" y="817"/>
                    </a:moveTo>
                    <a:lnTo>
                      <a:pt x="7129" y="2512"/>
                    </a:lnTo>
                    <a:lnTo>
                      <a:pt x="7313" y="2943"/>
                    </a:lnTo>
                    <a:lnTo>
                      <a:pt x="1131" y="1072"/>
                    </a:lnTo>
                    <a:lnTo>
                      <a:pt x="985" y="817"/>
                    </a:lnTo>
                    <a:close/>
                    <a:moveTo>
                      <a:pt x="332" y="0"/>
                    </a:moveTo>
                    <a:cubicBezTo>
                      <a:pt x="238" y="0"/>
                      <a:pt x="149" y="43"/>
                      <a:pt x="88" y="118"/>
                    </a:cubicBezTo>
                    <a:cubicBezTo>
                      <a:pt x="8" y="219"/>
                      <a:pt x="0" y="355"/>
                      <a:pt x="67" y="465"/>
                    </a:cubicBezTo>
                    <a:lnTo>
                      <a:pt x="652" y="1491"/>
                    </a:lnTo>
                    <a:cubicBezTo>
                      <a:pt x="691" y="1561"/>
                      <a:pt x="757" y="1609"/>
                      <a:pt x="832" y="1635"/>
                    </a:cubicBezTo>
                    <a:lnTo>
                      <a:pt x="7784" y="3739"/>
                    </a:lnTo>
                    <a:cubicBezTo>
                      <a:pt x="7815" y="3747"/>
                      <a:pt x="7841" y="3753"/>
                      <a:pt x="7872" y="3753"/>
                    </a:cubicBezTo>
                    <a:cubicBezTo>
                      <a:pt x="7961" y="3753"/>
                      <a:pt x="8048" y="3713"/>
                      <a:pt x="8105" y="3647"/>
                    </a:cubicBezTo>
                    <a:cubicBezTo>
                      <a:pt x="8189" y="3554"/>
                      <a:pt x="8211" y="3426"/>
                      <a:pt x="8158" y="3312"/>
                    </a:cubicBezTo>
                    <a:lnTo>
                      <a:pt x="7639" y="2124"/>
                    </a:lnTo>
                    <a:cubicBezTo>
                      <a:pt x="7604" y="2037"/>
                      <a:pt x="7529" y="1970"/>
                      <a:pt x="7437" y="1948"/>
                    </a:cubicBezTo>
                    <a:lnTo>
                      <a:pt x="418" y="12"/>
                    </a:lnTo>
                    <a:cubicBezTo>
                      <a:pt x="390" y="4"/>
                      <a:pt x="361" y="0"/>
                      <a:pt x="3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1070;p37">
                <a:extLst>
                  <a:ext uri="{FF2B5EF4-FFF2-40B4-BE49-F238E27FC236}">
                    <a16:creationId xmlns:a16="http://schemas.microsoft.com/office/drawing/2014/main" id="{CD32F038-01D6-4972-9F6F-AEA5DBAEA08A}"/>
                  </a:ext>
                </a:extLst>
              </p:cNvPr>
              <p:cNvSpPr/>
              <p:nvPr/>
            </p:nvSpPr>
            <p:spPr>
              <a:xfrm>
                <a:off x="4578850" y="4977825"/>
                <a:ext cx="59075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7574" extrusionOk="0">
                    <a:moveTo>
                      <a:pt x="1764" y="0"/>
                    </a:moveTo>
                    <a:lnTo>
                      <a:pt x="0" y="6381"/>
                    </a:lnTo>
                    <a:lnTo>
                      <a:pt x="519" y="7573"/>
                    </a:lnTo>
                    <a:lnTo>
                      <a:pt x="2363" y="1016"/>
                    </a:lnTo>
                    <a:lnTo>
                      <a:pt x="1835" y="124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1071;p37">
                <a:extLst>
                  <a:ext uri="{FF2B5EF4-FFF2-40B4-BE49-F238E27FC236}">
                    <a16:creationId xmlns:a16="http://schemas.microsoft.com/office/drawing/2014/main" id="{F4B10A2D-9A8D-499C-AB24-03254C8C8342}"/>
                  </a:ext>
                </a:extLst>
              </p:cNvPr>
              <p:cNvSpPr/>
              <p:nvPr/>
            </p:nvSpPr>
            <p:spPr>
              <a:xfrm>
                <a:off x="4570800" y="4970025"/>
                <a:ext cx="7527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8198" extrusionOk="0">
                    <a:moveTo>
                      <a:pt x="2192" y="1108"/>
                    </a:moveTo>
                    <a:lnTo>
                      <a:pt x="2350" y="1372"/>
                    </a:lnTo>
                    <a:lnTo>
                      <a:pt x="780" y="6957"/>
                    </a:lnTo>
                    <a:lnTo>
                      <a:pt x="656" y="6671"/>
                    </a:lnTo>
                    <a:lnTo>
                      <a:pt x="2192" y="1108"/>
                    </a:lnTo>
                    <a:close/>
                    <a:moveTo>
                      <a:pt x="2085" y="1"/>
                    </a:moveTo>
                    <a:cubicBezTo>
                      <a:pt x="2071" y="1"/>
                      <a:pt x="2057" y="2"/>
                      <a:pt x="2043" y="4"/>
                    </a:cubicBezTo>
                    <a:cubicBezTo>
                      <a:pt x="1919" y="22"/>
                      <a:pt x="1818" y="109"/>
                      <a:pt x="1783" y="229"/>
                    </a:cubicBezTo>
                    <a:lnTo>
                      <a:pt x="23" y="6608"/>
                    </a:lnTo>
                    <a:cubicBezTo>
                      <a:pt x="0" y="6679"/>
                      <a:pt x="10" y="6754"/>
                      <a:pt x="36" y="6820"/>
                    </a:cubicBezTo>
                    <a:lnTo>
                      <a:pt x="555" y="8008"/>
                    </a:lnTo>
                    <a:cubicBezTo>
                      <a:pt x="603" y="8123"/>
                      <a:pt x="718" y="8198"/>
                      <a:pt x="841" y="8198"/>
                    </a:cubicBezTo>
                    <a:lnTo>
                      <a:pt x="863" y="8198"/>
                    </a:lnTo>
                    <a:cubicBezTo>
                      <a:pt x="995" y="8188"/>
                      <a:pt x="1109" y="8096"/>
                      <a:pt x="1145" y="7969"/>
                    </a:cubicBezTo>
                    <a:lnTo>
                      <a:pt x="2989" y="1412"/>
                    </a:lnTo>
                    <a:cubicBezTo>
                      <a:pt x="3010" y="1333"/>
                      <a:pt x="2997" y="1245"/>
                      <a:pt x="2957" y="1170"/>
                    </a:cubicBezTo>
                    <a:lnTo>
                      <a:pt x="2355" y="154"/>
                    </a:lnTo>
                    <a:cubicBezTo>
                      <a:pt x="2296" y="60"/>
                      <a:pt x="2196" y="1"/>
                      <a:pt x="20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1072;p37">
                <a:extLst>
                  <a:ext uri="{FF2B5EF4-FFF2-40B4-BE49-F238E27FC236}">
                    <a16:creationId xmlns:a16="http://schemas.microsoft.com/office/drawing/2014/main" id="{7748DD9E-3E6C-4617-BE9E-67134BDF7D45}"/>
                  </a:ext>
                </a:extLst>
              </p:cNvPr>
              <p:cNvSpPr/>
              <p:nvPr/>
            </p:nvSpPr>
            <p:spPr>
              <a:xfrm>
                <a:off x="3357775" y="2560150"/>
                <a:ext cx="2447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9841" extrusionOk="0">
                    <a:moveTo>
                      <a:pt x="4866" y="1"/>
                    </a:moveTo>
                    <a:lnTo>
                      <a:pt x="0" y="5418"/>
                    </a:lnTo>
                    <a:lnTo>
                      <a:pt x="4923" y="9840"/>
                    </a:lnTo>
                    <a:lnTo>
                      <a:pt x="9790" y="4424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1073;p37">
                <a:extLst>
                  <a:ext uri="{FF2B5EF4-FFF2-40B4-BE49-F238E27FC236}">
                    <a16:creationId xmlns:a16="http://schemas.microsoft.com/office/drawing/2014/main" id="{B5CD2F08-3A4D-4441-93F9-A429CBA238EF}"/>
                  </a:ext>
                </a:extLst>
              </p:cNvPr>
              <p:cNvSpPr/>
              <p:nvPr/>
            </p:nvSpPr>
            <p:spPr>
              <a:xfrm>
                <a:off x="3349850" y="25523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06" y="757"/>
                    </a:moveTo>
                    <a:lnTo>
                      <a:pt x="9663" y="4761"/>
                    </a:lnTo>
                    <a:lnTo>
                      <a:pt x="5218" y="9711"/>
                    </a:lnTo>
                    <a:lnTo>
                      <a:pt x="756" y="5706"/>
                    </a:lnTo>
                    <a:lnTo>
                      <a:pt x="5206" y="757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6"/>
                      <a:pt x="4950" y="105"/>
                    </a:cubicBezTo>
                    <a:lnTo>
                      <a:pt x="84" y="5522"/>
                    </a:lnTo>
                    <a:cubicBezTo>
                      <a:pt x="27" y="5584"/>
                      <a:pt x="0" y="5663"/>
                      <a:pt x="4" y="5747"/>
                    </a:cubicBezTo>
                    <a:cubicBezTo>
                      <a:pt x="9" y="5830"/>
                      <a:pt x="44" y="5909"/>
                      <a:pt x="106" y="5962"/>
                    </a:cubicBezTo>
                    <a:lnTo>
                      <a:pt x="5033" y="10385"/>
                    </a:lnTo>
                    <a:cubicBezTo>
                      <a:pt x="5090" y="10438"/>
                      <a:pt x="5165" y="10468"/>
                      <a:pt x="5240" y="10468"/>
                    </a:cubicBezTo>
                    <a:lnTo>
                      <a:pt x="5258" y="10468"/>
                    </a:lnTo>
                    <a:cubicBezTo>
                      <a:pt x="5342" y="10464"/>
                      <a:pt x="5417" y="10424"/>
                      <a:pt x="5474" y="10363"/>
                    </a:cubicBezTo>
                    <a:lnTo>
                      <a:pt x="10340" y="4946"/>
                    </a:lnTo>
                    <a:cubicBezTo>
                      <a:pt x="10455" y="4818"/>
                      <a:pt x="10442" y="4620"/>
                      <a:pt x="10314" y="4501"/>
                    </a:cubicBezTo>
                    <a:lnTo>
                      <a:pt x="5390" y="79"/>
                    </a:lnTo>
                    <a:cubicBezTo>
                      <a:pt x="5332" y="26"/>
                      <a:pt x="5258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1074;p37">
                <a:extLst>
                  <a:ext uri="{FF2B5EF4-FFF2-40B4-BE49-F238E27FC236}">
                    <a16:creationId xmlns:a16="http://schemas.microsoft.com/office/drawing/2014/main" id="{7DF23D0B-B3E2-4F2F-9632-12131B3AD280}"/>
                  </a:ext>
                </a:extLst>
              </p:cNvPr>
              <p:cNvSpPr/>
              <p:nvPr/>
            </p:nvSpPr>
            <p:spPr>
              <a:xfrm>
                <a:off x="3480850" y="26707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80" y="5351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1075;p37">
                <a:extLst>
                  <a:ext uri="{FF2B5EF4-FFF2-40B4-BE49-F238E27FC236}">
                    <a16:creationId xmlns:a16="http://schemas.microsoft.com/office/drawing/2014/main" id="{0C1A45A3-E37F-478E-BDD3-5C8CA98E5844}"/>
                  </a:ext>
                </a:extLst>
              </p:cNvPr>
              <p:cNvSpPr/>
              <p:nvPr/>
            </p:nvSpPr>
            <p:spPr>
              <a:xfrm>
                <a:off x="3472475" y="2662900"/>
                <a:ext cx="1708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8" extrusionOk="0">
                    <a:moveTo>
                      <a:pt x="5334" y="635"/>
                    </a:moveTo>
                    <a:lnTo>
                      <a:pt x="5805" y="661"/>
                    </a:lnTo>
                    <a:lnTo>
                      <a:pt x="1369" y="5361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4" y="635"/>
                    </a:lnTo>
                    <a:close/>
                    <a:moveTo>
                      <a:pt x="5203" y="1"/>
                    </a:moveTo>
                    <a:cubicBezTo>
                      <a:pt x="5118" y="1"/>
                      <a:pt x="5028" y="40"/>
                      <a:pt x="4970" y="107"/>
                    </a:cubicBezTo>
                    <a:lnTo>
                      <a:pt x="102" y="5523"/>
                    </a:lnTo>
                    <a:cubicBezTo>
                      <a:pt x="19" y="5615"/>
                      <a:pt x="1" y="5753"/>
                      <a:pt x="53" y="5867"/>
                    </a:cubicBezTo>
                    <a:cubicBezTo>
                      <a:pt x="106" y="5977"/>
                      <a:pt x="217" y="6047"/>
                      <a:pt x="335" y="6047"/>
                    </a:cubicBezTo>
                    <a:cubicBezTo>
                      <a:pt x="344" y="6047"/>
                      <a:pt x="349" y="6047"/>
                      <a:pt x="353" y="6043"/>
                    </a:cubicBezTo>
                    <a:lnTo>
                      <a:pt x="1532" y="5977"/>
                    </a:lnTo>
                    <a:cubicBezTo>
                      <a:pt x="1611" y="5972"/>
                      <a:pt x="1686" y="5937"/>
                      <a:pt x="1739" y="5879"/>
                    </a:cubicBezTo>
                    <a:lnTo>
                      <a:pt x="6725" y="595"/>
                    </a:lnTo>
                    <a:cubicBezTo>
                      <a:pt x="6808" y="507"/>
                      <a:pt x="6835" y="379"/>
                      <a:pt x="6786" y="265"/>
                    </a:cubicBezTo>
                    <a:cubicBezTo>
                      <a:pt x="6743" y="150"/>
                      <a:pt x="6637" y="76"/>
                      <a:pt x="6513" y="67"/>
                    </a:cubicBezTo>
                    <a:lnTo>
                      <a:pt x="5216" y="1"/>
                    </a:lnTo>
                    <a:cubicBezTo>
                      <a:pt x="5211" y="1"/>
                      <a:pt x="5207" y="1"/>
                      <a:pt x="52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1076;p37">
                <a:extLst>
                  <a:ext uri="{FF2B5EF4-FFF2-40B4-BE49-F238E27FC236}">
                    <a16:creationId xmlns:a16="http://schemas.microsoft.com/office/drawing/2014/main" id="{6FA498C4-A11E-4F57-8420-AE5BE8534A39}"/>
                  </a:ext>
                </a:extLst>
              </p:cNvPr>
              <p:cNvSpPr/>
              <p:nvPr/>
            </p:nvSpPr>
            <p:spPr>
              <a:xfrm>
                <a:off x="3479425" y="25580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8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1077;p37">
                <a:extLst>
                  <a:ext uri="{FF2B5EF4-FFF2-40B4-BE49-F238E27FC236}">
                    <a16:creationId xmlns:a16="http://schemas.microsoft.com/office/drawing/2014/main" id="{88D8293F-211E-4A1C-AAEF-04E0869A424A}"/>
                  </a:ext>
                </a:extLst>
              </p:cNvPr>
              <p:cNvSpPr/>
              <p:nvPr/>
            </p:nvSpPr>
            <p:spPr>
              <a:xfrm>
                <a:off x="3470950" y="2550225"/>
                <a:ext cx="1725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204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7"/>
                    </a:lnTo>
                    <a:lnTo>
                      <a:pt x="1097" y="658"/>
                    </a:lnTo>
                    <a:lnTo>
                      <a:pt x="1404" y="636"/>
                    </a:lnTo>
                    <a:close/>
                    <a:moveTo>
                      <a:pt x="1520" y="1"/>
                    </a:moveTo>
                    <a:cubicBezTo>
                      <a:pt x="1511" y="1"/>
                      <a:pt x="1502" y="1"/>
                      <a:pt x="1493" y="2"/>
                    </a:cubicBezTo>
                    <a:lnTo>
                      <a:pt x="313" y="85"/>
                    </a:lnTo>
                    <a:cubicBezTo>
                      <a:pt x="189" y="99"/>
                      <a:pt x="84" y="178"/>
                      <a:pt x="41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32"/>
                      <a:pt x="5246" y="5138"/>
                    </a:cubicBezTo>
                    <a:lnTo>
                      <a:pt x="6544" y="5203"/>
                    </a:lnTo>
                    <a:lnTo>
                      <a:pt x="6557" y="5203"/>
                    </a:lnTo>
                    <a:cubicBezTo>
                      <a:pt x="6684" y="5203"/>
                      <a:pt x="6799" y="5124"/>
                      <a:pt x="6847" y="5010"/>
                    </a:cubicBezTo>
                    <a:cubicBezTo>
                      <a:pt x="6900" y="4886"/>
                      <a:pt x="6865" y="4746"/>
                      <a:pt x="6768" y="4657"/>
                    </a:cubicBezTo>
                    <a:lnTo>
                      <a:pt x="1725" y="81"/>
                    </a:lnTo>
                    <a:cubicBezTo>
                      <a:pt x="1670" y="30"/>
                      <a:pt x="1595" y="1"/>
                      <a:pt x="15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1078;p37">
                <a:extLst>
                  <a:ext uri="{FF2B5EF4-FFF2-40B4-BE49-F238E27FC236}">
                    <a16:creationId xmlns:a16="http://schemas.microsoft.com/office/drawing/2014/main" id="{CC4CE9A7-3365-4016-97A0-041F9E408E9C}"/>
                  </a:ext>
                </a:extLst>
              </p:cNvPr>
              <p:cNvSpPr/>
              <p:nvPr/>
            </p:nvSpPr>
            <p:spPr>
              <a:xfrm>
                <a:off x="4751550" y="35793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91" y="4424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1079;p37">
                <a:extLst>
                  <a:ext uri="{FF2B5EF4-FFF2-40B4-BE49-F238E27FC236}">
                    <a16:creationId xmlns:a16="http://schemas.microsoft.com/office/drawing/2014/main" id="{F9439F81-C12A-4D0C-ACE2-0A37D47A9DF2}"/>
                  </a:ext>
                </a:extLst>
              </p:cNvPr>
              <p:cNvSpPr/>
              <p:nvPr/>
            </p:nvSpPr>
            <p:spPr>
              <a:xfrm>
                <a:off x="4742850" y="3571525"/>
                <a:ext cx="26217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7" extrusionOk="0">
                    <a:moveTo>
                      <a:pt x="5237" y="755"/>
                    </a:moveTo>
                    <a:lnTo>
                      <a:pt x="9694" y="4760"/>
                    </a:lnTo>
                    <a:lnTo>
                      <a:pt x="5251" y="9710"/>
                    </a:lnTo>
                    <a:lnTo>
                      <a:pt x="789" y="5705"/>
                    </a:lnTo>
                    <a:lnTo>
                      <a:pt x="5237" y="755"/>
                    </a:lnTo>
                    <a:close/>
                    <a:moveTo>
                      <a:pt x="5223" y="1"/>
                    </a:moveTo>
                    <a:cubicBezTo>
                      <a:pt x="5214" y="1"/>
                      <a:pt x="5206" y="1"/>
                      <a:pt x="5198" y="2"/>
                    </a:cubicBezTo>
                    <a:cubicBezTo>
                      <a:pt x="5114" y="7"/>
                      <a:pt x="5035" y="42"/>
                      <a:pt x="4978" y="104"/>
                    </a:cubicBezTo>
                    <a:lnTo>
                      <a:pt x="115" y="5520"/>
                    </a:lnTo>
                    <a:cubicBezTo>
                      <a:pt x="1" y="5648"/>
                      <a:pt x="9" y="5847"/>
                      <a:pt x="137" y="5965"/>
                    </a:cubicBezTo>
                    <a:lnTo>
                      <a:pt x="5066" y="10388"/>
                    </a:lnTo>
                    <a:cubicBezTo>
                      <a:pt x="5123" y="10440"/>
                      <a:pt x="5198" y="10467"/>
                      <a:pt x="5273" y="10467"/>
                    </a:cubicBezTo>
                    <a:cubicBezTo>
                      <a:pt x="5360" y="10467"/>
                      <a:pt x="5444" y="10431"/>
                      <a:pt x="5506" y="10361"/>
                    </a:cubicBezTo>
                    <a:lnTo>
                      <a:pt x="10368" y="4945"/>
                    </a:lnTo>
                    <a:cubicBezTo>
                      <a:pt x="10487" y="4817"/>
                      <a:pt x="10474" y="4618"/>
                      <a:pt x="10346" y="4504"/>
                    </a:cubicBezTo>
                    <a:lnTo>
                      <a:pt x="5422" y="81"/>
                    </a:lnTo>
                    <a:cubicBezTo>
                      <a:pt x="5367" y="31"/>
                      <a:pt x="5292" y="1"/>
                      <a:pt x="5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1080;p37">
                <a:extLst>
                  <a:ext uri="{FF2B5EF4-FFF2-40B4-BE49-F238E27FC236}">
                    <a16:creationId xmlns:a16="http://schemas.microsoft.com/office/drawing/2014/main" id="{7E033080-44F6-4387-AF02-09612CF6A252}"/>
                  </a:ext>
                </a:extLst>
              </p:cNvPr>
              <p:cNvSpPr/>
              <p:nvPr/>
            </p:nvSpPr>
            <p:spPr>
              <a:xfrm>
                <a:off x="4874650" y="36899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7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1081;p37">
                <a:extLst>
                  <a:ext uri="{FF2B5EF4-FFF2-40B4-BE49-F238E27FC236}">
                    <a16:creationId xmlns:a16="http://schemas.microsoft.com/office/drawing/2014/main" id="{611FA3CA-37F7-4F0E-B940-FD2FC536703A}"/>
                  </a:ext>
                </a:extLst>
              </p:cNvPr>
              <p:cNvSpPr/>
              <p:nvPr/>
            </p:nvSpPr>
            <p:spPr>
              <a:xfrm>
                <a:off x="4866175" y="36821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8" y="635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3"/>
                    </a:lnTo>
                    <a:lnTo>
                      <a:pt x="5338" y="635"/>
                    </a:lnTo>
                    <a:close/>
                    <a:moveTo>
                      <a:pt x="5205" y="1"/>
                    </a:moveTo>
                    <a:cubicBezTo>
                      <a:pt x="5121" y="1"/>
                      <a:pt x="5032" y="36"/>
                      <a:pt x="4973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8" y="5867"/>
                    </a:cubicBezTo>
                    <a:cubicBezTo>
                      <a:pt x="111" y="5972"/>
                      <a:pt x="220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5" y="5968"/>
                      <a:pt x="1690" y="5933"/>
                      <a:pt x="1743" y="5875"/>
                    </a:cubicBezTo>
                    <a:lnTo>
                      <a:pt x="6729" y="595"/>
                    </a:lnTo>
                    <a:cubicBezTo>
                      <a:pt x="6812" y="503"/>
                      <a:pt x="6839" y="375"/>
                      <a:pt x="6790" y="261"/>
                    </a:cubicBezTo>
                    <a:cubicBezTo>
                      <a:pt x="6746" y="146"/>
                      <a:pt x="6636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10" y="1"/>
                      <a:pt x="5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1082;p37">
                <a:extLst>
                  <a:ext uri="{FF2B5EF4-FFF2-40B4-BE49-F238E27FC236}">
                    <a16:creationId xmlns:a16="http://schemas.microsoft.com/office/drawing/2014/main" id="{CD11E7B0-76BD-4A4B-B6E2-4B4918F35D56}"/>
                  </a:ext>
                </a:extLst>
              </p:cNvPr>
              <p:cNvSpPr/>
              <p:nvPr/>
            </p:nvSpPr>
            <p:spPr>
              <a:xfrm>
                <a:off x="4873100" y="3577200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0" y="88"/>
                    </a:lnTo>
                    <a:lnTo>
                      <a:pt x="4929" y="4511"/>
                    </a:lnTo>
                    <a:lnTo>
                      <a:pt x="6223" y="4576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1083;p37">
                <a:extLst>
                  <a:ext uri="{FF2B5EF4-FFF2-40B4-BE49-F238E27FC236}">
                    <a16:creationId xmlns:a16="http://schemas.microsoft.com/office/drawing/2014/main" id="{2041C96A-F95A-406E-B197-1F6B1442365A}"/>
                  </a:ext>
                </a:extLst>
              </p:cNvPr>
              <p:cNvSpPr/>
              <p:nvPr/>
            </p:nvSpPr>
            <p:spPr>
              <a:xfrm>
                <a:off x="4864750" y="3569375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4" y="634"/>
                    </a:moveTo>
                    <a:lnTo>
                      <a:pt x="5699" y="4533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4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8"/>
                    </a:lnTo>
                    <a:cubicBezTo>
                      <a:pt x="190" y="98"/>
                      <a:pt x="80" y="181"/>
                      <a:pt x="40" y="299"/>
                    </a:cubicBezTo>
                    <a:cubicBezTo>
                      <a:pt x="1" y="419"/>
                      <a:pt x="36" y="547"/>
                      <a:pt x="128" y="634"/>
                    </a:cubicBezTo>
                    <a:lnTo>
                      <a:pt x="5052" y="5057"/>
                    </a:lnTo>
                    <a:cubicBezTo>
                      <a:pt x="5105" y="5105"/>
                      <a:pt x="5175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4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1084;p37">
                <a:extLst>
                  <a:ext uri="{FF2B5EF4-FFF2-40B4-BE49-F238E27FC236}">
                    <a16:creationId xmlns:a16="http://schemas.microsoft.com/office/drawing/2014/main" id="{B38B153A-37D1-46FC-9692-EB5CA22C7AF6}"/>
                  </a:ext>
                </a:extLst>
              </p:cNvPr>
              <p:cNvSpPr/>
              <p:nvPr/>
            </p:nvSpPr>
            <p:spPr>
              <a:xfrm>
                <a:off x="4424150" y="1748975"/>
                <a:ext cx="2448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0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4925" y="9839"/>
                    </a:lnTo>
                    <a:lnTo>
                      <a:pt x="9792" y="4423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1085;p37">
                <a:extLst>
                  <a:ext uri="{FF2B5EF4-FFF2-40B4-BE49-F238E27FC236}">
                    <a16:creationId xmlns:a16="http://schemas.microsoft.com/office/drawing/2014/main" id="{C2CBECDB-F829-4449-BA6D-BC939CCB8CF0}"/>
                  </a:ext>
                </a:extLst>
              </p:cNvPr>
              <p:cNvSpPr/>
              <p:nvPr/>
            </p:nvSpPr>
            <p:spPr>
              <a:xfrm>
                <a:off x="4416250" y="1741125"/>
                <a:ext cx="26062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7" extrusionOk="0">
                    <a:moveTo>
                      <a:pt x="5205" y="754"/>
                    </a:moveTo>
                    <a:lnTo>
                      <a:pt x="9663" y="4758"/>
                    </a:lnTo>
                    <a:lnTo>
                      <a:pt x="5219" y="9713"/>
                    </a:lnTo>
                    <a:lnTo>
                      <a:pt x="757" y="5708"/>
                    </a:lnTo>
                    <a:lnTo>
                      <a:pt x="5205" y="754"/>
                    </a:lnTo>
                    <a:close/>
                    <a:moveTo>
                      <a:pt x="5181" y="1"/>
                    </a:moveTo>
                    <a:cubicBezTo>
                      <a:pt x="5096" y="1"/>
                      <a:pt x="5012" y="35"/>
                      <a:pt x="4951" y="103"/>
                    </a:cubicBezTo>
                    <a:lnTo>
                      <a:pt x="84" y="5519"/>
                    </a:lnTo>
                    <a:cubicBezTo>
                      <a:pt x="27" y="5586"/>
                      <a:pt x="0" y="5665"/>
                      <a:pt x="4" y="5749"/>
                    </a:cubicBezTo>
                    <a:cubicBezTo>
                      <a:pt x="10" y="5832"/>
                      <a:pt x="44" y="5907"/>
                      <a:pt x="106" y="5964"/>
                    </a:cubicBezTo>
                    <a:lnTo>
                      <a:pt x="5034" y="10387"/>
                    </a:lnTo>
                    <a:cubicBezTo>
                      <a:pt x="5091" y="10440"/>
                      <a:pt x="5166" y="10466"/>
                      <a:pt x="5241" y="10466"/>
                    </a:cubicBezTo>
                    <a:cubicBezTo>
                      <a:pt x="5329" y="10466"/>
                      <a:pt x="5412" y="10430"/>
                      <a:pt x="5475" y="10365"/>
                    </a:cubicBezTo>
                    <a:lnTo>
                      <a:pt x="10341" y="4948"/>
                    </a:lnTo>
                    <a:cubicBezTo>
                      <a:pt x="10394" y="4886"/>
                      <a:pt x="10425" y="4802"/>
                      <a:pt x="10420" y="4719"/>
                    </a:cubicBezTo>
                    <a:cubicBezTo>
                      <a:pt x="10416" y="4635"/>
                      <a:pt x="10376" y="4561"/>
                      <a:pt x="10315" y="4503"/>
                    </a:cubicBezTo>
                    <a:lnTo>
                      <a:pt x="5390" y="81"/>
                    </a:lnTo>
                    <a:cubicBezTo>
                      <a:pt x="5331" y="27"/>
                      <a:pt x="5256" y="1"/>
                      <a:pt x="51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1086;p37">
                <a:extLst>
                  <a:ext uri="{FF2B5EF4-FFF2-40B4-BE49-F238E27FC236}">
                    <a16:creationId xmlns:a16="http://schemas.microsoft.com/office/drawing/2014/main" id="{FBE4D579-EED2-45B1-887A-6965D87597E7}"/>
                  </a:ext>
                </a:extLst>
              </p:cNvPr>
              <p:cNvSpPr/>
              <p:nvPr/>
            </p:nvSpPr>
            <p:spPr>
              <a:xfrm>
                <a:off x="4547275" y="18595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79" y="5351"/>
                    </a:lnTo>
                    <a:lnTo>
                      <a:pt x="6160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1087;p37">
                <a:extLst>
                  <a:ext uri="{FF2B5EF4-FFF2-40B4-BE49-F238E27FC236}">
                    <a16:creationId xmlns:a16="http://schemas.microsoft.com/office/drawing/2014/main" id="{A0FD00C9-AAF0-44D1-8468-FC31520A9545}"/>
                  </a:ext>
                </a:extLst>
              </p:cNvPr>
              <p:cNvSpPr/>
              <p:nvPr/>
            </p:nvSpPr>
            <p:spPr>
              <a:xfrm>
                <a:off x="4538900" y="1851725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4" y="634"/>
                    </a:moveTo>
                    <a:lnTo>
                      <a:pt x="5805" y="656"/>
                    </a:lnTo>
                    <a:lnTo>
                      <a:pt x="1369" y="5356"/>
                    </a:lnTo>
                    <a:lnTo>
                      <a:pt x="1075" y="5373"/>
                    </a:lnTo>
                    <a:lnTo>
                      <a:pt x="5334" y="634"/>
                    </a:lnTo>
                    <a:close/>
                    <a:moveTo>
                      <a:pt x="5216" y="0"/>
                    </a:moveTo>
                    <a:cubicBezTo>
                      <a:pt x="5118" y="0"/>
                      <a:pt x="5031" y="35"/>
                      <a:pt x="4968" y="106"/>
                    </a:cubicBezTo>
                    <a:lnTo>
                      <a:pt x="102" y="5522"/>
                    </a:lnTo>
                    <a:cubicBezTo>
                      <a:pt x="19" y="5614"/>
                      <a:pt x="1" y="5752"/>
                      <a:pt x="53" y="5866"/>
                    </a:cubicBezTo>
                    <a:cubicBezTo>
                      <a:pt x="106" y="5976"/>
                      <a:pt x="216" y="6042"/>
                      <a:pt x="335" y="6042"/>
                    </a:cubicBezTo>
                    <a:lnTo>
                      <a:pt x="352" y="6042"/>
                    </a:lnTo>
                    <a:lnTo>
                      <a:pt x="1532" y="5976"/>
                    </a:lnTo>
                    <a:cubicBezTo>
                      <a:pt x="1611" y="5971"/>
                      <a:pt x="1686" y="5936"/>
                      <a:pt x="1739" y="5878"/>
                    </a:cubicBezTo>
                    <a:lnTo>
                      <a:pt x="6725" y="594"/>
                    </a:lnTo>
                    <a:cubicBezTo>
                      <a:pt x="6808" y="506"/>
                      <a:pt x="6834" y="374"/>
                      <a:pt x="6786" y="264"/>
                    </a:cubicBezTo>
                    <a:cubicBezTo>
                      <a:pt x="6742" y="149"/>
                      <a:pt x="6636" y="70"/>
                      <a:pt x="6513" y="66"/>
                    </a:cubicBez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1088;p37">
                <a:extLst>
                  <a:ext uri="{FF2B5EF4-FFF2-40B4-BE49-F238E27FC236}">
                    <a16:creationId xmlns:a16="http://schemas.microsoft.com/office/drawing/2014/main" id="{22FD39C8-DB6C-4248-BF41-5A4BDDA3BDF8}"/>
                  </a:ext>
                </a:extLst>
              </p:cNvPr>
              <p:cNvSpPr/>
              <p:nvPr/>
            </p:nvSpPr>
            <p:spPr>
              <a:xfrm>
                <a:off x="4545850" y="17468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7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1089;p37">
                <a:extLst>
                  <a:ext uri="{FF2B5EF4-FFF2-40B4-BE49-F238E27FC236}">
                    <a16:creationId xmlns:a16="http://schemas.microsoft.com/office/drawing/2014/main" id="{3A229383-3B04-4DC8-A47D-A7F26C3DE2C3}"/>
                  </a:ext>
                </a:extLst>
              </p:cNvPr>
              <p:cNvSpPr/>
              <p:nvPr/>
            </p:nvSpPr>
            <p:spPr>
              <a:xfrm>
                <a:off x="4537375" y="1739025"/>
                <a:ext cx="1725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199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2"/>
                    </a:lnTo>
                    <a:lnTo>
                      <a:pt x="1096" y="658"/>
                    </a:lnTo>
                    <a:lnTo>
                      <a:pt x="1404" y="636"/>
                    </a:lnTo>
                    <a:close/>
                    <a:moveTo>
                      <a:pt x="1519" y="1"/>
                    </a:moveTo>
                    <a:cubicBezTo>
                      <a:pt x="1510" y="1"/>
                      <a:pt x="1501" y="1"/>
                      <a:pt x="1492" y="2"/>
                    </a:cubicBezTo>
                    <a:lnTo>
                      <a:pt x="313" y="85"/>
                    </a:lnTo>
                    <a:cubicBezTo>
                      <a:pt x="189" y="95"/>
                      <a:pt x="80" y="178"/>
                      <a:pt x="39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28"/>
                      <a:pt x="5245" y="5132"/>
                    </a:cubicBezTo>
                    <a:lnTo>
                      <a:pt x="6544" y="5199"/>
                    </a:lnTo>
                    <a:lnTo>
                      <a:pt x="6556" y="5199"/>
                    </a:lnTo>
                    <a:cubicBezTo>
                      <a:pt x="6684" y="5199"/>
                      <a:pt x="6798" y="5124"/>
                      <a:pt x="6847" y="5006"/>
                    </a:cubicBezTo>
                    <a:cubicBezTo>
                      <a:pt x="6900" y="4886"/>
                      <a:pt x="6865" y="4746"/>
                      <a:pt x="6768" y="4653"/>
                    </a:cubicBezTo>
                    <a:lnTo>
                      <a:pt x="1725" y="81"/>
                    </a:lnTo>
                    <a:cubicBezTo>
                      <a:pt x="1667" y="30"/>
                      <a:pt x="1593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1090;p37">
                <a:extLst>
                  <a:ext uri="{FF2B5EF4-FFF2-40B4-BE49-F238E27FC236}">
                    <a16:creationId xmlns:a16="http://schemas.microsoft.com/office/drawing/2014/main" id="{70162A15-47EC-468D-969C-818B7470D495}"/>
                  </a:ext>
                </a:extLst>
              </p:cNvPr>
              <p:cNvSpPr/>
              <p:nvPr/>
            </p:nvSpPr>
            <p:spPr>
              <a:xfrm>
                <a:off x="3589100" y="4026025"/>
                <a:ext cx="244675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0" extrusionOk="0">
                    <a:moveTo>
                      <a:pt x="4863" y="0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87" y="4422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1091;p37">
                <a:extLst>
                  <a:ext uri="{FF2B5EF4-FFF2-40B4-BE49-F238E27FC236}">
                    <a16:creationId xmlns:a16="http://schemas.microsoft.com/office/drawing/2014/main" id="{9499D4C0-AEE4-4FA0-BDC9-33BE96FDA3BC}"/>
                  </a:ext>
                </a:extLst>
              </p:cNvPr>
              <p:cNvSpPr/>
              <p:nvPr/>
            </p:nvSpPr>
            <p:spPr>
              <a:xfrm>
                <a:off x="3580400" y="4018200"/>
                <a:ext cx="262175" cy="2616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5" extrusionOk="0">
                    <a:moveTo>
                      <a:pt x="5237" y="754"/>
                    </a:moveTo>
                    <a:lnTo>
                      <a:pt x="9695" y="4757"/>
                    </a:lnTo>
                    <a:lnTo>
                      <a:pt x="5251" y="9708"/>
                    </a:lnTo>
                    <a:lnTo>
                      <a:pt x="789" y="5704"/>
                    </a:lnTo>
                    <a:lnTo>
                      <a:pt x="5237" y="754"/>
                    </a:lnTo>
                    <a:close/>
                    <a:moveTo>
                      <a:pt x="5214" y="0"/>
                    </a:moveTo>
                    <a:cubicBezTo>
                      <a:pt x="5209" y="0"/>
                      <a:pt x="5203" y="1"/>
                      <a:pt x="5198" y="1"/>
                    </a:cubicBezTo>
                    <a:cubicBezTo>
                      <a:pt x="5114" y="5"/>
                      <a:pt x="5035" y="41"/>
                      <a:pt x="4977" y="102"/>
                    </a:cubicBezTo>
                    <a:lnTo>
                      <a:pt x="115" y="5519"/>
                    </a:lnTo>
                    <a:cubicBezTo>
                      <a:pt x="1" y="5647"/>
                      <a:pt x="9" y="5844"/>
                      <a:pt x="137" y="5963"/>
                    </a:cubicBezTo>
                    <a:lnTo>
                      <a:pt x="5062" y="10385"/>
                    </a:lnTo>
                    <a:cubicBezTo>
                      <a:pt x="5123" y="10434"/>
                      <a:pt x="5194" y="10464"/>
                      <a:pt x="5273" y="10464"/>
                    </a:cubicBezTo>
                    <a:lnTo>
                      <a:pt x="5290" y="10464"/>
                    </a:lnTo>
                    <a:cubicBezTo>
                      <a:pt x="5373" y="10460"/>
                      <a:pt x="5448" y="10421"/>
                      <a:pt x="5505" y="10359"/>
                    </a:cubicBezTo>
                    <a:lnTo>
                      <a:pt x="10368" y="4942"/>
                    </a:lnTo>
                    <a:cubicBezTo>
                      <a:pt x="10487" y="4814"/>
                      <a:pt x="10474" y="4617"/>
                      <a:pt x="10346" y="4503"/>
                    </a:cubicBezTo>
                    <a:lnTo>
                      <a:pt x="5422" y="80"/>
                    </a:lnTo>
                    <a:cubicBezTo>
                      <a:pt x="5365" y="27"/>
                      <a:pt x="5288" y="0"/>
                      <a:pt x="521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1092;p37">
                <a:extLst>
                  <a:ext uri="{FF2B5EF4-FFF2-40B4-BE49-F238E27FC236}">
                    <a16:creationId xmlns:a16="http://schemas.microsoft.com/office/drawing/2014/main" id="{9F95B310-501B-4069-B167-B78522C3B04D}"/>
                  </a:ext>
                </a:extLst>
              </p:cNvPr>
              <p:cNvSpPr/>
              <p:nvPr/>
            </p:nvSpPr>
            <p:spPr>
              <a:xfrm>
                <a:off x="3712200" y="413657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0"/>
                    </a:moveTo>
                    <a:lnTo>
                      <a:pt x="1" y="5418"/>
                    </a:lnTo>
                    <a:lnTo>
                      <a:pt x="1175" y="5347"/>
                    </a:lnTo>
                    <a:lnTo>
                      <a:pt x="6161" y="6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1093;p37">
                <a:extLst>
                  <a:ext uri="{FF2B5EF4-FFF2-40B4-BE49-F238E27FC236}">
                    <a16:creationId xmlns:a16="http://schemas.microsoft.com/office/drawing/2014/main" id="{EBB7ADF2-73BC-4471-BA93-F020963EB0EA}"/>
                  </a:ext>
                </a:extLst>
              </p:cNvPr>
              <p:cNvSpPr/>
              <p:nvPr/>
            </p:nvSpPr>
            <p:spPr>
              <a:xfrm>
                <a:off x="3703725" y="4128775"/>
                <a:ext cx="170975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2" extrusionOk="0">
                    <a:moveTo>
                      <a:pt x="5338" y="634"/>
                    </a:moveTo>
                    <a:lnTo>
                      <a:pt x="5809" y="655"/>
                    </a:lnTo>
                    <a:lnTo>
                      <a:pt x="1374" y="5355"/>
                    </a:lnTo>
                    <a:lnTo>
                      <a:pt x="1079" y="5373"/>
                    </a:lnTo>
                    <a:lnTo>
                      <a:pt x="5338" y="634"/>
                    </a:lnTo>
                    <a:close/>
                    <a:moveTo>
                      <a:pt x="5201" y="0"/>
                    </a:moveTo>
                    <a:cubicBezTo>
                      <a:pt x="5115" y="0"/>
                      <a:pt x="5030" y="36"/>
                      <a:pt x="4973" y="101"/>
                    </a:cubicBezTo>
                    <a:lnTo>
                      <a:pt x="106" y="5519"/>
                    </a:lnTo>
                    <a:cubicBezTo>
                      <a:pt x="23" y="5615"/>
                      <a:pt x="1" y="5751"/>
                      <a:pt x="58" y="5866"/>
                    </a:cubicBezTo>
                    <a:cubicBezTo>
                      <a:pt x="111" y="5972"/>
                      <a:pt x="221" y="6041"/>
                      <a:pt x="340" y="6041"/>
                    </a:cubicBezTo>
                    <a:lnTo>
                      <a:pt x="357" y="6041"/>
                    </a:lnTo>
                    <a:lnTo>
                      <a:pt x="1532" y="5972"/>
                    </a:lnTo>
                    <a:cubicBezTo>
                      <a:pt x="1616" y="5968"/>
                      <a:pt x="1691" y="5932"/>
                      <a:pt x="1743" y="5875"/>
                    </a:cubicBezTo>
                    <a:lnTo>
                      <a:pt x="6729" y="594"/>
                    </a:lnTo>
                    <a:cubicBezTo>
                      <a:pt x="6813" y="502"/>
                      <a:pt x="6839" y="375"/>
                      <a:pt x="6790" y="259"/>
                    </a:cubicBezTo>
                    <a:cubicBezTo>
                      <a:pt x="6746" y="145"/>
                      <a:pt x="6636" y="70"/>
                      <a:pt x="6518" y="66"/>
                    </a:cubicBezTo>
                    <a:lnTo>
                      <a:pt x="5219" y="1"/>
                    </a:lnTo>
                    <a:cubicBezTo>
                      <a:pt x="5213" y="0"/>
                      <a:pt x="5207" y="0"/>
                      <a:pt x="520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1094;p37">
                <a:extLst>
                  <a:ext uri="{FF2B5EF4-FFF2-40B4-BE49-F238E27FC236}">
                    <a16:creationId xmlns:a16="http://schemas.microsoft.com/office/drawing/2014/main" id="{2DE8FD40-6CBD-4AA2-BF20-5B2D90D8696E}"/>
                  </a:ext>
                </a:extLst>
              </p:cNvPr>
              <p:cNvSpPr/>
              <p:nvPr/>
            </p:nvSpPr>
            <p:spPr>
              <a:xfrm>
                <a:off x="3710650" y="402382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0"/>
                    </a:lnTo>
                    <a:lnTo>
                      <a:pt x="6223" y="4577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1095;p37">
                <a:extLst>
                  <a:ext uri="{FF2B5EF4-FFF2-40B4-BE49-F238E27FC236}">
                    <a16:creationId xmlns:a16="http://schemas.microsoft.com/office/drawing/2014/main" id="{E6B32651-A274-4123-902B-4A0765B902D8}"/>
                  </a:ext>
                </a:extLst>
              </p:cNvPr>
              <p:cNvSpPr/>
              <p:nvPr/>
            </p:nvSpPr>
            <p:spPr>
              <a:xfrm>
                <a:off x="3702300" y="40160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8" y="4529"/>
                    </a:lnTo>
                    <a:lnTo>
                      <a:pt x="5387" y="4516"/>
                    </a:lnTo>
                    <a:lnTo>
                      <a:pt x="1092" y="661"/>
                    </a:lnTo>
                    <a:lnTo>
                      <a:pt x="1404" y="635"/>
                    </a:lnTo>
                    <a:close/>
                    <a:moveTo>
                      <a:pt x="1507" y="1"/>
                    </a:moveTo>
                    <a:cubicBezTo>
                      <a:pt x="1502" y="1"/>
                      <a:pt x="1497" y="1"/>
                      <a:pt x="1492" y="1"/>
                    </a:cubicBezTo>
                    <a:lnTo>
                      <a:pt x="312" y="89"/>
                    </a:lnTo>
                    <a:cubicBezTo>
                      <a:pt x="190" y="97"/>
                      <a:pt x="80" y="182"/>
                      <a:pt x="40" y="300"/>
                    </a:cubicBezTo>
                    <a:cubicBezTo>
                      <a:pt x="1" y="419"/>
                      <a:pt x="36" y="551"/>
                      <a:pt x="128" y="635"/>
                    </a:cubicBezTo>
                    <a:lnTo>
                      <a:pt x="5052" y="5057"/>
                    </a:lnTo>
                    <a:cubicBezTo>
                      <a:pt x="5105" y="5105"/>
                      <a:pt x="5176" y="5132"/>
                      <a:pt x="5245" y="5136"/>
                    </a:cubicBezTo>
                    <a:lnTo>
                      <a:pt x="6543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6"/>
                      <a:pt x="6865" y="4744"/>
                      <a:pt x="6768" y="4656"/>
                    </a:cubicBezTo>
                    <a:lnTo>
                      <a:pt x="1725" y="85"/>
                    </a:lnTo>
                    <a:cubicBezTo>
                      <a:pt x="1663" y="31"/>
                      <a:pt x="1586" y="1"/>
                      <a:pt x="15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1096;p37">
                <a:extLst>
                  <a:ext uri="{FF2B5EF4-FFF2-40B4-BE49-F238E27FC236}">
                    <a16:creationId xmlns:a16="http://schemas.microsoft.com/office/drawing/2014/main" id="{31F06B49-C7C5-4F77-95A2-CCD8C3387114}"/>
                  </a:ext>
                </a:extLst>
              </p:cNvPr>
              <p:cNvSpPr/>
              <p:nvPr/>
            </p:nvSpPr>
            <p:spPr>
              <a:xfrm>
                <a:off x="4561800" y="23438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8"/>
                    </a:lnTo>
                    <a:lnTo>
                      <a:pt x="4924" y="9840"/>
                    </a:lnTo>
                    <a:lnTo>
                      <a:pt x="9791" y="4423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1097;p37">
                <a:extLst>
                  <a:ext uri="{FF2B5EF4-FFF2-40B4-BE49-F238E27FC236}">
                    <a16:creationId xmlns:a16="http://schemas.microsoft.com/office/drawing/2014/main" id="{A3186761-A7B2-48CE-B0AD-696AD80FE3DA}"/>
                  </a:ext>
                </a:extLst>
              </p:cNvPr>
              <p:cNvSpPr/>
              <p:nvPr/>
            </p:nvSpPr>
            <p:spPr>
              <a:xfrm>
                <a:off x="4553875" y="2336050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06" y="754"/>
                    </a:moveTo>
                    <a:lnTo>
                      <a:pt x="9663" y="4759"/>
                    </a:lnTo>
                    <a:lnTo>
                      <a:pt x="5214" y="9708"/>
                    </a:lnTo>
                    <a:lnTo>
                      <a:pt x="757" y="5705"/>
                    </a:lnTo>
                    <a:lnTo>
                      <a:pt x="5206" y="754"/>
                    </a:lnTo>
                    <a:close/>
                    <a:moveTo>
                      <a:pt x="5180" y="1"/>
                    </a:moveTo>
                    <a:cubicBezTo>
                      <a:pt x="5095" y="1"/>
                      <a:pt x="5009" y="35"/>
                      <a:pt x="4946" y="102"/>
                    </a:cubicBezTo>
                    <a:lnTo>
                      <a:pt x="84" y="5520"/>
                    </a:lnTo>
                    <a:cubicBezTo>
                      <a:pt x="27" y="5581"/>
                      <a:pt x="0" y="5665"/>
                      <a:pt x="5" y="5748"/>
                    </a:cubicBezTo>
                    <a:cubicBezTo>
                      <a:pt x="9" y="5827"/>
                      <a:pt x="44" y="5907"/>
                      <a:pt x="106" y="5964"/>
                    </a:cubicBezTo>
                    <a:lnTo>
                      <a:pt x="5029" y="10386"/>
                    </a:lnTo>
                    <a:cubicBezTo>
                      <a:pt x="5092" y="10439"/>
                      <a:pt x="5166" y="10466"/>
                      <a:pt x="5241" y="10466"/>
                    </a:cubicBezTo>
                    <a:cubicBezTo>
                      <a:pt x="5324" y="10466"/>
                      <a:pt x="5413" y="10431"/>
                      <a:pt x="5474" y="10360"/>
                    </a:cubicBezTo>
                    <a:lnTo>
                      <a:pt x="10336" y="4943"/>
                    </a:lnTo>
                    <a:cubicBezTo>
                      <a:pt x="10393" y="4881"/>
                      <a:pt x="10425" y="4802"/>
                      <a:pt x="10420" y="4719"/>
                    </a:cubicBezTo>
                    <a:cubicBezTo>
                      <a:pt x="10415" y="4635"/>
                      <a:pt x="10376" y="4556"/>
                      <a:pt x="10314" y="4503"/>
                    </a:cubicBezTo>
                    <a:lnTo>
                      <a:pt x="5391" y="81"/>
                    </a:lnTo>
                    <a:cubicBezTo>
                      <a:pt x="5331" y="27"/>
                      <a:pt x="5256" y="1"/>
                      <a:pt x="51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1098;p37">
                <a:extLst>
                  <a:ext uri="{FF2B5EF4-FFF2-40B4-BE49-F238E27FC236}">
                    <a16:creationId xmlns:a16="http://schemas.microsoft.com/office/drawing/2014/main" id="{669E7930-2F0F-4CF8-935F-7FF407B06D0D}"/>
                  </a:ext>
                </a:extLst>
              </p:cNvPr>
              <p:cNvSpPr/>
              <p:nvPr/>
            </p:nvSpPr>
            <p:spPr>
              <a:xfrm>
                <a:off x="4684875" y="2454450"/>
                <a:ext cx="15405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8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1176" y="5346"/>
                    </a:lnTo>
                    <a:lnTo>
                      <a:pt x="6162" y="66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1099;p37">
                <a:extLst>
                  <a:ext uri="{FF2B5EF4-FFF2-40B4-BE49-F238E27FC236}">
                    <a16:creationId xmlns:a16="http://schemas.microsoft.com/office/drawing/2014/main" id="{EFC5D2EA-2960-46E4-8024-57E60315707E}"/>
                  </a:ext>
                </a:extLst>
              </p:cNvPr>
              <p:cNvSpPr/>
              <p:nvPr/>
            </p:nvSpPr>
            <p:spPr>
              <a:xfrm>
                <a:off x="4676400" y="24466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9" y="630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9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74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9" y="5866"/>
                    </a:cubicBezTo>
                    <a:cubicBezTo>
                      <a:pt x="112" y="5972"/>
                      <a:pt x="221" y="6043"/>
                      <a:pt x="340" y="6043"/>
                    </a:cubicBezTo>
                    <a:lnTo>
                      <a:pt x="358" y="6043"/>
                    </a:lnTo>
                    <a:lnTo>
                      <a:pt x="1532" y="5972"/>
                    </a:lnTo>
                    <a:cubicBezTo>
                      <a:pt x="1616" y="5968"/>
                      <a:pt x="1690" y="5933"/>
                      <a:pt x="1743" y="5876"/>
                    </a:cubicBezTo>
                    <a:lnTo>
                      <a:pt x="6729" y="595"/>
                    </a:lnTo>
                    <a:cubicBezTo>
                      <a:pt x="6812" y="502"/>
                      <a:pt x="6839" y="375"/>
                      <a:pt x="6791" y="261"/>
                    </a:cubicBezTo>
                    <a:cubicBezTo>
                      <a:pt x="6747" y="147"/>
                      <a:pt x="6637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1100;p37">
                <a:extLst>
                  <a:ext uri="{FF2B5EF4-FFF2-40B4-BE49-F238E27FC236}">
                    <a16:creationId xmlns:a16="http://schemas.microsoft.com/office/drawing/2014/main" id="{2E0EC2B5-6103-47B2-A3FF-96B1F5B16E0A}"/>
                  </a:ext>
                </a:extLst>
              </p:cNvPr>
              <p:cNvSpPr/>
              <p:nvPr/>
            </p:nvSpPr>
            <p:spPr>
              <a:xfrm>
                <a:off x="4683350" y="23416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9"/>
                    </a:lnTo>
                    <a:lnTo>
                      <a:pt x="4929" y="4511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1101;p37">
                <a:extLst>
                  <a:ext uri="{FF2B5EF4-FFF2-40B4-BE49-F238E27FC236}">
                    <a16:creationId xmlns:a16="http://schemas.microsoft.com/office/drawing/2014/main" id="{302812F8-AE24-4CB9-BADB-7C6BA9F2D3FC}"/>
                  </a:ext>
                </a:extLst>
              </p:cNvPr>
              <p:cNvSpPr/>
              <p:nvPr/>
            </p:nvSpPr>
            <p:spPr>
              <a:xfrm>
                <a:off x="4674975" y="23338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4"/>
                    </a:lnTo>
                    <a:lnTo>
                      <a:pt x="5387" y="4516"/>
                    </a:lnTo>
                    <a:lnTo>
                      <a:pt x="1093" y="661"/>
                    </a:lnTo>
                    <a:lnTo>
                      <a:pt x="1404" y="635"/>
                    </a:lnTo>
                    <a:close/>
                    <a:moveTo>
                      <a:pt x="1508" y="1"/>
                    </a:moveTo>
                    <a:cubicBezTo>
                      <a:pt x="1503" y="1"/>
                      <a:pt x="1498" y="1"/>
                      <a:pt x="1493" y="1"/>
                    </a:cubicBezTo>
                    <a:lnTo>
                      <a:pt x="313" y="90"/>
                    </a:lnTo>
                    <a:cubicBezTo>
                      <a:pt x="190" y="99"/>
                      <a:pt x="80" y="182"/>
                      <a:pt x="41" y="301"/>
                    </a:cubicBezTo>
                    <a:cubicBezTo>
                      <a:pt x="1" y="420"/>
                      <a:pt x="37" y="547"/>
                      <a:pt x="128" y="635"/>
                    </a:cubicBezTo>
                    <a:lnTo>
                      <a:pt x="5053" y="5058"/>
                    </a:lnTo>
                    <a:cubicBezTo>
                      <a:pt x="5106" y="5106"/>
                      <a:pt x="5175" y="5133"/>
                      <a:pt x="5246" y="5137"/>
                    </a:cubicBezTo>
                    <a:lnTo>
                      <a:pt x="6544" y="5203"/>
                    </a:lnTo>
                    <a:lnTo>
                      <a:pt x="6558" y="5203"/>
                    </a:lnTo>
                    <a:cubicBezTo>
                      <a:pt x="6685" y="5203"/>
                      <a:pt x="6800" y="5128"/>
                      <a:pt x="6848" y="5009"/>
                    </a:cubicBezTo>
                    <a:cubicBezTo>
                      <a:pt x="6896" y="4886"/>
                      <a:pt x="6865" y="4745"/>
                      <a:pt x="6769" y="4658"/>
                    </a:cubicBezTo>
                    <a:lnTo>
                      <a:pt x="1726" y="85"/>
                    </a:lnTo>
                    <a:cubicBezTo>
                      <a:pt x="1664" y="31"/>
                      <a:pt x="1586" y="1"/>
                      <a:pt x="15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1102;p37">
                <a:extLst>
                  <a:ext uri="{FF2B5EF4-FFF2-40B4-BE49-F238E27FC236}">
                    <a16:creationId xmlns:a16="http://schemas.microsoft.com/office/drawing/2014/main" id="{332F2908-3F65-46B0-B975-23B1B353A6D7}"/>
                  </a:ext>
                </a:extLst>
              </p:cNvPr>
              <p:cNvSpPr/>
              <p:nvPr/>
            </p:nvSpPr>
            <p:spPr>
              <a:xfrm>
                <a:off x="4082600" y="1410475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7" y="0"/>
                    </a:moveTo>
                    <a:lnTo>
                      <a:pt x="0" y="11974"/>
                    </a:lnTo>
                    <a:lnTo>
                      <a:pt x="13171" y="15309"/>
                    </a:lnTo>
                    <a:lnTo>
                      <a:pt x="16202" y="3340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1103;p37">
                <a:extLst>
                  <a:ext uri="{FF2B5EF4-FFF2-40B4-BE49-F238E27FC236}">
                    <a16:creationId xmlns:a16="http://schemas.microsoft.com/office/drawing/2014/main" id="{8ABC86D0-5604-47DC-9BCB-F6C134D06A59}"/>
                  </a:ext>
                </a:extLst>
              </p:cNvPr>
              <p:cNvSpPr/>
              <p:nvPr/>
            </p:nvSpPr>
            <p:spPr>
              <a:xfrm>
                <a:off x="4074575" y="1402675"/>
                <a:ext cx="42180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5934" extrusionOk="0">
                    <a:moveTo>
                      <a:pt x="3582" y="695"/>
                    </a:moveTo>
                    <a:lnTo>
                      <a:pt x="16145" y="3876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2" y="695"/>
                    </a:lnTo>
                    <a:close/>
                    <a:moveTo>
                      <a:pt x="3354" y="0"/>
                    </a:moveTo>
                    <a:cubicBezTo>
                      <a:pt x="3298" y="0"/>
                      <a:pt x="3242" y="14"/>
                      <a:pt x="3195" y="44"/>
                    </a:cubicBezTo>
                    <a:cubicBezTo>
                      <a:pt x="3124" y="88"/>
                      <a:pt x="3072" y="158"/>
                      <a:pt x="3054" y="237"/>
                    </a:cubicBezTo>
                    <a:lnTo>
                      <a:pt x="17" y="12211"/>
                    </a:lnTo>
                    <a:cubicBezTo>
                      <a:pt x="0" y="12290"/>
                      <a:pt x="13" y="12374"/>
                      <a:pt x="53" y="12444"/>
                    </a:cubicBezTo>
                    <a:cubicBezTo>
                      <a:pt x="97" y="12519"/>
                      <a:pt x="167" y="12567"/>
                      <a:pt x="247" y="12589"/>
                    </a:cubicBezTo>
                    <a:lnTo>
                      <a:pt x="13417" y="15925"/>
                    </a:lnTo>
                    <a:cubicBezTo>
                      <a:pt x="13443" y="15934"/>
                      <a:pt x="13465" y="15934"/>
                      <a:pt x="13492" y="15934"/>
                    </a:cubicBezTo>
                    <a:cubicBezTo>
                      <a:pt x="13549" y="15934"/>
                      <a:pt x="13602" y="15920"/>
                      <a:pt x="13654" y="15889"/>
                    </a:cubicBezTo>
                    <a:cubicBezTo>
                      <a:pt x="13724" y="15850"/>
                      <a:pt x="13777" y="15779"/>
                      <a:pt x="13795" y="15700"/>
                    </a:cubicBezTo>
                    <a:lnTo>
                      <a:pt x="16827" y="3727"/>
                    </a:lnTo>
                    <a:cubicBezTo>
                      <a:pt x="16871" y="3559"/>
                      <a:pt x="16770" y="3388"/>
                      <a:pt x="16602" y="3348"/>
                    </a:cubicBezTo>
                    <a:lnTo>
                      <a:pt x="3433" y="9"/>
                    </a:lnTo>
                    <a:cubicBezTo>
                      <a:pt x="3407" y="3"/>
                      <a:pt x="3381" y="0"/>
                      <a:pt x="3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1104;p37">
                <a:extLst>
                  <a:ext uri="{FF2B5EF4-FFF2-40B4-BE49-F238E27FC236}">
                    <a16:creationId xmlns:a16="http://schemas.microsoft.com/office/drawing/2014/main" id="{B862D004-E9E8-41D9-B0DD-B35A619BEF59}"/>
                  </a:ext>
                </a:extLst>
              </p:cNvPr>
              <p:cNvSpPr/>
              <p:nvPr/>
            </p:nvSpPr>
            <p:spPr>
              <a:xfrm>
                <a:off x="4082600" y="1709800"/>
                <a:ext cx="3546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6" extrusionOk="0">
                    <a:moveTo>
                      <a:pt x="0" y="1"/>
                    </a:moveTo>
                    <a:lnTo>
                      <a:pt x="1136" y="1884"/>
                    </a:lnTo>
                    <a:lnTo>
                      <a:pt x="14187" y="5536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1105;p37">
                <a:extLst>
                  <a:ext uri="{FF2B5EF4-FFF2-40B4-BE49-F238E27FC236}">
                    <a16:creationId xmlns:a16="http://schemas.microsoft.com/office/drawing/2014/main" id="{CB754A43-1E9C-4295-9C90-A46E6416204D}"/>
                  </a:ext>
                </a:extLst>
              </p:cNvPr>
              <p:cNvSpPr/>
              <p:nvPr/>
            </p:nvSpPr>
            <p:spPr>
              <a:xfrm>
                <a:off x="4074225" y="1701975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5" y="3917"/>
                    </a:lnTo>
                    <a:lnTo>
                      <a:pt x="13955" y="5365"/>
                    </a:lnTo>
                    <a:lnTo>
                      <a:pt x="1672" y="1929"/>
                    </a:lnTo>
                    <a:lnTo>
                      <a:pt x="996" y="802"/>
                    </a:lnTo>
                    <a:close/>
                    <a:moveTo>
                      <a:pt x="337" y="0"/>
                    </a:moveTo>
                    <a:cubicBezTo>
                      <a:pt x="239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7" y="476"/>
                    </a:cubicBezTo>
                    <a:lnTo>
                      <a:pt x="1203" y="2359"/>
                    </a:lnTo>
                    <a:cubicBezTo>
                      <a:pt x="1242" y="2430"/>
                      <a:pt x="1308" y="2479"/>
                      <a:pt x="1387" y="2501"/>
                    </a:cubicBezTo>
                    <a:lnTo>
                      <a:pt x="14438" y="6149"/>
                    </a:lnTo>
                    <a:cubicBezTo>
                      <a:pt x="14465" y="6157"/>
                      <a:pt x="14495" y="6161"/>
                      <a:pt x="14522" y="6161"/>
                    </a:cubicBezTo>
                    <a:cubicBezTo>
                      <a:pt x="14615" y="6161"/>
                      <a:pt x="14698" y="6122"/>
                      <a:pt x="14759" y="6052"/>
                    </a:cubicBezTo>
                    <a:cubicBezTo>
                      <a:pt x="14839" y="5960"/>
                      <a:pt x="14857" y="5828"/>
                      <a:pt x="14808" y="5717"/>
                    </a:cubicBezTo>
                    <a:lnTo>
                      <a:pt x="13791" y="3517"/>
                    </a:lnTo>
                    <a:cubicBezTo>
                      <a:pt x="13752" y="3434"/>
                      <a:pt x="13673" y="3367"/>
                      <a:pt x="13585" y="3346"/>
                    </a:cubicBezTo>
                    <a:lnTo>
                      <a:pt x="415" y="10"/>
                    </a:lnTo>
                    <a:cubicBezTo>
                      <a:pt x="389" y="3"/>
                      <a:pt x="363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1106;p37">
                <a:extLst>
                  <a:ext uri="{FF2B5EF4-FFF2-40B4-BE49-F238E27FC236}">
                    <a16:creationId xmlns:a16="http://schemas.microsoft.com/office/drawing/2014/main" id="{A7B3162B-FFF8-409E-AA6B-D2EA9F3D30AB}"/>
                  </a:ext>
                </a:extLst>
              </p:cNvPr>
              <p:cNvSpPr/>
              <p:nvPr/>
            </p:nvSpPr>
            <p:spPr>
              <a:xfrm>
                <a:off x="4411850" y="1493975"/>
                <a:ext cx="10497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69" extrusionOk="0">
                    <a:moveTo>
                      <a:pt x="3032" y="0"/>
                    </a:moveTo>
                    <a:lnTo>
                      <a:pt x="1" y="11969"/>
                    </a:lnTo>
                    <a:lnTo>
                      <a:pt x="1017" y="14169"/>
                    </a:lnTo>
                    <a:lnTo>
                      <a:pt x="4199" y="1871"/>
                    </a:lnTo>
                    <a:lnTo>
                      <a:pt x="3173" y="220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1107;p37">
                <a:extLst>
                  <a:ext uri="{FF2B5EF4-FFF2-40B4-BE49-F238E27FC236}">
                    <a16:creationId xmlns:a16="http://schemas.microsoft.com/office/drawing/2014/main" id="{E88868EF-E53D-4296-ADF6-3B8FF7865E3F}"/>
                  </a:ext>
                </a:extLst>
              </p:cNvPr>
              <p:cNvSpPr/>
              <p:nvPr/>
            </p:nvSpPr>
            <p:spPr>
              <a:xfrm>
                <a:off x="4403800" y="1486075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4"/>
                    </a:moveTo>
                    <a:lnTo>
                      <a:pt x="4182" y="2234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2" y="1"/>
                    </a:moveTo>
                    <a:cubicBezTo>
                      <a:pt x="3337" y="1"/>
                      <a:pt x="3322" y="2"/>
                      <a:pt x="3306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77"/>
                      <a:pt x="10" y="12351"/>
                      <a:pt x="41" y="12417"/>
                    </a:cubicBezTo>
                    <a:lnTo>
                      <a:pt x="1053" y="14617"/>
                    </a:lnTo>
                    <a:cubicBezTo>
                      <a:pt x="1105" y="14728"/>
                      <a:pt x="1220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3" y="14564"/>
                    </a:cubicBezTo>
                    <a:lnTo>
                      <a:pt x="4820" y="2261"/>
                    </a:lnTo>
                    <a:cubicBezTo>
                      <a:pt x="4842" y="2181"/>
                      <a:pt x="4828" y="2094"/>
                      <a:pt x="4785" y="2019"/>
                    </a:cubicBezTo>
                    <a:lnTo>
                      <a:pt x="3623" y="149"/>
                    </a:lnTo>
                    <a:cubicBezTo>
                      <a:pt x="3565" y="56"/>
                      <a:pt x="3462" y="1"/>
                      <a:pt x="33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1108;p37">
                <a:extLst>
                  <a:ext uri="{FF2B5EF4-FFF2-40B4-BE49-F238E27FC236}">
                    <a16:creationId xmlns:a16="http://schemas.microsoft.com/office/drawing/2014/main" id="{5B93371E-E04C-43CD-8FBC-D86C650FE4C4}"/>
                  </a:ext>
                </a:extLst>
              </p:cNvPr>
              <p:cNvSpPr/>
              <p:nvPr/>
            </p:nvSpPr>
            <p:spPr>
              <a:xfrm>
                <a:off x="4872775" y="1809125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6" y="1"/>
                    </a:moveTo>
                    <a:lnTo>
                      <a:pt x="1" y="450"/>
                    </a:lnTo>
                    <a:lnTo>
                      <a:pt x="409" y="23688"/>
                    </a:lnTo>
                    <a:lnTo>
                      <a:pt x="25972" y="23239"/>
                    </a:lnTo>
                    <a:lnTo>
                      <a:pt x="255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1109;p37">
                <a:extLst>
                  <a:ext uri="{FF2B5EF4-FFF2-40B4-BE49-F238E27FC236}">
                    <a16:creationId xmlns:a16="http://schemas.microsoft.com/office/drawing/2014/main" id="{E1975C51-27E4-4F4C-9BED-59D9377FB475}"/>
                  </a:ext>
                </a:extLst>
              </p:cNvPr>
              <p:cNvSpPr/>
              <p:nvPr/>
            </p:nvSpPr>
            <p:spPr>
              <a:xfrm>
                <a:off x="4864975" y="1801300"/>
                <a:ext cx="665025" cy="607850"/>
              </a:xfrm>
              <a:custGeom>
                <a:avLst/>
                <a:gdLst/>
                <a:ahLst/>
                <a:cxnLst/>
                <a:rect l="l" t="t" r="r" b="b"/>
                <a:pathLst>
                  <a:path w="26601" h="24314" extrusionOk="0">
                    <a:moveTo>
                      <a:pt x="25571" y="631"/>
                    </a:moveTo>
                    <a:lnTo>
                      <a:pt x="25967" y="23244"/>
                    </a:lnTo>
                    <a:lnTo>
                      <a:pt x="1030" y="23684"/>
                    </a:lnTo>
                    <a:lnTo>
                      <a:pt x="634" y="1071"/>
                    </a:lnTo>
                    <a:lnTo>
                      <a:pt x="25571" y="631"/>
                    </a:lnTo>
                    <a:close/>
                    <a:moveTo>
                      <a:pt x="25884" y="1"/>
                    </a:moveTo>
                    <a:cubicBezTo>
                      <a:pt x="25879" y="1"/>
                      <a:pt x="25874" y="1"/>
                      <a:pt x="25870" y="1"/>
                    </a:cubicBezTo>
                    <a:lnTo>
                      <a:pt x="309" y="450"/>
                    </a:lnTo>
                    <a:cubicBezTo>
                      <a:pt x="136" y="450"/>
                      <a:pt x="0" y="596"/>
                      <a:pt x="0" y="767"/>
                    </a:cubicBezTo>
                    <a:lnTo>
                      <a:pt x="410" y="24006"/>
                    </a:lnTo>
                    <a:cubicBezTo>
                      <a:pt x="410" y="24089"/>
                      <a:pt x="445" y="24168"/>
                      <a:pt x="506" y="24226"/>
                    </a:cubicBezTo>
                    <a:cubicBezTo>
                      <a:pt x="563" y="24283"/>
                      <a:pt x="642" y="24313"/>
                      <a:pt x="721" y="24313"/>
                    </a:cubicBezTo>
                    <a:lnTo>
                      <a:pt x="727" y="24313"/>
                    </a:lnTo>
                    <a:lnTo>
                      <a:pt x="26292" y="23864"/>
                    </a:lnTo>
                    <a:cubicBezTo>
                      <a:pt x="26376" y="23864"/>
                      <a:pt x="26455" y="23829"/>
                      <a:pt x="26512" y="23768"/>
                    </a:cubicBezTo>
                    <a:cubicBezTo>
                      <a:pt x="26569" y="23710"/>
                      <a:pt x="26601" y="23627"/>
                      <a:pt x="26601" y="23548"/>
                    </a:cubicBezTo>
                    <a:lnTo>
                      <a:pt x="26191" y="305"/>
                    </a:lnTo>
                    <a:cubicBezTo>
                      <a:pt x="26187" y="138"/>
                      <a:pt x="26041" y="1"/>
                      <a:pt x="258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1110;p37">
                <a:extLst>
                  <a:ext uri="{FF2B5EF4-FFF2-40B4-BE49-F238E27FC236}">
                    <a16:creationId xmlns:a16="http://schemas.microsoft.com/office/drawing/2014/main" id="{8A074495-72DD-4AC2-AF30-9F8E21152FA7}"/>
                  </a:ext>
                </a:extLst>
              </p:cNvPr>
              <p:cNvSpPr/>
              <p:nvPr/>
            </p:nvSpPr>
            <p:spPr>
              <a:xfrm>
                <a:off x="4883000" y="2390075"/>
                <a:ext cx="7124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2" extrusionOk="0">
                    <a:moveTo>
                      <a:pt x="25563" y="1"/>
                    </a:moveTo>
                    <a:lnTo>
                      <a:pt x="0" y="450"/>
                    </a:lnTo>
                    <a:lnTo>
                      <a:pt x="2993" y="3315"/>
                    </a:lnTo>
                    <a:lnTo>
                      <a:pt x="28498" y="3491"/>
                    </a:lnTo>
                    <a:lnTo>
                      <a:pt x="255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1111;p37">
                <a:extLst>
                  <a:ext uri="{FF2B5EF4-FFF2-40B4-BE49-F238E27FC236}">
                    <a16:creationId xmlns:a16="http://schemas.microsoft.com/office/drawing/2014/main" id="{CAFF965A-A723-4AE1-B893-53EA31978CB3}"/>
                  </a:ext>
                </a:extLst>
              </p:cNvPr>
              <p:cNvSpPr/>
              <p:nvPr/>
            </p:nvSpPr>
            <p:spPr>
              <a:xfrm>
                <a:off x="4874550" y="2382275"/>
                <a:ext cx="729250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4115" extrusionOk="0">
                    <a:moveTo>
                      <a:pt x="25759" y="625"/>
                    </a:moveTo>
                    <a:lnTo>
                      <a:pt x="28158" y="3486"/>
                    </a:lnTo>
                    <a:lnTo>
                      <a:pt x="3454" y="3314"/>
                    </a:lnTo>
                    <a:lnTo>
                      <a:pt x="1104" y="1062"/>
                    </a:lnTo>
                    <a:lnTo>
                      <a:pt x="25759" y="625"/>
                    </a:lnTo>
                    <a:close/>
                    <a:moveTo>
                      <a:pt x="25911" y="1"/>
                    </a:moveTo>
                    <a:cubicBezTo>
                      <a:pt x="25906" y="1"/>
                      <a:pt x="25901" y="1"/>
                      <a:pt x="25895" y="1"/>
                    </a:cubicBezTo>
                    <a:lnTo>
                      <a:pt x="334" y="450"/>
                    </a:lnTo>
                    <a:cubicBezTo>
                      <a:pt x="206" y="450"/>
                      <a:pt x="92" y="529"/>
                      <a:pt x="48" y="648"/>
                    </a:cubicBezTo>
                    <a:cubicBezTo>
                      <a:pt x="0" y="767"/>
                      <a:pt x="31" y="899"/>
                      <a:pt x="123" y="987"/>
                    </a:cubicBezTo>
                    <a:lnTo>
                      <a:pt x="3111" y="3851"/>
                    </a:lnTo>
                    <a:cubicBezTo>
                      <a:pt x="3169" y="3909"/>
                      <a:pt x="3248" y="3939"/>
                      <a:pt x="3327" y="3939"/>
                    </a:cubicBezTo>
                    <a:lnTo>
                      <a:pt x="28831" y="4115"/>
                    </a:lnTo>
                    <a:lnTo>
                      <a:pt x="28836" y="4115"/>
                    </a:lnTo>
                    <a:cubicBezTo>
                      <a:pt x="28954" y="4115"/>
                      <a:pt x="29064" y="4045"/>
                      <a:pt x="29116" y="3935"/>
                    </a:cubicBezTo>
                    <a:cubicBezTo>
                      <a:pt x="29169" y="3824"/>
                      <a:pt x="29152" y="3697"/>
                      <a:pt x="29073" y="3600"/>
                    </a:cubicBezTo>
                    <a:lnTo>
                      <a:pt x="26143" y="111"/>
                    </a:lnTo>
                    <a:cubicBezTo>
                      <a:pt x="26084" y="44"/>
                      <a:pt x="26002" y="1"/>
                      <a:pt x="2591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1112;p37">
                <a:extLst>
                  <a:ext uri="{FF2B5EF4-FFF2-40B4-BE49-F238E27FC236}">
                    <a16:creationId xmlns:a16="http://schemas.microsoft.com/office/drawing/2014/main" id="{832BFE37-FDEB-409F-9610-3634D825E3D8}"/>
                  </a:ext>
                </a:extLst>
              </p:cNvPr>
              <p:cNvSpPr/>
              <p:nvPr/>
            </p:nvSpPr>
            <p:spPr>
              <a:xfrm>
                <a:off x="5511925" y="1809125"/>
                <a:ext cx="83525" cy="668250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6730" extrusionOk="0">
                    <a:moveTo>
                      <a:pt x="0" y="1"/>
                    </a:moveTo>
                    <a:lnTo>
                      <a:pt x="406" y="23239"/>
                    </a:lnTo>
                    <a:lnTo>
                      <a:pt x="3341" y="26729"/>
                    </a:lnTo>
                    <a:lnTo>
                      <a:pt x="3032" y="2822"/>
                    </a:lnTo>
                    <a:lnTo>
                      <a:pt x="361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1113;p37">
                <a:extLst>
                  <a:ext uri="{FF2B5EF4-FFF2-40B4-BE49-F238E27FC236}">
                    <a16:creationId xmlns:a16="http://schemas.microsoft.com/office/drawing/2014/main" id="{406FB60C-FE1F-4FDE-9044-9014FEB93CE4}"/>
                  </a:ext>
                </a:extLst>
              </p:cNvPr>
              <p:cNvSpPr/>
              <p:nvPr/>
            </p:nvSpPr>
            <p:spPr>
              <a:xfrm>
                <a:off x="5504000" y="1801275"/>
                <a:ext cx="99275" cy="683875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5" extrusionOk="0">
                    <a:moveTo>
                      <a:pt x="643" y="1046"/>
                    </a:moveTo>
                    <a:lnTo>
                      <a:pt x="3041" y="3272"/>
                    </a:lnTo>
                    <a:lnTo>
                      <a:pt x="3331" y="26172"/>
                    </a:lnTo>
                    <a:lnTo>
                      <a:pt x="1034" y="23434"/>
                    </a:lnTo>
                    <a:lnTo>
                      <a:pt x="643" y="1046"/>
                    </a:lnTo>
                    <a:close/>
                    <a:moveTo>
                      <a:pt x="316" y="0"/>
                    </a:moveTo>
                    <a:cubicBezTo>
                      <a:pt x="272" y="0"/>
                      <a:pt x="229" y="10"/>
                      <a:pt x="189" y="29"/>
                    </a:cubicBezTo>
                    <a:cubicBezTo>
                      <a:pt x="75" y="77"/>
                      <a:pt x="0" y="192"/>
                      <a:pt x="0" y="319"/>
                    </a:cubicBezTo>
                    <a:lnTo>
                      <a:pt x="410" y="23558"/>
                    </a:lnTo>
                    <a:cubicBezTo>
                      <a:pt x="414" y="23628"/>
                      <a:pt x="437" y="23698"/>
                      <a:pt x="485" y="23751"/>
                    </a:cubicBezTo>
                    <a:lnTo>
                      <a:pt x="3416" y="27245"/>
                    </a:lnTo>
                    <a:cubicBezTo>
                      <a:pt x="3477" y="27316"/>
                      <a:pt x="3565" y="27355"/>
                      <a:pt x="3658" y="27355"/>
                    </a:cubicBezTo>
                    <a:cubicBezTo>
                      <a:pt x="3692" y="27355"/>
                      <a:pt x="3727" y="27350"/>
                      <a:pt x="3763" y="27338"/>
                    </a:cubicBezTo>
                    <a:cubicBezTo>
                      <a:pt x="3891" y="27289"/>
                      <a:pt x="3970" y="27170"/>
                      <a:pt x="3970" y="27038"/>
                    </a:cubicBezTo>
                    <a:lnTo>
                      <a:pt x="3662" y="3131"/>
                    </a:lnTo>
                    <a:cubicBezTo>
                      <a:pt x="3662" y="3048"/>
                      <a:pt x="3627" y="2965"/>
                      <a:pt x="3565" y="2906"/>
                    </a:cubicBezTo>
                    <a:lnTo>
                      <a:pt x="528" y="87"/>
                    </a:lnTo>
                    <a:cubicBezTo>
                      <a:pt x="470" y="30"/>
                      <a:pt x="392" y="0"/>
                      <a:pt x="31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1114;p37">
                <a:extLst>
                  <a:ext uri="{FF2B5EF4-FFF2-40B4-BE49-F238E27FC236}">
                    <a16:creationId xmlns:a16="http://schemas.microsoft.com/office/drawing/2014/main" id="{2AB79D14-4802-4031-AE03-AA162570D89D}"/>
                  </a:ext>
                </a:extLst>
              </p:cNvPr>
              <p:cNvSpPr/>
              <p:nvPr/>
            </p:nvSpPr>
            <p:spPr>
              <a:xfrm>
                <a:off x="5003575" y="4713900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2" y="0"/>
                    </a:moveTo>
                    <a:lnTo>
                      <a:pt x="1" y="449"/>
                    </a:lnTo>
                    <a:lnTo>
                      <a:pt x="405" y="23687"/>
                    </a:lnTo>
                    <a:lnTo>
                      <a:pt x="25971" y="23238"/>
                    </a:lnTo>
                    <a:lnTo>
                      <a:pt x="25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1115;p37">
                <a:extLst>
                  <a:ext uri="{FF2B5EF4-FFF2-40B4-BE49-F238E27FC236}">
                    <a16:creationId xmlns:a16="http://schemas.microsoft.com/office/drawing/2014/main" id="{86828668-8870-4C09-B880-411A4A799689}"/>
                  </a:ext>
                </a:extLst>
              </p:cNvPr>
              <p:cNvSpPr/>
              <p:nvPr/>
            </p:nvSpPr>
            <p:spPr>
              <a:xfrm>
                <a:off x="4995650" y="4705975"/>
                <a:ext cx="665050" cy="607925"/>
              </a:xfrm>
              <a:custGeom>
                <a:avLst/>
                <a:gdLst/>
                <a:ahLst/>
                <a:cxnLst/>
                <a:rect l="l" t="t" r="r" b="b"/>
                <a:pathLst>
                  <a:path w="26602" h="24317" extrusionOk="0">
                    <a:moveTo>
                      <a:pt x="25571" y="634"/>
                    </a:moveTo>
                    <a:lnTo>
                      <a:pt x="25967" y="23248"/>
                    </a:lnTo>
                    <a:lnTo>
                      <a:pt x="1030" y="23687"/>
                    </a:lnTo>
                    <a:lnTo>
                      <a:pt x="634" y="1075"/>
                    </a:lnTo>
                    <a:lnTo>
                      <a:pt x="25571" y="634"/>
                    </a:lnTo>
                    <a:close/>
                    <a:moveTo>
                      <a:pt x="25870" y="1"/>
                    </a:moveTo>
                    <a:lnTo>
                      <a:pt x="309" y="454"/>
                    </a:lnTo>
                    <a:cubicBezTo>
                      <a:pt x="137" y="454"/>
                      <a:pt x="1" y="599"/>
                      <a:pt x="1" y="771"/>
                    </a:cubicBezTo>
                    <a:lnTo>
                      <a:pt x="410" y="24008"/>
                    </a:lnTo>
                    <a:cubicBezTo>
                      <a:pt x="415" y="24093"/>
                      <a:pt x="445" y="24172"/>
                      <a:pt x="507" y="24229"/>
                    </a:cubicBezTo>
                    <a:cubicBezTo>
                      <a:pt x="564" y="24286"/>
                      <a:pt x="643" y="24317"/>
                      <a:pt x="722" y="24317"/>
                    </a:cubicBezTo>
                    <a:lnTo>
                      <a:pt x="732" y="24317"/>
                    </a:lnTo>
                    <a:lnTo>
                      <a:pt x="26293" y="23868"/>
                    </a:lnTo>
                    <a:cubicBezTo>
                      <a:pt x="26376" y="23868"/>
                      <a:pt x="26455" y="23833"/>
                      <a:pt x="26512" y="23771"/>
                    </a:cubicBezTo>
                    <a:cubicBezTo>
                      <a:pt x="26569" y="23714"/>
                      <a:pt x="26601" y="23630"/>
                      <a:pt x="26601" y="23551"/>
                    </a:cubicBezTo>
                    <a:lnTo>
                      <a:pt x="26191" y="309"/>
                    </a:lnTo>
                    <a:cubicBezTo>
                      <a:pt x="26187" y="137"/>
                      <a:pt x="26037" y="5"/>
                      <a:pt x="2587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1116;p37">
                <a:extLst>
                  <a:ext uri="{FF2B5EF4-FFF2-40B4-BE49-F238E27FC236}">
                    <a16:creationId xmlns:a16="http://schemas.microsoft.com/office/drawing/2014/main" id="{69E507FA-F993-4E67-AD0C-72B86CD827E1}"/>
                  </a:ext>
                </a:extLst>
              </p:cNvPr>
              <p:cNvSpPr/>
              <p:nvPr/>
            </p:nvSpPr>
            <p:spPr>
              <a:xfrm>
                <a:off x="5013700" y="5294850"/>
                <a:ext cx="71245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0" extrusionOk="0">
                    <a:moveTo>
                      <a:pt x="25566" y="0"/>
                    </a:moveTo>
                    <a:lnTo>
                      <a:pt x="0" y="449"/>
                    </a:lnTo>
                    <a:lnTo>
                      <a:pt x="2993" y="3314"/>
                    </a:lnTo>
                    <a:lnTo>
                      <a:pt x="28497" y="3490"/>
                    </a:lnTo>
                    <a:lnTo>
                      <a:pt x="255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1117;p37">
                <a:extLst>
                  <a:ext uri="{FF2B5EF4-FFF2-40B4-BE49-F238E27FC236}">
                    <a16:creationId xmlns:a16="http://schemas.microsoft.com/office/drawing/2014/main" id="{8BD43F25-B711-4CB7-9A67-6564038EC7CB}"/>
                  </a:ext>
                </a:extLst>
              </p:cNvPr>
              <p:cNvSpPr/>
              <p:nvPr/>
            </p:nvSpPr>
            <p:spPr>
              <a:xfrm>
                <a:off x="5005350" y="5287025"/>
                <a:ext cx="72912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9165" h="4116" extrusionOk="0">
                    <a:moveTo>
                      <a:pt x="25755" y="630"/>
                    </a:moveTo>
                    <a:lnTo>
                      <a:pt x="28153" y="3486"/>
                    </a:lnTo>
                    <a:lnTo>
                      <a:pt x="28153" y="3486"/>
                    </a:lnTo>
                    <a:lnTo>
                      <a:pt x="3455" y="3315"/>
                    </a:lnTo>
                    <a:lnTo>
                      <a:pt x="1100" y="1062"/>
                    </a:lnTo>
                    <a:lnTo>
                      <a:pt x="25755" y="630"/>
                    </a:lnTo>
                    <a:close/>
                    <a:moveTo>
                      <a:pt x="25906" y="1"/>
                    </a:moveTo>
                    <a:cubicBezTo>
                      <a:pt x="25901" y="1"/>
                      <a:pt x="25896" y="1"/>
                      <a:pt x="25891" y="1"/>
                    </a:cubicBezTo>
                    <a:lnTo>
                      <a:pt x="330" y="450"/>
                    </a:lnTo>
                    <a:cubicBezTo>
                      <a:pt x="202" y="450"/>
                      <a:pt x="92" y="529"/>
                      <a:pt x="44" y="648"/>
                    </a:cubicBezTo>
                    <a:cubicBezTo>
                      <a:pt x="0" y="766"/>
                      <a:pt x="27" y="898"/>
                      <a:pt x="119" y="987"/>
                    </a:cubicBezTo>
                    <a:lnTo>
                      <a:pt x="3111" y="3851"/>
                    </a:lnTo>
                    <a:cubicBezTo>
                      <a:pt x="3169" y="3908"/>
                      <a:pt x="3243" y="3940"/>
                      <a:pt x="3323" y="3940"/>
                    </a:cubicBezTo>
                    <a:lnTo>
                      <a:pt x="28827" y="4115"/>
                    </a:lnTo>
                    <a:lnTo>
                      <a:pt x="28831" y="4115"/>
                    </a:lnTo>
                    <a:cubicBezTo>
                      <a:pt x="28949" y="4115"/>
                      <a:pt x="29064" y="4046"/>
                      <a:pt x="29112" y="3935"/>
                    </a:cubicBezTo>
                    <a:cubicBezTo>
                      <a:pt x="29165" y="3825"/>
                      <a:pt x="29148" y="3697"/>
                      <a:pt x="29069" y="3601"/>
                    </a:cubicBezTo>
                    <a:lnTo>
                      <a:pt x="26138" y="112"/>
                    </a:lnTo>
                    <a:cubicBezTo>
                      <a:pt x="26079" y="44"/>
                      <a:pt x="26012" y="1"/>
                      <a:pt x="259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1118;p37">
                <a:extLst>
                  <a:ext uri="{FF2B5EF4-FFF2-40B4-BE49-F238E27FC236}">
                    <a16:creationId xmlns:a16="http://schemas.microsoft.com/office/drawing/2014/main" id="{0B92DE06-AC6F-4140-A57C-A85D72F6317C}"/>
                  </a:ext>
                </a:extLst>
              </p:cNvPr>
              <p:cNvSpPr/>
              <p:nvPr/>
            </p:nvSpPr>
            <p:spPr>
              <a:xfrm>
                <a:off x="5642600" y="4713900"/>
                <a:ext cx="83550" cy="66820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26728" extrusionOk="0">
                    <a:moveTo>
                      <a:pt x="1" y="0"/>
                    </a:moveTo>
                    <a:lnTo>
                      <a:pt x="410" y="23238"/>
                    </a:lnTo>
                    <a:lnTo>
                      <a:pt x="3341" y="26728"/>
                    </a:lnTo>
                    <a:lnTo>
                      <a:pt x="3037" y="2821"/>
                    </a:lnTo>
                    <a:lnTo>
                      <a:pt x="362" y="3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1119;p37">
                <a:extLst>
                  <a:ext uri="{FF2B5EF4-FFF2-40B4-BE49-F238E27FC236}">
                    <a16:creationId xmlns:a16="http://schemas.microsoft.com/office/drawing/2014/main" id="{D77909E0-4E50-454C-9375-6999970AB08E}"/>
                  </a:ext>
                </a:extLst>
              </p:cNvPr>
              <p:cNvSpPr/>
              <p:nvPr/>
            </p:nvSpPr>
            <p:spPr>
              <a:xfrm>
                <a:off x="5634675" y="4706025"/>
                <a:ext cx="99275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6" extrusionOk="0">
                    <a:moveTo>
                      <a:pt x="644" y="1046"/>
                    </a:moveTo>
                    <a:lnTo>
                      <a:pt x="3041" y="3273"/>
                    </a:lnTo>
                    <a:lnTo>
                      <a:pt x="3332" y="26171"/>
                    </a:lnTo>
                    <a:lnTo>
                      <a:pt x="3332" y="26171"/>
                    </a:lnTo>
                    <a:lnTo>
                      <a:pt x="1035" y="23435"/>
                    </a:lnTo>
                    <a:lnTo>
                      <a:pt x="644" y="1046"/>
                    </a:lnTo>
                    <a:close/>
                    <a:moveTo>
                      <a:pt x="318" y="1"/>
                    </a:moveTo>
                    <a:cubicBezTo>
                      <a:pt x="275" y="1"/>
                      <a:pt x="231" y="10"/>
                      <a:pt x="190" y="29"/>
                    </a:cubicBezTo>
                    <a:cubicBezTo>
                      <a:pt x="76" y="78"/>
                      <a:pt x="1" y="192"/>
                      <a:pt x="5" y="320"/>
                    </a:cubicBezTo>
                    <a:lnTo>
                      <a:pt x="415" y="23558"/>
                    </a:lnTo>
                    <a:cubicBezTo>
                      <a:pt x="415" y="23628"/>
                      <a:pt x="441" y="23699"/>
                      <a:pt x="486" y="23756"/>
                    </a:cubicBezTo>
                    <a:lnTo>
                      <a:pt x="3416" y="27245"/>
                    </a:lnTo>
                    <a:cubicBezTo>
                      <a:pt x="3478" y="27316"/>
                      <a:pt x="3565" y="27355"/>
                      <a:pt x="3658" y="27355"/>
                    </a:cubicBezTo>
                    <a:cubicBezTo>
                      <a:pt x="3693" y="27355"/>
                      <a:pt x="3733" y="27351"/>
                      <a:pt x="3768" y="27338"/>
                    </a:cubicBezTo>
                    <a:cubicBezTo>
                      <a:pt x="3891" y="27290"/>
                      <a:pt x="3971" y="27170"/>
                      <a:pt x="3971" y="27038"/>
                    </a:cubicBezTo>
                    <a:lnTo>
                      <a:pt x="3667" y="3132"/>
                    </a:lnTo>
                    <a:cubicBezTo>
                      <a:pt x="3662" y="3049"/>
                      <a:pt x="3627" y="2964"/>
                      <a:pt x="3565" y="2907"/>
                    </a:cubicBezTo>
                    <a:lnTo>
                      <a:pt x="529" y="86"/>
                    </a:lnTo>
                    <a:cubicBezTo>
                      <a:pt x="470" y="30"/>
                      <a:pt x="395" y="1"/>
                      <a:pt x="31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1120;p37">
                <a:extLst>
                  <a:ext uri="{FF2B5EF4-FFF2-40B4-BE49-F238E27FC236}">
                    <a16:creationId xmlns:a16="http://schemas.microsoft.com/office/drawing/2014/main" id="{56EF94AC-07AA-44DD-B2A9-8D1DF4506988}"/>
                  </a:ext>
                </a:extLst>
              </p:cNvPr>
              <p:cNvSpPr/>
              <p:nvPr/>
            </p:nvSpPr>
            <p:spPr>
              <a:xfrm>
                <a:off x="5787050" y="4193675"/>
                <a:ext cx="626750" cy="607725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24309" extrusionOk="0">
                    <a:moveTo>
                      <a:pt x="7939" y="1"/>
                    </a:moveTo>
                    <a:lnTo>
                      <a:pt x="1" y="15573"/>
                    </a:lnTo>
                    <a:lnTo>
                      <a:pt x="17131" y="24308"/>
                    </a:lnTo>
                    <a:lnTo>
                      <a:pt x="25070" y="8731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1121;p37">
                <a:extLst>
                  <a:ext uri="{FF2B5EF4-FFF2-40B4-BE49-F238E27FC236}">
                    <a16:creationId xmlns:a16="http://schemas.microsoft.com/office/drawing/2014/main" id="{6889CC13-F290-429B-9035-E3F437B54650}"/>
                  </a:ext>
                </a:extLst>
              </p:cNvPr>
              <p:cNvSpPr/>
              <p:nvPr/>
            </p:nvSpPr>
            <p:spPr>
              <a:xfrm>
                <a:off x="5778925" y="4185875"/>
                <a:ext cx="643000" cy="62330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4932" extrusionOk="0">
                    <a:moveTo>
                      <a:pt x="8400" y="735"/>
                    </a:moveTo>
                    <a:lnTo>
                      <a:pt x="24972" y="9179"/>
                    </a:lnTo>
                    <a:lnTo>
                      <a:pt x="17320" y="24198"/>
                    </a:lnTo>
                    <a:lnTo>
                      <a:pt x="748" y="15749"/>
                    </a:lnTo>
                    <a:lnTo>
                      <a:pt x="8400" y="735"/>
                    </a:lnTo>
                    <a:close/>
                    <a:moveTo>
                      <a:pt x="8264" y="0"/>
                    </a:moveTo>
                    <a:cubicBezTo>
                      <a:pt x="8150" y="0"/>
                      <a:pt x="8038" y="63"/>
                      <a:pt x="7982" y="172"/>
                    </a:cubicBezTo>
                    <a:lnTo>
                      <a:pt x="44" y="15744"/>
                    </a:lnTo>
                    <a:cubicBezTo>
                      <a:pt x="9" y="15819"/>
                      <a:pt x="0" y="15908"/>
                      <a:pt x="27" y="15982"/>
                    </a:cubicBezTo>
                    <a:cubicBezTo>
                      <a:pt x="53" y="16061"/>
                      <a:pt x="110" y="16127"/>
                      <a:pt x="185" y="16166"/>
                    </a:cubicBezTo>
                    <a:lnTo>
                      <a:pt x="17316" y="24897"/>
                    </a:lnTo>
                    <a:cubicBezTo>
                      <a:pt x="17359" y="24919"/>
                      <a:pt x="17408" y="24932"/>
                      <a:pt x="17456" y="24932"/>
                    </a:cubicBezTo>
                    <a:cubicBezTo>
                      <a:pt x="17570" y="24932"/>
                      <a:pt x="17680" y="24871"/>
                      <a:pt x="17738" y="24761"/>
                    </a:cubicBezTo>
                    <a:lnTo>
                      <a:pt x="25676" y="9188"/>
                    </a:lnTo>
                    <a:cubicBezTo>
                      <a:pt x="25711" y="9113"/>
                      <a:pt x="25720" y="9025"/>
                      <a:pt x="25693" y="8946"/>
                    </a:cubicBezTo>
                    <a:cubicBezTo>
                      <a:pt x="25667" y="8867"/>
                      <a:pt x="25610" y="8800"/>
                      <a:pt x="25535" y="8765"/>
                    </a:cubicBezTo>
                    <a:lnTo>
                      <a:pt x="8404" y="35"/>
                    </a:lnTo>
                    <a:cubicBezTo>
                      <a:pt x="8360" y="11"/>
                      <a:pt x="8312" y="0"/>
                      <a:pt x="82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1122;p37">
                <a:extLst>
                  <a:ext uri="{FF2B5EF4-FFF2-40B4-BE49-F238E27FC236}">
                    <a16:creationId xmlns:a16="http://schemas.microsoft.com/office/drawing/2014/main" id="{0AF31F8E-5B3A-4E3B-970A-4A41A8042F5D}"/>
                  </a:ext>
                </a:extLst>
              </p:cNvPr>
              <p:cNvSpPr/>
              <p:nvPr/>
            </p:nvSpPr>
            <p:spPr>
              <a:xfrm>
                <a:off x="5787050" y="4583000"/>
                <a:ext cx="446100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12089" extrusionOk="0">
                    <a:moveTo>
                      <a:pt x="1" y="0"/>
                    </a:moveTo>
                    <a:lnTo>
                      <a:pt x="973" y="2962"/>
                    </a:lnTo>
                    <a:lnTo>
                      <a:pt x="17844" y="12088"/>
                    </a:lnTo>
                    <a:lnTo>
                      <a:pt x="17131" y="8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1123;p37">
                <a:extLst>
                  <a:ext uri="{FF2B5EF4-FFF2-40B4-BE49-F238E27FC236}">
                    <a16:creationId xmlns:a16="http://schemas.microsoft.com/office/drawing/2014/main" id="{296BF4B8-0635-4D22-97B1-3D398DAF6A2E}"/>
                  </a:ext>
                </a:extLst>
              </p:cNvPr>
              <p:cNvSpPr/>
              <p:nvPr/>
            </p:nvSpPr>
            <p:spPr>
              <a:xfrm>
                <a:off x="5778575" y="4575225"/>
                <a:ext cx="462950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12711" extrusionOk="0">
                    <a:moveTo>
                      <a:pt x="872" y="936"/>
                    </a:moveTo>
                    <a:lnTo>
                      <a:pt x="17198" y="9257"/>
                    </a:lnTo>
                    <a:lnTo>
                      <a:pt x="17738" y="11801"/>
                    </a:lnTo>
                    <a:lnTo>
                      <a:pt x="1572" y="3053"/>
                    </a:lnTo>
                    <a:lnTo>
                      <a:pt x="872" y="936"/>
                    </a:lnTo>
                    <a:close/>
                    <a:moveTo>
                      <a:pt x="343" y="1"/>
                    </a:moveTo>
                    <a:cubicBezTo>
                      <a:pt x="270" y="1"/>
                      <a:pt x="196" y="27"/>
                      <a:pt x="137" y="78"/>
                    </a:cubicBezTo>
                    <a:cubicBezTo>
                      <a:pt x="41" y="157"/>
                      <a:pt x="1" y="289"/>
                      <a:pt x="41" y="413"/>
                    </a:cubicBezTo>
                    <a:lnTo>
                      <a:pt x="1018" y="3370"/>
                    </a:lnTo>
                    <a:cubicBezTo>
                      <a:pt x="1040" y="3444"/>
                      <a:pt x="1093" y="3506"/>
                      <a:pt x="1162" y="3545"/>
                    </a:cubicBezTo>
                    <a:lnTo>
                      <a:pt x="18033" y="12672"/>
                    </a:lnTo>
                    <a:cubicBezTo>
                      <a:pt x="18082" y="12698"/>
                      <a:pt x="18134" y="12711"/>
                      <a:pt x="18183" y="12711"/>
                    </a:cubicBezTo>
                    <a:cubicBezTo>
                      <a:pt x="18248" y="12711"/>
                      <a:pt x="18315" y="12690"/>
                      <a:pt x="18372" y="12650"/>
                    </a:cubicBezTo>
                    <a:cubicBezTo>
                      <a:pt x="18469" y="12575"/>
                      <a:pt x="18518" y="12452"/>
                      <a:pt x="18491" y="12333"/>
                    </a:cubicBezTo>
                    <a:lnTo>
                      <a:pt x="17778" y="8980"/>
                    </a:lnTo>
                    <a:cubicBezTo>
                      <a:pt x="17756" y="8888"/>
                      <a:pt x="17699" y="8809"/>
                      <a:pt x="17611" y="8764"/>
                    </a:cubicBezTo>
                    <a:lnTo>
                      <a:pt x="480" y="34"/>
                    </a:lnTo>
                    <a:cubicBezTo>
                      <a:pt x="437" y="11"/>
                      <a:pt x="390" y="1"/>
                      <a:pt x="3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1124;p37">
                <a:extLst>
                  <a:ext uri="{FF2B5EF4-FFF2-40B4-BE49-F238E27FC236}">
                    <a16:creationId xmlns:a16="http://schemas.microsoft.com/office/drawing/2014/main" id="{CDEF515D-D9B0-4ABE-8425-03F9B3F294B0}"/>
                  </a:ext>
                </a:extLst>
              </p:cNvPr>
              <p:cNvSpPr/>
              <p:nvPr/>
            </p:nvSpPr>
            <p:spPr>
              <a:xfrm>
                <a:off x="6215325" y="4411950"/>
                <a:ext cx="2239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8931" extrusionOk="0">
                    <a:moveTo>
                      <a:pt x="7939" y="0"/>
                    </a:moveTo>
                    <a:lnTo>
                      <a:pt x="0" y="15577"/>
                    </a:lnTo>
                    <a:lnTo>
                      <a:pt x="713" y="18930"/>
                    </a:lnTo>
                    <a:lnTo>
                      <a:pt x="8959" y="2948"/>
                    </a:lnTo>
                    <a:lnTo>
                      <a:pt x="8061" y="352"/>
                    </a:lnTo>
                    <a:lnTo>
                      <a:pt x="7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1125;p37">
                <a:extLst>
                  <a:ext uri="{FF2B5EF4-FFF2-40B4-BE49-F238E27FC236}">
                    <a16:creationId xmlns:a16="http://schemas.microsoft.com/office/drawing/2014/main" id="{421F7B1A-3319-4B9E-B017-5D39269E95E5}"/>
                  </a:ext>
                </a:extLst>
              </p:cNvPr>
              <p:cNvSpPr/>
              <p:nvPr/>
            </p:nvSpPr>
            <p:spPr>
              <a:xfrm>
                <a:off x="6207300" y="4404125"/>
                <a:ext cx="240025" cy="488875"/>
              </a:xfrm>
              <a:custGeom>
                <a:avLst/>
                <a:gdLst/>
                <a:ahLst/>
                <a:cxnLst/>
                <a:rect l="l" t="t" r="r" b="b"/>
                <a:pathLst>
                  <a:path w="9601" h="19555" extrusionOk="0">
                    <a:moveTo>
                      <a:pt x="8207" y="1114"/>
                    </a:moveTo>
                    <a:lnTo>
                      <a:pt x="8937" y="3234"/>
                    </a:lnTo>
                    <a:lnTo>
                      <a:pt x="1158" y="18319"/>
                    </a:lnTo>
                    <a:lnTo>
                      <a:pt x="651" y="15934"/>
                    </a:lnTo>
                    <a:lnTo>
                      <a:pt x="8207" y="1114"/>
                    </a:lnTo>
                    <a:close/>
                    <a:moveTo>
                      <a:pt x="8270" y="0"/>
                    </a:moveTo>
                    <a:cubicBezTo>
                      <a:pt x="8159" y="0"/>
                      <a:pt x="8037" y="65"/>
                      <a:pt x="7982" y="172"/>
                    </a:cubicBezTo>
                    <a:lnTo>
                      <a:pt x="43" y="15745"/>
                    </a:lnTo>
                    <a:cubicBezTo>
                      <a:pt x="8" y="15811"/>
                      <a:pt x="0" y="15885"/>
                      <a:pt x="17" y="15956"/>
                    </a:cubicBezTo>
                    <a:lnTo>
                      <a:pt x="730" y="19309"/>
                    </a:lnTo>
                    <a:cubicBezTo>
                      <a:pt x="756" y="19437"/>
                      <a:pt x="862" y="19534"/>
                      <a:pt x="994" y="19551"/>
                    </a:cubicBezTo>
                    <a:cubicBezTo>
                      <a:pt x="1008" y="19555"/>
                      <a:pt x="1020" y="19555"/>
                      <a:pt x="1034" y="19555"/>
                    </a:cubicBezTo>
                    <a:cubicBezTo>
                      <a:pt x="1152" y="19555"/>
                      <a:pt x="1258" y="19489"/>
                      <a:pt x="1316" y="19384"/>
                    </a:cubicBezTo>
                    <a:lnTo>
                      <a:pt x="9558" y="3402"/>
                    </a:lnTo>
                    <a:cubicBezTo>
                      <a:pt x="9597" y="3327"/>
                      <a:pt x="9601" y="3238"/>
                      <a:pt x="9574" y="3159"/>
                    </a:cubicBezTo>
                    <a:lnTo>
                      <a:pt x="8554" y="212"/>
                    </a:lnTo>
                    <a:cubicBezTo>
                      <a:pt x="8514" y="92"/>
                      <a:pt x="8409" y="9"/>
                      <a:pt x="8281" y="1"/>
                    </a:cubicBezTo>
                    <a:cubicBezTo>
                      <a:pt x="8277" y="0"/>
                      <a:pt x="8274" y="0"/>
                      <a:pt x="82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1126;p37">
                <a:extLst>
                  <a:ext uri="{FF2B5EF4-FFF2-40B4-BE49-F238E27FC236}">
                    <a16:creationId xmlns:a16="http://schemas.microsoft.com/office/drawing/2014/main" id="{AD2CCD21-A62A-4876-A67C-23325F0E3AF9}"/>
                  </a:ext>
                </a:extLst>
              </p:cNvPr>
              <p:cNvSpPr/>
              <p:nvPr/>
            </p:nvSpPr>
            <p:spPr>
              <a:xfrm>
                <a:off x="3646875" y="3110425"/>
                <a:ext cx="812750" cy="781175"/>
              </a:xfrm>
              <a:custGeom>
                <a:avLst/>
                <a:gdLst/>
                <a:ahLst/>
                <a:cxnLst/>
                <a:rect l="l" t="t" r="r" b="b"/>
                <a:pathLst>
                  <a:path w="32510" h="31247" extrusionOk="0">
                    <a:moveTo>
                      <a:pt x="23624" y="1"/>
                    </a:moveTo>
                    <a:lnTo>
                      <a:pt x="0" y="9769"/>
                    </a:lnTo>
                    <a:lnTo>
                      <a:pt x="8884" y="31247"/>
                    </a:lnTo>
                    <a:lnTo>
                      <a:pt x="32509" y="21478"/>
                    </a:lnTo>
                    <a:lnTo>
                      <a:pt x="23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1127;p37">
                <a:extLst>
                  <a:ext uri="{FF2B5EF4-FFF2-40B4-BE49-F238E27FC236}">
                    <a16:creationId xmlns:a16="http://schemas.microsoft.com/office/drawing/2014/main" id="{0D7E2B3F-C88E-45FE-AF34-4CEF74749425}"/>
                  </a:ext>
                </a:extLst>
              </p:cNvPr>
              <p:cNvSpPr/>
              <p:nvPr/>
            </p:nvSpPr>
            <p:spPr>
              <a:xfrm>
                <a:off x="3638800" y="3102600"/>
                <a:ext cx="829725" cy="796825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1873" extrusionOk="0">
                    <a:moveTo>
                      <a:pt x="23781" y="722"/>
                    </a:moveTo>
                    <a:lnTo>
                      <a:pt x="32422" y="21620"/>
                    </a:lnTo>
                    <a:lnTo>
                      <a:pt x="9374" y="31151"/>
                    </a:lnTo>
                    <a:lnTo>
                      <a:pt x="732" y="10254"/>
                    </a:lnTo>
                    <a:lnTo>
                      <a:pt x="23781" y="722"/>
                    </a:lnTo>
                    <a:close/>
                    <a:moveTo>
                      <a:pt x="23950" y="0"/>
                    </a:moveTo>
                    <a:cubicBezTo>
                      <a:pt x="23909" y="0"/>
                      <a:pt x="23869" y="8"/>
                      <a:pt x="23829" y="23"/>
                    </a:cubicBezTo>
                    <a:lnTo>
                      <a:pt x="204" y="9796"/>
                    </a:lnTo>
                    <a:cubicBezTo>
                      <a:pt x="129" y="9827"/>
                      <a:pt x="67" y="9888"/>
                      <a:pt x="33" y="9963"/>
                    </a:cubicBezTo>
                    <a:cubicBezTo>
                      <a:pt x="1" y="10038"/>
                      <a:pt x="1" y="10126"/>
                      <a:pt x="33" y="10205"/>
                    </a:cubicBezTo>
                    <a:lnTo>
                      <a:pt x="8916" y="31683"/>
                    </a:lnTo>
                    <a:cubicBezTo>
                      <a:pt x="8947" y="31758"/>
                      <a:pt x="9009" y="31820"/>
                      <a:pt x="9088" y="31850"/>
                    </a:cubicBezTo>
                    <a:cubicBezTo>
                      <a:pt x="9128" y="31868"/>
                      <a:pt x="9168" y="31873"/>
                      <a:pt x="9207" y="31873"/>
                    </a:cubicBezTo>
                    <a:cubicBezTo>
                      <a:pt x="9247" y="31873"/>
                      <a:pt x="9286" y="31868"/>
                      <a:pt x="9326" y="31850"/>
                    </a:cubicBezTo>
                    <a:lnTo>
                      <a:pt x="32950" y="22077"/>
                    </a:lnTo>
                    <a:cubicBezTo>
                      <a:pt x="33109" y="22012"/>
                      <a:pt x="33188" y="21831"/>
                      <a:pt x="33123" y="21673"/>
                    </a:cubicBezTo>
                    <a:lnTo>
                      <a:pt x="24238" y="194"/>
                    </a:lnTo>
                    <a:cubicBezTo>
                      <a:pt x="24207" y="115"/>
                      <a:pt x="24146" y="54"/>
                      <a:pt x="24067" y="23"/>
                    </a:cubicBezTo>
                    <a:cubicBezTo>
                      <a:pt x="24029" y="8"/>
                      <a:pt x="23990" y="0"/>
                      <a:pt x="239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1128;p37">
                <a:extLst>
                  <a:ext uri="{FF2B5EF4-FFF2-40B4-BE49-F238E27FC236}">
                    <a16:creationId xmlns:a16="http://schemas.microsoft.com/office/drawing/2014/main" id="{58D71E51-DC85-49C1-A33E-2602BEBB7747}"/>
                  </a:ext>
                </a:extLst>
              </p:cNvPr>
              <p:cNvSpPr/>
              <p:nvPr/>
            </p:nvSpPr>
            <p:spPr>
              <a:xfrm>
                <a:off x="3868950" y="3647375"/>
                <a:ext cx="690775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27631" h="11341" extrusionOk="0">
                    <a:moveTo>
                      <a:pt x="23626" y="0"/>
                    </a:moveTo>
                    <a:lnTo>
                      <a:pt x="1" y="9769"/>
                    </a:lnTo>
                    <a:lnTo>
                      <a:pt x="3829" y="11340"/>
                    </a:lnTo>
                    <a:lnTo>
                      <a:pt x="27631" y="2175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1129;p37">
                <a:extLst>
                  <a:ext uri="{FF2B5EF4-FFF2-40B4-BE49-F238E27FC236}">
                    <a16:creationId xmlns:a16="http://schemas.microsoft.com/office/drawing/2014/main" id="{A6BCEF98-4830-4EF8-89C4-30200F97F903}"/>
                  </a:ext>
                </a:extLst>
              </p:cNvPr>
              <p:cNvSpPr/>
              <p:nvPr/>
            </p:nvSpPr>
            <p:spPr>
              <a:xfrm>
                <a:off x="3861150" y="3639525"/>
                <a:ext cx="706600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1972" extrusionOk="0">
                    <a:moveTo>
                      <a:pt x="23920" y="657"/>
                    </a:moveTo>
                    <a:lnTo>
                      <a:pt x="27198" y="2440"/>
                    </a:lnTo>
                    <a:lnTo>
                      <a:pt x="4145" y="11320"/>
                    </a:lnTo>
                    <a:lnTo>
                      <a:pt x="1135" y="10083"/>
                    </a:lnTo>
                    <a:lnTo>
                      <a:pt x="23920" y="657"/>
                    </a:lnTo>
                    <a:close/>
                    <a:moveTo>
                      <a:pt x="23940" y="1"/>
                    </a:moveTo>
                    <a:cubicBezTo>
                      <a:pt x="23899" y="1"/>
                      <a:pt x="23858" y="8"/>
                      <a:pt x="23819" y="24"/>
                    </a:cubicBezTo>
                    <a:lnTo>
                      <a:pt x="194" y="9797"/>
                    </a:lnTo>
                    <a:cubicBezTo>
                      <a:pt x="75" y="9845"/>
                      <a:pt x="0" y="9960"/>
                      <a:pt x="0" y="10083"/>
                    </a:cubicBezTo>
                    <a:cubicBezTo>
                      <a:pt x="0" y="10211"/>
                      <a:pt x="75" y="10325"/>
                      <a:pt x="194" y="10373"/>
                    </a:cubicBezTo>
                    <a:lnTo>
                      <a:pt x="4023" y="11945"/>
                    </a:lnTo>
                    <a:cubicBezTo>
                      <a:pt x="4062" y="11962"/>
                      <a:pt x="4102" y="11971"/>
                      <a:pt x="4141" y="11971"/>
                    </a:cubicBezTo>
                    <a:cubicBezTo>
                      <a:pt x="4181" y="11971"/>
                      <a:pt x="4220" y="11962"/>
                      <a:pt x="4255" y="11949"/>
                    </a:cubicBezTo>
                    <a:lnTo>
                      <a:pt x="28057" y="2783"/>
                    </a:lnTo>
                    <a:cubicBezTo>
                      <a:pt x="28171" y="2739"/>
                      <a:pt x="28250" y="2633"/>
                      <a:pt x="28254" y="2510"/>
                    </a:cubicBezTo>
                    <a:cubicBezTo>
                      <a:pt x="28264" y="2387"/>
                      <a:pt x="28202" y="2272"/>
                      <a:pt x="28092" y="2215"/>
                    </a:cubicBezTo>
                    <a:lnTo>
                      <a:pt x="24088" y="38"/>
                    </a:lnTo>
                    <a:cubicBezTo>
                      <a:pt x="24041" y="13"/>
                      <a:pt x="23990" y="1"/>
                      <a:pt x="239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1130;p37">
                <a:extLst>
                  <a:ext uri="{FF2B5EF4-FFF2-40B4-BE49-F238E27FC236}">
                    <a16:creationId xmlns:a16="http://schemas.microsoft.com/office/drawing/2014/main" id="{C698344F-1444-4D02-8BA7-5F4ED4223C8C}"/>
                  </a:ext>
                </a:extLst>
              </p:cNvPr>
              <p:cNvSpPr/>
              <p:nvPr/>
            </p:nvSpPr>
            <p:spPr>
              <a:xfrm>
                <a:off x="4237475" y="3110425"/>
                <a:ext cx="322250" cy="591325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23653" extrusionOk="0">
                    <a:moveTo>
                      <a:pt x="0" y="1"/>
                    </a:moveTo>
                    <a:lnTo>
                      <a:pt x="8885" y="21478"/>
                    </a:lnTo>
                    <a:lnTo>
                      <a:pt x="12890" y="23653"/>
                    </a:lnTo>
                    <a:lnTo>
                      <a:pt x="12890" y="23653"/>
                    </a:lnTo>
                    <a:lnTo>
                      <a:pt x="3860" y="1514"/>
                    </a:lnTo>
                    <a:lnTo>
                      <a:pt x="463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1131;p37">
                <a:extLst>
                  <a:ext uri="{FF2B5EF4-FFF2-40B4-BE49-F238E27FC236}">
                    <a16:creationId xmlns:a16="http://schemas.microsoft.com/office/drawing/2014/main" id="{D0AE2A70-66AD-4653-9910-F1C6FCC667C8}"/>
                  </a:ext>
                </a:extLst>
              </p:cNvPr>
              <p:cNvSpPr/>
              <p:nvPr/>
            </p:nvSpPr>
            <p:spPr>
              <a:xfrm>
                <a:off x="4229125" y="3102600"/>
                <a:ext cx="339200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24283" extrusionOk="0">
                    <a:moveTo>
                      <a:pt x="907" y="872"/>
                    </a:moveTo>
                    <a:lnTo>
                      <a:pt x="3957" y="2069"/>
                    </a:lnTo>
                    <a:lnTo>
                      <a:pt x="12603" y="23274"/>
                    </a:lnTo>
                    <a:lnTo>
                      <a:pt x="9465" y="21567"/>
                    </a:lnTo>
                    <a:lnTo>
                      <a:pt x="907" y="872"/>
                    </a:lnTo>
                    <a:close/>
                    <a:moveTo>
                      <a:pt x="335" y="0"/>
                    </a:moveTo>
                    <a:cubicBezTo>
                      <a:pt x="254" y="0"/>
                      <a:pt x="174" y="34"/>
                      <a:pt x="115" y="93"/>
                    </a:cubicBezTo>
                    <a:cubicBezTo>
                      <a:pt x="27" y="182"/>
                      <a:pt x="1" y="318"/>
                      <a:pt x="49" y="432"/>
                    </a:cubicBezTo>
                    <a:lnTo>
                      <a:pt x="8929" y="21911"/>
                    </a:lnTo>
                    <a:cubicBezTo>
                      <a:pt x="8955" y="21976"/>
                      <a:pt x="9008" y="22029"/>
                      <a:pt x="9069" y="22065"/>
                    </a:cubicBezTo>
                    <a:lnTo>
                      <a:pt x="13074" y="24242"/>
                    </a:lnTo>
                    <a:cubicBezTo>
                      <a:pt x="13122" y="24269"/>
                      <a:pt x="13175" y="24282"/>
                      <a:pt x="13224" y="24282"/>
                    </a:cubicBezTo>
                    <a:cubicBezTo>
                      <a:pt x="13298" y="24282"/>
                      <a:pt x="13373" y="24251"/>
                      <a:pt x="13435" y="24198"/>
                    </a:cubicBezTo>
                    <a:cubicBezTo>
                      <a:pt x="13531" y="24110"/>
                      <a:pt x="13567" y="23970"/>
                      <a:pt x="13514" y="23846"/>
                    </a:cubicBezTo>
                    <a:lnTo>
                      <a:pt x="4485" y="1709"/>
                    </a:lnTo>
                    <a:cubicBezTo>
                      <a:pt x="4449" y="1630"/>
                      <a:pt x="4388" y="1567"/>
                      <a:pt x="4308" y="1537"/>
                    </a:cubicBezTo>
                    <a:lnTo>
                      <a:pt x="450" y="23"/>
                    </a:lnTo>
                    <a:cubicBezTo>
                      <a:pt x="413" y="8"/>
                      <a:pt x="374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1132;p37">
                <a:extLst>
                  <a:ext uri="{FF2B5EF4-FFF2-40B4-BE49-F238E27FC236}">
                    <a16:creationId xmlns:a16="http://schemas.microsoft.com/office/drawing/2014/main" id="{76B33383-C05A-4272-9074-B1D84E17EE8D}"/>
                  </a:ext>
                </a:extLst>
              </p:cNvPr>
              <p:cNvSpPr/>
              <p:nvPr/>
            </p:nvSpPr>
            <p:spPr>
              <a:xfrm>
                <a:off x="5665700" y="2311675"/>
                <a:ext cx="812650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32506" h="31251" extrusionOk="0">
                    <a:moveTo>
                      <a:pt x="23626" y="0"/>
                    </a:moveTo>
                    <a:lnTo>
                      <a:pt x="1" y="9773"/>
                    </a:lnTo>
                    <a:lnTo>
                      <a:pt x="8881" y="31251"/>
                    </a:lnTo>
                    <a:lnTo>
                      <a:pt x="32506" y="21478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1133;p37">
                <a:extLst>
                  <a:ext uri="{FF2B5EF4-FFF2-40B4-BE49-F238E27FC236}">
                    <a16:creationId xmlns:a16="http://schemas.microsoft.com/office/drawing/2014/main" id="{566756CF-12A3-4391-BA4B-8103809B05C4}"/>
                  </a:ext>
                </a:extLst>
              </p:cNvPr>
              <p:cNvSpPr/>
              <p:nvPr/>
            </p:nvSpPr>
            <p:spPr>
              <a:xfrm>
                <a:off x="5656800" y="2303850"/>
                <a:ext cx="830475" cy="796925"/>
              </a:xfrm>
              <a:custGeom>
                <a:avLst/>
                <a:gdLst/>
                <a:ahLst/>
                <a:cxnLst/>
                <a:rect l="l" t="t" r="r" b="b"/>
                <a:pathLst>
                  <a:path w="33219" h="31877" extrusionOk="0">
                    <a:moveTo>
                      <a:pt x="23811" y="722"/>
                    </a:moveTo>
                    <a:lnTo>
                      <a:pt x="32453" y="21624"/>
                    </a:lnTo>
                    <a:lnTo>
                      <a:pt x="9408" y="31155"/>
                    </a:lnTo>
                    <a:lnTo>
                      <a:pt x="767" y="10253"/>
                    </a:lnTo>
                    <a:lnTo>
                      <a:pt x="23811" y="722"/>
                    </a:lnTo>
                    <a:close/>
                    <a:moveTo>
                      <a:pt x="23982" y="0"/>
                    </a:moveTo>
                    <a:cubicBezTo>
                      <a:pt x="23942" y="0"/>
                      <a:pt x="23901" y="9"/>
                      <a:pt x="23864" y="27"/>
                    </a:cubicBezTo>
                    <a:lnTo>
                      <a:pt x="234" y="9796"/>
                    </a:lnTo>
                    <a:cubicBezTo>
                      <a:pt x="76" y="9861"/>
                      <a:pt x="1" y="10046"/>
                      <a:pt x="66" y="10204"/>
                    </a:cubicBezTo>
                    <a:lnTo>
                      <a:pt x="8951" y="31683"/>
                    </a:lnTo>
                    <a:cubicBezTo>
                      <a:pt x="8982" y="31758"/>
                      <a:pt x="9043" y="31819"/>
                      <a:pt x="9118" y="31854"/>
                    </a:cubicBezTo>
                    <a:cubicBezTo>
                      <a:pt x="9158" y="31868"/>
                      <a:pt x="9197" y="31876"/>
                      <a:pt x="9237" y="31876"/>
                    </a:cubicBezTo>
                    <a:cubicBezTo>
                      <a:pt x="9281" y="31876"/>
                      <a:pt x="9321" y="31868"/>
                      <a:pt x="9360" y="31854"/>
                    </a:cubicBezTo>
                    <a:lnTo>
                      <a:pt x="32985" y="22081"/>
                    </a:lnTo>
                    <a:cubicBezTo>
                      <a:pt x="33144" y="22016"/>
                      <a:pt x="33219" y="21831"/>
                      <a:pt x="33152" y="21672"/>
                    </a:cubicBezTo>
                    <a:lnTo>
                      <a:pt x="24273" y="194"/>
                    </a:lnTo>
                    <a:cubicBezTo>
                      <a:pt x="24238" y="119"/>
                      <a:pt x="24181" y="58"/>
                      <a:pt x="24102" y="27"/>
                    </a:cubicBezTo>
                    <a:cubicBezTo>
                      <a:pt x="24064" y="9"/>
                      <a:pt x="24023" y="0"/>
                      <a:pt x="239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1134;p37">
                <a:extLst>
                  <a:ext uri="{FF2B5EF4-FFF2-40B4-BE49-F238E27FC236}">
                    <a16:creationId xmlns:a16="http://schemas.microsoft.com/office/drawing/2014/main" id="{56801CD2-E5DC-4746-A361-ADFCD8C97F45}"/>
                  </a:ext>
                </a:extLst>
              </p:cNvPr>
              <p:cNvSpPr/>
              <p:nvPr/>
            </p:nvSpPr>
            <p:spPr>
              <a:xfrm>
                <a:off x="5887725" y="2848600"/>
                <a:ext cx="690850" cy="283650"/>
              </a:xfrm>
              <a:custGeom>
                <a:avLst/>
                <a:gdLst/>
                <a:ahLst/>
                <a:cxnLst/>
                <a:rect l="l" t="t" r="r" b="b"/>
                <a:pathLst>
                  <a:path w="27634" h="11346" extrusionOk="0">
                    <a:moveTo>
                      <a:pt x="23625" y="1"/>
                    </a:moveTo>
                    <a:lnTo>
                      <a:pt x="0" y="9774"/>
                    </a:lnTo>
                    <a:lnTo>
                      <a:pt x="3833" y="11345"/>
                    </a:lnTo>
                    <a:lnTo>
                      <a:pt x="27634" y="2179"/>
                    </a:lnTo>
                    <a:lnTo>
                      <a:pt x="236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1135;p37">
                <a:extLst>
                  <a:ext uri="{FF2B5EF4-FFF2-40B4-BE49-F238E27FC236}">
                    <a16:creationId xmlns:a16="http://schemas.microsoft.com/office/drawing/2014/main" id="{8F9729B1-9D36-41B1-96E9-70C8622E3B58}"/>
                  </a:ext>
                </a:extLst>
              </p:cNvPr>
              <p:cNvSpPr/>
              <p:nvPr/>
            </p:nvSpPr>
            <p:spPr>
              <a:xfrm>
                <a:off x="5879900" y="2840800"/>
                <a:ext cx="706700" cy="29925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11970" extrusionOk="0">
                    <a:moveTo>
                      <a:pt x="23921" y="660"/>
                    </a:moveTo>
                    <a:lnTo>
                      <a:pt x="27199" y="2443"/>
                    </a:lnTo>
                    <a:lnTo>
                      <a:pt x="4150" y="11318"/>
                    </a:lnTo>
                    <a:lnTo>
                      <a:pt x="1136" y="10081"/>
                    </a:lnTo>
                    <a:lnTo>
                      <a:pt x="23921" y="660"/>
                    </a:lnTo>
                    <a:close/>
                    <a:moveTo>
                      <a:pt x="23932" y="1"/>
                    </a:moveTo>
                    <a:cubicBezTo>
                      <a:pt x="23894" y="1"/>
                      <a:pt x="23856" y="8"/>
                      <a:pt x="23819" y="22"/>
                    </a:cubicBezTo>
                    <a:lnTo>
                      <a:pt x="194" y="9795"/>
                    </a:lnTo>
                    <a:cubicBezTo>
                      <a:pt x="80" y="9844"/>
                      <a:pt x="1" y="9958"/>
                      <a:pt x="1" y="10086"/>
                    </a:cubicBezTo>
                    <a:cubicBezTo>
                      <a:pt x="1" y="10213"/>
                      <a:pt x="80" y="10327"/>
                      <a:pt x="194" y="10376"/>
                    </a:cubicBezTo>
                    <a:lnTo>
                      <a:pt x="4026" y="11947"/>
                    </a:lnTo>
                    <a:cubicBezTo>
                      <a:pt x="4067" y="11960"/>
                      <a:pt x="4106" y="11970"/>
                      <a:pt x="4146" y="11970"/>
                    </a:cubicBezTo>
                    <a:cubicBezTo>
                      <a:pt x="4181" y="11970"/>
                      <a:pt x="4221" y="11960"/>
                      <a:pt x="4256" y="11947"/>
                    </a:cubicBezTo>
                    <a:lnTo>
                      <a:pt x="28056" y="2782"/>
                    </a:lnTo>
                    <a:cubicBezTo>
                      <a:pt x="28172" y="2737"/>
                      <a:pt x="28251" y="2632"/>
                      <a:pt x="28259" y="2508"/>
                    </a:cubicBezTo>
                    <a:cubicBezTo>
                      <a:pt x="28268" y="2390"/>
                      <a:pt x="28202" y="2275"/>
                      <a:pt x="28097" y="2214"/>
                    </a:cubicBezTo>
                    <a:lnTo>
                      <a:pt x="24088" y="40"/>
                    </a:lnTo>
                    <a:cubicBezTo>
                      <a:pt x="24039" y="14"/>
                      <a:pt x="23986" y="1"/>
                      <a:pt x="239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1136;p37">
                <a:extLst>
                  <a:ext uri="{FF2B5EF4-FFF2-40B4-BE49-F238E27FC236}">
                    <a16:creationId xmlns:a16="http://schemas.microsoft.com/office/drawing/2014/main" id="{AFB013AE-5D51-41E5-8DFD-B3E4001D8B71}"/>
                  </a:ext>
                </a:extLst>
              </p:cNvPr>
              <p:cNvSpPr/>
              <p:nvPr/>
            </p:nvSpPr>
            <p:spPr>
              <a:xfrm>
                <a:off x="6256350" y="2311675"/>
                <a:ext cx="322225" cy="591425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23657" extrusionOk="0">
                    <a:moveTo>
                      <a:pt x="0" y="0"/>
                    </a:moveTo>
                    <a:lnTo>
                      <a:pt x="8880" y="21478"/>
                    </a:lnTo>
                    <a:lnTo>
                      <a:pt x="12889" y="23656"/>
                    </a:lnTo>
                    <a:lnTo>
                      <a:pt x="3855" y="1518"/>
                    </a:lnTo>
                    <a:lnTo>
                      <a:pt x="458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1137;p37">
                <a:extLst>
                  <a:ext uri="{FF2B5EF4-FFF2-40B4-BE49-F238E27FC236}">
                    <a16:creationId xmlns:a16="http://schemas.microsoft.com/office/drawing/2014/main" id="{A49B109F-1D00-46F7-839C-62F7499DD86C}"/>
                  </a:ext>
                </a:extLst>
              </p:cNvPr>
              <p:cNvSpPr/>
              <p:nvPr/>
            </p:nvSpPr>
            <p:spPr>
              <a:xfrm>
                <a:off x="6247875" y="2303825"/>
                <a:ext cx="339175" cy="607050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24282" extrusionOk="0">
                    <a:moveTo>
                      <a:pt x="907" y="877"/>
                    </a:moveTo>
                    <a:lnTo>
                      <a:pt x="3956" y="2074"/>
                    </a:lnTo>
                    <a:lnTo>
                      <a:pt x="12608" y="23274"/>
                    </a:lnTo>
                    <a:lnTo>
                      <a:pt x="9470" y="21572"/>
                    </a:lnTo>
                    <a:lnTo>
                      <a:pt x="907" y="877"/>
                    </a:lnTo>
                    <a:close/>
                    <a:moveTo>
                      <a:pt x="339" y="1"/>
                    </a:moveTo>
                    <a:cubicBezTo>
                      <a:pt x="257" y="1"/>
                      <a:pt x="175" y="34"/>
                      <a:pt x="115" y="93"/>
                    </a:cubicBezTo>
                    <a:cubicBezTo>
                      <a:pt x="27" y="186"/>
                      <a:pt x="0" y="318"/>
                      <a:pt x="49" y="432"/>
                    </a:cubicBezTo>
                    <a:lnTo>
                      <a:pt x="8934" y="21911"/>
                    </a:lnTo>
                    <a:cubicBezTo>
                      <a:pt x="8960" y="21976"/>
                      <a:pt x="9007" y="22033"/>
                      <a:pt x="9074" y="22069"/>
                    </a:cubicBezTo>
                    <a:lnTo>
                      <a:pt x="13079" y="24243"/>
                    </a:lnTo>
                    <a:cubicBezTo>
                      <a:pt x="13122" y="24269"/>
                      <a:pt x="13175" y="24282"/>
                      <a:pt x="13228" y="24282"/>
                    </a:cubicBezTo>
                    <a:cubicBezTo>
                      <a:pt x="13303" y="24282"/>
                      <a:pt x="13378" y="24255"/>
                      <a:pt x="13435" y="24203"/>
                    </a:cubicBezTo>
                    <a:cubicBezTo>
                      <a:pt x="13536" y="24115"/>
                      <a:pt x="13567" y="23975"/>
                      <a:pt x="13518" y="23851"/>
                    </a:cubicBezTo>
                    <a:lnTo>
                      <a:pt x="4484" y="1713"/>
                    </a:lnTo>
                    <a:cubicBezTo>
                      <a:pt x="4454" y="1634"/>
                      <a:pt x="4392" y="1572"/>
                      <a:pt x="4308" y="1541"/>
                    </a:cubicBezTo>
                    <a:lnTo>
                      <a:pt x="453" y="24"/>
                    </a:lnTo>
                    <a:cubicBezTo>
                      <a:pt x="417" y="8"/>
                      <a:pt x="378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1138;p37">
                <a:extLst>
                  <a:ext uri="{FF2B5EF4-FFF2-40B4-BE49-F238E27FC236}">
                    <a16:creationId xmlns:a16="http://schemas.microsoft.com/office/drawing/2014/main" id="{E8DA0566-80F2-4008-A9CF-F807E2B0BC1B}"/>
                  </a:ext>
                </a:extLst>
              </p:cNvPr>
              <p:cNvSpPr/>
              <p:nvPr/>
            </p:nvSpPr>
            <p:spPr>
              <a:xfrm>
                <a:off x="3503075" y="4401375"/>
                <a:ext cx="854550" cy="862725"/>
              </a:xfrm>
              <a:custGeom>
                <a:avLst/>
                <a:gdLst/>
                <a:ahLst/>
                <a:cxnLst/>
                <a:rect l="l" t="t" r="r" b="b"/>
                <a:pathLst>
                  <a:path w="34182" h="34509" extrusionOk="0">
                    <a:moveTo>
                      <a:pt x="16211" y="1"/>
                    </a:moveTo>
                    <a:lnTo>
                      <a:pt x="1" y="19770"/>
                    </a:lnTo>
                    <a:lnTo>
                      <a:pt x="17976" y="34508"/>
                    </a:lnTo>
                    <a:lnTo>
                      <a:pt x="34182" y="14737"/>
                    </a:lnTo>
                    <a:lnTo>
                      <a:pt x="16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1139;p37">
                <a:extLst>
                  <a:ext uri="{FF2B5EF4-FFF2-40B4-BE49-F238E27FC236}">
                    <a16:creationId xmlns:a16="http://schemas.microsoft.com/office/drawing/2014/main" id="{335A4E5F-C66B-4CA9-89F9-391211F36311}"/>
                  </a:ext>
                </a:extLst>
              </p:cNvPr>
              <p:cNvSpPr/>
              <p:nvPr/>
            </p:nvSpPr>
            <p:spPr>
              <a:xfrm>
                <a:off x="3495050" y="4393525"/>
                <a:ext cx="87140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34856" h="35134" extrusionOk="0">
                    <a:moveTo>
                      <a:pt x="16576" y="754"/>
                    </a:moveTo>
                    <a:lnTo>
                      <a:pt x="34063" y="15095"/>
                    </a:lnTo>
                    <a:lnTo>
                      <a:pt x="18253" y="34382"/>
                    </a:lnTo>
                    <a:lnTo>
                      <a:pt x="761" y="20041"/>
                    </a:lnTo>
                    <a:lnTo>
                      <a:pt x="16576" y="754"/>
                    </a:lnTo>
                    <a:close/>
                    <a:moveTo>
                      <a:pt x="16532" y="0"/>
                    </a:moveTo>
                    <a:cubicBezTo>
                      <a:pt x="16522" y="0"/>
                      <a:pt x="16512" y="1"/>
                      <a:pt x="16502" y="2"/>
                    </a:cubicBezTo>
                    <a:cubicBezTo>
                      <a:pt x="16417" y="11"/>
                      <a:pt x="16343" y="51"/>
                      <a:pt x="16291" y="116"/>
                    </a:cubicBezTo>
                    <a:lnTo>
                      <a:pt x="80" y="19887"/>
                    </a:lnTo>
                    <a:cubicBezTo>
                      <a:pt x="27" y="19952"/>
                      <a:pt x="1" y="20037"/>
                      <a:pt x="9" y="20116"/>
                    </a:cubicBezTo>
                    <a:cubicBezTo>
                      <a:pt x="18" y="20200"/>
                      <a:pt x="58" y="20275"/>
                      <a:pt x="123" y="20327"/>
                    </a:cubicBezTo>
                    <a:lnTo>
                      <a:pt x="18094" y="35064"/>
                    </a:lnTo>
                    <a:cubicBezTo>
                      <a:pt x="18156" y="35112"/>
                      <a:pt x="18226" y="35134"/>
                      <a:pt x="18297" y="35134"/>
                    </a:cubicBezTo>
                    <a:cubicBezTo>
                      <a:pt x="18385" y="35134"/>
                      <a:pt x="18477" y="35094"/>
                      <a:pt x="18539" y="35020"/>
                    </a:cubicBezTo>
                    <a:lnTo>
                      <a:pt x="34745" y="15249"/>
                    </a:lnTo>
                    <a:cubicBezTo>
                      <a:pt x="34855" y="15117"/>
                      <a:pt x="34837" y="14919"/>
                      <a:pt x="34701" y="14809"/>
                    </a:cubicBezTo>
                    <a:lnTo>
                      <a:pt x="16730" y="72"/>
                    </a:lnTo>
                    <a:cubicBezTo>
                      <a:pt x="16673" y="26"/>
                      <a:pt x="16599" y="0"/>
                      <a:pt x="165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1140;p37">
                <a:extLst>
                  <a:ext uri="{FF2B5EF4-FFF2-40B4-BE49-F238E27FC236}">
                    <a16:creationId xmlns:a16="http://schemas.microsoft.com/office/drawing/2014/main" id="{E7C6220A-216F-4845-A577-69CCB6C77AA7}"/>
                  </a:ext>
                </a:extLst>
              </p:cNvPr>
              <p:cNvSpPr/>
              <p:nvPr/>
            </p:nvSpPr>
            <p:spPr>
              <a:xfrm>
                <a:off x="3952475" y="4769800"/>
                <a:ext cx="519125" cy="494300"/>
              </a:xfrm>
              <a:custGeom>
                <a:avLst/>
                <a:gdLst/>
                <a:ahLst/>
                <a:cxnLst/>
                <a:rect l="l" t="t" r="r" b="b"/>
                <a:pathLst>
                  <a:path w="20765" h="19772" extrusionOk="0">
                    <a:moveTo>
                      <a:pt x="16206" y="0"/>
                    </a:moveTo>
                    <a:lnTo>
                      <a:pt x="0" y="19771"/>
                    </a:lnTo>
                    <a:lnTo>
                      <a:pt x="4114" y="19349"/>
                    </a:lnTo>
                    <a:lnTo>
                      <a:pt x="20765" y="27"/>
                    </a:lnTo>
                    <a:lnTo>
                      <a:pt x="16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1141;p37">
                <a:extLst>
                  <a:ext uri="{FF2B5EF4-FFF2-40B4-BE49-F238E27FC236}">
                    <a16:creationId xmlns:a16="http://schemas.microsoft.com/office/drawing/2014/main" id="{1747A60D-39AA-46CC-B7BA-57784A2DF067}"/>
                  </a:ext>
                </a:extLst>
              </p:cNvPr>
              <p:cNvSpPr/>
              <p:nvPr/>
            </p:nvSpPr>
            <p:spPr>
              <a:xfrm>
                <a:off x="3944000" y="4761975"/>
                <a:ext cx="53607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1443" h="20396" extrusionOk="0">
                    <a:moveTo>
                      <a:pt x="16695" y="626"/>
                    </a:moveTo>
                    <a:lnTo>
                      <a:pt x="20426" y="647"/>
                    </a:lnTo>
                    <a:lnTo>
                      <a:pt x="4299" y="19362"/>
                    </a:lnTo>
                    <a:lnTo>
                      <a:pt x="1060" y="19696"/>
                    </a:lnTo>
                    <a:lnTo>
                      <a:pt x="1060" y="19696"/>
                    </a:lnTo>
                    <a:lnTo>
                      <a:pt x="16695" y="626"/>
                    </a:lnTo>
                    <a:close/>
                    <a:moveTo>
                      <a:pt x="16550" y="1"/>
                    </a:moveTo>
                    <a:cubicBezTo>
                      <a:pt x="16431" y="5"/>
                      <a:pt x="16365" y="40"/>
                      <a:pt x="16303" y="115"/>
                    </a:cubicBezTo>
                    <a:lnTo>
                      <a:pt x="96" y="19885"/>
                    </a:lnTo>
                    <a:cubicBezTo>
                      <a:pt x="13" y="19983"/>
                      <a:pt x="0" y="20119"/>
                      <a:pt x="61" y="20233"/>
                    </a:cubicBezTo>
                    <a:cubicBezTo>
                      <a:pt x="114" y="20334"/>
                      <a:pt x="224" y="20396"/>
                      <a:pt x="339" y="20396"/>
                    </a:cubicBezTo>
                    <a:lnTo>
                      <a:pt x="370" y="20396"/>
                    </a:lnTo>
                    <a:lnTo>
                      <a:pt x="4488" y="19969"/>
                    </a:lnTo>
                    <a:cubicBezTo>
                      <a:pt x="4568" y="19965"/>
                      <a:pt x="4637" y="19926"/>
                      <a:pt x="4690" y="19863"/>
                    </a:cubicBezTo>
                    <a:lnTo>
                      <a:pt x="21341" y="547"/>
                    </a:lnTo>
                    <a:cubicBezTo>
                      <a:pt x="21420" y="454"/>
                      <a:pt x="21443" y="322"/>
                      <a:pt x="21390" y="212"/>
                    </a:cubicBezTo>
                    <a:cubicBezTo>
                      <a:pt x="21341" y="98"/>
                      <a:pt x="21227" y="27"/>
                      <a:pt x="21108" y="27"/>
                    </a:cubicBezTo>
                    <a:lnTo>
                      <a:pt x="165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1142;p37">
                <a:extLst>
                  <a:ext uri="{FF2B5EF4-FFF2-40B4-BE49-F238E27FC236}">
                    <a16:creationId xmlns:a16="http://schemas.microsoft.com/office/drawing/2014/main" id="{091C217B-09EE-44D8-8665-803DBEA8E2A6}"/>
                  </a:ext>
                </a:extLst>
              </p:cNvPr>
              <p:cNvSpPr/>
              <p:nvPr/>
            </p:nvSpPr>
            <p:spPr>
              <a:xfrm>
                <a:off x="3908350" y="4389250"/>
                <a:ext cx="56325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15249" extrusionOk="0">
                    <a:moveTo>
                      <a:pt x="4115" y="1"/>
                    </a:moveTo>
                    <a:lnTo>
                      <a:pt x="488" y="428"/>
                    </a:lnTo>
                    <a:lnTo>
                      <a:pt x="0" y="486"/>
                    </a:lnTo>
                    <a:lnTo>
                      <a:pt x="17971" y="15222"/>
                    </a:lnTo>
                    <a:lnTo>
                      <a:pt x="22530" y="15249"/>
                    </a:lnTo>
                    <a:lnTo>
                      <a:pt x="22530" y="15249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1143;p37">
                <a:extLst>
                  <a:ext uri="{FF2B5EF4-FFF2-40B4-BE49-F238E27FC236}">
                    <a16:creationId xmlns:a16="http://schemas.microsoft.com/office/drawing/2014/main" id="{7D3C1936-50FA-493C-975E-25CFC34902E8}"/>
                  </a:ext>
                </a:extLst>
              </p:cNvPr>
              <p:cNvSpPr/>
              <p:nvPr/>
            </p:nvSpPr>
            <p:spPr>
              <a:xfrm>
                <a:off x="3899875" y="4381400"/>
                <a:ext cx="580200" cy="396900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15876" extrusionOk="0">
                    <a:moveTo>
                      <a:pt x="4357" y="641"/>
                    </a:moveTo>
                    <a:lnTo>
                      <a:pt x="21993" y="15246"/>
                    </a:lnTo>
                    <a:lnTo>
                      <a:pt x="18425" y="15224"/>
                    </a:lnTo>
                    <a:lnTo>
                      <a:pt x="1105" y="1024"/>
                    </a:lnTo>
                    <a:lnTo>
                      <a:pt x="4357" y="641"/>
                    </a:lnTo>
                    <a:close/>
                    <a:moveTo>
                      <a:pt x="4449" y="1"/>
                    </a:moveTo>
                    <a:cubicBezTo>
                      <a:pt x="4439" y="1"/>
                      <a:pt x="4428" y="1"/>
                      <a:pt x="4418" y="2"/>
                    </a:cubicBezTo>
                    <a:lnTo>
                      <a:pt x="299" y="487"/>
                    </a:lnTo>
                    <a:cubicBezTo>
                      <a:pt x="177" y="504"/>
                      <a:pt x="71" y="593"/>
                      <a:pt x="35" y="711"/>
                    </a:cubicBezTo>
                    <a:cubicBezTo>
                      <a:pt x="0" y="830"/>
                      <a:pt x="45" y="962"/>
                      <a:pt x="141" y="1042"/>
                    </a:cubicBezTo>
                    <a:lnTo>
                      <a:pt x="18112" y="15778"/>
                    </a:lnTo>
                    <a:cubicBezTo>
                      <a:pt x="18169" y="15822"/>
                      <a:pt x="18240" y="15849"/>
                      <a:pt x="18310" y="15849"/>
                    </a:cubicBezTo>
                    <a:lnTo>
                      <a:pt x="22869" y="15875"/>
                    </a:lnTo>
                    <a:cubicBezTo>
                      <a:pt x="23001" y="15875"/>
                      <a:pt x="23120" y="15796"/>
                      <a:pt x="23163" y="15668"/>
                    </a:cubicBezTo>
                    <a:cubicBezTo>
                      <a:pt x="23208" y="15545"/>
                      <a:pt x="23173" y="15404"/>
                      <a:pt x="23071" y="15321"/>
                    </a:cubicBezTo>
                    <a:lnTo>
                      <a:pt x="4656" y="73"/>
                    </a:lnTo>
                    <a:cubicBezTo>
                      <a:pt x="4598" y="27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1144;p37">
                <a:extLst>
                  <a:ext uri="{FF2B5EF4-FFF2-40B4-BE49-F238E27FC236}">
                    <a16:creationId xmlns:a16="http://schemas.microsoft.com/office/drawing/2014/main" id="{E148F489-4A4B-4F63-9DF6-8B3D71BD2231}"/>
                  </a:ext>
                </a:extLst>
              </p:cNvPr>
              <p:cNvSpPr/>
              <p:nvPr/>
            </p:nvSpPr>
            <p:spPr>
              <a:xfrm>
                <a:off x="5366600" y="1371975"/>
                <a:ext cx="689000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27560" h="26811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7" y="26811"/>
                    </a:lnTo>
                    <a:lnTo>
                      <a:pt x="27560" y="16695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1145;p37">
                <a:extLst>
                  <a:ext uri="{FF2B5EF4-FFF2-40B4-BE49-F238E27FC236}">
                    <a16:creationId xmlns:a16="http://schemas.microsoft.com/office/drawing/2014/main" id="{1B1602CF-9748-48EC-920D-081C64FF972E}"/>
                  </a:ext>
                </a:extLst>
              </p:cNvPr>
              <p:cNvSpPr/>
              <p:nvPr/>
            </p:nvSpPr>
            <p:spPr>
              <a:xfrm>
                <a:off x="5357700" y="1364200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6" y="738"/>
                    </a:moveTo>
                    <a:lnTo>
                      <a:pt x="27489" y="16883"/>
                    </a:lnTo>
                    <a:lnTo>
                      <a:pt x="9676" y="26695"/>
                    </a:lnTo>
                    <a:lnTo>
                      <a:pt x="783" y="10551"/>
                    </a:lnTo>
                    <a:lnTo>
                      <a:pt x="18596" y="738"/>
                    </a:lnTo>
                    <a:close/>
                    <a:moveTo>
                      <a:pt x="18720" y="0"/>
                    </a:moveTo>
                    <a:cubicBezTo>
                      <a:pt x="18667" y="0"/>
                      <a:pt x="18615" y="13"/>
                      <a:pt x="18570" y="39"/>
                    </a:cubicBezTo>
                    <a:lnTo>
                      <a:pt x="207" y="10155"/>
                    </a:lnTo>
                    <a:cubicBezTo>
                      <a:pt x="58" y="10238"/>
                      <a:pt x="1" y="10427"/>
                      <a:pt x="84" y="10582"/>
                    </a:cubicBezTo>
                    <a:lnTo>
                      <a:pt x="9280" y="27272"/>
                    </a:lnTo>
                    <a:cubicBezTo>
                      <a:pt x="9337" y="27377"/>
                      <a:pt x="9443" y="27435"/>
                      <a:pt x="9553" y="27435"/>
                    </a:cubicBezTo>
                    <a:cubicBezTo>
                      <a:pt x="9606" y="27435"/>
                      <a:pt x="9658" y="27422"/>
                      <a:pt x="9707" y="27395"/>
                    </a:cubicBezTo>
                    <a:lnTo>
                      <a:pt x="28066" y="17279"/>
                    </a:lnTo>
                    <a:cubicBezTo>
                      <a:pt x="28140" y="17239"/>
                      <a:pt x="28193" y="17174"/>
                      <a:pt x="28215" y="17094"/>
                    </a:cubicBezTo>
                    <a:cubicBezTo>
                      <a:pt x="28241" y="17010"/>
                      <a:pt x="28233" y="16927"/>
                      <a:pt x="28188" y="16852"/>
                    </a:cubicBezTo>
                    <a:lnTo>
                      <a:pt x="18992" y="161"/>
                    </a:lnTo>
                    <a:cubicBezTo>
                      <a:pt x="18952" y="86"/>
                      <a:pt x="18886" y="34"/>
                      <a:pt x="18807" y="12"/>
                    </a:cubicBezTo>
                    <a:cubicBezTo>
                      <a:pt x="18779" y="4"/>
                      <a:pt x="18749" y="0"/>
                      <a:pt x="187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1146;p37">
                <a:extLst>
                  <a:ext uri="{FF2B5EF4-FFF2-40B4-BE49-F238E27FC236}">
                    <a16:creationId xmlns:a16="http://schemas.microsoft.com/office/drawing/2014/main" id="{CF99A1C5-97A4-42FD-BF4E-0C95BF06C323}"/>
                  </a:ext>
                </a:extLst>
              </p:cNvPr>
              <p:cNvSpPr/>
              <p:nvPr/>
            </p:nvSpPr>
            <p:spPr>
              <a:xfrm>
                <a:off x="5596500" y="1789325"/>
                <a:ext cx="545675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11047" extrusionOk="0">
                    <a:moveTo>
                      <a:pt x="18364" y="1"/>
                    </a:moveTo>
                    <a:lnTo>
                      <a:pt x="1" y="10117"/>
                    </a:lnTo>
                    <a:lnTo>
                      <a:pt x="3266" y="11046"/>
                    </a:lnTo>
                    <a:lnTo>
                      <a:pt x="21827" y="1410"/>
                    </a:lnTo>
                    <a:lnTo>
                      <a:pt x="18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1147;p37">
                <a:extLst>
                  <a:ext uri="{FF2B5EF4-FFF2-40B4-BE49-F238E27FC236}">
                    <a16:creationId xmlns:a16="http://schemas.microsoft.com/office/drawing/2014/main" id="{53D31BC0-762F-4427-A94C-36EC9C8189CC}"/>
                  </a:ext>
                </a:extLst>
              </p:cNvPr>
              <p:cNvSpPr/>
              <p:nvPr/>
            </p:nvSpPr>
            <p:spPr>
              <a:xfrm>
                <a:off x="5588475" y="1781500"/>
                <a:ext cx="561625" cy="291775"/>
              </a:xfrm>
              <a:custGeom>
                <a:avLst/>
                <a:gdLst/>
                <a:ahLst/>
                <a:cxnLst/>
                <a:rect l="l" t="t" r="r" b="b"/>
                <a:pathLst>
                  <a:path w="22465" h="11671" extrusionOk="0">
                    <a:moveTo>
                      <a:pt x="18707" y="657"/>
                    </a:moveTo>
                    <a:lnTo>
                      <a:pt x="21400" y="1757"/>
                    </a:lnTo>
                    <a:lnTo>
                      <a:pt x="3557" y="11024"/>
                    </a:lnTo>
                    <a:lnTo>
                      <a:pt x="1140" y="10338"/>
                    </a:lnTo>
                    <a:lnTo>
                      <a:pt x="18707" y="657"/>
                    </a:lnTo>
                    <a:close/>
                    <a:moveTo>
                      <a:pt x="18683" y="0"/>
                    </a:moveTo>
                    <a:cubicBezTo>
                      <a:pt x="18632" y="0"/>
                      <a:pt x="18581" y="12"/>
                      <a:pt x="18535" y="37"/>
                    </a:cubicBezTo>
                    <a:lnTo>
                      <a:pt x="173" y="10153"/>
                    </a:lnTo>
                    <a:cubicBezTo>
                      <a:pt x="63" y="10214"/>
                      <a:pt x="1" y="10338"/>
                      <a:pt x="15" y="10466"/>
                    </a:cubicBezTo>
                    <a:cubicBezTo>
                      <a:pt x="27" y="10588"/>
                      <a:pt x="116" y="10694"/>
                      <a:pt x="238" y="10730"/>
                    </a:cubicBezTo>
                    <a:lnTo>
                      <a:pt x="3504" y="11662"/>
                    </a:lnTo>
                    <a:cubicBezTo>
                      <a:pt x="3530" y="11667"/>
                      <a:pt x="3561" y="11671"/>
                      <a:pt x="3587" y="11671"/>
                    </a:cubicBezTo>
                    <a:cubicBezTo>
                      <a:pt x="3640" y="11671"/>
                      <a:pt x="3689" y="11662"/>
                      <a:pt x="3733" y="11636"/>
                    </a:cubicBezTo>
                    <a:lnTo>
                      <a:pt x="22293" y="1999"/>
                    </a:lnTo>
                    <a:cubicBezTo>
                      <a:pt x="22399" y="1942"/>
                      <a:pt x="22465" y="1828"/>
                      <a:pt x="22460" y="1709"/>
                    </a:cubicBezTo>
                    <a:cubicBezTo>
                      <a:pt x="22456" y="1585"/>
                      <a:pt x="22377" y="1475"/>
                      <a:pt x="22267" y="1432"/>
                    </a:cubicBezTo>
                    <a:lnTo>
                      <a:pt x="18803" y="23"/>
                    </a:lnTo>
                    <a:cubicBezTo>
                      <a:pt x="18764" y="8"/>
                      <a:pt x="18724" y="0"/>
                      <a:pt x="186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1148;p37">
                <a:extLst>
                  <a:ext uri="{FF2B5EF4-FFF2-40B4-BE49-F238E27FC236}">
                    <a16:creationId xmlns:a16="http://schemas.microsoft.com/office/drawing/2014/main" id="{CDB7FA44-61D8-49CE-AA6D-70D45E863DE7}"/>
                  </a:ext>
                </a:extLst>
              </p:cNvPr>
              <p:cNvSpPr/>
              <p:nvPr/>
            </p:nvSpPr>
            <p:spPr>
              <a:xfrm>
                <a:off x="5825675" y="1371975"/>
                <a:ext cx="316500" cy="452600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104" extrusionOk="0">
                    <a:moveTo>
                      <a:pt x="1" y="0"/>
                    </a:moveTo>
                    <a:lnTo>
                      <a:pt x="9197" y="16695"/>
                    </a:lnTo>
                    <a:lnTo>
                      <a:pt x="12660" y="18104"/>
                    </a:lnTo>
                    <a:lnTo>
                      <a:pt x="3283" y="884"/>
                    </a:lnTo>
                    <a:lnTo>
                      <a:pt x="391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1149;p37">
                <a:extLst>
                  <a:ext uri="{FF2B5EF4-FFF2-40B4-BE49-F238E27FC236}">
                    <a16:creationId xmlns:a16="http://schemas.microsoft.com/office/drawing/2014/main" id="{5B6B3644-3F3F-4E44-9381-E91B8DEDFCD1}"/>
                  </a:ext>
                </a:extLst>
              </p:cNvPr>
              <p:cNvSpPr/>
              <p:nvPr/>
            </p:nvSpPr>
            <p:spPr>
              <a:xfrm>
                <a:off x="5817300" y="13642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7" y="1465"/>
                    </a:lnTo>
                    <a:lnTo>
                      <a:pt x="12300" y="17794"/>
                    </a:lnTo>
                    <a:lnTo>
                      <a:pt x="9752" y="16755"/>
                    </a:lnTo>
                    <a:lnTo>
                      <a:pt x="964" y="809"/>
                    </a:lnTo>
                    <a:close/>
                    <a:moveTo>
                      <a:pt x="333" y="0"/>
                    </a:moveTo>
                    <a:cubicBezTo>
                      <a:pt x="239" y="0"/>
                      <a:pt x="149" y="44"/>
                      <a:pt x="88" y="118"/>
                    </a:cubicBezTo>
                    <a:cubicBezTo>
                      <a:pt x="13" y="218"/>
                      <a:pt x="1" y="356"/>
                      <a:pt x="62" y="465"/>
                    </a:cubicBezTo>
                    <a:lnTo>
                      <a:pt x="9259" y="17156"/>
                    </a:lnTo>
                    <a:cubicBezTo>
                      <a:pt x="9294" y="17217"/>
                      <a:pt x="9347" y="17270"/>
                      <a:pt x="9413" y="17296"/>
                    </a:cubicBezTo>
                    <a:lnTo>
                      <a:pt x="12876" y="18705"/>
                    </a:lnTo>
                    <a:cubicBezTo>
                      <a:pt x="12916" y="18718"/>
                      <a:pt x="12956" y="18726"/>
                      <a:pt x="12995" y="18726"/>
                    </a:cubicBezTo>
                    <a:cubicBezTo>
                      <a:pt x="13082" y="18726"/>
                      <a:pt x="13167" y="18691"/>
                      <a:pt x="13228" y="18621"/>
                    </a:cubicBezTo>
                    <a:cubicBezTo>
                      <a:pt x="13316" y="18524"/>
                      <a:pt x="13334" y="18379"/>
                      <a:pt x="13267" y="18265"/>
                    </a:cubicBezTo>
                    <a:lnTo>
                      <a:pt x="3890" y="1046"/>
                    </a:lnTo>
                    <a:cubicBezTo>
                      <a:pt x="3851" y="971"/>
                      <a:pt x="3780" y="919"/>
                      <a:pt x="3697" y="896"/>
                    </a:cubicBezTo>
                    <a:lnTo>
                      <a:pt x="419" y="12"/>
                    </a:lnTo>
                    <a:cubicBezTo>
                      <a:pt x="390" y="4"/>
                      <a:pt x="361" y="0"/>
                      <a:pt x="3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1150;p37">
                <a:extLst>
                  <a:ext uri="{FF2B5EF4-FFF2-40B4-BE49-F238E27FC236}">
                    <a16:creationId xmlns:a16="http://schemas.microsoft.com/office/drawing/2014/main" id="{0586BD05-BC35-46E8-BC85-F517A10FCE11}"/>
                  </a:ext>
                </a:extLst>
              </p:cNvPr>
              <p:cNvSpPr/>
              <p:nvPr/>
            </p:nvSpPr>
            <p:spPr>
              <a:xfrm>
                <a:off x="4849325" y="2437300"/>
                <a:ext cx="689025" cy="670175"/>
              </a:xfrm>
              <a:custGeom>
                <a:avLst/>
                <a:gdLst/>
                <a:ahLst/>
                <a:cxnLst/>
                <a:rect l="l" t="t" r="r" b="b"/>
                <a:pathLst>
                  <a:path w="27561" h="26807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8" y="26806"/>
                    </a:lnTo>
                    <a:lnTo>
                      <a:pt x="27560" y="16690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1151;p37">
                <a:extLst>
                  <a:ext uri="{FF2B5EF4-FFF2-40B4-BE49-F238E27FC236}">
                    <a16:creationId xmlns:a16="http://schemas.microsoft.com/office/drawing/2014/main" id="{9310BB59-7B77-4264-9276-0FA93B93E1CA}"/>
                  </a:ext>
                </a:extLst>
              </p:cNvPr>
              <p:cNvSpPr/>
              <p:nvPr/>
            </p:nvSpPr>
            <p:spPr>
              <a:xfrm>
                <a:off x="4840450" y="2429425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5" y="737"/>
                    </a:moveTo>
                    <a:lnTo>
                      <a:pt x="27489" y="16882"/>
                    </a:lnTo>
                    <a:lnTo>
                      <a:pt x="9676" y="26695"/>
                    </a:lnTo>
                    <a:lnTo>
                      <a:pt x="784" y="10555"/>
                    </a:lnTo>
                    <a:lnTo>
                      <a:pt x="18595" y="737"/>
                    </a:lnTo>
                    <a:close/>
                    <a:moveTo>
                      <a:pt x="18717" y="1"/>
                    </a:moveTo>
                    <a:cubicBezTo>
                      <a:pt x="18667" y="1"/>
                      <a:pt x="18616" y="12"/>
                      <a:pt x="18569" y="37"/>
                    </a:cubicBezTo>
                    <a:lnTo>
                      <a:pt x="207" y="10154"/>
                    </a:lnTo>
                    <a:cubicBezTo>
                      <a:pt x="57" y="10238"/>
                      <a:pt x="0" y="10431"/>
                      <a:pt x="83" y="10581"/>
                    </a:cubicBezTo>
                    <a:lnTo>
                      <a:pt x="9280" y="27271"/>
                    </a:lnTo>
                    <a:cubicBezTo>
                      <a:pt x="9320" y="27346"/>
                      <a:pt x="9385" y="27399"/>
                      <a:pt x="9470" y="27421"/>
                    </a:cubicBezTo>
                    <a:cubicBezTo>
                      <a:pt x="9496" y="27430"/>
                      <a:pt x="9527" y="27434"/>
                      <a:pt x="9553" y="27434"/>
                    </a:cubicBezTo>
                    <a:cubicBezTo>
                      <a:pt x="9606" y="27434"/>
                      <a:pt x="9659" y="27421"/>
                      <a:pt x="9707" y="27395"/>
                    </a:cubicBezTo>
                    <a:lnTo>
                      <a:pt x="28065" y="17278"/>
                    </a:lnTo>
                    <a:cubicBezTo>
                      <a:pt x="28140" y="17239"/>
                      <a:pt x="28193" y="17172"/>
                      <a:pt x="28215" y="17093"/>
                    </a:cubicBezTo>
                    <a:cubicBezTo>
                      <a:pt x="28242" y="17014"/>
                      <a:pt x="28232" y="16926"/>
                      <a:pt x="28189" y="16855"/>
                    </a:cubicBezTo>
                    <a:lnTo>
                      <a:pt x="18991" y="161"/>
                    </a:lnTo>
                    <a:cubicBezTo>
                      <a:pt x="18934" y="58"/>
                      <a:pt x="18827" y="1"/>
                      <a:pt x="1871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1152;p37">
                <a:extLst>
                  <a:ext uri="{FF2B5EF4-FFF2-40B4-BE49-F238E27FC236}">
                    <a16:creationId xmlns:a16="http://schemas.microsoft.com/office/drawing/2014/main" id="{CCAD7F66-7F44-4BBA-A448-919A32F5AF21}"/>
                  </a:ext>
                </a:extLst>
              </p:cNvPr>
              <p:cNvSpPr/>
              <p:nvPr/>
            </p:nvSpPr>
            <p:spPr>
              <a:xfrm>
                <a:off x="5079275" y="2854550"/>
                <a:ext cx="5456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1826" h="11050" extrusionOk="0">
                    <a:moveTo>
                      <a:pt x="18362" y="0"/>
                    </a:moveTo>
                    <a:lnTo>
                      <a:pt x="0" y="10116"/>
                    </a:lnTo>
                    <a:lnTo>
                      <a:pt x="3265" y="11050"/>
                    </a:lnTo>
                    <a:lnTo>
                      <a:pt x="21825" y="1408"/>
                    </a:lnTo>
                    <a:lnTo>
                      <a:pt x="18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1153;p37">
                <a:extLst>
                  <a:ext uri="{FF2B5EF4-FFF2-40B4-BE49-F238E27FC236}">
                    <a16:creationId xmlns:a16="http://schemas.microsoft.com/office/drawing/2014/main" id="{644E046C-BC05-4426-B962-449AADD804E2}"/>
                  </a:ext>
                </a:extLst>
              </p:cNvPr>
              <p:cNvSpPr/>
              <p:nvPr/>
            </p:nvSpPr>
            <p:spPr>
              <a:xfrm>
                <a:off x="5071100" y="2846750"/>
                <a:ext cx="561725" cy="291850"/>
              </a:xfrm>
              <a:custGeom>
                <a:avLst/>
                <a:gdLst/>
                <a:ahLst/>
                <a:cxnLst/>
                <a:rect l="l" t="t" r="r" b="b"/>
                <a:pathLst>
                  <a:path w="22469" h="11674" extrusionOk="0">
                    <a:moveTo>
                      <a:pt x="18711" y="660"/>
                    </a:moveTo>
                    <a:lnTo>
                      <a:pt x="21404" y="1756"/>
                    </a:lnTo>
                    <a:lnTo>
                      <a:pt x="3561" y="11027"/>
                    </a:lnTo>
                    <a:lnTo>
                      <a:pt x="1146" y="10337"/>
                    </a:lnTo>
                    <a:lnTo>
                      <a:pt x="18711" y="660"/>
                    </a:lnTo>
                    <a:close/>
                    <a:moveTo>
                      <a:pt x="18695" y="0"/>
                    </a:moveTo>
                    <a:cubicBezTo>
                      <a:pt x="18642" y="0"/>
                      <a:pt x="18589" y="14"/>
                      <a:pt x="18540" y="40"/>
                    </a:cubicBezTo>
                    <a:lnTo>
                      <a:pt x="177" y="10156"/>
                    </a:lnTo>
                    <a:cubicBezTo>
                      <a:pt x="67" y="10217"/>
                      <a:pt x="1" y="10337"/>
                      <a:pt x="19" y="10464"/>
                    </a:cubicBezTo>
                    <a:cubicBezTo>
                      <a:pt x="33" y="10591"/>
                      <a:pt x="120" y="10697"/>
                      <a:pt x="244" y="10728"/>
                    </a:cubicBezTo>
                    <a:lnTo>
                      <a:pt x="3508" y="11661"/>
                    </a:lnTo>
                    <a:cubicBezTo>
                      <a:pt x="3535" y="11669"/>
                      <a:pt x="3565" y="11674"/>
                      <a:pt x="3592" y="11674"/>
                    </a:cubicBezTo>
                    <a:cubicBezTo>
                      <a:pt x="3644" y="11674"/>
                      <a:pt x="3693" y="11661"/>
                      <a:pt x="3737" y="11639"/>
                    </a:cubicBezTo>
                    <a:lnTo>
                      <a:pt x="22298" y="1998"/>
                    </a:lnTo>
                    <a:cubicBezTo>
                      <a:pt x="22403" y="1945"/>
                      <a:pt x="22469" y="1831"/>
                      <a:pt x="22465" y="1707"/>
                    </a:cubicBezTo>
                    <a:cubicBezTo>
                      <a:pt x="22460" y="1584"/>
                      <a:pt x="22381" y="1478"/>
                      <a:pt x="22271" y="1430"/>
                    </a:cubicBezTo>
                    <a:lnTo>
                      <a:pt x="18809" y="22"/>
                    </a:lnTo>
                    <a:cubicBezTo>
                      <a:pt x="18772" y="7"/>
                      <a:pt x="18733" y="0"/>
                      <a:pt x="1869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1154;p37">
                <a:extLst>
                  <a:ext uri="{FF2B5EF4-FFF2-40B4-BE49-F238E27FC236}">
                    <a16:creationId xmlns:a16="http://schemas.microsoft.com/office/drawing/2014/main" id="{2F4DC8BD-C279-4628-9FC1-90B1EE24A2A1}"/>
                  </a:ext>
                </a:extLst>
              </p:cNvPr>
              <p:cNvSpPr/>
              <p:nvPr/>
            </p:nvSpPr>
            <p:spPr>
              <a:xfrm>
                <a:off x="5308400" y="2437300"/>
                <a:ext cx="316525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8098" extrusionOk="0">
                    <a:moveTo>
                      <a:pt x="1" y="0"/>
                    </a:moveTo>
                    <a:lnTo>
                      <a:pt x="9197" y="16690"/>
                    </a:lnTo>
                    <a:lnTo>
                      <a:pt x="12660" y="18098"/>
                    </a:lnTo>
                    <a:lnTo>
                      <a:pt x="3283" y="884"/>
                    </a:lnTo>
                    <a:lnTo>
                      <a:pt x="393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1155;p37">
                <a:extLst>
                  <a:ext uri="{FF2B5EF4-FFF2-40B4-BE49-F238E27FC236}">
                    <a16:creationId xmlns:a16="http://schemas.microsoft.com/office/drawing/2014/main" id="{A69476EB-708E-4966-9E5A-D28B201542D0}"/>
                  </a:ext>
                </a:extLst>
              </p:cNvPr>
              <p:cNvSpPr/>
              <p:nvPr/>
            </p:nvSpPr>
            <p:spPr>
              <a:xfrm>
                <a:off x="5300050" y="24294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6" y="1464"/>
                    </a:lnTo>
                    <a:lnTo>
                      <a:pt x="12299" y="17794"/>
                    </a:lnTo>
                    <a:lnTo>
                      <a:pt x="12299" y="17794"/>
                    </a:lnTo>
                    <a:lnTo>
                      <a:pt x="9752" y="16760"/>
                    </a:lnTo>
                    <a:lnTo>
                      <a:pt x="964" y="809"/>
                    </a:lnTo>
                    <a:close/>
                    <a:moveTo>
                      <a:pt x="334" y="0"/>
                    </a:moveTo>
                    <a:cubicBezTo>
                      <a:pt x="240" y="0"/>
                      <a:pt x="150" y="44"/>
                      <a:pt x="89" y="123"/>
                    </a:cubicBezTo>
                    <a:cubicBezTo>
                      <a:pt x="14" y="219"/>
                      <a:pt x="0" y="355"/>
                      <a:pt x="62" y="466"/>
                    </a:cubicBezTo>
                    <a:lnTo>
                      <a:pt x="9259" y="17156"/>
                    </a:lnTo>
                    <a:cubicBezTo>
                      <a:pt x="9294" y="17222"/>
                      <a:pt x="9346" y="17270"/>
                      <a:pt x="9413" y="17297"/>
                    </a:cubicBezTo>
                    <a:lnTo>
                      <a:pt x="12876" y="18704"/>
                    </a:lnTo>
                    <a:cubicBezTo>
                      <a:pt x="12915" y="18722"/>
                      <a:pt x="12955" y="18727"/>
                      <a:pt x="12994" y="18727"/>
                    </a:cubicBezTo>
                    <a:cubicBezTo>
                      <a:pt x="13083" y="18727"/>
                      <a:pt x="13166" y="18692"/>
                      <a:pt x="13228" y="18625"/>
                    </a:cubicBezTo>
                    <a:cubicBezTo>
                      <a:pt x="13316" y="18525"/>
                      <a:pt x="13333" y="18383"/>
                      <a:pt x="13268" y="18265"/>
                    </a:cubicBezTo>
                    <a:lnTo>
                      <a:pt x="3891" y="1051"/>
                    </a:lnTo>
                    <a:cubicBezTo>
                      <a:pt x="3851" y="972"/>
                      <a:pt x="3780" y="919"/>
                      <a:pt x="3696" y="897"/>
                    </a:cubicBezTo>
                    <a:lnTo>
                      <a:pt x="418" y="12"/>
                    </a:lnTo>
                    <a:cubicBezTo>
                      <a:pt x="390" y="4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1156;p37">
                <a:extLst>
                  <a:ext uri="{FF2B5EF4-FFF2-40B4-BE49-F238E27FC236}">
                    <a16:creationId xmlns:a16="http://schemas.microsoft.com/office/drawing/2014/main" id="{46386FFB-B92C-43C7-B46C-8232146D1703}"/>
                  </a:ext>
                </a:extLst>
              </p:cNvPr>
              <p:cNvSpPr/>
              <p:nvPr/>
            </p:nvSpPr>
            <p:spPr>
              <a:xfrm>
                <a:off x="5446575" y="3415025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1"/>
                    </a:moveTo>
                    <a:lnTo>
                      <a:pt x="0" y="4515"/>
                    </a:lnTo>
                    <a:lnTo>
                      <a:pt x="4106" y="12432"/>
                    </a:lnTo>
                    <a:lnTo>
                      <a:pt x="12815" y="7917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1157;p37">
                <a:extLst>
                  <a:ext uri="{FF2B5EF4-FFF2-40B4-BE49-F238E27FC236}">
                    <a16:creationId xmlns:a16="http://schemas.microsoft.com/office/drawing/2014/main" id="{BFA31F20-DC5C-4017-8128-F90FF3557635}"/>
                  </a:ext>
                </a:extLst>
              </p:cNvPr>
              <p:cNvSpPr/>
              <p:nvPr/>
            </p:nvSpPr>
            <p:spPr>
              <a:xfrm>
                <a:off x="5438550" y="3407225"/>
                <a:ext cx="3365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57" extrusionOk="0">
                    <a:moveTo>
                      <a:pt x="8898" y="735"/>
                    </a:moveTo>
                    <a:lnTo>
                      <a:pt x="12718" y="8093"/>
                    </a:lnTo>
                    <a:lnTo>
                      <a:pt x="4564" y="12321"/>
                    </a:lnTo>
                    <a:lnTo>
                      <a:pt x="744" y="4959"/>
                    </a:lnTo>
                    <a:lnTo>
                      <a:pt x="8898" y="735"/>
                    </a:lnTo>
                    <a:close/>
                    <a:moveTo>
                      <a:pt x="9032" y="0"/>
                    </a:moveTo>
                    <a:cubicBezTo>
                      <a:pt x="8984" y="0"/>
                      <a:pt x="8935" y="12"/>
                      <a:pt x="8889" y="36"/>
                    </a:cubicBezTo>
                    <a:lnTo>
                      <a:pt x="181" y="4551"/>
                    </a:lnTo>
                    <a:cubicBezTo>
                      <a:pt x="106" y="4590"/>
                      <a:pt x="49" y="4656"/>
                      <a:pt x="27" y="4736"/>
                    </a:cubicBezTo>
                    <a:cubicBezTo>
                      <a:pt x="0" y="4811"/>
                      <a:pt x="9" y="4898"/>
                      <a:pt x="45" y="4973"/>
                    </a:cubicBezTo>
                    <a:lnTo>
                      <a:pt x="4150" y="12890"/>
                    </a:lnTo>
                    <a:cubicBezTo>
                      <a:pt x="4207" y="12995"/>
                      <a:pt x="4318" y="13056"/>
                      <a:pt x="4427" y="13056"/>
                    </a:cubicBezTo>
                    <a:cubicBezTo>
                      <a:pt x="4480" y="13056"/>
                      <a:pt x="4529" y="13048"/>
                      <a:pt x="4572" y="13022"/>
                    </a:cubicBezTo>
                    <a:lnTo>
                      <a:pt x="13280" y="8507"/>
                    </a:lnTo>
                    <a:cubicBezTo>
                      <a:pt x="13355" y="8467"/>
                      <a:pt x="13412" y="8401"/>
                      <a:pt x="13435" y="8322"/>
                    </a:cubicBezTo>
                    <a:cubicBezTo>
                      <a:pt x="13461" y="8243"/>
                      <a:pt x="13453" y="8158"/>
                      <a:pt x="13417" y="8084"/>
                    </a:cubicBezTo>
                    <a:lnTo>
                      <a:pt x="9312" y="168"/>
                    </a:lnTo>
                    <a:cubicBezTo>
                      <a:pt x="9254" y="61"/>
                      <a:pt x="914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1158;p37">
                <a:extLst>
                  <a:ext uri="{FF2B5EF4-FFF2-40B4-BE49-F238E27FC236}">
                    <a16:creationId xmlns:a16="http://schemas.microsoft.com/office/drawing/2014/main" id="{7893E90C-FFC0-4F9F-B70C-88B1C8B90762}"/>
                  </a:ext>
                </a:extLst>
              </p:cNvPr>
              <p:cNvSpPr/>
              <p:nvPr/>
            </p:nvSpPr>
            <p:spPr>
              <a:xfrm>
                <a:off x="5549225" y="3612950"/>
                <a:ext cx="257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4991" extrusionOk="0">
                    <a:moveTo>
                      <a:pt x="8709" y="0"/>
                    </a:moveTo>
                    <a:lnTo>
                      <a:pt x="0" y="4515"/>
                    </a:lnTo>
                    <a:lnTo>
                      <a:pt x="1518" y="4990"/>
                    </a:lnTo>
                    <a:lnTo>
                      <a:pt x="10314" y="700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1159;p37">
                <a:extLst>
                  <a:ext uri="{FF2B5EF4-FFF2-40B4-BE49-F238E27FC236}">
                    <a16:creationId xmlns:a16="http://schemas.microsoft.com/office/drawing/2014/main" id="{A8CF5D21-4B88-4A0F-B534-4D79AD4AE375}"/>
                  </a:ext>
                </a:extLst>
              </p:cNvPr>
              <p:cNvSpPr/>
              <p:nvPr/>
            </p:nvSpPr>
            <p:spPr>
              <a:xfrm>
                <a:off x="5541200" y="3605075"/>
                <a:ext cx="273700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10948" h="5618" extrusionOk="0">
                    <a:moveTo>
                      <a:pt x="9042" y="663"/>
                    </a:moveTo>
                    <a:lnTo>
                      <a:pt x="9887" y="1028"/>
                    </a:lnTo>
                    <a:lnTo>
                      <a:pt x="1813" y="4966"/>
                    </a:lnTo>
                    <a:lnTo>
                      <a:pt x="1144" y="4759"/>
                    </a:lnTo>
                    <a:lnTo>
                      <a:pt x="9042" y="663"/>
                    </a:lnTo>
                    <a:close/>
                    <a:moveTo>
                      <a:pt x="9032" y="0"/>
                    </a:moveTo>
                    <a:cubicBezTo>
                      <a:pt x="8983" y="0"/>
                      <a:pt x="8933" y="12"/>
                      <a:pt x="8888" y="38"/>
                    </a:cubicBezTo>
                    <a:lnTo>
                      <a:pt x="180" y="4553"/>
                    </a:lnTo>
                    <a:cubicBezTo>
                      <a:pt x="66" y="4610"/>
                      <a:pt x="0" y="4733"/>
                      <a:pt x="13" y="4856"/>
                    </a:cubicBezTo>
                    <a:cubicBezTo>
                      <a:pt x="21" y="4984"/>
                      <a:pt x="110" y="5090"/>
                      <a:pt x="228" y="5129"/>
                    </a:cubicBezTo>
                    <a:lnTo>
                      <a:pt x="1747" y="5604"/>
                    </a:lnTo>
                    <a:cubicBezTo>
                      <a:pt x="1778" y="5613"/>
                      <a:pt x="1808" y="5618"/>
                      <a:pt x="1839" y="5618"/>
                    </a:cubicBezTo>
                    <a:cubicBezTo>
                      <a:pt x="1888" y="5618"/>
                      <a:pt x="1932" y="5604"/>
                      <a:pt x="1975" y="5587"/>
                    </a:cubicBezTo>
                    <a:lnTo>
                      <a:pt x="10772" y="1296"/>
                    </a:lnTo>
                    <a:cubicBezTo>
                      <a:pt x="10882" y="1239"/>
                      <a:pt x="10948" y="1129"/>
                      <a:pt x="10948" y="1006"/>
                    </a:cubicBezTo>
                    <a:cubicBezTo>
                      <a:pt x="10943" y="883"/>
                      <a:pt x="10873" y="778"/>
                      <a:pt x="10759" y="725"/>
                    </a:cubicBezTo>
                    <a:lnTo>
                      <a:pt x="9157" y="25"/>
                    </a:lnTo>
                    <a:cubicBezTo>
                      <a:pt x="9116" y="9"/>
                      <a:pt x="907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1160;p37">
                <a:extLst>
                  <a:ext uri="{FF2B5EF4-FFF2-40B4-BE49-F238E27FC236}">
                    <a16:creationId xmlns:a16="http://schemas.microsoft.com/office/drawing/2014/main" id="{767FF5F2-BA60-4B01-A2BB-F38ED8D422C7}"/>
                  </a:ext>
                </a:extLst>
              </p:cNvPr>
              <p:cNvSpPr/>
              <p:nvPr/>
            </p:nvSpPr>
            <p:spPr>
              <a:xfrm>
                <a:off x="5664275" y="3415025"/>
                <a:ext cx="14282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8618" extrusionOk="0">
                    <a:moveTo>
                      <a:pt x="1" y="1"/>
                    </a:moveTo>
                    <a:lnTo>
                      <a:pt x="4107" y="7917"/>
                    </a:lnTo>
                    <a:lnTo>
                      <a:pt x="5712" y="8617"/>
                    </a:lnTo>
                    <a:lnTo>
                      <a:pt x="5712" y="8617"/>
                    </a:lnTo>
                    <a:lnTo>
                      <a:pt x="1528" y="450"/>
                    </a:lnTo>
                    <a:lnTo>
                      <a:pt x="18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1161;p37">
                <a:extLst>
                  <a:ext uri="{FF2B5EF4-FFF2-40B4-BE49-F238E27FC236}">
                    <a16:creationId xmlns:a16="http://schemas.microsoft.com/office/drawing/2014/main" id="{38D7DCA8-81AD-4B92-A634-CFE9CABFCCB5}"/>
                  </a:ext>
                </a:extLst>
              </p:cNvPr>
              <p:cNvSpPr/>
              <p:nvPr/>
            </p:nvSpPr>
            <p:spPr>
              <a:xfrm>
                <a:off x="5655925" y="3407175"/>
                <a:ext cx="15965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9243" extrusionOk="0">
                    <a:moveTo>
                      <a:pt x="956" y="826"/>
                    </a:moveTo>
                    <a:lnTo>
                      <a:pt x="1642" y="1028"/>
                    </a:lnTo>
                    <a:lnTo>
                      <a:pt x="5365" y="8292"/>
                    </a:lnTo>
                    <a:lnTo>
                      <a:pt x="4669" y="7989"/>
                    </a:lnTo>
                    <a:lnTo>
                      <a:pt x="956" y="826"/>
                    </a:lnTo>
                    <a:close/>
                    <a:moveTo>
                      <a:pt x="342" y="1"/>
                    </a:moveTo>
                    <a:cubicBezTo>
                      <a:pt x="249" y="1"/>
                      <a:pt x="157" y="39"/>
                      <a:pt x="93" y="113"/>
                    </a:cubicBezTo>
                    <a:cubicBezTo>
                      <a:pt x="14" y="209"/>
                      <a:pt x="0" y="345"/>
                      <a:pt x="58" y="456"/>
                    </a:cubicBezTo>
                    <a:lnTo>
                      <a:pt x="4163" y="8372"/>
                    </a:lnTo>
                    <a:cubicBezTo>
                      <a:pt x="4198" y="8438"/>
                      <a:pt x="4251" y="8487"/>
                      <a:pt x="4317" y="8517"/>
                    </a:cubicBezTo>
                    <a:lnTo>
                      <a:pt x="5919" y="9216"/>
                    </a:lnTo>
                    <a:cubicBezTo>
                      <a:pt x="5958" y="9234"/>
                      <a:pt x="6003" y="9243"/>
                      <a:pt x="6046" y="9243"/>
                    </a:cubicBezTo>
                    <a:cubicBezTo>
                      <a:pt x="6131" y="9243"/>
                      <a:pt x="6214" y="9208"/>
                      <a:pt x="6271" y="9142"/>
                    </a:cubicBezTo>
                    <a:cubicBezTo>
                      <a:pt x="6363" y="9050"/>
                      <a:pt x="6385" y="8905"/>
                      <a:pt x="6324" y="8786"/>
                    </a:cubicBezTo>
                    <a:lnTo>
                      <a:pt x="2139" y="623"/>
                    </a:lnTo>
                    <a:cubicBezTo>
                      <a:pt x="2099" y="548"/>
                      <a:pt x="2033" y="491"/>
                      <a:pt x="1950" y="465"/>
                    </a:cubicBezTo>
                    <a:lnTo>
                      <a:pt x="428" y="12"/>
                    </a:lnTo>
                    <a:cubicBezTo>
                      <a:pt x="400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1162;p37">
                <a:extLst>
                  <a:ext uri="{FF2B5EF4-FFF2-40B4-BE49-F238E27FC236}">
                    <a16:creationId xmlns:a16="http://schemas.microsoft.com/office/drawing/2014/main" id="{7F00CD51-F5AF-44DA-9738-D230E736FD35}"/>
                  </a:ext>
                </a:extLst>
              </p:cNvPr>
              <p:cNvSpPr/>
              <p:nvPr/>
            </p:nvSpPr>
            <p:spPr>
              <a:xfrm>
                <a:off x="4232525" y="4214800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0"/>
                    </a:moveTo>
                    <a:lnTo>
                      <a:pt x="1" y="4515"/>
                    </a:lnTo>
                    <a:lnTo>
                      <a:pt x="4106" y="12431"/>
                    </a:lnTo>
                    <a:lnTo>
                      <a:pt x="12814" y="7917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1163;p37">
                <a:extLst>
                  <a:ext uri="{FF2B5EF4-FFF2-40B4-BE49-F238E27FC236}">
                    <a16:creationId xmlns:a16="http://schemas.microsoft.com/office/drawing/2014/main" id="{0DBB8833-F1F5-43C4-9B74-370FD343ABD5}"/>
                  </a:ext>
                </a:extLst>
              </p:cNvPr>
              <p:cNvSpPr/>
              <p:nvPr/>
            </p:nvSpPr>
            <p:spPr>
              <a:xfrm>
                <a:off x="4224500" y="4206925"/>
                <a:ext cx="3365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60" extrusionOk="0">
                    <a:moveTo>
                      <a:pt x="8898" y="734"/>
                    </a:moveTo>
                    <a:lnTo>
                      <a:pt x="12713" y="8096"/>
                    </a:lnTo>
                    <a:lnTo>
                      <a:pt x="4564" y="12324"/>
                    </a:lnTo>
                    <a:lnTo>
                      <a:pt x="744" y="4962"/>
                    </a:lnTo>
                    <a:lnTo>
                      <a:pt x="8898" y="734"/>
                    </a:lnTo>
                    <a:close/>
                    <a:moveTo>
                      <a:pt x="9026" y="1"/>
                    </a:moveTo>
                    <a:cubicBezTo>
                      <a:pt x="8978" y="1"/>
                      <a:pt x="8930" y="11"/>
                      <a:pt x="8885" y="33"/>
                    </a:cubicBezTo>
                    <a:lnTo>
                      <a:pt x="176" y="4552"/>
                    </a:lnTo>
                    <a:cubicBezTo>
                      <a:pt x="107" y="4588"/>
                      <a:pt x="49" y="4654"/>
                      <a:pt x="23" y="4733"/>
                    </a:cubicBezTo>
                    <a:cubicBezTo>
                      <a:pt x="1" y="4812"/>
                      <a:pt x="5" y="4901"/>
                      <a:pt x="44" y="4975"/>
                    </a:cubicBezTo>
                    <a:lnTo>
                      <a:pt x="4150" y="12891"/>
                    </a:lnTo>
                    <a:cubicBezTo>
                      <a:pt x="4207" y="12997"/>
                      <a:pt x="4317" y="13059"/>
                      <a:pt x="4427" y="13059"/>
                    </a:cubicBezTo>
                    <a:cubicBezTo>
                      <a:pt x="4475" y="13059"/>
                      <a:pt x="4524" y="13045"/>
                      <a:pt x="4573" y="13023"/>
                    </a:cubicBezTo>
                    <a:lnTo>
                      <a:pt x="13281" y="8508"/>
                    </a:lnTo>
                    <a:cubicBezTo>
                      <a:pt x="13356" y="8469"/>
                      <a:pt x="13409" y="8403"/>
                      <a:pt x="13435" y="8324"/>
                    </a:cubicBezTo>
                    <a:cubicBezTo>
                      <a:pt x="13462" y="8244"/>
                      <a:pt x="13452" y="8161"/>
                      <a:pt x="13413" y="8086"/>
                    </a:cubicBezTo>
                    <a:lnTo>
                      <a:pt x="9307" y="170"/>
                    </a:lnTo>
                    <a:cubicBezTo>
                      <a:pt x="9251" y="62"/>
                      <a:pt x="9140" y="1"/>
                      <a:pt x="90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1164;p37">
                <a:extLst>
                  <a:ext uri="{FF2B5EF4-FFF2-40B4-BE49-F238E27FC236}">
                    <a16:creationId xmlns:a16="http://schemas.microsoft.com/office/drawing/2014/main" id="{6330C8DF-F709-4B7A-BE13-4EACCD1096D0}"/>
                  </a:ext>
                </a:extLst>
              </p:cNvPr>
              <p:cNvSpPr/>
              <p:nvPr/>
            </p:nvSpPr>
            <p:spPr>
              <a:xfrm>
                <a:off x="4335150" y="4412700"/>
                <a:ext cx="257800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4991" extrusionOk="0">
                    <a:moveTo>
                      <a:pt x="8709" y="1"/>
                    </a:moveTo>
                    <a:lnTo>
                      <a:pt x="1" y="4515"/>
                    </a:lnTo>
                    <a:lnTo>
                      <a:pt x="1520" y="4991"/>
                    </a:lnTo>
                    <a:lnTo>
                      <a:pt x="10311" y="700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1165;p37">
                <a:extLst>
                  <a:ext uri="{FF2B5EF4-FFF2-40B4-BE49-F238E27FC236}">
                    <a16:creationId xmlns:a16="http://schemas.microsoft.com/office/drawing/2014/main" id="{DA6FC4FF-E282-4FB0-A6BF-5180D20D9B8C}"/>
                  </a:ext>
                </a:extLst>
              </p:cNvPr>
              <p:cNvSpPr/>
              <p:nvPr/>
            </p:nvSpPr>
            <p:spPr>
              <a:xfrm>
                <a:off x="4327125" y="4404800"/>
                <a:ext cx="27375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620" extrusionOk="0">
                    <a:moveTo>
                      <a:pt x="9044" y="660"/>
                    </a:moveTo>
                    <a:lnTo>
                      <a:pt x="9889" y="1030"/>
                    </a:lnTo>
                    <a:lnTo>
                      <a:pt x="1814" y="4968"/>
                    </a:lnTo>
                    <a:lnTo>
                      <a:pt x="1140" y="4757"/>
                    </a:lnTo>
                    <a:lnTo>
                      <a:pt x="9044" y="660"/>
                    </a:lnTo>
                    <a:close/>
                    <a:moveTo>
                      <a:pt x="9029" y="0"/>
                    </a:moveTo>
                    <a:cubicBezTo>
                      <a:pt x="8981" y="0"/>
                      <a:pt x="8932" y="11"/>
                      <a:pt x="8886" y="35"/>
                    </a:cubicBezTo>
                    <a:lnTo>
                      <a:pt x="177" y="4554"/>
                    </a:lnTo>
                    <a:cubicBezTo>
                      <a:pt x="67" y="4611"/>
                      <a:pt x="1" y="4730"/>
                      <a:pt x="10" y="4858"/>
                    </a:cubicBezTo>
                    <a:cubicBezTo>
                      <a:pt x="23" y="4986"/>
                      <a:pt x="106" y="5091"/>
                      <a:pt x="230" y="5130"/>
                    </a:cubicBezTo>
                    <a:lnTo>
                      <a:pt x="1748" y="5601"/>
                    </a:lnTo>
                    <a:cubicBezTo>
                      <a:pt x="1774" y="5614"/>
                      <a:pt x="1810" y="5619"/>
                      <a:pt x="1841" y="5619"/>
                    </a:cubicBezTo>
                    <a:cubicBezTo>
                      <a:pt x="1885" y="5619"/>
                      <a:pt x="1932" y="5606"/>
                      <a:pt x="1977" y="5588"/>
                    </a:cubicBezTo>
                    <a:lnTo>
                      <a:pt x="10773" y="1298"/>
                    </a:lnTo>
                    <a:cubicBezTo>
                      <a:pt x="10883" y="1241"/>
                      <a:pt x="10949" y="1131"/>
                      <a:pt x="10949" y="1007"/>
                    </a:cubicBezTo>
                    <a:cubicBezTo>
                      <a:pt x="10945" y="884"/>
                      <a:pt x="10870" y="774"/>
                      <a:pt x="10760" y="725"/>
                    </a:cubicBezTo>
                    <a:lnTo>
                      <a:pt x="9158" y="26"/>
                    </a:lnTo>
                    <a:cubicBezTo>
                      <a:pt x="9117" y="9"/>
                      <a:pt x="9073" y="0"/>
                      <a:pt x="90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1166;p37">
                <a:extLst>
                  <a:ext uri="{FF2B5EF4-FFF2-40B4-BE49-F238E27FC236}">
                    <a16:creationId xmlns:a16="http://schemas.microsoft.com/office/drawing/2014/main" id="{C684790F-5A72-40F1-BCCA-BCCA5C034299}"/>
                  </a:ext>
                </a:extLst>
              </p:cNvPr>
              <p:cNvSpPr/>
              <p:nvPr/>
            </p:nvSpPr>
            <p:spPr>
              <a:xfrm>
                <a:off x="4450250" y="4214800"/>
                <a:ext cx="142700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8616" extrusionOk="0">
                    <a:moveTo>
                      <a:pt x="0" y="0"/>
                    </a:moveTo>
                    <a:lnTo>
                      <a:pt x="4105" y="7917"/>
                    </a:lnTo>
                    <a:lnTo>
                      <a:pt x="5707" y="8616"/>
                    </a:lnTo>
                    <a:lnTo>
                      <a:pt x="1527" y="449"/>
                    </a:lnTo>
                    <a:lnTo>
                      <a:pt x="18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1167;p37">
                <a:extLst>
                  <a:ext uri="{FF2B5EF4-FFF2-40B4-BE49-F238E27FC236}">
                    <a16:creationId xmlns:a16="http://schemas.microsoft.com/office/drawing/2014/main" id="{033CDCCA-04EB-4D54-821B-13F0746F6873}"/>
                  </a:ext>
                </a:extLst>
              </p:cNvPr>
              <p:cNvSpPr/>
              <p:nvPr/>
            </p:nvSpPr>
            <p:spPr>
              <a:xfrm>
                <a:off x="4441875" y="4206925"/>
                <a:ext cx="159550" cy="231100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9244" extrusionOk="0">
                    <a:moveTo>
                      <a:pt x="951" y="821"/>
                    </a:moveTo>
                    <a:lnTo>
                      <a:pt x="1642" y="1028"/>
                    </a:lnTo>
                    <a:lnTo>
                      <a:pt x="5364" y="8293"/>
                    </a:lnTo>
                    <a:lnTo>
                      <a:pt x="4669" y="7990"/>
                    </a:lnTo>
                    <a:lnTo>
                      <a:pt x="951" y="821"/>
                    </a:lnTo>
                    <a:close/>
                    <a:moveTo>
                      <a:pt x="339" y="1"/>
                    </a:moveTo>
                    <a:cubicBezTo>
                      <a:pt x="246" y="1"/>
                      <a:pt x="154" y="39"/>
                      <a:pt x="93" y="113"/>
                    </a:cubicBezTo>
                    <a:cubicBezTo>
                      <a:pt x="14" y="210"/>
                      <a:pt x="1" y="346"/>
                      <a:pt x="58" y="456"/>
                    </a:cubicBezTo>
                    <a:lnTo>
                      <a:pt x="4164" y="8372"/>
                    </a:lnTo>
                    <a:cubicBezTo>
                      <a:pt x="4198" y="8439"/>
                      <a:pt x="4251" y="8486"/>
                      <a:pt x="4318" y="8518"/>
                    </a:cubicBezTo>
                    <a:lnTo>
                      <a:pt x="5919" y="9217"/>
                    </a:lnTo>
                    <a:cubicBezTo>
                      <a:pt x="5959" y="9235"/>
                      <a:pt x="6002" y="9243"/>
                      <a:pt x="6042" y="9243"/>
                    </a:cubicBezTo>
                    <a:cubicBezTo>
                      <a:pt x="6130" y="9243"/>
                      <a:pt x="6209" y="9209"/>
                      <a:pt x="6272" y="9142"/>
                    </a:cubicBezTo>
                    <a:cubicBezTo>
                      <a:pt x="6363" y="9046"/>
                      <a:pt x="6381" y="8904"/>
                      <a:pt x="6324" y="8786"/>
                    </a:cubicBezTo>
                    <a:lnTo>
                      <a:pt x="2139" y="624"/>
                    </a:lnTo>
                    <a:cubicBezTo>
                      <a:pt x="2100" y="549"/>
                      <a:pt x="2033" y="492"/>
                      <a:pt x="1950" y="465"/>
                    </a:cubicBezTo>
                    <a:lnTo>
                      <a:pt x="423" y="11"/>
                    </a:lnTo>
                    <a:cubicBezTo>
                      <a:pt x="395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1168;p37">
                <a:extLst>
                  <a:ext uri="{FF2B5EF4-FFF2-40B4-BE49-F238E27FC236}">
                    <a16:creationId xmlns:a16="http://schemas.microsoft.com/office/drawing/2014/main" id="{FE2F5E4D-E5F3-49B2-9678-065B55E69200}"/>
                  </a:ext>
                </a:extLst>
              </p:cNvPr>
              <p:cNvSpPr/>
              <p:nvPr/>
            </p:nvSpPr>
            <p:spPr>
              <a:xfrm>
                <a:off x="1796525" y="2528475"/>
                <a:ext cx="2680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3" extrusionOk="0">
                    <a:moveTo>
                      <a:pt x="4537" y="1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19" y="6390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1169;p37">
                <a:extLst>
                  <a:ext uri="{FF2B5EF4-FFF2-40B4-BE49-F238E27FC236}">
                    <a16:creationId xmlns:a16="http://schemas.microsoft.com/office/drawing/2014/main" id="{DB19B56C-0E24-46C7-B3BF-1F39F89B990F}"/>
                  </a:ext>
                </a:extLst>
              </p:cNvPr>
              <p:cNvSpPr/>
              <p:nvPr/>
            </p:nvSpPr>
            <p:spPr>
              <a:xfrm>
                <a:off x="1788050" y="2520625"/>
                <a:ext cx="2850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99" extrusionOk="0">
                    <a:moveTo>
                      <a:pt x="4916" y="808"/>
                    </a:moveTo>
                    <a:lnTo>
                      <a:pt x="10645" y="6722"/>
                    </a:lnTo>
                    <a:lnTo>
                      <a:pt x="6091" y="12415"/>
                    </a:lnTo>
                    <a:lnTo>
                      <a:pt x="745" y="6876"/>
                    </a:lnTo>
                    <a:lnTo>
                      <a:pt x="4916" y="808"/>
                    </a:lnTo>
                    <a:close/>
                    <a:moveTo>
                      <a:pt x="4879" y="1"/>
                    </a:moveTo>
                    <a:cubicBezTo>
                      <a:pt x="4870" y="1"/>
                      <a:pt x="4860" y="1"/>
                      <a:pt x="4850" y="2"/>
                    </a:cubicBezTo>
                    <a:cubicBezTo>
                      <a:pt x="4758" y="6"/>
                      <a:pt x="4669" y="59"/>
                      <a:pt x="4616" y="134"/>
                    </a:cubicBezTo>
                    <a:lnTo>
                      <a:pt x="85" y="6730"/>
                    </a:lnTo>
                    <a:cubicBezTo>
                      <a:pt x="0" y="6854"/>
                      <a:pt x="14" y="7021"/>
                      <a:pt x="115" y="7126"/>
                    </a:cubicBezTo>
                    <a:lnTo>
                      <a:pt x="5888" y="13107"/>
                    </a:lnTo>
                    <a:cubicBezTo>
                      <a:pt x="5946" y="13168"/>
                      <a:pt x="6029" y="13199"/>
                      <a:pt x="6113" y="13199"/>
                    </a:cubicBezTo>
                    <a:lnTo>
                      <a:pt x="6125" y="13199"/>
                    </a:lnTo>
                    <a:cubicBezTo>
                      <a:pt x="6218" y="13195"/>
                      <a:pt x="6302" y="13154"/>
                      <a:pt x="6359" y="13085"/>
                    </a:cubicBezTo>
                    <a:lnTo>
                      <a:pt x="11305" y="6897"/>
                    </a:lnTo>
                    <a:cubicBezTo>
                      <a:pt x="11402" y="6775"/>
                      <a:pt x="11393" y="6598"/>
                      <a:pt x="11283" y="6484"/>
                    </a:cubicBezTo>
                    <a:lnTo>
                      <a:pt x="5101" y="95"/>
                    </a:lnTo>
                    <a:cubicBezTo>
                      <a:pt x="5041" y="35"/>
                      <a:pt x="4967" y="1"/>
                      <a:pt x="48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1170;p37">
                <a:extLst>
                  <a:ext uri="{FF2B5EF4-FFF2-40B4-BE49-F238E27FC236}">
                    <a16:creationId xmlns:a16="http://schemas.microsoft.com/office/drawing/2014/main" id="{0CE44A8D-DC55-432B-AF0B-B6F0A532485D}"/>
                  </a:ext>
                </a:extLst>
              </p:cNvPr>
              <p:cNvSpPr/>
              <p:nvPr/>
            </p:nvSpPr>
            <p:spPr>
              <a:xfrm>
                <a:off x="1940850" y="2680950"/>
                <a:ext cx="1633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4" extrusionOk="0">
                    <a:moveTo>
                      <a:pt x="4564" y="1"/>
                    </a:moveTo>
                    <a:lnTo>
                      <a:pt x="1" y="6473"/>
                    </a:lnTo>
                    <a:lnTo>
                      <a:pt x="1215" y="7393"/>
                    </a:lnTo>
                    <a:lnTo>
                      <a:pt x="6535" y="1282"/>
                    </a:ln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1171;p37">
                <a:extLst>
                  <a:ext uri="{FF2B5EF4-FFF2-40B4-BE49-F238E27FC236}">
                    <a16:creationId xmlns:a16="http://schemas.microsoft.com/office/drawing/2014/main" id="{9943F3E4-F062-4648-973E-1F8CC57C765E}"/>
                  </a:ext>
                </a:extLst>
              </p:cNvPr>
              <p:cNvSpPr/>
              <p:nvPr/>
            </p:nvSpPr>
            <p:spPr>
              <a:xfrm>
                <a:off x="1932075" y="26731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8" y="739"/>
                    </a:moveTo>
                    <a:lnTo>
                      <a:pt x="6416" y="1659"/>
                    </a:lnTo>
                    <a:lnTo>
                      <a:pt x="1522" y="7278"/>
                    </a:lnTo>
                    <a:lnTo>
                      <a:pt x="783" y="6720"/>
                    </a:lnTo>
                    <a:lnTo>
                      <a:pt x="4998" y="739"/>
                    </a:lnTo>
                    <a:close/>
                    <a:moveTo>
                      <a:pt x="4918" y="0"/>
                    </a:moveTo>
                    <a:cubicBezTo>
                      <a:pt x="4818" y="0"/>
                      <a:pt x="4721" y="46"/>
                      <a:pt x="4659" y="132"/>
                    </a:cubicBezTo>
                    <a:lnTo>
                      <a:pt x="96" y="6605"/>
                    </a:lnTo>
                    <a:cubicBezTo>
                      <a:pt x="0" y="6746"/>
                      <a:pt x="31" y="6935"/>
                      <a:pt x="163" y="7037"/>
                    </a:cubicBezTo>
                    <a:lnTo>
                      <a:pt x="1377" y="7951"/>
                    </a:lnTo>
                    <a:cubicBezTo>
                      <a:pt x="1430" y="7996"/>
                      <a:pt x="1500" y="8018"/>
                      <a:pt x="1566" y="8018"/>
                    </a:cubicBezTo>
                    <a:cubicBezTo>
                      <a:pt x="1650" y="8018"/>
                      <a:pt x="1737" y="7983"/>
                      <a:pt x="1800" y="7912"/>
                    </a:cubicBezTo>
                    <a:lnTo>
                      <a:pt x="7123" y="1800"/>
                    </a:lnTo>
                    <a:cubicBezTo>
                      <a:pt x="7181" y="1730"/>
                      <a:pt x="7208" y="1641"/>
                      <a:pt x="7194" y="1549"/>
                    </a:cubicBezTo>
                    <a:cubicBezTo>
                      <a:pt x="7186" y="1462"/>
                      <a:pt x="7133" y="1382"/>
                      <a:pt x="7058" y="1330"/>
                    </a:cubicBezTo>
                    <a:lnTo>
                      <a:pt x="5086" y="49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1172;p37">
                <a:extLst>
                  <a:ext uri="{FF2B5EF4-FFF2-40B4-BE49-F238E27FC236}">
                    <a16:creationId xmlns:a16="http://schemas.microsoft.com/office/drawing/2014/main" id="{02201BF3-8A07-4F0E-B6C5-4C596ED91934}"/>
                  </a:ext>
                </a:extLst>
              </p:cNvPr>
              <p:cNvSpPr/>
              <p:nvPr/>
            </p:nvSpPr>
            <p:spPr>
              <a:xfrm>
                <a:off x="1909950" y="25284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1"/>
                    </a:moveTo>
                    <a:lnTo>
                      <a:pt x="5800" y="6100"/>
                    </a:lnTo>
                    <a:lnTo>
                      <a:pt x="7771" y="7381"/>
                    </a:lnTo>
                    <a:lnTo>
                      <a:pt x="2253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1173;p37">
                <a:extLst>
                  <a:ext uri="{FF2B5EF4-FFF2-40B4-BE49-F238E27FC236}">
                    <a16:creationId xmlns:a16="http://schemas.microsoft.com/office/drawing/2014/main" id="{1777BF8D-1E21-46F7-8A25-F45EDCCD599C}"/>
                  </a:ext>
                </a:extLst>
              </p:cNvPr>
              <p:cNvSpPr/>
              <p:nvPr/>
            </p:nvSpPr>
            <p:spPr>
              <a:xfrm>
                <a:off x="1901475" y="2520550"/>
                <a:ext cx="2112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8449" h="8010" extrusionOk="0">
                    <a:moveTo>
                      <a:pt x="1215" y="784"/>
                    </a:moveTo>
                    <a:lnTo>
                      <a:pt x="2421" y="986"/>
                    </a:lnTo>
                    <a:lnTo>
                      <a:pt x="6689" y="6399"/>
                    </a:lnTo>
                    <a:lnTo>
                      <a:pt x="6341" y="6175"/>
                    </a:lnTo>
                    <a:lnTo>
                      <a:pt x="1215" y="784"/>
                    </a:lnTo>
                    <a:close/>
                    <a:moveTo>
                      <a:pt x="340" y="1"/>
                    </a:moveTo>
                    <a:cubicBezTo>
                      <a:pt x="223" y="1"/>
                      <a:pt x="116" y="65"/>
                      <a:pt x="62" y="168"/>
                    </a:cubicBezTo>
                    <a:cubicBezTo>
                      <a:pt x="0" y="287"/>
                      <a:pt x="18" y="432"/>
                      <a:pt x="110" y="533"/>
                    </a:cubicBezTo>
                    <a:lnTo>
                      <a:pt x="5914" y="6632"/>
                    </a:lnTo>
                    <a:cubicBezTo>
                      <a:pt x="5928" y="6650"/>
                      <a:pt x="5950" y="6668"/>
                      <a:pt x="5967" y="6681"/>
                    </a:cubicBezTo>
                    <a:lnTo>
                      <a:pt x="7939" y="7962"/>
                    </a:lnTo>
                    <a:cubicBezTo>
                      <a:pt x="7991" y="7992"/>
                      <a:pt x="8053" y="8009"/>
                      <a:pt x="8110" y="8009"/>
                    </a:cubicBezTo>
                    <a:cubicBezTo>
                      <a:pt x="8194" y="8009"/>
                      <a:pt x="8282" y="7974"/>
                      <a:pt x="8343" y="7909"/>
                    </a:cubicBezTo>
                    <a:cubicBezTo>
                      <a:pt x="8444" y="7794"/>
                      <a:pt x="8449" y="7623"/>
                      <a:pt x="8357" y="7503"/>
                    </a:cubicBezTo>
                    <a:lnTo>
                      <a:pt x="2839" y="507"/>
                    </a:lnTo>
                    <a:cubicBezTo>
                      <a:pt x="2790" y="445"/>
                      <a:pt x="2719" y="405"/>
                      <a:pt x="2644" y="393"/>
                    </a:cubicBezTo>
                    <a:lnTo>
                      <a:pt x="392" y="5"/>
                    </a:lnTo>
                    <a:cubicBezTo>
                      <a:pt x="374" y="2"/>
                      <a:pt x="357" y="1"/>
                      <a:pt x="3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1174;p37">
                <a:extLst>
                  <a:ext uri="{FF2B5EF4-FFF2-40B4-BE49-F238E27FC236}">
                    <a16:creationId xmlns:a16="http://schemas.microsoft.com/office/drawing/2014/main" id="{04E19918-336B-4EB0-8D28-89C9A8F685EB}"/>
                  </a:ext>
                </a:extLst>
              </p:cNvPr>
              <p:cNvSpPr/>
              <p:nvPr/>
            </p:nvSpPr>
            <p:spPr>
              <a:xfrm>
                <a:off x="4732950" y="4211275"/>
                <a:ext cx="515750" cy="619025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24761" extrusionOk="0">
                    <a:moveTo>
                      <a:pt x="12414" y="1"/>
                    </a:moveTo>
                    <a:lnTo>
                      <a:pt x="1" y="10051"/>
                    </a:lnTo>
                    <a:lnTo>
                      <a:pt x="7657" y="24761"/>
                    </a:lnTo>
                    <a:lnTo>
                      <a:pt x="20629" y="15727"/>
                    </a:lnTo>
                    <a:lnTo>
                      <a:pt x="1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1175;p37">
                <a:extLst>
                  <a:ext uri="{FF2B5EF4-FFF2-40B4-BE49-F238E27FC236}">
                    <a16:creationId xmlns:a16="http://schemas.microsoft.com/office/drawing/2014/main" id="{121A11F8-2BD6-4459-A9CE-B84919F428D8}"/>
                  </a:ext>
                </a:extLst>
              </p:cNvPr>
              <p:cNvSpPr/>
              <p:nvPr/>
            </p:nvSpPr>
            <p:spPr>
              <a:xfrm>
                <a:off x="4724275" y="4203425"/>
                <a:ext cx="533125" cy="634700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25388" extrusionOk="0">
                    <a:moveTo>
                      <a:pt x="12659" y="799"/>
                    </a:moveTo>
                    <a:lnTo>
                      <a:pt x="20572" y="15945"/>
                    </a:lnTo>
                    <a:lnTo>
                      <a:pt x="8118" y="24613"/>
                    </a:lnTo>
                    <a:lnTo>
                      <a:pt x="744" y="10448"/>
                    </a:lnTo>
                    <a:lnTo>
                      <a:pt x="12659" y="799"/>
                    </a:lnTo>
                    <a:close/>
                    <a:moveTo>
                      <a:pt x="12760" y="0"/>
                    </a:moveTo>
                    <a:cubicBezTo>
                      <a:pt x="12689" y="0"/>
                      <a:pt x="12621" y="24"/>
                      <a:pt x="12563" y="68"/>
                    </a:cubicBezTo>
                    <a:lnTo>
                      <a:pt x="150" y="10123"/>
                    </a:lnTo>
                    <a:cubicBezTo>
                      <a:pt x="35" y="10220"/>
                      <a:pt x="0" y="10378"/>
                      <a:pt x="71" y="10510"/>
                    </a:cubicBezTo>
                    <a:lnTo>
                      <a:pt x="7728" y="25220"/>
                    </a:lnTo>
                    <a:cubicBezTo>
                      <a:pt x="7771" y="25300"/>
                      <a:pt x="7842" y="25357"/>
                      <a:pt x="7929" y="25379"/>
                    </a:cubicBezTo>
                    <a:cubicBezTo>
                      <a:pt x="7956" y="25383"/>
                      <a:pt x="7982" y="25387"/>
                      <a:pt x="8004" y="25387"/>
                    </a:cubicBezTo>
                    <a:cubicBezTo>
                      <a:pt x="8071" y="25387"/>
                      <a:pt x="8132" y="25370"/>
                      <a:pt x="8185" y="25330"/>
                    </a:cubicBezTo>
                    <a:lnTo>
                      <a:pt x="21152" y="16301"/>
                    </a:lnTo>
                    <a:cubicBezTo>
                      <a:pt x="21284" y="16209"/>
                      <a:pt x="21325" y="16037"/>
                      <a:pt x="21254" y="15896"/>
                    </a:cubicBezTo>
                    <a:lnTo>
                      <a:pt x="13039" y="169"/>
                    </a:lnTo>
                    <a:cubicBezTo>
                      <a:pt x="12994" y="86"/>
                      <a:pt x="12915" y="25"/>
                      <a:pt x="12823" y="7"/>
                    </a:cubicBezTo>
                    <a:cubicBezTo>
                      <a:pt x="12802" y="2"/>
                      <a:pt x="12781" y="0"/>
                      <a:pt x="127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1176;p37">
                <a:extLst>
                  <a:ext uri="{FF2B5EF4-FFF2-40B4-BE49-F238E27FC236}">
                    <a16:creationId xmlns:a16="http://schemas.microsoft.com/office/drawing/2014/main" id="{642E6C70-6581-437C-8F71-D8FF21B1B2B2}"/>
                  </a:ext>
                </a:extLst>
              </p:cNvPr>
              <p:cNvSpPr/>
              <p:nvPr/>
            </p:nvSpPr>
            <p:spPr>
              <a:xfrm>
                <a:off x="4924375" y="4585200"/>
                <a:ext cx="386150" cy="306175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2247" extrusionOk="0">
                    <a:moveTo>
                      <a:pt x="12401" y="0"/>
                    </a:moveTo>
                    <a:lnTo>
                      <a:pt x="0" y="9804"/>
                    </a:lnTo>
                    <a:lnTo>
                      <a:pt x="1800" y="12246"/>
                    </a:lnTo>
                    <a:lnTo>
                      <a:pt x="15445" y="3569"/>
                    </a:lnTo>
                    <a:lnTo>
                      <a:pt x="12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1177;p37">
                <a:extLst>
                  <a:ext uri="{FF2B5EF4-FFF2-40B4-BE49-F238E27FC236}">
                    <a16:creationId xmlns:a16="http://schemas.microsoft.com/office/drawing/2014/main" id="{6A3686DF-FC88-4F9F-9BD6-47E43C4E59D7}"/>
                  </a:ext>
                </a:extLst>
              </p:cNvPr>
              <p:cNvSpPr/>
              <p:nvPr/>
            </p:nvSpPr>
            <p:spPr>
              <a:xfrm>
                <a:off x="4915575" y="4577325"/>
                <a:ext cx="403075" cy="321850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2874" extrusionOk="0">
                    <a:moveTo>
                      <a:pt x="12708" y="746"/>
                    </a:moveTo>
                    <a:lnTo>
                      <a:pt x="15326" y="3814"/>
                    </a:lnTo>
                    <a:lnTo>
                      <a:pt x="2231" y="12139"/>
                    </a:lnTo>
                    <a:lnTo>
                      <a:pt x="783" y="10177"/>
                    </a:lnTo>
                    <a:lnTo>
                      <a:pt x="12708" y="746"/>
                    </a:lnTo>
                    <a:close/>
                    <a:moveTo>
                      <a:pt x="12753" y="0"/>
                    </a:moveTo>
                    <a:cubicBezTo>
                      <a:pt x="12685" y="0"/>
                      <a:pt x="12616" y="23"/>
                      <a:pt x="12558" y="69"/>
                    </a:cubicBezTo>
                    <a:lnTo>
                      <a:pt x="159" y="9873"/>
                    </a:lnTo>
                    <a:cubicBezTo>
                      <a:pt x="27" y="9978"/>
                      <a:pt x="1" y="10167"/>
                      <a:pt x="102" y="10303"/>
                    </a:cubicBezTo>
                    <a:lnTo>
                      <a:pt x="1902" y="12746"/>
                    </a:lnTo>
                    <a:cubicBezTo>
                      <a:pt x="1963" y="12830"/>
                      <a:pt x="2056" y="12874"/>
                      <a:pt x="2152" y="12874"/>
                    </a:cubicBezTo>
                    <a:cubicBezTo>
                      <a:pt x="2209" y="12874"/>
                      <a:pt x="2271" y="12860"/>
                      <a:pt x="2320" y="12825"/>
                    </a:cubicBezTo>
                    <a:lnTo>
                      <a:pt x="15964" y="4148"/>
                    </a:lnTo>
                    <a:cubicBezTo>
                      <a:pt x="16043" y="4099"/>
                      <a:pt x="16092" y="4020"/>
                      <a:pt x="16110" y="3928"/>
                    </a:cubicBezTo>
                    <a:cubicBezTo>
                      <a:pt x="16123" y="3840"/>
                      <a:pt x="16096" y="3747"/>
                      <a:pt x="16035" y="3682"/>
                    </a:cubicBezTo>
                    <a:lnTo>
                      <a:pt x="12990" y="112"/>
                    </a:lnTo>
                    <a:cubicBezTo>
                      <a:pt x="12928" y="38"/>
                      <a:pt x="12841" y="0"/>
                      <a:pt x="127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1178;p37">
                <a:extLst>
                  <a:ext uri="{FF2B5EF4-FFF2-40B4-BE49-F238E27FC236}">
                    <a16:creationId xmlns:a16="http://schemas.microsoft.com/office/drawing/2014/main" id="{02AB6C07-0364-471D-AFC2-8135EAEB629A}"/>
                  </a:ext>
                </a:extLst>
              </p:cNvPr>
              <p:cNvSpPr/>
              <p:nvPr/>
            </p:nvSpPr>
            <p:spPr>
              <a:xfrm>
                <a:off x="5043275" y="4211275"/>
                <a:ext cx="267250" cy="463150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18526" extrusionOk="0">
                    <a:moveTo>
                      <a:pt x="1" y="1"/>
                    </a:moveTo>
                    <a:lnTo>
                      <a:pt x="7645" y="14957"/>
                    </a:lnTo>
                    <a:lnTo>
                      <a:pt x="10689" y="18526"/>
                    </a:lnTo>
                    <a:lnTo>
                      <a:pt x="4093" y="20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1179;p37">
                <a:extLst>
                  <a:ext uri="{FF2B5EF4-FFF2-40B4-BE49-F238E27FC236}">
                    <a16:creationId xmlns:a16="http://schemas.microsoft.com/office/drawing/2014/main" id="{3E787C9F-56CE-4846-AED6-FFDB32E0DBF4}"/>
                  </a:ext>
                </a:extLst>
              </p:cNvPr>
              <p:cNvSpPr/>
              <p:nvPr/>
            </p:nvSpPr>
            <p:spPr>
              <a:xfrm>
                <a:off x="5034700" y="4203425"/>
                <a:ext cx="284500" cy="478825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19153" extrusionOk="0">
                    <a:moveTo>
                      <a:pt x="1052" y="1010"/>
                    </a:moveTo>
                    <a:lnTo>
                      <a:pt x="4190" y="2550"/>
                    </a:lnTo>
                    <a:lnTo>
                      <a:pt x="10038" y="17190"/>
                    </a:lnTo>
                    <a:lnTo>
                      <a:pt x="8252" y="15095"/>
                    </a:lnTo>
                    <a:lnTo>
                      <a:pt x="1052" y="1010"/>
                    </a:lnTo>
                    <a:close/>
                    <a:moveTo>
                      <a:pt x="344" y="0"/>
                    </a:moveTo>
                    <a:cubicBezTo>
                      <a:pt x="263" y="0"/>
                      <a:pt x="181" y="33"/>
                      <a:pt x="120" y="94"/>
                    </a:cubicBezTo>
                    <a:cubicBezTo>
                      <a:pt x="23" y="187"/>
                      <a:pt x="1" y="336"/>
                      <a:pt x="63" y="455"/>
                    </a:cubicBezTo>
                    <a:lnTo>
                      <a:pt x="7710" y="15412"/>
                    </a:lnTo>
                    <a:cubicBezTo>
                      <a:pt x="7719" y="15434"/>
                      <a:pt x="7732" y="15456"/>
                      <a:pt x="7750" y="15474"/>
                    </a:cubicBezTo>
                    <a:lnTo>
                      <a:pt x="10795" y="19042"/>
                    </a:lnTo>
                    <a:cubicBezTo>
                      <a:pt x="10856" y="19113"/>
                      <a:pt x="10945" y="19152"/>
                      <a:pt x="11032" y="19152"/>
                    </a:cubicBezTo>
                    <a:cubicBezTo>
                      <a:pt x="11089" y="19152"/>
                      <a:pt x="11142" y="19140"/>
                      <a:pt x="11195" y="19108"/>
                    </a:cubicBezTo>
                    <a:cubicBezTo>
                      <a:pt x="11327" y="19029"/>
                      <a:pt x="11380" y="18866"/>
                      <a:pt x="11323" y="18721"/>
                    </a:cubicBezTo>
                    <a:lnTo>
                      <a:pt x="4727" y="2206"/>
                    </a:lnTo>
                    <a:cubicBezTo>
                      <a:pt x="4696" y="2137"/>
                      <a:pt x="4643" y="2074"/>
                      <a:pt x="4572" y="2040"/>
                    </a:cubicBezTo>
                    <a:lnTo>
                      <a:pt x="480" y="33"/>
                    </a:lnTo>
                    <a:cubicBezTo>
                      <a:pt x="437" y="11"/>
                      <a:pt x="391" y="0"/>
                      <a:pt x="3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1180;p37">
                <a:extLst>
                  <a:ext uri="{FF2B5EF4-FFF2-40B4-BE49-F238E27FC236}">
                    <a16:creationId xmlns:a16="http://schemas.microsoft.com/office/drawing/2014/main" id="{9A623995-BD51-41D2-9284-3E4267CF4FDE}"/>
                  </a:ext>
                </a:extLst>
              </p:cNvPr>
              <p:cNvSpPr/>
              <p:nvPr/>
            </p:nvSpPr>
            <p:spPr>
              <a:xfrm>
                <a:off x="5080025" y="1492875"/>
                <a:ext cx="614850" cy="51067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20427" extrusionOk="0">
                    <a:moveTo>
                      <a:pt x="14957" y="0"/>
                    </a:moveTo>
                    <a:lnTo>
                      <a:pt x="1" y="7163"/>
                    </a:lnTo>
                    <a:lnTo>
                      <a:pt x="8599" y="20427"/>
                    </a:lnTo>
                    <a:lnTo>
                      <a:pt x="24594" y="12740"/>
                    </a:lnTo>
                    <a:lnTo>
                      <a:pt x="14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1181;p37">
                <a:extLst>
                  <a:ext uri="{FF2B5EF4-FFF2-40B4-BE49-F238E27FC236}">
                    <a16:creationId xmlns:a16="http://schemas.microsoft.com/office/drawing/2014/main" id="{E889D6ED-E23B-42F8-A374-3D5EB4B26FD5}"/>
                  </a:ext>
                </a:extLst>
              </p:cNvPr>
              <p:cNvSpPr/>
              <p:nvPr/>
            </p:nvSpPr>
            <p:spPr>
              <a:xfrm>
                <a:off x="5071900" y="1485025"/>
                <a:ext cx="631150" cy="526350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1054" extrusionOk="0">
                    <a:moveTo>
                      <a:pt x="15186" y="706"/>
                    </a:moveTo>
                    <a:lnTo>
                      <a:pt x="24435" y="12938"/>
                    </a:lnTo>
                    <a:lnTo>
                      <a:pt x="9034" y="20340"/>
                    </a:lnTo>
                    <a:lnTo>
                      <a:pt x="783" y="7609"/>
                    </a:lnTo>
                    <a:lnTo>
                      <a:pt x="15186" y="706"/>
                    </a:lnTo>
                    <a:close/>
                    <a:moveTo>
                      <a:pt x="15281" y="1"/>
                    </a:moveTo>
                    <a:cubicBezTo>
                      <a:pt x="15235" y="1"/>
                      <a:pt x="15189" y="11"/>
                      <a:pt x="15146" y="32"/>
                    </a:cubicBezTo>
                    <a:lnTo>
                      <a:pt x="190" y="7197"/>
                    </a:lnTo>
                    <a:cubicBezTo>
                      <a:pt x="110" y="7236"/>
                      <a:pt x="48" y="7306"/>
                      <a:pt x="27" y="7394"/>
                    </a:cubicBezTo>
                    <a:cubicBezTo>
                      <a:pt x="1" y="7483"/>
                      <a:pt x="13" y="7575"/>
                      <a:pt x="62" y="7650"/>
                    </a:cubicBezTo>
                    <a:lnTo>
                      <a:pt x="8660" y="20912"/>
                    </a:lnTo>
                    <a:cubicBezTo>
                      <a:pt x="8717" y="21005"/>
                      <a:pt x="8819" y="21053"/>
                      <a:pt x="8924" y="21053"/>
                    </a:cubicBezTo>
                    <a:cubicBezTo>
                      <a:pt x="8968" y="21053"/>
                      <a:pt x="9016" y="21044"/>
                      <a:pt x="9056" y="21022"/>
                    </a:cubicBezTo>
                    <a:lnTo>
                      <a:pt x="25051" y="13334"/>
                    </a:lnTo>
                    <a:cubicBezTo>
                      <a:pt x="25135" y="13295"/>
                      <a:pt x="25201" y="13220"/>
                      <a:pt x="25223" y="13127"/>
                    </a:cubicBezTo>
                    <a:cubicBezTo>
                      <a:pt x="25245" y="13036"/>
                      <a:pt x="25223" y="12938"/>
                      <a:pt x="25166" y="12863"/>
                    </a:cubicBezTo>
                    <a:lnTo>
                      <a:pt x="15529" y="125"/>
                    </a:lnTo>
                    <a:cubicBezTo>
                      <a:pt x="15469" y="45"/>
                      <a:pt x="15376" y="1"/>
                      <a:pt x="152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1182;p37">
                <a:extLst>
                  <a:ext uri="{FF2B5EF4-FFF2-40B4-BE49-F238E27FC236}">
                    <a16:creationId xmlns:a16="http://schemas.microsoft.com/office/drawing/2014/main" id="{8233419D-F363-48F0-8B53-975C1A69E5AB}"/>
                  </a:ext>
                </a:extLst>
              </p:cNvPr>
              <p:cNvSpPr/>
              <p:nvPr/>
            </p:nvSpPr>
            <p:spPr>
              <a:xfrm>
                <a:off x="5017550" y="1671950"/>
                <a:ext cx="297150" cy="39112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645" extrusionOk="0">
                    <a:moveTo>
                      <a:pt x="2500" y="0"/>
                    </a:moveTo>
                    <a:lnTo>
                      <a:pt x="0" y="1722"/>
                    </a:lnTo>
                    <a:lnTo>
                      <a:pt x="8221" y="15644"/>
                    </a:lnTo>
                    <a:lnTo>
                      <a:pt x="11885" y="12718"/>
                    </a:lnTo>
                    <a:lnTo>
                      <a:pt x="25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1183;p37">
                <a:extLst>
                  <a:ext uri="{FF2B5EF4-FFF2-40B4-BE49-F238E27FC236}">
                    <a16:creationId xmlns:a16="http://schemas.microsoft.com/office/drawing/2014/main" id="{4BBA2F11-152C-4113-A339-C3AB966AA4E8}"/>
                  </a:ext>
                </a:extLst>
              </p:cNvPr>
              <p:cNvSpPr/>
              <p:nvPr/>
            </p:nvSpPr>
            <p:spPr>
              <a:xfrm>
                <a:off x="5008650" y="1664175"/>
                <a:ext cx="31485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2594" h="16272" extrusionOk="0">
                    <a:moveTo>
                      <a:pt x="2785" y="743"/>
                    </a:moveTo>
                    <a:lnTo>
                      <a:pt x="11810" y="12976"/>
                    </a:lnTo>
                    <a:lnTo>
                      <a:pt x="8660" y="15488"/>
                    </a:lnTo>
                    <a:lnTo>
                      <a:pt x="774" y="2125"/>
                    </a:lnTo>
                    <a:lnTo>
                      <a:pt x="2785" y="743"/>
                    </a:lnTo>
                    <a:close/>
                    <a:moveTo>
                      <a:pt x="2860" y="0"/>
                    </a:moveTo>
                    <a:cubicBezTo>
                      <a:pt x="2798" y="0"/>
                      <a:pt x="2735" y="19"/>
                      <a:pt x="2680" y="57"/>
                    </a:cubicBezTo>
                    <a:lnTo>
                      <a:pt x="176" y="1773"/>
                    </a:lnTo>
                    <a:cubicBezTo>
                      <a:pt x="39" y="1865"/>
                      <a:pt x="0" y="2050"/>
                      <a:pt x="84" y="2191"/>
                    </a:cubicBezTo>
                    <a:lnTo>
                      <a:pt x="8307" y="16118"/>
                    </a:lnTo>
                    <a:cubicBezTo>
                      <a:pt x="8352" y="16193"/>
                      <a:pt x="8431" y="16250"/>
                      <a:pt x="8519" y="16263"/>
                    </a:cubicBezTo>
                    <a:cubicBezTo>
                      <a:pt x="8537" y="16268"/>
                      <a:pt x="8559" y="16272"/>
                      <a:pt x="8577" y="16272"/>
                    </a:cubicBezTo>
                    <a:cubicBezTo>
                      <a:pt x="8646" y="16272"/>
                      <a:pt x="8717" y="16246"/>
                      <a:pt x="8770" y="16201"/>
                    </a:cubicBezTo>
                    <a:lnTo>
                      <a:pt x="12440" y="13275"/>
                    </a:lnTo>
                    <a:cubicBezTo>
                      <a:pt x="12572" y="13169"/>
                      <a:pt x="12594" y="12980"/>
                      <a:pt x="12497" y="12844"/>
                    </a:cubicBezTo>
                    <a:lnTo>
                      <a:pt x="3106" y="127"/>
                    </a:lnTo>
                    <a:cubicBezTo>
                      <a:pt x="3048" y="44"/>
                      <a:pt x="2955" y="0"/>
                      <a:pt x="28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1184;p37">
                <a:extLst>
                  <a:ext uri="{FF2B5EF4-FFF2-40B4-BE49-F238E27FC236}">
                    <a16:creationId xmlns:a16="http://schemas.microsoft.com/office/drawing/2014/main" id="{15F22862-5F23-4DC4-BEC1-62CFA530D992}"/>
                  </a:ext>
                </a:extLst>
              </p:cNvPr>
              <p:cNvSpPr/>
              <p:nvPr/>
            </p:nvSpPr>
            <p:spPr>
              <a:xfrm>
                <a:off x="5223050" y="1811350"/>
                <a:ext cx="471825" cy="2517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10069" extrusionOk="0">
                    <a:moveTo>
                      <a:pt x="18873" y="1"/>
                    </a:moveTo>
                    <a:lnTo>
                      <a:pt x="3665" y="7142"/>
                    </a:lnTo>
                    <a:lnTo>
                      <a:pt x="1" y="10068"/>
                    </a:lnTo>
                    <a:lnTo>
                      <a:pt x="16726" y="4022"/>
                    </a:lnTo>
                    <a:lnTo>
                      <a:pt x="188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1185;p37">
                <a:extLst>
                  <a:ext uri="{FF2B5EF4-FFF2-40B4-BE49-F238E27FC236}">
                    <a16:creationId xmlns:a16="http://schemas.microsoft.com/office/drawing/2014/main" id="{F3BF752C-EE5C-4BA8-8684-7542E1212603}"/>
                  </a:ext>
                </a:extLst>
              </p:cNvPr>
              <p:cNvSpPr/>
              <p:nvPr/>
            </p:nvSpPr>
            <p:spPr>
              <a:xfrm>
                <a:off x="5214350" y="1803550"/>
                <a:ext cx="48900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10697" extrusionOk="0">
                    <a:moveTo>
                      <a:pt x="18499" y="999"/>
                    </a:moveTo>
                    <a:lnTo>
                      <a:pt x="16854" y="4083"/>
                    </a:lnTo>
                    <a:lnTo>
                      <a:pt x="2029" y="9442"/>
                    </a:lnTo>
                    <a:lnTo>
                      <a:pt x="4181" y="7722"/>
                    </a:lnTo>
                    <a:lnTo>
                      <a:pt x="18499" y="999"/>
                    </a:lnTo>
                    <a:close/>
                    <a:moveTo>
                      <a:pt x="19220" y="1"/>
                    </a:moveTo>
                    <a:cubicBezTo>
                      <a:pt x="19174" y="1"/>
                      <a:pt x="19128" y="10"/>
                      <a:pt x="19084" y="31"/>
                    </a:cubicBezTo>
                    <a:lnTo>
                      <a:pt x="3881" y="7172"/>
                    </a:lnTo>
                    <a:cubicBezTo>
                      <a:pt x="3860" y="7181"/>
                      <a:pt x="3838" y="7194"/>
                      <a:pt x="3820" y="7212"/>
                    </a:cubicBezTo>
                    <a:lnTo>
                      <a:pt x="154" y="10138"/>
                    </a:lnTo>
                    <a:cubicBezTo>
                      <a:pt x="32" y="10234"/>
                      <a:pt x="0" y="10402"/>
                      <a:pt x="75" y="10534"/>
                    </a:cubicBezTo>
                    <a:cubicBezTo>
                      <a:pt x="132" y="10636"/>
                      <a:pt x="238" y="10697"/>
                      <a:pt x="349" y="10697"/>
                    </a:cubicBezTo>
                    <a:cubicBezTo>
                      <a:pt x="384" y="10697"/>
                      <a:pt x="418" y="10688"/>
                      <a:pt x="454" y="10675"/>
                    </a:cubicBezTo>
                    <a:lnTo>
                      <a:pt x="17179" y="4629"/>
                    </a:lnTo>
                    <a:cubicBezTo>
                      <a:pt x="17254" y="4602"/>
                      <a:pt x="17316" y="4550"/>
                      <a:pt x="17351" y="4484"/>
                    </a:cubicBezTo>
                    <a:lnTo>
                      <a:pt x="19494" y="461"/>
                    </a:lnTo>
                    <a:cubicBezTo>
                      <a:pt x="19560" y="343"/>
                      <a:pt x="19538" y="193"/>
                      <a:pt x="19446" y="96"/>
                    </a:cubicBezTo>
                    <a:cubicBezTo>
                      <a:pt x="19385" y="34"/>
                      <a:pt x="19303" y="1"/>
                      <a:pt x="192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1186;p37">
                <a:extLst>
                  <a:ext uri="{FF2B5EF4-FFF2-40B4-BE49-F238E27FC236}">
                    <a16:creationId xmlns:a16="http://schemas.microsoft.com/office/drawing/2014/main" id="{1EBFEEE8-2793-4D54-B8CE-451914018169}"/>
                  </a:ext>
                </a:extLst>
              </p:cNvPr>
              <p:cNvSpPr/>
              <p:nvPr/>
            </p:nvSpPr>
            <p:spPr>
              <a:xfrm>
                <a:off x="3442675" y="1874375"/>
                <a:ext cx="2680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2" extrusionOk="0">
                    <a:moveTo>
                      <a:pt x="4537" y="0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20" y="6390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1187;p37">
                <a:extLst>
                  <a:ext uri="{FF2B5EF4-FFF2-40B4-BE49-F238E27FC236}">
                    <a16:creationId xmlns:a16="http://schemas.microsoft.com/office/drawing/2014/main" id="{0F323A7C-04D9-4BAE-83CF-A812F1BA18CB}"/>
                  </a:ext>
                </a:extLst>
              </p:cNvPr>
              <p:cNvSpPr/>
              <p:nvPr/>
            </p:nvSpPr>
            <p:spPr>
              <a:xfrm>
                <a:off x="3434100" y="1866525"/>
                <a:ext cx="2851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199" extrusionOk="0">
                    <a:moveTo>
                      <a:pt x="4920" y="808"/>
                    </a:moveTo>
                    <a:lnTo>
                      <a:pt x="10644" y="6722"/>
                    </a:lnTo>
                    <a:lnTo>
                      <a:pt x="6095" y="12415"/>
                    </a:lnTo>
                    <a:lnTo>
                      <a:pt x="749" y="6876"/>
                    </a:lnTo>
                    <a:lnTo>
                      <a:pt x="4920" y="808"/>
                    </a:lnTo>
                    <a:close/>
                    <a:moveTo>
                      <a:pt x="4882" y="1"/>
                    </a:moveTo>
                    <a:cubicBezTo>
                      <a:pt x="4873" y="1"/>
                      <a:pt x="4863" y="1"/>
                      <a:pt x="4854" y="2"/>
                    </a:cubicBezTo>
                    <a:cubicBezTo>
                      <a:pt x="4757" y="11"/>
                      <a:pt x="4673" y="59"/>
                      <a:pt x="4620" y="134"/>
                    </a:cubicBezTo>
                    <a:lnTo>
                      <a:pt x="84" y="6730"/>
                    </a:lnTo>
                    <a:cubicBezTo>
                      <a:pt x="0" y="6854"/>
                      <a:pt x="14" y="7020"/>
                      <a:pt x="119" y="7126"/>
                    </a:cubicBezTo>
                    <a:lnTo>
                      <a:pt x="5892" y="13107"/>
                    </a:lnTo>
                    <a:cubicBezTo>
                      <a:pt x="5950" y="13168"/>
                      <a:pt x="6034" y="13199"/>
                      <a:pt x="6117" y="13199"/>
                    </a:cubicBezTo>
                    <a:lnTo>
                      <a:pt x="6130" y="13199"/>
                    </a:lnTo>
                    <a:cubicBezTo>
                      <a:pt x="6223" y="13194"/>
                      <a:pt x="6306" y="13154"/>
                      <a:pt x="6359" y="13084"/>
                    </a:cubicBezTo>
                    <a:lnTo>
                      <a:pt x="11310" y="6897"/>
                    </a:lnTo>
                    <a:cubicBezTo>
                      <a:pt x="11406" y="6774"/>
                      <a:pt x="11397" y="6598"/>
                      <a:pt x="11287" y="6484"/>
                    </a:cubicBezTo>
                    <a:lnTo>
                      <a:pt x="5105" y="95"/>
                    </a:lnTo>
                    <a:cubicBezTo>
                      <a:pt x="5045" y="35"/>
                      <a:pt x="4968" y="1"/>
                      <a:pt x="48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1188;p37">
                <a:extLst>
                  <a:ext uri="{FF2B5EF4-FFF2-40B4-BE49-F238E27FC236}">
                    <a16:creationId xmlns:a16="http://schemas.microsoft.com/office/drawing/2014/main" id="{484A763B-C703-40A8-8E71-761B98964004}"/>
                  </a:ext>
                </a:extLst>
              </p:cNvPr>
              <p:cNvSpPr/>
              <p:nvPr/>
            </p:nvSpPr>
            <p:spPr>
              <a:xfrm>
                <a:off x="3587000" y="2026850"/>
                <a:ext cx="163375" cy="1848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3" extrusionOk="0">
                    <a:moveTo>
                      <a:pt x="4564" y="0"/>
                    </a:moveTo>
                    <a:lnTo>
                      <a:pt x="1" y="6473"/>
                    </a:lnTo>
                    <a:lnTo>
                      <a:pt x="1211" y="7393"/>
                    </a:lnTo>
                    <a:lnTo>
                      <a:pt x="6535" y="1281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1189;p37">
                <a:extLst>
                  <a:ext uri="{FF2B5EF4-FFF2-40B4-BE49-F238E27FC236}">
                    <a16:creationId xmlns:a16="http://schemas.microsoft.com/office/drawing/2014/main" id="{5AE1CEAE-29EA-4AD3-99F4-E39765B0060D}"/>
                  </a:ext>
                </a:extLst>
              </p:cNvPr>
              <p:cNvSpPr/>
              <p:nvPr/>
            </p:nvSpPr>
            <p:spPr>
              <a:xfrm>
                <a:off x="3578225" y="20190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4" y="739"/>
                    </a:moveTo>
                    <a:lnTo>
                      <a:pt x="6411" y="1659"/>
                    </a:lnTo>
                    <a:lnTo>
                      <a:pt x="1518" y="7278"/>
                    </a:lnTo>
                    <a:lnTo>
                      <a:pt x="783" y="6719"/>
                    </a:lnTo>
                    <a:lnTo>
                      <a:pt x="4994" y="739"/>
                    </a:lnTo>
                    <a:close/>
                    <a:moveTo>
                      <a:pt x="4918" y="0"/>
                    </a:moveTo>
                    <a:cubicBezTo>
                      <a:pt x="4819" y="0"/>
                      <a:pt x="4721" y="46"/>
                      <a:pt x="4660" y="132"/>
                    </a:cubicBezTo>
                    <a:lnTo>
                      <a:pt x="96" y="6604"/>
                    </a:lnTo>
                    <a:cubicBezTo>
                      <a:pt x="0" y="6746"/>
                      <a:pt x="27" y="6935"/>
                      <a:pt x="163" y="7036"/>
                    </a:cubicBezTo>
                    <a:lnTo>
                      <a:pt x="1373" y="7956"/>
                    </a:lnTo>
                    <a:cubicBezTo>
                      <a:pt x="1430" y="7995"/>
                      <a:pt x="1496" y="8017"/>
                      <a:pt x="1562" y="8017"/>
                    </a:cubicBezTo>
                    <a:cubicBezTo>
                      <a:pt x="1650" y="8017"/>
                      <a:pt x="1738" y="7983"/>
                      <a:pt x="1800" y="7912"/>
                    </a:cubicBezTo>
                    <a:lnTo>
                      <a:pt x="7123" y="1799"/>
                    </a:lnTo>
                    <a:cubicBezTo>
                      <a:pt x="7182" y="1729"/>
                      <a:pt x="7208" y="1641"/>
                      <a:pt x="7194" y="1549"/>
                    </a:cubicBezTo>
                    <a:cubicBezTo>
                      <a:pt x="7186" y="1461"/>
                      <a:pt x="7133" y="1382"/>
                      <a:pt x="7058" y="1333"/>
                    </a:cubicBezTo>
                    <a:lnTo>
                      <a:pt x="5086" y="48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1190;p37">
                <a:extLst>
                  <a:ext uri="{FF2B5EF4-FFF2-40B4-BE49-F238E27FC236}">
                    <a16:creationId xmlns:a16="http://schemas.microsoft.com/office/drawing/2014/main" id="{9BD3ACB0-94ED-422B-9CDB-F0F0A4CA50E6}"/>
                  </a:ext>
                </a:extLst>
              </p:cNvPr>
              <p:cNvSpPr/>
              <p:nvPr/>
            </p:nvSpPr>
            <p:spPr>
              <a:xfrm>
                <a:off x="3556100" y="18743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0"/>
                    </a:moveTo>
                    <a:lnTo>
                      <a:pt x="5800" y="6099"/>
                    </a:lnTo>
                    <a:lnTo>
                      <a:pt x="7771" y="7380"/>
                    </a:lnTo>
                    <a:lnTo>
                      <a:pt x="2253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1191;p37">
                <a:extLst>
                  <a:ext uri="{FF2B5EF4-FFF2-40B4-BE49-F238E27FC236}">
                    <a16:creationId xmlns:a16="http://schemas.microsoft.com/office/drawing/2014/main" id="{D2290106-E63C-49F7-8115-C24C936E4A06}"/>
                  </a:ext>
                </a:extLst>
              </p:cNvPr>
              <p:cNvSpPr/>
              <p:nvPr/>
            </p:nvSpPr>
            <p:spPr>
              <a:xfrm>
                <a:off x="3547525" y="1866525"/>
                <a:ext cx="21132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8006" extrusionOk="0">
                    <a:moveTo>
                      <a:pt x="1219" y="781"/>
                    </a:moveTo>
                    <a:lnTo>
                      <a:pt x="2425" y="983"/>
                    </a:lnTo>
                    <a:lnTo>
                      <a:pt x="6693" y="6395"/>
                    </a:lnTo>
                    <a:lnTo>
                      <a:pt x="6693" y="6395"/>
                    </a:lnTo>
                    <a:lnTo>
                      <a:pt x="6345" y="6171"/>
                    </a:lnTo>
                    <a:lnTo>
                      <a:pt x="1219" y="781"/>
                    </a:lnTo>
                    <a:close/>
                    <a:moveTo>
                      <a:pt x="337" y="0"/>
                    </a:moveTo>
                    <a:cubicBezTo>
                      <a:pt x="223" y="0"/>
                      <a:pt x="119" y="64"/>
                      <a:pt x="67" y="164"/>
                    </a:cubicBezTo>
                    <a:cubicBezTo>
                      <a:pt x="0" y="284"/>
                      <a:pt x="22" y="428"/>
                      <a:pt x="114" y="530"/>
                    </a:cubicBezTo>
                    <a:lnTo>
                      <a:pt x="5914" y="6629"/>
                    </a:lnTo>
                    <a:cubicBezTo>
                      <a:pt x="5932" y="6647"/>
                      <a:pt x="5949" y="6665"/>
                      <a:pt x="5971" y="6677"/>
                    </a:cubicBezTo>
                    <a:lnTo>
                      <a:pt x="7943" y="7958"/>
                    </a:lnTo>
                    <a:cubicBezTo>
                      <a:pt x="7996" y="7993"/>
                      <a:pt x="8057" y="8006"/>
                      <a:pt x="8114" y="8006"/>
                    </a:cubicBezTo>
                    <a:cubicBezTo>
                      <a:pt x="8198" y="8006"/>
                      <a:pt x="8286" y="7971"/>
                      <a:pt x="8343" y="7905"/>
                    </a:cubicBezTo>
                    <a:cubicBezTo>
                      <a:pt x="8449" y="7790"/>
                      <a:pt x="8453" y="7619"/>
                      <a:pt x="8361" y="7500"/>
                    </a:cubicBezTo>
                    <a:lnTo>
                      <a:pt x="2839" y="503"/>
                    </a:lnTo>
                    <a:cubicBezTo>
                      <a:pt x="2794" y="442"/>
                      <a:pt x="2724" y="402"/>
                      <a:pt x="2644" y="389"/>
                    </a:cubicBezTo>
                    <a:lnTo>
                      <a:pt x="396" y="6"/>
                    </a:lnTo>
                    <a:cubicBezTo>
                      <a:pt x="376" y="2"/>
                      <a:pt x="356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1192;p37">
                <a:extLst>
                  <a:ext uri="{FF2B5EF4-FFF2-40B4-BE49-F238E27FC236}">
                    <a16:creationId xmlns:a16="http://schemas.microsoft.com/office/drawing/2014/main" id="{5595A418-498E-4D52-BA8C-C0C97B13C90E}"/>
                  </a:ext>
                </a:extLst>
              </p:cNvPr>
              <p:cNvSpPr/>
              <p:nvPr/>
            </p:nvSpPr>
            <p:spPr>
              <a:xfrm>
                <a:off x="2380900" y="2326300"/>
                <a:ext cx="3357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1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23" y="541"/>
                      <a:pt x="4994" y="1461"/>
                      <a:pt x="9156" y="1461"/>
                    </a:cubicBezTo>
                    <a:cubicBezTo>
                      <a:pt x="10508" y="1461"/>
                      <a:pt x="11942" y="1364"/>
                      <a:pt x="13429" y="1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7844676B-8616-452E-A83D-503DED5AD165}"/>
              </a:ext>
            </a:extLst>
          </p:cNvPr>
          <p:cNvSpPr txBox="1"/>
          <p:nvPr/>
        </p:nvSpPr>
        <p:spPr>
          <a:xfrm>
            <a:off x="3975612" y="2374361"/>
            <a:ext cx="354268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300" b="1" dirty="0">
                <a:latin typeface="Arial" panose="020B0604020202020204" pitchFamily="34" charset="0"/>
                <a:cs typeface="Arial" panose="020B0604020202020204" pitchFamily="34" charset="0"/>
              </a:rPr>
              <a:t>b) La obligación de resguardar los documentos en archivos administrativos actualizados</a:t>
            </a:r>
            <a:endParaRPr kumimoji="0" lang="es-MX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916C67-8CF0-4685-9097-F4D10C307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FB1C1D-F280-43A0-B653-C0FCF5713A22}"/>
              </a:ext>
            </a:extLst>
          </p:cNvPr>
          <p:cNvSpPr txBox="1"/>
          <p:nvPr/>
        </p:nvSpPr>
        <p:spPr>
          <a:xfrm>
            <a:off x="731520" y="391886"/>
            <a:ext cx="6688183" cy="523220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7030A0"/>
                </a:solidFill>
                <a:latin typeface="Arial Narrow" panose="020B0606020202030204" pitchFamily="34" charset="0"/>
              </a:rPr>
              <a:t>Garantías Primarias Constitucionales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C5B86-F139-4287-9F57-1D1809A08C20}"/>
              </a:ext>
            </a:extLst>
          </p:cNvPr>
          <p:cNvSpPr txBox="1"/>
          <p:nvPr/>
        </p:nvSpPr>
        <p:spPr>
          <a:xfrm>
            <a:off x="8133805" y="1254034"/>
            <a:ext cx="3675017" cy="1477328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r>
              <a:rPr lang="es-MX" b="1" dirty="0">
                <a:solidFill>
                  <a:srgbClr val="B78604"/>
                </a:solidFill>
                <a:latin typeface="Arial Narrow" panose="020B0606020202030204" pitchFamily="34" charset="0"/>
              </a:rPr>
              <a:t>a</a:t>
            </a:r>
            <a:r>
              <a:rPr lang="es-MX" b="1" dirty="0">
                <a:solidFill>
                  <a:srgbClr val="8B6800"/>
                </a:solidFill>
                <a:latin typeface="Arial Narrow" panose="020B0606020202030204" pitchFamily="34" charset="0"/>
              </a:rPr>
              <a:t>) La obligación de los sujetos obligados de documentar todo acto que derive del ejercicio de sus facultades, competencias o funciones (Fracc. I)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528C84-F937-4328-9929-75CFA9ACE5F8}"/>
              </a:ext>
            </a:extLst>
          </p:cNvPr>
          <p:cNvSpPr txBox="1"/>
          <p:nvPr/>
        </p:nvSpPr>
        <p:spPr>
          <a:xfrm>
            <a:off x="1497874" y="1846218"/>
            <a:ext cx="3204754" cy="1384995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MX" sz="1200" b="1" dirty="0">
              <a:latin typeface="Arial Narrow" panose="020B0606020202030204" pitchFamily="34" charset="0"/>
            </a:endParaRPr>
          </a:p>
          <a:p>
            <a:pPr marL="182563" indent="-182563"/>
            <a:r>
              <a:rPr lang="es-MX" b="1" dirty="0">
                <a:solidFill>
                  <a:srgbClr val="558024"/>
                </a:solidFill>
                <a:latin typeface="Arial Narrow" panose="020B0606020202030204" pitchFamily="34" charset="0"/>
              </a:rPr>
              <a:t>b) La existencia de mecanismos de acceso a la información (Fracc. IV)</a:t>
            </a:r>
          </a:p>
          <a:p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6CB1FB-9D0A-4BCE-B78D-317E5B237BEA}"/>
              </a:ext>
            </a:extLst>
          </p:cNvPr>
          <p:cNvSpPr txBox="1"/>
          <p:nvPr/>
        </p:nvSpPr>
        <p:spPr>
          <a:xfrm>
            <a:off x="8647611" y="2847703"/>
            <a:ext cx="3082835" cy="2031325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endParaRPr lang="es-MX" b="1" dirty="0">
              <a:solidFill>
                <a:srgbClr val="B30000"/>
              </a:solidFill>
              <a:latin typeface="Arial Narrow" panose="020B0606020202030204" pitchFamily="34" charset="0"/>
            </a:endParaRPr>
          </a:p>
          <a:p>
            <a:pPr marL="269875" indent="-269875"/>
            <a:endParaRPr lang="es-MX" b="1" dirty="0">
              <a:solidFill>
                <a:srgbClr val="B30000"/>
              </a:solidFill>
              <a:latin typeface="Arial Narrow" panose="020B0606020202030204" pitchFamily="34" charset="0"/>
            </a:endParaRPr>
          </a:p>
          <a:p>
            <a:pPr marL="269875" indent="-269875"/>
            <a:r>
              <a:rPr lang="es-MX" b="1" dirty="0">
                <a:solidFill>
                  <a:srgbClr val="B30000"/>
                </a:solidFill>
                <a:latin typeface="Arial Narrow" panose="020B0606020202030204" pitchFamily="34" charset="0"/>
              </a:rPr>
              <a:t>c) El deber de los sujetos obligados de preservar sus documentos en archivos administrativos actualizados (Fracc. V)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E346CC-2446-4EF0-BED4-D661EDDAA0CA}"/>
              </a:ext>
            </a:extLst>
          </p:cNvPr>
          <p:cNvSpPr txBox="1"/>
          <p:nvPr/>
        </p:nvSpPr>
        <p:spPr>
          <a:xfrm>
            <a:off x="374469" y="3744686"/>
            <a:ext cx="3370217" cy="1754326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r>
              <a:rPr lang="es-MX" b="1" dirty="0">
                <a:solidFill>
                  <a:srgbClr val="102D4C"/>
                </a:solidFill>
                <a:latin typeface="Arial Narrow" panose="020B0606020202030204" pitchFamily="34" charset="0"/>
              </a:rPr>
              <a:t>d) La ubicación de la información completa y actualizada sobre el ejercicio de los recursos públicos y los indicadores sobre el cumplimiento de objetivos y resultados (Fracc. V)</a:t>
            </a:r>
          </a:p>
        </p:txBody>
      </p:sp>
    </p:spTree>
    <p:extLst>
      <p:ext uri="{BB962C8B-B14F-4D97-AF65-F5344CB8AC3E}">
        <p14:creationId xmlns:p14="http://schemas.microsoft.com/office/powerpoint/2010/main" val="123656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316F71-2663-FC49-8563-F40FA6F66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5C43D6-E864-41CC-941D-019D9244FF99}"/>
              </a:ext>
            </a:extLst>
          </p:cNvPr>
          <p:cNvSpPr txBox="1"/>
          <p:nvPr/>
        </p:nvSpPr>
        <p:spPr>
          <a:xfrm>
            <a:off x="3065418" y="313508"/>
            <a:ext cx="6061165" cy="586956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 defTabSz="457209">
              <a:defRPr/>
            </a:pPr>
            <a:r>
              <a:rPr lang="es-MX" sz="3214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Antecedentes administrativos</a:t>
            </a:r>
            <a:endParaRPr lang="es-MX" sz="3214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14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1E52265-AF4E-4F79-AA28-A47447C49CE9}"/>
              </a:ext>
            </a:extLst>
          </p:cNvPr>
          <p:cNvGrpSpPr/>
          <p:nvPr/>
        </p:nvGrpSpPr>
        <p:grpSpPr>
          <a:xfrm>
            <a:off x="1639421" y="200886"/>
            <a:ext cx="8913159" cy="5814290"/>
            <a:chOff x="564713" y="920143"/>
            <a:chExt cx="12478422" cy="81400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436ACBE-5D9C-4670-BC05-84617412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7" y="7424095"/>
              <a:ext cx="3068550" cy="736927"/>
            </a:xfrm>
            <a:custGeom>
              <a:avLst/>
              <a:gdLst>
                <a:gd name="T0" fmla="*/ 1549 w 1549"/>
                <a:gd name="T1" fmla="*/ 185 h 372"/>
                <a:gd name="T2" fmla="*/ 1355 w 1549"/>
                <a:gd name="T3" fmla="*/ 0 h 372"/>
                <a:gd name="T4" fmla="*/ 1508 w 1549"/>
                <a:gd name="T5" fmla="*/ 0 h 372"/>
                <a:gd name="T6" fmla="*/ 0 w 1549"/>
                <a:gd name="T7" fmla="*/ 0 h 372"/>
                <a:gd name="T8" fmla="*/ 0 w 1549"/>
                <a:gd name="T9" fmla="*/ 372 h 372"/>
                <a:gd name="T10" fmla="*/ 1355 w 1549"/>
                <a:gd name="T11" fmla="*/ 372 h 372"/>
                <a:gd name="T12" fmla="*/ 1355 w 1549"/>
                <a:gd name="T13" fmla="*/ 372 h 372"/>
                <a:gd name="T14" fmla="*/ 1549 w 1549"/>
                <a:gd name="T15" fmla="*/ 18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9" h="372">
                  <a:moveTo>
                    <a:pt x="1549" y="185"/>
                  </a:moveTo>
                  <a:lnTo>
                    <a:pt x="1355" y="0"/>
                  </a:lnTo>
                  <a:lnTo>
                    <a:pt x="1508" y="0"/>
                  </a:lnTo>
                  <a:lnTo>
                    <a:pt x="0" y="0"/>
                  </a:lnTo>
                  <a:lnTo>
                    <a:pt x="0" y="372"/>
                  </a:lnTo>
                  <a:lnTo>
                    <a:pt x="1355" y="372"/>
                  </a:lnTo>
                  <a:lnTo>
                    <a:pt x="1355" y="372"/>
                  </a:lnTo>
                  <a:lnTo>
                    <a:pt x="1549" y="185"/>
                  </a:lnTo>
                  <a:close/>
                </a:path>
              </a:pathLst>
            </a:custGeom>
            <a:solidFill>
              <a:srgbClr val="019ADD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64D4BCD-4117-4F56-AFCD-1F450984E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5" y="6693107"/>
              <a:ext cx="3373623" cy="730985"/>
            </a:xfrm>
            <a:custGeom>
              <a:avLst/>
              <a:gdLst>
                <a:gd name="T0" fmla="*/ 1703 w 1703"/>
                <a:gd name="T1" fmla="*/ 184 h 369"/>
                <a:gd name="T2" fmla="*/ 1508 w 1703"/>
                <a:gd name="T3" fmla="*/ 0 h 369"/>
                <a:gd name="T4" fmla="*/ 1508 w 1703"/>
                <a:gd name="T5" fmla="*/ 0 h 369"/>
                <a:gd name="T6" fmla="*/ 0 w 1703"/>
                <a:gd name="T7" fmla="*/ 0 h 369"/>
                <a:gd name="T8" fmla="*/ 0 w 1703"/>
                <a:gd name="T9" fmla="*/ 369 h 369"/>
                <a:gd name="T10" fmla="*/ 1508 w 1703"/>
                <a:gd name="T11" fmla="*/ 369 h 369"/>
                <a:gd name="T12" fmla="*/ 1508 w 1703"/>
                <a:gd name="T13" fmla="*/ 369 h 369"/>
                <a:gd name="T14" fmla="*/ 1703 w 1703"/>
                <a:gd name="T15" fmla="*/ 18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3" h="369">
                  <a:moveTo>
                    <a:pt x="1703" y="184"/>
                  </a:moveTo>
                  <a:lnTo>
                    <a:pt x="1508" y="0"/>
                  </a:lnTo>
                  <a:lnTo>
                    <a:pt x="1508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508" y="369"/>
                  </a:lnTo>
                  <a:lnTo>
                    <a:pt x="1508" y="369"/>
                  </a:lnTo>
                  <a:lnTo>
                    <a:pt x="1703" y="184"/>
                  </a:lnTo>
                  <a:close/>
                </a:path>
              </a:pathLst>
            </a:custGeom>
            <a:solidFill>
              <a:srgbClr val="6BC2ED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BD4BCAE-7FF9-46C5-91C8-1109FC39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7" y="5955497"/>
              <a:ext cx="3906507" cy="738295"/>
            </a:xfrm>
            <a:custGeom>
              <a:avLst/>
              <a:gdLst>
                <a:gd name="T0" fmla="*/ 1972 w 1972"/>
                <a:gd name="T1" fmla="*/ 185 h 369"/>
                <a:gd name="T2" fmla="*/ 1778 w 1972"/>
                <a:gd name="T3" fmla="*/ 0 h 369"/>
                <a:gd name="T4" fmla="*/ 1778 w 1972"/>
                <a:gd name="T5" fmla="*/ 0 h 369"/>
                <a:gd name="T6" fmla="*/ 0 w 1972"/>
                <a:gd name="T7" fmla="*/ 0 h 369"/>
                <a:gd name="T8" fmla="*/ 0 w 1972"/>
                <a:gd name="T9" fmla="*/ 369 h 369"/>
                <a:gd name="T10" fmla="*/ 1778 w 1972"/>
                <a:gd name="T11" fmla="*/ 369 h 369"/>
                <a:gd name="T12" fmla="*/ 1778 w 1972"/>
                <a:gd name="T13" fmla="*/ 369 h 369"/>
                <a:gd name="T14" fmla="*/ 1972 w 1972"/>
                <a:gd name="T15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2" h="369">
                  <a:moveTo>
                    <a:pt x="1972" y="185"/>
                  </a:move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778" y="369"/>
                  </a:lnTo>
                  <a:lnTo>
                    <a:pt x="1778" y="369"/>
                  </a:lnTo>
                  <a:lnTo>
                    <a:pt x="1972" y="185"/>
                  </a:lnTo>
                  <a:close/>
                </a:path>
              </a:pathLst>
            </a:custGeom>
            <a:solidFill>
              <a:srgbClr val="6BC2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CF18367-A8C8-4CCB-91C6-33FD9B01E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7" y="5219254"/>
              <a:ext cx="2997234" cy="736927"/>
            </a:xfrm>
            <a:custGeom>
              <a:avLst/>
              <a:gdLst>
                <a:gd name="T0" fmla="*/ 1513 w 1513"/>
                <a:gd name="T1" fmla="*/ 185 h 372"/>
                <a:gd name="T2" fmla="*/ 1319 w 1513"/>
                <a:gd name="T3" fmla="*/ 0 h 372"/>
                <a:gd name="T4" fmla="*/ 1319 w 1513"/>
                <a:gd name="T5" fmla="*/ 0 h 372"/>
                <a:gd name="T6" fmla="*/ 0 w 1513"/>
                <a:gd name="T7" fmla="*/ 0 h 372"/>
                <a:gd name="T8" fmla="*/ 0 w 1513"/>
                <a:gd name="T9" fmla="*/ 372 h 372"/>
                <a:gd name="T10" fmla="*/ 1319 w 1513"/>
                <a:gd name="T11" fmla="*/ 372 h 372"/>
                <a:gd name="T12" fmla="*/ 1319 w 1513"/>
                <a:gd name="T13" fmla="*/ 369 h 372"/>
                <a:gd name="T14" fmla="*/ 1513 w 1513"/>
                <a:gd name="T15" fmla="*/ 18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3" h="372">
                  <a:moveTo>
                    <a:pt x="1513" y="185"/>
                  </a:moveTo>
                  <a:lnTo>
                    <a:pt x="1319" y="0"/>
                  </a:lnTo>
                  <a:lnTo>
                    <a:pt x="1319" y="0"/>
                  </a:lnTo>
                  <a:lnTo>
                    <a:pt x="0" y="0"/>
                  </a:lnTo>
                  <a:lnTo>
                    <a:pt x="0" y="372"/>
                  </a:lnTo>
                  <a:lnTo>
                    <a:pt x="1319" y="372"/>
                  </a:lnTo>
                  <a:lnTo>
                    <a:pt x="1319" y="369"/>
                  </a:lnTo>
                  <a:lnTo>
                    <a:pt x="1513" y="185"/>
                  </a:lnTo>
                  <a:close/>
                </a:path>
              </a:pathLst>
            </a:custGeom>
            <a:solidFill>
              <a:srgbClr val="019ADD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3E6C2E1-9731-451A-A1C0-E02613F1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5" y="3015753"/>
              <a:ext cx="3419184" cy="740295"/>
            </a:xfrm>
            <a:custGeom>
              <a:avLst/>
              <a:gdLst>
                <a:gd name="T0" fmla="*/ 1726 w 1726"/>
                <a:gd name="T1" fmla="*/ 185 h 370"/>
                <a:gd name="T2" fmla="*/ 1530 w 1726"/>
                <a:gd name="T3" fmla="*/ 0 h 370"/>
                <a:gd name="T4" fmla="*/ 1530 w 1726"/>
                <a:gd name="T5" fmla="*/ 0 h 370"/>
                <a:gd name="T6" fmla="*/ 0 w 1726"/>
                <a:gd name="T7" fmla="*/ 0 h 370"/>
                <a:gd name="T8" fmla="*/ 0 w 1726"/>
                <a:gd name="T9" fmla="*/ 370 h 370"/>
                <a:gd name="T10" fmla="*/ 1530 w 1726"/>
                <a:gd name="T11" fmla="*/ 370 h 370"/>
                <a:gd name="T12" fmla="*/ 1530 w 1726"/>
                <a:gd name="T13" fmla="*/ 370 h 370"/>
                <a:gd name="T14" fmla="*/ 1726 w 1726"/>
                <a:gd name="T15" fmla="*/ 18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6" h="370">
                  <a:moveTo>
                    <a:pt x="1726" y="185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1530" y="370"/>
                  </a:lnTo>
                  <a:lnTo>
                    <a:pt x="1530" y="370"/>
                  </a:lnTo>
                  <a:lnTo>
                    <a:pt x="1726" y="185"/>
                  </a:lnTo>
                  <a:close/>
                </a:path>
              </a:pathLst>
            </a:custGeom>
            <a:solidFill>
              <a:srgbClr val="6BC2ED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18A7B22-5E8A-4167-BAFF-D19E90548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7" y="2279470"/>
              <a:ext cx="4066968" cy="734946"/>
            </a:xfrm>
            <a:custGeom>
              <a:avLst/>
              <a:gdLst>
                <a:gd name="T0" fmla="*/ 2053 w 2053"/>
                <a:gd name="T1" fmla="*/ 187 h 371"/>
                <a:gd name="T2" fmla="*/ 1859 w 2053"/>
                <a:gd name="T3" fmla="*/ 2 h 371"/>
                <a:gd name="T4" fmla="*/ 1859 w 2053"/>
                <a:gd name="T5" fmla="*/ 0 h 371"/>
                <a:gd name="T6" fmla="*/ 0 w 2053"/>
                <a:gd name="T7" fmla="*/ 0 h 371"/>
                <a:gd name="T8" fmla="*/ 0 w 2053"/>
                <a:gd name="T9" fmla="*/ 371 h 371"/>
                <a:gd name="T10" fmla="*/ 1859 w 2053"/>
                <a:gd name="T11" fmla="*/ 371 h 371"/>
                <a:gd name="T12" fmla="*/ 1859 w 2053"/>
                <a:gd name="T13" fmla="*/ 371 h 371"/>
                <a:gd name="T14" fmla="*/ 2053 w 2053"/>
                <a:gd name="T15" fmla="*/ 18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3" h="371">
                  <a:moveTo>
                    <a:pt x="2053" y="187"/>
                  </a:moveTo>
                  <a:lnTo>
                    <a:pt x="1859" y="2"/>
                  </a:lnTo>
                  <a:lnTo>
                    <a:pt x="1859" y="0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1859" y="371"/>
                  </a:lnTo>
                  <a:lnTo>
                    <a:pt x="1859" y="371"/>
                  </a:lnTo>
                  <a:lnTo>
                    <a:pt x="2053" y="187"/>
                  </a:lnTo>
                  <a:close/>
                </a:path>
              </a:pathLst>
            </a:custGeom>
            <a:solidFill>
              <a:srgbClr val="6BC2ED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0005ED8-7E7F-422B-86C5-438A3FAD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5" y="3751342"/>
              <a:ext cx="3625207" cy="730985"/>
            </a:xfrm>
            <a:custGeom>
              <a:avLst/>
              <a:gdLst>
                <a:gd name="T0" fmla="*/ 1830 w 1830"/>
                <a:gd name="T1" fmla="*/ 185 h 369"/>
                <a:gd name="T2" fmla="*/ 1636 w 1830"/>
                <a:gd name="T3" fmla="*/ 0 h 369"/>
                <a:gd name="T4" fmla="*/ 1636 w 1830"/>
                <a:gd name="T5" fmla="*/ 0 h 369"/>
                <a:gd name="T6" fmla="*/ 0 w 1830"/>
                <a:gd name="T7" fmla="*/ 0 h 369"/>
                <a:gd name="T8" fmla="*/ 0 w 1830"/>
                <a:gd name="T9" fmla="*/ 369 h 369"/>
                <a:gd name="T10" fmla="*/ 1636 w 1830"/>
                <a:gd name="T11" fmla="*/ 369 h 369"/>
                <a:gd name="T12" fmla="*/ 1636 w 1830"/>
                <a:gd name="T13" fmla="*/ 369 h 369"/>
                <a:gd name="T14" fmla="*/ 1830 w 1830"/>
                <a:gd name="T15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0" h="369">
                  <a:moveTo>
                    <a:pt x="1830" y="185"/>
                  </a:moveTo>
                  <a:lnTo>
                    <a:pt x="1636" y="0"/>
                  </a:lnTo>
                  <a:lnTo>
                    <a:pt x="163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1636" y="369"/>
                  </a:lnTo>
                  <a:lnTo>
                    <a:pt x="1636" y="369"/>
                  </a:lnTo>
                  <a:lnTo>
                    <a:pt x="1830" y="185"/>
                  </a:lnTo>
                  <a:close/>
                </a:path>
              </a:pathLst>
            </a:custGeom>
            <a:solidFill>
              <a:srgbClr val="6BC2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69DF5F5-DC46-4717-B9BE-8FADB9CC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667" y="4482328"/>
              <a:ext cx="3195334" cy="736927"/>
            </a:xfrm>
            <a:custGeom>
              <a:avLst/>
              <a:gdLst>
                <a:gd name="T0" fmla="*/ 1613 w 1613"/>
                <a:gd name="T1" fmla="*/ 187 h 372"/>
                <a:gd name="T2" fmla="*/ 1418 w 1613"/>
                <a:gd name="T3" fmla="*/ 3 h 372"/>
                <a:gd name="T4" fmla="*/ 1418 w 1613"/>
                <a:gd name="T5" fmla="*/ 0 h 372"/>
                <a:gd name="T6" fmla="*/ 0 w 1613"/>
                <a:gd name="T7" fmla="*/ 0 h 372"/>
                <a:gd name="T8" fmla="*/ 0 w 1613"/>
                <a:gd name="T9" fmla="*/ 372 h 372"/>
                <a:gd name="T10" fmla="*/ 1418 w 1613"/>
                <a:gd name="T11" fmla="*/ 372 h 372"/>
                <a:gd name="T12" fmla="*/ 1418 w 1613"/>
                <a:gd name="T13" fmla="*/ 372 h 372"/>
                <a:gd name="T14" fmla="*/ 1613 w 1613"/>
                <a:gd name="T15" fmla="*/ 18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3" h="372">
                  <a:moveTo>
                    <a:pt x="1613" y="187"/>
                  </a:moveTo>
                  <a:lnTo>
                    <a:pt x="1418" y="3"/>
                  </a:lnTo>
                  <a:lnTo>
                    <a:pt x="1418" y="0"/>
                  </a:lnTo>
                  <a:lnTo>
                    <a:pt x="0" y="0"/>
                  </a:lnTo>
                  <a:lnTo>
                    <a:pt x="0" y="372"/>
                  </a:lnTo>
                  <a:lnTo>
                    <a:pt x="1418" y="372"/>
                  </a:lnTo>
                  <a:lnTo>
                    <a:pt x="1418" y="372"/>
                  </a:lnTo>
                  <a:lnTo>
                    <a:pt x="1613" y="187"/>
                  </a:lnTo>
                  <a:close/>
                </a:path>
              </a:pathLst>
            </a:custGeom>
            <a:solidFill>
              <a:srgbClr val="6BC2ED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2A20127E-A515-470E-9496-6B2E3D7A2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4478366"/>
              <a:ext cx="524962" cy="188195"/>
            </a:xfrm>
            <a:prstGeom prst="rect">
              <a:avLst/>
            </a:prstGeom>
            <a:solidFill>
              <a:srgbClr val="6BC2ED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164FE4A-E5E1-40FB-9F68-D014E9799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2283430"/>
              <a:ext cx="746832" cy="2383128"/>
            </a:xfrm>
            <a:custGeom>
              <a:avLst/>
              <a:gdLst>
                <a:gd name="T0" fmla="*/ 0 w 377"/>
                <a:gd name="T1" fmla="*/ 1203 h 1203"/>
                <a:gd name="T2" fmla="*/ 377 w 377"/>
                <a:gd name="T3" fmla="*/ 369 h 1203"/>
                <a:gd name="T4" fmla="*/ 377 w 377"/>
                <a:gd name="T5" fmla="*/ 0 h 1203"/>
                <a:gd name="T6" fmla="*/ 0 w 377"/>
                <a:gd name="T7" fmla="*/ 1108 h 1203"/>
                <a:gd name="T8" fmla="*/ 0 w 377"/>
                <a:gd name="T9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1203">
                  <a:moveTo>
                    <a:pt x="0" y="1203"/>
                  </a:moveTo>
                  <a:lnTo>
                    <a:pt x="377" y="369"/>
                  </a:lnTo>
                  <a:lnTo>
                    <a:pt x="377" y="0"/>
                  </a:lnTo>
                  <a:lnTo>
                    <a:pt x="0" y="1108"/>
                  </a:lnTo>
                  <a:lnTo>
                    <a:pt x="0" y="1203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6BC2ED">
                    <a:lumMod val="5000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BB887EB-B634-4FA7-A8A1-702367705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4666558"/>
              <a:ext cx="524962" cy="182251"/>
            </a:xfrm>
            <a:prstGeom prst="rect">
              <a:avLst/>
            </a:prstGeom>
            <a:solidFill>
              <a:srgbClr val="6BC2ED">
                <a:lumMod val="7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DFAEA38-FA90-43D6-B17E-4336C72DC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3020359"/>
              <a:ext cx="740889" cy="1828452"/>
            </a:xfrm>
            <a:custGeom>
              <a:avLst/>
              <a:gdLst>
                <a:gd name="T0" fmla="*/ 0 w 374"/>
                <a:gd name="T1" fmla="*/ 923 h 923"/>
                <a:gd name="T2" fmla="*/ 374 w 374"/>
                <a:gd name="T3" fmla="*/ 369 h 923"/>
                <a:gd name="T4" fmla="*/ 374 w 374"/>
                <a:gd name="T5" fmla="*/ 0 h 923"/>
                <a:gd name="T6" fmla="*/ 0 w 374"/>
                <a:gd name="T7" fmla="*/ 831 h 923"/>
                <a:gd name="T8" fmla="*/ 0 w 374"/>
                <a:gd name="T9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923">
                  <a:moveTo>
                    <a:pt x="0" y="923"/>
                  </a:moveTo>
                  <a:lnTo>
                    <a:pt x="374" y="369"/>
                  </a:lnTo>
                  <a:lnTo>
                    <a:pt x="374" y="0"/>
                  </a:lnTo>
                  <a:lnTo>
                    <a:pt x="0" y="831"/>
                  </a:lnTo>
                  <a:lnTo>
                    <a:pt x="0" y="923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6BC2ED">
                    <a:lumMod val="7500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46A17DE-ECD9-4166-8091-BFF09A45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4848811"/>
              <a:ext cx="524962" cy="188195"/>
            </a:xfrm>
            <a:prstGeom prst="rect">
              <a:avLst/>
            </a:prstGeom>
            <a:solidFill>
              <a:srgbClr val="6BC2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AAE59504-566B-4486-A04E-7C4D1855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3751344"/>
              <a:ext cx="740889" cy="1285661"/>
            </a:xfrm>
            <a:custGeom>
              <a:avLst/>
              <a:gdLst>
                <a:gd name="T0" fmla="*/ 0 w 374"/>
                <a:gd name="T1" fmla="*/ 649 h 649"/>
                <a:gd name="T2" fmla="*/ 374 w 374"/>
                <a:gd name="T3" fmla="*/ 369 h 649"/>
                <a:gd name="T4" fmla="*/ 374 w 374"/>
                <a:gd name="T5" fmla="*/ 0 h 649"/>
                <a:gd name="T6" fmla="*/ 0 w 374"/>
                <a:gd name="T7" fmla="*/ 554 h 649"/>
                <a:gd name="T8" fmla="*/ 0 w 374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649">
                  <a:moveTo>
                    <a:pt x="0" y="649"/>
                  </a:moveTo>
                  <a:lnTo>
                    <a:pt x="374" y="369"/>
                  </a:lnTo>
                  <a:lnTo>
                    <a:pt x="374" y="0"/>
                  </a:lnTo>
                  <a:lnTo>
                    <a:pt x="0" y="554"/>
                  </a:lnTo>
                  <a:lnTo>
                    <a:pt x="0" y="649"/>
                  </a:lnTo>
                  <a:close/>
                </a:path>
              </a:pathLst>
            </a:custGeom>
            <a:gradFill>
              <a:gsLst>
                <a:gs pos="0">
                  <a:srgbClr val="6BC2ED">
                    <a:lumMod val="40000"/>
                    <a:lumOff val="60000"/>
                  </a:srgbClr>
                </a:gs>
                <a:gs pos="100000">
                  <a:srgbClr val="6BC2E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5E817EB8-3F08-4A5B-B006-8F9F9B1FF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5037002"/>
              <a:ext cx="524962" cy="182251"/>
            </a:xfrm>
            <a:prstGeom prst="rect">
              <a:avLst/>
            </a:prstGeom>
            <a:solidFill>
              <a:srgbClr val="6BC2ED">
                <a:lumMod val="7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E254EE96-2572-4386-8940-E1FDCFF0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4482328"/>
              <a:ext cx="740889" cy="736927"/>
            </a:xfrm>
            <a:custGeom>
              <a:avLst/>
              <a:gdLst>
                <a:gd name="T0" fmla="*/ 0 w 374"/>
                <a:gd name="T1" fmla="*/ 372 h 372"/>
                <a:gd name="T2" fmla="*/ 374 w 374"/>
                <a:gd name="T3" fmla="*/ 372 h 372"/>
                <a:gd name="T4" fmla="*/ 374 w 374"/>
                <a:gd name="T5" fmla="*/ 0 h 372"/>
                <a:gd name="T6" fmla="*/ 0 w 374"/>
                <a:gd name="T7" fmla="*/ 280 h 372"/>
                <a:gd name="T8" fmla="*/ 0 w 374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72">
                  <a:moveTo>
                    <a:pt x="0" y="372"/>
                  </a:moveTo>
                  <a:lnTo>
                    <a:pt x="374" y="372"/>
                  </a:lnTo>
                  <a:lnTo>
                    <a:pt x="374" y="0"/>
                  </a:lnTo>
                  <a:lnTo>
                    <a:pt x="0" y="280"/>
                  </a:lnTo>
                  <a:lnTo>
                    <a:pt x="0" y="372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6BC2ED">
                    <a:lumMod val="7500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4D362440-6E4E-4BBB-B8C8-9C8975BD2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5219254"/>
              <a:ext cx="524962" cy="188195"/>
            </a:xfrm>
            <a:prstGeom prst="rect">
              <a:avLst/>
            </a:prstGeom>
            <a:solidFill>
              <a:srgbClr val="6BC2E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A47B647-D2F3-49D1-A722-F152E818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5221510"/>
              <a:ext cx="746832" cy="744297"/>
            </a:xfrm>
            <a:custGeom>
              <a:avLst/>
              <a:gdLst>
                <a:gd name="T0" fmla="*/ 0 w 377"/>
                <a:gd name="T1" fmla="*/ 95 h 372"/>
                <a:gd name="T2" fmla="*/ 377 w 377"/>
                <a:gd name="T3" fmla="*/ 372 h 372"/>
                <a:gd name="T4" fmla="*/ 377 w 377"/>
                <a:gd name="T5" fmla="*/ 0 h 372"/>
                <a:gd name="T6" fmla="*/ 0 w 377"/>
                <a:gd name="T7" fmla="*/ 0 h 372"/>
                <a:gd name="T8" fmla="*/ 0 w 377"/>
                <a:gd name="T9" fmla="*/ 9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2">
                  <a:moveTo>
                    <a:pt x="0" y="95"/>
                  </a:moveTo>
                  <a:lnTo>
                    <a:pt x="377" y="372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adFill>
              <a:gsLst>
                <a:gs pos="0">
                  <a:srgbClr val="6BC2ED">
                    <a:lumMod val="20000"/>
                    <a:lumOff val="80000"/>
                  </a:srgbClr>
                </a:gs>
                <a:gs pos="100000">
                  <a:srgbClr val="6BC2ED">
                    <a:lumMod val="60000"/>
                    <a:lumOff val="4000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BF9F4FB8-A671-410C-A678-593B33C2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5407447"/>
              <a:ext cx="524962" cy="182251"/>
            </a:xfrm>
            <a:prstGeom prst="rect">
              <a:avLst/>
            </a:prstGeom>
            <a:solidFill>
              <a:srgbClr val="6BC2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AAD154D1-43D1-45CA-B589-71E7D9948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5400528"/>
              <a:ext cx="740889" cy="1305440"/>
            </a:xfrm>
            <a:custGeom>
              <a:avLst/>
              <a:gdLst>
                <a:gd name="T0" fmla="*/ 0 w 374"/>
                <a:gd name="T1" fmla="*/ 92 h 646"/>
                <a:gd name="T2" fmla="*/ 374 w 374"/>
                <a:gd name="T3" fmla="*/ 646 h 646"/>
                <a:gd name="T4" fmla="*/ 374 w 374"/>
                <a:gd name="T5" fmla="*/ 277 h 646"/>
                <a:gd name="T6" fmla="*/ 0 w 374"/>
                <a:gd name="T7" fmla="*/ 0 h 646"/>
                <a:gd name="T8" fmla="*/ 0 w 374"/>
                <a:gd name="T9" fmla="*/ 92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646">
                  <a:moveTo>
                    <a:pt x="0" y="92"/>
                  </a:moveTo>
                  <a:lnTo>
                    <a:pt x="374" y="646"/>
                  </a:lnTo>
                  <a:lnTo>
                    <a:pt x="374" y="277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gradFill>
              <a:gsLst>
                <a:gs pos="0">
                  <a:srgbClr val="6BC2ED">
                    <a:lumMod val="40000"/>
                    <a:lumOff val="60000"/>
                  </a:srgbClr>
                </a:gs>
                <a:gs pos="100000">
                  <a:srgbClr val="6BC2E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67B0DFCE-E39C-460D-9EAA-38766F3B8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5589700"/>
              <a:ext cx="524962" cy="188195"/>
            </a:xfrm>
            <a:prstGeom prst="rect">
              <a:avLst/>
            </a:prstGeom>
            <a:solidFill>
              <a:srgbClr val="6BC2ED">
                <a:lumMod val="7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EDE44581-6599-488C-B504-D9550584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5589698"/>
              <a:ext cx="740889" cy="1834394"/>
            </a:xfrm>
            <a:custGeom>
              <a:avLst/>
              <a:gdLst>
                <a:gd name="T0" fmla="*/ 0 w 374"/>
                <a:gd name="T1" fmla="*/ 95 h 926"/>
                <a:gd name="T2" fmla="*/ 374 w 374"/>
                <a:gd name="T3" fmla="*/ 926 h 926"/>
                <a:gd name="T4" fmla="*/ 374 w 374"/>
                <a:gd name="T5" fmla="*/ 557 h 926"/>
                <a:gd name="T6" fmla="*/ 0 w 374"/>
                <a:gd name="T7" fmla="*/ 0 h 926"/>
                <a:gd name="T8" fmla="*/ 0 w 374"/>
                <a:gd name="T9" fmla="*/ 9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926">
                  <a:moveTo>
                    <a:pt x="0" y="95"/>
                  </a:moveTo>
                  <a:lnTo>
                    <a:pt x="374" y="926"/>
                  </a:lnTo>
                  <a:lnTo>
                    <a:pt x="374" y="55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gradFill>
              <a:gsLst>
                <a:gs pos="0">
                  <a:srgbClr val="6BC2ED"/>
                </a:gs>
                <a:gs pos="100000">
                  <a:srgbClr val="6BC2ED">
                    <a:lumMod val="7500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80D163D-2744-4542-871A-4DAFC7844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814" y="5777892"/>
              <a:ext cx="524962" cy="182251"/>
            </a:xfrm>
            <a:prstGeom prst="rect">
              <a:avLst/>
            </a:prstGeom>
            <a:solidFill>
              <a:srgbClr val="6BC2ED">
                <a:lumMod val="40000"/>
                <a:lumOff val="6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1A849774-AD1D-4AE9-8612-D503BCD3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778" y="5777893"/>
              <a:ext cx="740889" cy="2377184"/>
            </a:xfrm>
            <a:custGeom>
              <a:avLst/>
              <a:gdLst>
                <a:gd name="T0" fmla="*/ 0 w 374"/>
                <a:gd name="T1" fmla="*/ 92 h 1200"/>
                <a:gd name="T2" fmla="*/ 374 w 374"/>
                <a:gd name="T3" fmla="*/ 1200 h 1200"/>
                <a:gd name="T4" fmla="*/ 374 w 374"/>
                <a:gd name="T5" fmla="*/ 831 h 1200"/>
                <a:gd name="T6" fmla="*/ 0 w 374"/>
                <a:gd name="T7" fmla="*/ 0 h 1200"/>
                <a:gd name="T8" fmla="*/ 0 w 374"/>
                <a:gd name="T9" fmla="*/ 9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200">
                  <a:moveTo>
                    <a:pt x="0" y="92"/>
                  </a:moveTo>
                  <a:lnTo>
                    <a:pt x="374" y="1200"/>
                  </a:lnTo>
                  <a:lnTo>
                    <a:pt x="374" y="831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C2ED">
                    <a:lumMod val="20000"/>
                    <a:lumOff val="80000"/>
                  </a:srgbClr>
                </a:gs>
                <a:gs pos="100000">
                  <a:srgbClr val="6BC2ED">
                    <a:lumMod val="60000"/>
                    <a:lumOff val="4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A9FC13F3-9A1C-44F1-BD64-A29968B1A90C}"/>
                </a:ext>
              </a:extLst>
            </p:cNvPr>
            <p:cNvSpPr txBox="1"/>
            <p:nvPr/>
          </p:nvSpPr>
          <p:spPr>
            <a:xfrm>
              <a:off x="8495043" y="2334897"/>
              <a:ext cx="3935922" cy="74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Emisión de la Ley Federal de Transparencia </a:t>
              </a:r>
              <a:endParaRPr lang="es-MX" sz="1429" b="1" kern="0" dirty="0">
                <a:solidFill>
                  <a:srgbClr val="009900"/>
                </a:solidFill>
              </a:endParaRP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2340B4C8-44D9-4436-9048-DD039D7AE8DF}"/>
                </a:ext>
              </a:extLst>
            </p:cNvPr>
            <p:cNvSpPr txBox="1"/>
            <p:nvPr/>
          </p:nvSpPr>
          <p:spPr>
            <a:xfrm>
              <a:off x="564713" y="4942082"/>
              <a:ext cx="2366803" cy="62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9">
                <a:defRPr/>
              </a:pPr>
              <a:r>
                <a:rPr lang="es-MX" sz="2286" b="1" kern="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2002-2018</a:t>
              </a:r>
              <a:endParaRPr lang="es-MX" sz="2286" kern="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9" name="TextBox 45">
              <a:extLst>
                <a:ext uri="{FF2B5EF4-FFF2-40B4-BE49-F238E27FC236}">
                  <a16:creationId xmlns:a16="http://schemas.microsoft.com/office/drawing/2014/main" id="{759F96CC-39C7-48BC-B997-846A74AF5279}"/>
                </a:ext>
              </a:extLst>
            </p:cNvPr>
            <p:cNvSpPr txBox="1"/>
            <p:nvPr/>
          </p:nvSpPr>
          <p:spPr>
            <a:xfrm>
              <a:off x="4524665" y="2436883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01</a:t>
              </a:r>
            </a:p>
          </p:txBody>
        </p:sp>
        <p:sp>
          <p:nvSpPr>
            <p:cNvPr id="30" name="TextBox 46">
              <a:extLst>
                <a:ext uri="{FF2B5EF4-FFF2-40B4-BE49-F238E27FC236}">
                  <a16:creationId xmlns:a16="http://schemas.microsoft.com/office/drawing/2014/main" id="{6D978C64-83D3-4407-A9BC-479ABC19D8AB}"/>
                </a:ext>
              </a:extLst>
            </p:cNvPr>
            <p:cNvSpPr txBox="1"/>
            <p:nvPr/>
          </p:nvSpPr>
          <p:spPr>
            <a:xfrm>
              <a:off x="4524665" y="3168978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02</a:t>
              </a:r>
            </a:p>
          </p:txBody>
        </p:sp>
        <p:sp>
          <p:nvSpPr>
            <p:cNvPr id="31" name="TextBox 47">
              <a:extLst>
                <a:ext uri="{FF2B5EF4-FFF2-40B4-BE49-F238E27FC236}">
                  <a16:creationId xmlns:a16="http://schemas.microsoft.com/office/drawing/2014/main" id="{7D41ED60-E58B-44C7-B58B-A79FD00F6826}"/>
                </a:ext>
              </a:extLst>
            </p:cNvPr>
            <p:cNvSpPr txBox="1"/>
            <p:nvPr/>
          </p:nvSpPr>
          <p:spPr>
            <a:xfrm>
              <a:off x="4524665" y="3909164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03</a:t>
              </a:r>
            </a:p>
          </p:txBody>
        </p:sp>
        <p:sp>
          <p:nvSpPr>
            <p:cNvPr id="32" name="TextBox 48">
              <a:extLst>
                <a:ext uri="{FF2B5EF4-FFF2-40B4-BE49-F238E27FC236}">
                  <a16:creationId xmlns:a16="http://schemas.microsoft.com/office/drawing/2014/main" id="{FB9D9F6C-3ABD-4F79-89D8-37911943147A}"/>
                </a:ext>
              </a:extLst>
            </p:cNvPr>
            <p:cNvSpPr txBox="1"/>
            <p:nvPr/>
          </p:nvSpPr>
          <p:spPr>
            <a:xfrm>
              <a:off x="4524665" y="4638750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04</a:t>
              </a: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B4B39352-3663-4CC8-B9A1-FFDBB047C956}"/>
                </a:ext>
              </a:extLst>
            </p:cNvPr>
            <p:cNvSpPr txBox="1"/>
            <p:nvPr/>
          </p:nvSpPr>
          <p:spPr>
            <a:xfrm>
              <a:off x="4524665" y="5378733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05</a:t>
              </a:r>
            </a:p>
          </p:txBody>
        </p:sp>
        <p:sp>
          <p:nvSpPr>
            <p:cNvPr id="34" name="TextBox 50">
              <a:extLst>
                <a:ext uri="{FF2B5EF4-FFF2-40B4-BE49-F238E27FC236}">
                  <a16:creationId xmlns:a16="http://schemas.microsoft.com/office/drawing/2014/main" id="{B8100BB4-B9B8-43F3-A265-286E13474558}"/>
                </a:ext>
              </a:extLst>
            </p:cNvPr>
            <p:cNvSpPr txBox="1"/>
            <p:nvPr/>
          </p:nvSpPr>
          <p:spPr>
            <a:xfrm>
              <a:off x="4524665" y="6123877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06</a:t>
              </a:r>
            </a:p>
          </p:txBody>
        </p:sp>
        <p:sp>
          <p:nvSpPr>
            <p:cNvPr id="35" name="TextBox 51">
              <a:extLst>
                <a:ext uri="{FF2B5EF4-FFF2-40B4-BE49-F238E27FC236}">
                  <a16:creationId xmlns:a16="http://schemas.microsoft.com/office/drawing/2014/main" id="{91F1DBEC-D777-432A-AF03-A227A5D689B2}"/>
                </a:ext>
              </a:extLst>
            </p:cNvPr>
            <p:cNvSpPr txBox="1"/>
            <p:nvPr/>
          </p:nvSpPr>
          <p:spPr>
            <a:xfrm>
              <a:off x="4524665" y="6851904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07</a:t>
              </a:r>
            </a:p>
          </p:txBody>
        </p:sp>
        <p:sp>
          <p:nvSpPr>
            <p:cNvPr id="36" name="TextBox 52">
              <a:extLst>
                <a:ext uri="{FF2B5EF4-FFF2-40B4-BE49-F238E27FC236}">
                  <a16:creationId xmlns:a16="http://schemas.microsoft.com/office/drawing/2014/main" id="{DCDFDB1C-90B0-41EA-8AF2-9A3F31D9F27C}"/>
                </a:ext>
              </a:extLst>
            </p:cNvPr>
            <p:cNvSpPr txBox="1"/>
            <p:nvPr/>
          </p:nvSpPr>
          <p:spPr>
            <a:xfrm>
              <a:off x="4524665" y="7581991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08</a:t>
              </a:r>
            </a:p>
          </p:txBody>
        </p:sp>
        <p:sp>
          <p:nvSpPr>
            <p:cNvPr id="37" name="TextBox 85">
              <a:extLst>
                <a:ext uri="{FF2B5EF4-FFF2-40B4-BE49-F238E27FC236}">
                  <a16:creationId xmlns:a16="http://schemas.microsoft.com/office/drawing/2014/main" id="{D5D96086-ABE5-47B8-92EA-29837919D75A}"/>
                </a:ext>
              </a:extLst>
            </p:cNvPr>
            <p:cNvSpPr txBox="1"/>
            <p:nvPr/>
          </p:nvSpPr>
          <p:spPr>
            <a:xfrm>
              <a:off x="5543550" y="2432649"/>
              <a:ext cx="1680210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IN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2002</a:t>
              </a:r>
              <a:endParaRPr lang="en-US" sz="1286" kern="0" dirty="0">
                <a:solidFill>
                  <a:srgbClr val="FFFF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8" name="TextBox 86">
              <a:extLst>
                <a:ext uri="{FF2B5EF4-FFF2-40B4-BE49-F238E27FC236}">
                  <a16:creationId xmlns:a16="http://schemas.microsoft.com/office/drawing/2014/main" id="{5FFD7E46-F47F-418B-B6DD-318B0213C766}"/>
                </a:ext>
              </a:extLst>
            </p:cNvPr>
            <p:cNvSpPr txBox="1"/>
            <p:nvPr/>
          </p:nvSpPr>
          <p:spPr>
            <a:xfrm>
              <a:off x="5497163" y="3131506"/>
              <a:ext cx="1680210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IN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2007</a:t>
              </a:r>
              <a:endParaRPr lang="en-US" sz="1714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87">
              <a:extLst>
                <a:ext uri="{FF2B5EF4-FFF2-40B4-BE49-F238E27FC236}">
                  <a16:creationId xmlns:a16="http://schemas.microsoft.com/office/drawing/2014/main" id="{353E1986-F36C-4D15-91C5-4DB35DC9D68E}"/>
                </a:ext>
              </a:extLst>
            </p:cNvPr>
            <p:cNvSpPr txBox="1"/>
            <p:nvPr/>
          </p:nvSpPr>
          <p:spPr>
            <a:xfrm>
              <a:off x="5355083" y="3939096"/>
              <a:ext cx="2068478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IN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2012- 2014</a:t>
              </a:r>
              <a:endParaRPr lang="en-US" sz="1714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88">
              <a:extLst>
                <a:ext uri="{FF2B5EF4-FFF2-40B4-BE49-F238E27FC236}">
                  <a16:creationId xmlns:a16="http://schemas.microsoft.com/office/drawing/2014/main" id="{1F377882-ED72-4BF4-A624-C246C0DE10CE}"/>
                </a:ext>
              </a:extLst>
            </p:cNvPr>
            <p:cNvSpPr txBox="1"/>
            <p:nvPr/>
          </p:nvSpPr>
          <p:spPr>
            <a:xfrm>
              <a:off x="5543550" y="4673048"/>
              <a:ext cx="1880011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>
                <a:defRPr/>
              </a:pPr>
              <a:r>
                <a:rPr lang="es-MX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07/02/2014</a:t>
              </a:r>
              <a:endParaRPr lang="es-MX" sz="1286" b="1" kern="0" dirty="0">
                <a:solidFill>
                  <a:srgbClr val="6BC2E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89">
              <a:extLst>
                <a:ext uri="{FF2B5EF4-FFF2-40B4-BE49-F238E27FC236}">
                  <a16:creationId xmlns:a16="http://schemas.microsoft.com/office/drawing/2014/main" id="{B98B7EB0-2E45-4540-9764-CCD76B816BC7}"/>
                </a:ext>
              </a:extLst>
            </p:cNvPr>
            <p:cNvSpPr txBox="1"/>
            <p:nvPr/>
          </p:nvSpPr>
          <p:spPr>
            <a:xfrm>
              <a:off x="5862526" y="5389321"/>
              <a:ext cx="1076550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58">
                <a:defRPr/>
              </a:pPr>
              <a:r>
                <a:rPr lang="en-IN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2015</a:t>
              </a:r>
              <a:endParaRPr lang="en-US" sz="1714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90">
              <a:extLst>
                <a:ext uri="{FF2B5EF4-FFF2-40B4-BE49-F238E27FC236}">
                  <a16:creationId xmlns:a16="http://schemas.microsoft.com/office/drawing/2014/main" id="{30F6B137-E55B-4D76-BCA6-D11EA4F381E8}"/>
                </a:ext>
              </a:extLst>
            </p:cNvPr>
            <p:cNvSpPr txBox="1"/>
            <p:nvPr/>
          </p:nvSpPr>
          <p:spPr>
            <a:xfrm>
              <a:off x="5323057" y="6071174"/>
              <a:ext cx="2002680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9">
                <a:defRPr/>
              </a:pPr>
              <a:r>
                <a:rPr lang="en-IN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Mayo 2015</a:t>
              </a:r>
            </a:p>
          </p:txBody>
        </p:sp>
        <p:sp>
          <p:nvSpPr>
            <p:cNvPr id="43" name="TextBox 91">
              <a:extLst>
                <a:ext uri="{FF2B5EF4-FFF2-40B4-BE49-F238E27FC236}">
                  <a16:creationId xmlns:a16="http://schemas.microsoft.com/office/drawing/2014/main" id="{A3DD5832-3C19-4464-9CFA-03D94958A0ED}"/>
                </a:ext>
              </a:extLst>
            </p:cNvPr>
            <p:cNvSpPr txBox="1"/>
            <p:nvPr/>
          </p:nvSpPr>
          <p:spPr>
            <a:xfrm>
              <a:off x="5497163" y="6845401"/>
              <a:ext cx="1680210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9">
                <a:defRPr/>
              </a:pPr>
              <a:r>
                <a:rPr lang="es-MX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4/05/2016</a:t>
              </a:r>
            </a:p>
          </p:txBody>
        </p:sp>
        <p:sp>
          <p:nvSpPr>
            <p:cNvPr id="44" name="TextBox 96">
              <a:extLst>
                <a:ext uri="{FF2B5EF4-FFF2-40B4-BE49-F238E27FC236}">
                  <a16:creationId xmlns:a16="http://schemas.microsoft.com/office/drawing/2014/main" id="{669CF68B-581F-40BB-AD21-C0621B49944E}"/>
                </a:ext>
              </a:extLst>
            </p:cNvPr>
            <p:cNvSpPr txBox="1"/>
            <p:nvPr/>
          </p:nvSpPr>
          <p:spPr>
            <a:xfrm>
              <a:off x="8382285" y="3136453"/>
              <a:ext cx="4591928" cy="683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>
                <a:defRPr/>
              </a:pPr>
              <a:r>
                <a:rPr lang="es-MX" sz="1286" b="1" kern="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Reforma al art. 6º de la CPEUM</a:t>
              </a:r>
            </a:p>
            <a:p>
              <a:pPr defTabSz="457209">
                <a:defRPr/>
              </a:pPr>
              <a:r>
                <a:rPr lang="es-MX" sz="1286" b="1" kern="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 «archivos  administrativos actualizados» </a:t>
              </a:r>
            </a:p>
          </p:txBody>
        </p:sp>
        <p:sp>
          <p:nvSpPr>
            <p:cNvPr id="45" name="TextBox 97">
              <a:extLst>
                <a:ext uri="{FF2B5EF4-FFF2-40B4-BE49-F238E27FC236}">
                  <a16:creationId xmlns:a16="http://schemas.microsoft.com/office/drawing/2014/main" id="{039584BE-E7F4-46DD-B871-F836F1F2682D}"/>
                </a:ext>
              </a:extLst>
            </p:cNvPr>
            <p:cNvSpPr txBox="1"/>
            <p:nvPr/>
          </p:nvSpPr>
          <p:spPr>
            <a:xfrm>
              <a:off x="8382285" y="3865757"/>
              <a:ext cx="4419315" cy="74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Ley Federal de Archivos en 2012 y su reglamento en 2014</a:t>
              </a:r>
            </a:p>
          </p:txBody>
        </p:sp>
        <p:sp>
          <p:nvSpPr>
            <p:cNvPr id="46" name="TextBox 98">
              <a:extLst>
                <a:ext uri="{FF2B5EF4-FFF2-40B4-BE49-F238E27FC236}">
                  <a16:creationId xmlns:a16="http://schemas.microsoft.com/office/drawing/2014/main" id="{53E5F38C-2069-4E5B-98A1-088ED7E9F532}"/>
                </a:ext>
              </a:extLst>
            </p:cNvPr>
            <p:cNvSpPr txBox="1"/>
            <p:nvPr/>
          </p:nvSpPr>
          <p:spPr>
            <a:xfrm>
              <a:off x="8442443" y="4599548"/>
              <a:ext cx="4531770" cy="74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>
                <a:defRPr/>
              </a:pPr>
              <a:r>
                <a:rPr lang="es-MX" sz="1429" b="1" kern="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Decreto, reforma y adiciona la CPEUM en materia de transparencia </a:t>
              </a:r>
            </a:p>
          </p:txBody>
        </p:sp>
        <p:sp>
          <p:nvSpPr>
            <p:cNvPr id="47" name="TextBox 99">
              <a:extLst>
                <a:ext uri="{FF2B5EF4-FFF2-40B4-BE49-F238E27FC236}">
                  <a16:creationId xmlns:a16="http://schemas.microsoft.com/office/drawing/2014/main" id="{4B03D5EB-0D1E-4464-BFFA-B93B067F9279}"/>
                </a:ext>
              </a:extLst>
            </p:cNvPr>
            <p:cNvSpPr txBox="1"/>
            <p:nvPr/>
          </p:nvSpPr>
          <p:spPr>
            <a:xfrm>
              <a:off x="8442443" y="5338714"/>
              <a:ext cx="4600692" cy="97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Lineamientos </a:t>
              </a:r>
              <a:r>
                <a:rPr lang="es-MX" sz="1429" b="1" kern="0" dirty="0" err="1">
                  <a:solidFill>
                    <a:srgbClr val="009900"/>
                  </a:solidFill>
                  <a:latin typeface="Palatino Linotype" panose="02040502050505030304" pitchFamily="18" charset="0"/>
                </a:rPr>
                <a:t>Grales</a:t>
              </a: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., organización </a:t>
              </a:r>
            </a:p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y conservación de archivos del PEF  </a:t>
              </a:r>
            </a:p>
            <a:p>
              <a:pPr defTabSz="914258">
                <a:defRPr/>
              </a:pPr>
              <a:r>
                <a:rPr lang="en-US" sz="105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 Light" charset="0"/>
                  <a:ea typeface="Calibri Light" charset="0"/>
                  <a:cs typeface="Calibri Light" charset="0"/>
                </a:rPr>
                <a:t>.</a:t>
              </a:r>
            </a:p>
          </p:txBody>
        </p:sp>
        <p:sp>
          <p:nvSpPr>
            <p:cNvPr id="48" name="TextBox 100">
              <a:extLst>
                <a:ext uri="{FF2B5EF4-FFF2-40B4-BE49-F238E27FC236}">
                  <a16:creationId xmlns:a16="http://schemas.microsoft.com/office/drawing/2014/main" id="{B92A9CCF-4DBF-48B1-8C37-B3D6B87F18E3}"/>
                </a:ext>
              </a:extLst>
            </p:cNvPr>
            <p:cNvSpPr txBox="1"/>
            <p:nvPr/>
          </p:nvSpPr>
          <p:spPr>
            <a:xfrm>
              <a:off x="8442443" y="6074223"/>
              <a:ext cx="3137846" cy="74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9">
                <a:defRPr/>
              </a:pPr>
              <a:r>
                <a:rPr lang="es-MX" sz="1429" b="1" kern="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Emisión Ley General de </a:t>
              </a:r>
            </a:p>
            <a:p>
              <a:pPr defTabSz="457209">
                <a:defRPr/>
              </a:pPr>
              <a:r>
                <a:rPr lang="es-MX" sz="1429" b="1" kern="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Transparencia  </a:t>
              </a:r>
            </a:p>
          </p:txBody>
        </p:sp>
        <p:sp>
          <p:nvSpPr>
            <p:cNvPr id="49" name="TextBox 101">
              <a:extLst>
                <a:ext uri="{FF2B5EF4-FFF2-40B4-BE49-F238E27FC236}">
                  <a16:creationId xmlns:a16="http://schemas.microsoft.com/office/drawing/2014/main" id="{3D46474C-4B84-4086-8BC0-D7DB7B727E96}"/>
                </a:ext>
              </a:extLst>
            </p:cNvPr>
            <p:cNvSpPr txBox="1"/>
            <p:nvPr/>
          </p:nvSpPr>
          <p:spPr>
            <a:xfrm>
              <a:off x="8295881" y="6750098"/>
              <a:ext cx="4661661" cy="74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Acuerdo disposiciones </a:t>
              </a:r>
              <a:r>
                <a:rPr lang="es-MX" sz="1429" b="1" kern="0" dirty="0" err="1">
                  <a:solidFill>
                    <a:srgbClr val="009900"/>
                  </a:solidFill>
                  <a:latin typeface="Palatino Linotype" panose="02040502050505030304" pitchFamily="18" charset="0"/>
                </a:rPr>
                <a:t>grales</a:t>
              </a: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. </a:t>
              </a:r>
              <a:r>
                <a:rPr lang="es-MX" sz="1286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Archivo</a:t>
              </a:r>
              <a:endParaRPr lang="es-MX" sz="1357" b="1" kern="0" dirty="0">
                <a:solidFill>
                  <a:srgbClr val="009900"/>
                </a:solidFill>
                <a:latin typeface="Palatino Linotype" panose="02040502050505030304" pitchFamily="18" charset="0"/>
              </a:endParaRPr>
            </a:p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 y transparencia APF, Anexo Único </a:t>
              </a:r>
            </a:p>
          </p:txBody>
        </p:sp>
        <p:sp>
          <p:nvSpPr>
            <p:cNvPr id="50" name="TextBox 102">
              <a:extLst>
                <a:ext uri="{FF2B5EF4-FFF2-40B4-BE49-F238E27FC236}">
                  <a16:creationId xmlns:a16="http://schemas.microsoft.com/office/drawing/2014/main" id="{9C7AB082-0693-4F3E-8AF4-D183924FDFF8}"/>
                </a:ext>
              </a:extLst>
            </p:cNvPr>
            <p:cNvSpPr txBox="1"/>
            <p:nvPr/>
          </p:nvSpPr>
          <p:spPr>
            <a:xfrm>
              <a:off x="8619915" y="7507503"/>
              <a:ext cx="4273414" cy="73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9">
                <a:defRPr/>
              </a:pPr>
              <a:r>
                <a:rPr lang="es-MX" sz="1400" b="1" kern="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Lineamientos para Organización y </a:t>
              </a:r>
            </a:p>
            <a:p>
              <a:pPr defTabSz="457209">
                <a:defRPr/>
              </a:pPr>
              <a:r>
                <a:rPr lang="es-MX" sz="1400" b="1" kern="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Conservación de Archivos del SNT</a:t>
              </a:r>
              <a:endParaRPr lang="es-MX" sz="1400" b="1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51" name="Straight Connector 105">
              <a:extLst>
                <a:ext uri="{FF2B5EF4-FFF2-40B4-BE49-F238E27FC236}">
                  <a16:creationId xmlns:a16="http://schemas.microsoft.com/office/drawing/2014/main" id="{3D67C9AA-3322-4E2E-878A-F53B4A326AF1}"/>
                </a:ext>
              </a:extLst>
            </p:cNvPr>
            <p:cNvCxnSpPr/>
            <p:nvPr/>
          </p:nvCxnSpPr>
          <p:spPr>
            <a:xfrm flipV="1">
              <a:off x="4524667" y="3007161"/>
              <a:ext cx="7236805" cy="3197"/>
            </a:xfrm>
            <a:prstGeom prst="line">
              <a:avLst/>
            </a:prstGeom>
            <a:noFill/>
            <a:ln w="9525" cap="flat" cmpd="sng" algn="ctr">
              <a:solidFill>
                <a:srgbClr val="6BC2E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107">
              <a:extLst>
                <a:ext uri="{FF2B5EF4-FFF2-40B4-BE49-F238E27FC236}">
                  <a16:creationId xmlns:a16="http://schemas.microsoft.com/office/drawing/2014/main" id="{DE6182E9-CDC4-423D-A964-8C892052143B}"/>
                </a:ext>
              </a:extLst>
            </p:cNvPr>
            <p:cNvCxnSpPr/>
            <p:nvPr/>
          </p:nvCxnSpPr>
          <p:spPr>
            <a:xfrm flipV="1">
              <a:off x="4524667" y="3743514"/>
              <a:ext cx="7236805" cy="3197"/>
            </a:xfrm>
            <a:prstGeom prst="line">
              <a:avLst/>
            </a:prstGeom>
            <a:noFill/>
            <a:ln w="9525" cap="flat" cmpd="sng" algn="ctr">
              <a:solidFill>
                <a:srgbClr val="6BC2E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108">
              <a:extLst>
                <a:ext uri="{FF2B5EF4-FFF2-40B4-BE49-F238E27FC236}">
                  <a16:creationId xmlns:a16="http://schemas.microsoft.com/office/drawing/2014/main" id="{59114D4D-BD9B-4F4D-9807-CA1B4B22BD01}"/>
                </a:ext>
              </a:extLst>
            </p:cNvPr>
            <p:cNvCxnSpPr/>
            <p:nvPr/>
          </p:nvCxnSpPr>
          <p:spPr>
            <a:xfrm flipV="1">
              <a:off x="4524667" y="4478466"/>
              <a:ext cx="7236805" cy="3197"/>
            </a:xfrm>
            <a:prstGeom prst="line">
              <a:avLst/>
            </a:prstGeom>
            <a:noFill/>
            <a:ln w="9525" cap="flat" cmpd="sng" algn="ctr">
              <a:solidFill>
                <a:srgbClr val="6BC2E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4" name="Straight Connector 109">
              <a:extLst>
                <a:ext uri="{FF2B5EF4-FFF2-40B4-BE49-F238E27FC236}">
                  <a16:creationId xmlns:a16="http://schemas.microsoft.com/office/drawing/2014/main" id="{B5E83099-DF8D-4D15-B968-B1A60A641D6F}"/>
                </a:ext>
              </a:extLst>
            </p:cNvPr>
            <p:cNvCxnSpPr/>
            <p:nvPr/>
          </p:nvCxnSpPr>
          <p:spPr>
            <a:xfrm flipV="1">
              <a:off x="4524667" y="5218542"/>
              <a:ext cx="7236805" cy="3197"/>
            </a:xfrm>
            <a:prstGeom prst="line">
              <a:avLst/>
            </a:prstGeom>
            <a:noFill/>
            <a:ln w="9525" cap="flat" cmpd="sng" algn="ctr">
              <a:solidFill>
                <a:srgbClr val="6BC2E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5" name="Straight Connector 110">
              <a:extLst>
                <a:ext uri="{FF2B5EF4-FFF2-40B4-BE49-F238E27FC236}">
                  <a16:creationId xmlns:a16="http://schemas.microsoft.com/office/drawing/2014/main" id="{8DE1085F-D6FA-447C-BB2B-06005E20C8A6}"/>
                </a:ext>
              </a:extLst>
            </p:cNvPr>
            <p:cNvCxnSpPr/>
            <p:nvPr/>
          </p:nvCxnSpPr>
          <p:spPr>
            <a:xfrm flipV="1">
              <a:off x="4524667" y="5953658"/>
              <a:ext cx="7236805" cy="3197"/>
            </a:xfrm>
            <a:prstGeom prst="line">
              <a:avLst/>
            </a:prstGeom>
            <a:noFill/>
            <a:ln w="9525" cap="flat" cmpd="sng" algn="ctr">
              <a:solidFill>
                <a:srgbClr val="6BC2E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6" name="Straight Connector 111">
              <a:extLst>
                <a:ext uri="{FF2B5EF4-FFF2-40B4-BE49-F238E27FC236}">
                  <a16:creationId xmlns:a16="http://schemas.microsoft.com/office/drawing/2014/main" id="{995330BB-5F6A-45D6-8B74-E08B7A154212}"/>
                </a:ext>
              </a:extLst>
            </p:cNvPr>
            <p:cNvCxnSpPr/>
            <p:nvPr/>
          </p:nvCxnSpPr>
          <p:spPr>
            <a:xfrm flipV="1">
              <a:off x="4524667" y="6690984"/>
              <a:ext cx="7236805" cy="3197"/>
            </a:xfrm>
            <a:prstGeom prst="line">
              <a:avLst/>
            </a:prstGeom>
            <a:noFill/>
            <a:ln w="9525" cap="flat" cmpd="sng" algn="ctr">
              <a:solidFill>
                <a:srgbClr val="6BC2E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57" name="Straight Connector 112">
              <a:extLst>
                <a:ext uri="{FF2B5EF4-FFF2-40B4-BE49-F238E27FC236}">
                  <a16:creationId xmlns:a16="http://schemas.microsoft.com/office/drawing/2014/main" id="{C7C0713A-DD28-4DCF-8CD8-09D2B9CB5FB9}"/>
                </a:ext>
              </a:extLst>
            </p:cNvPr>
            <p:cNvCxnSpPr/>
            <p:nvPr/>
          </p:nvCxnSpPr>
          <p:spPr>
            <a:xfrm flipV="1">
              <a:off x="4524667" y="7419574"/>
              <a:ext cx="7236805" cy="3197"/>
            </a:xfrm>
            <a:prstGeom prst="line">
              <a:avLst/>
            </a:prstGeom>
            <a:noFill/>
            <a:ln w="9525" cap="flat" cmpd="sng" algn="ctr">
              <a:solidFill>
                <a:srgbClr val="6BC2ED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sp>
          <p:nvSpPr>
            <p:cNvPr id="58" name="Título 1">
              <a:extLst>
                <a:ext uri="{FF2B5EF4-FFF2-40B4-BE49-F238E27FC236}">
                  <a16:creationId xmlns:a16="http://schemas.microsoft.com/office/drawing/2014/main" id="{10FDE90C-8953-488F-9DE4-45C475CADC4C}"/>
                </a:ext>
              </a:extLst>
            </p:cNvPr>
            <p:cNvSpPr txBox="1">
              <a:spLocks/>
            </p:cNvSpPr>
            <p:nvPr/>
          </p:nvSpPr>
          <p:spPr>
            <a:xfrm>
              <a:off x="1043205" y="920143"/>
              <a:ext cx="11521439" cy="7789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640080" rtl="0" eaLnBrk="1" latinLnBrk="0" hangingPunct="1">
                <a:spcBef>
                  <a:spcPct val="0"/>
                </a:spcBef>
                <a:buNone/>
                <a:defRPr sz="6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457209">
                <a:defRPr/>
              </a:pPr>
              <a:r>
                <a:rPr lang="es-MX" sz="2800" b="1" i="1" dirty="0">
                  <a:solidFill>
                    <a:srgbClr val="00B050"/>
                  </a:solidFill>
                  <a:latin typeface="Palatino Linotype" panose="02040502050505030304" pitchFamily="18" charset="0"/>
                </a:rPr>
                <a:t>Antecedentes jurídicos</a:t>
              </a:r>
              <a:endParaRPr lang="es-MX" sz="2800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34C60DFD-93FE-4291-9CA1-DD2EB041F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05" y="8159037"/>
              <a:ext cx="3373623" cy="736927"/>
            </a:xfrm>
            <a:custGeom>
              <a:avLst/>
              <a:gdLst>
                <a:gd name="T0" fmla="*/ 1613 w 1613"/>
                <a:gd name="T1" fmla="*/ 187 h 372"/>
                <a:gd name="T2" fmla="*/ 1418 w 1613"/>
                <a:gd name="T3" fmla="*/ 3 h 372"/>
                <a:gd name="T4" fmla="*/ 1418 w 1613"/>
                <a:gd name="T5" fmla="*/ 0 h 372"/>
                <a:gd name="T6" fmla="*/ 0 w 1613"/>
                <a:gd name="T7" fmla="*/ 0 h 372"/>
                <a:gd name="T8" fmla="*/ 0 w 1613"/>
                <a:gd name="T9" fmla="*/ 372 h 372"/>
                <a:gd name="T10" fmla="*/ 1418 w 1613"/>
                <a:gd name="T11" fmla="*/ 372 h 372"/>
                <a:gd name="T12" fmla="*/ 1418 w 1613"/>
                <a:gd name="T13" fmla="*/ 372 h 372"/>
                <a:gd name="T14" fmla="*/ 1613 w 1613"/>
                <a:gd name="T15" fmla="*/ 18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3" h="372">
                  <a:moveTo>
                    <a:pt x="1613" y="187"/>
                  </a:moveTo>
                  <a:lnTo>
                    <a:pt x="1418" y="3"/>
                  </a:lnTo>
                  <a:lnTo>
                    <a:pt x="1418" y="0"/>
                  </a:lnTo>
                  <a:lnTo>
                    <a:pt x="0" y="0"/>
                  </a:lnTo>
                  <a:lnTo>
                    <a:pt x="0" y="372"/>
                  </a:lnTo>
                  <a:lnTo>
                    <a:pt x="1418" y="372"/>
                  </a:lnTo>
                  <a:lnTo>
                    <a:pt x="1418" y="372"/>
                  </a:lnTo>
                  <a:lnTo>
                    <a:pt x="1613" y="187"/>
                  </a:lnTo>
                  <a:close/>
                </a:path>
              </a:pathLst>
            </a:custGeom>
            <a:solidFill>
              <a:srgbClr val="6BC2ED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E792FFB9-79D4-4FB8-A646-32678F40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819" y="6343172"/>
              <a:ext cx="532885" cy="2418894"/>
            </a:xfrm>
            <a:custGeom>
              <a:avLst/>
              <a:gdLst>
                <a:gd name="T0" fmla="*/ 0 w 374"/>
                <a:gd name="T1" fmla="*/ 92 h 1200"/>
                <a:gd name="T2" fmla="*/ 374 w 374"/>
                <a:gd name="T3" fmla="*/ 1200 h 1200"/>
                <a:gd name="T4" fmla="*/ 374 w 374"/>
                <a:gd name="T5" fmla="*/ 831 h 1200"/>
                <a:gd name="T6" fmla="*/ 0 w 374"/>
                <a:gd name="T7" fmla="*/ 0 h 1200"/>
                <a:gd name="T8" fmla="*/ 0 w 374"/>
                <a:gd name="T9" fmla="*/ 9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1200">
                  <a:moveTo>
                    <a:pt x="0" y="92"/>
                  </a:moveTo>
                  <a:lnTo>
                    <a:pt x="374" y="1200"/>
                  </a:lnTo>
                  <a:lnTo>
                    <a:pt x="374" y="831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19ADD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58">
                <a:defRPr/>
              </a:pPr>
              <a:endParaRPr lang="en-US" ker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1" name="TextBox 91">
              <a:extLst>
                <a:ext uri="{FF2B5EF4-FFF2-40B4-BE49-F238E27FC236}">
                  <a16:creationId xmlns:a16="http://schemas.microsoft.com/office/drawing/2014/main" id="{837B108C-B86B-435E-822D-E31746A7076B}"/>
                </a:ext>
              </a:extLst>
            </p:cNvPr>
            <p:cNvSpPr txBox="1"/>
            <p:nvPr/>
          </p:nvSpPr>
          <p:spPr>
            <a:xfrm>
              <a:off x="5484288" y="7528520"/>
              <a:ext cx="1680210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9">
                <a:defRPr/>
              </a:pPr>
              <a:r>
                <a:rPr lang="es-MX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4/05/2016</a:t>
              </a:r>
            </a:p>
          </p:txBody>
        </p:sp>
        <p:sp>
          <p:nvSpPr>
            <p:cNvPr id="62" name="TextBox 52">
              <a:extLst>
                <a:ext uri="{FF2B5EF4-FFF2-40B4-BE49-F238E27FC236}">
                  <a16:creationId xmlns:a16="http://schemas.microsoft.com/office/drawing/2014/main" id="{B8480348-4BF2-4D49-B741-01C1928519B0}"/>
                </a:ext>
              </a:extLst>
            </p:cNvPr>
            <p:cNvSpPr txBox="1"/>
            <p:nvPr/>
          </p:nvSpPr>
          <p:spPr>
            <a:xfrm>
              <a:off x="4530610" y="8249938"/>
              <a:ext cx="530905" cy="45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Calibri Light" charset="0"/>
                  <a:ea typeface="Calibri Light" charset="0"/>
                  <a:cs typeface="Calibri Light" charset="0"/>
                </a:rPr>
                <a:t>09</a:t>
              </a:r>
            </a:p>
          </p:txBody>
        </p:sp>
        <p:sp>
          <p:nvSpPr>
            <p:cNvPr id="63" name="TextBox 85">
              <a:extLst>
                <a:ext uri="{FF2B5EF4-FFF2-40B4-BE49-F238E27FC236}">
                  <a16:creationId xmlns:a16="http://schemas.microsoft.com/office/drawing/2014/main" id="{D0885D8F-8F1F-4566-90BC-5D7BC24E4153}"/>
                </a:ext>
              </a:extLst>
            </p:cNvPr>
            <p:cNvSpPr txBox="1"/>
            <p:nvPr/>
          </p:nvSpPr>
          <p:spPr>
            <a:xfrm>
              <a:off x="5394151" y="8281577"/>
              <a:ext cx="1680210" cy="49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58">
                <a:defRPr/>
              </a:pPr>
              <a:r>
                <a:rPr lang="en-IN" sz="1714" b="1" kern="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en-US" sz="1286" kern="0" dirty="0">
                <a:solidFill>
                  <a:srgbClr val="FFFF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4" name="TextBox 100">
              <a:extLst>
                <a:ext uri="{FF2B5EF4-FFF2-40B4-BE49-F238E27FC236}">
                  <a16:creationId xmlns:a16="http://schemas.microsoft.com/office/drawing/2014/main" id="{7B2F0711-3BE8-4F30-9ED9-9F0E69C9C1EB}"/>
                </a:ext>
              </a:extLst>
            </p:cNvPr>
            <p:cNvSpPr txBox="1"/>
            <p:nvPr/>
          </p:nvSpPr>
          <p:spPr>
            <a:xfrm>
              <a:off x="8370380" y="8315075"/>
              <a:ext cx="3831306" cy="74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Publicación de la Ley General </a:t>
              </a:r>
            </a:p>
            <a:p>
              <a:pPr defTabSz="457209">
                <a:defRPr/>
              </a:pPr>
              <a:r>
                <a:rPr lang="es-MX" sz="1429" b="1" kern="0" dirty="0">
                  <a:solidFill>
                    <a:srgbClr val="009900"/>
                  </a:solidFill>
                  <a:latin typeface="Palatino Linotype" panose="02040502050505030304" pitchFamily="18" charset="0"/>
                </a:rPr>
                <a:t>de Archivos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26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3"/>
          <p:cNvSpPr txBox="1">
            <a:spLocks noChangeArrowheads="1"/>
          </p:cNvSpPr>
          <p:nvPr/>
        </p:nvSpPr>
        <p:spPr bwMode="auto">
          <a:xfrm>
            <a:off x="3197226" y="300038"/>
            <a:ext cx="58626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2" tIns="45500" rIns="90982" bIns="45500"/>
          <a:lstStyle>
            <a:lvl1pPr defTabSz="682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284163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27013" defTabSz="6826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27013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27013" defTabSz="6826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7013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7013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7013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7013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_tradnl" altLang="es-MX" sz="2400" b="1" i="1" dirty="0">
                <a:solidFill>
                  <a:srgbClr val="00206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Deber de los sujetos obligados</a:t>
            </a:r>
          </a:p>
          <a:p>
            <a:pPr algn="ctr" fontAlgn="base">
              <a:spcAft>
                <a:spcPct val="0"/>
              </a:spcAft>
              <a:buNone/>
              <a:defRPr/>
            </a:pPr>
            <a:endParaRPr lang="es-ES_tradnl" altLang="es-MX" sz="2200" b="1" dirty="0">
              <a:solidFill>
                <a:prstClr val="black"/>
              </a:solidFill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22B66EE-133F-4C9A-BB1F-C552D973A64A}"/>
              </a:ext>
            </a:extLst>
          </p:cNvPr>
          <p:cNvGrpSpPr/>
          <p:nvPr/>
        </p:nvGrpSpPr>
        <p:grpSpPr>
          <a:xfrm>
            <a:off x="3447637" y="2323311"/>
            <a:ext cx="5071136" cy="3448571"/>
            <a:chOff x="1824901" y="2837476"/>
            <a:chExt cx="5071136" cy="344857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DB810C0-2C11-4148-8155-FDDBC23FB5D2}"/>
                </a:ext>
              </a:extLst>
            </p:cNvPr>
            <p:cNvSpPr txBox="1"/>
            <p:nvPr/>
          </p:nvSpPr>
          <p:spPr>
            <a:xfrm>
              <a:off x="1824901" y="2837476"/>
              <a:ext cx="151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s-MX" dirty="0">
                  <a:solidFill>
                    <a:srgbClr val="1F497D">
                      <a:lumMod val="75000"/>
                    </a:srgbClr>
                  </a:solidFill>
                  <a:latin typeface="Abadi" panose="020B0604020104020204" pitchFamily="34" charset="0"/>
                </a:rPr>
                <a:t>Documentar</a:t>
              </a:r>
            </a:p>
          </p:txBody>
        </p:sp>
        <p:grpSp>
          <p:nvGrpSpPr>
            <p:cNvPr id="27" name="Google Shape;1667;p62">
              <a:extLst>
                <a:ext uri="{FF2B5EF4-FFF2-40B4-BE49-F238E27FC236}">
                  <a16:creationId xmlns:a16="http://schemas.microsoft.com/office/drawing/2014/main" id="{F5AC18DE-E7CE-4D8D-B055-7F4AD0B61741}"/>
                </a:ext>
              </a:extLst>
            </p:cNvPr>
            <p:cNvGrpSpPr/>
            <p:nvPr/>
          </p:nvGrpSpPr>
          <p:grpSpPr>
            <a:xfrm rot="5400000">
              <a:off x="3119852" y="2211908"/>
              <a:ext cx="2559907" cy="4691178"/>
              <a:chOff x="3088670" y="1930338"/>
              <a:chExt cx="380983" cy="684491"/>
            </a:xfrm>
          </p:grpSpPr>
          <p:sp>
            <p:nvSpPr>
              <p:cNvPr id="28" name="Google Shape;1668;p62">
                <a:extLst>
                  <a:ext uri="{FF2B5EF4-FFF2-40B4-BE49-F238E27FC236}">
                    <a16:creationId xmlns:a16="http://schemas.microsoft.com/office/drawing/2014/main" id="{B2A38B3E-C834-44C2-A854-D2046D480EDF}"/>
                  </a:ext>
                </a:extLst>
              </p:cNvPr>
              <p:cNvSpPr/>
              <p:nvPr/>
            </p:nvSpPr>
            <p:spPr>
              <a:xfrm>
                <a:off x="3200035" y="1938750"/>
                <a:ext cx="159427" cy="667667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91118" extrusionOk="0">
                    <a:moveTo>
                      <a:pt x="13027" y="0"/>
                    </a:moveTo>
                    <a:lnTo>
                      <a:pt x="13027" y="884"/>
                    </a:lnTo>
                    <a:cubicBezTo>
                      <a:pt x="13027" y="2077"/>
                      <a:pt x="12063" y="3042"/>
                      <a:pt x="10869" y="3042"/>
                    </a:cubicBezTo>
                    <a:lnTo>
                      <a:pt x="8000" y="3042"/>
                    </a:lnTo>
                    <a:cubicBezTo>
                      <a:pt x="3570" y="3042"/>
                      <a:pt x="0" y="6680"/>
                      <a:pt x="81" y="11110"/>
                    </a:cubicBezTo>
                    <a:cubicBezTo>
                      <a:pt x="150" y="15414"/>
                      <a:pt x="3753" y="18915"/>
                      <a:pt x="8126" y="18915"/>
                    </a:cubicBezTo>
                    <a:lnTo>
                      <a:pt x="13750" y="18915"/>
                    </a:lnTo>
                    <a:cubicBezTo>
                      <a:pt x="17377" y="18915"/>
                      <a:pt x="20315" y="21887"/>
                      <a:pt x="20246" y="25525"/>
                    </a:cubicBezTo>
                    <a:cubicBezTo>
                      <a:pt x="20189" y="29049"/>
                      <a:pt x="17216" y="31918"/>
                      <a:pt x="13635" y="31918"/>
                    </a:cubicBezTo>
                    <a:lnTo>
                      <a:pt x="8000" y="31918"/>
                    </a:lnTo>
                    <a:cubicBezTo>
                      <a:pt x="3570" y="31918"/>
                      <a:pt x="0" y="35557"/>
                      <a:pt x="81" y="39987"/>
                    </a:cubicBezTo>
                    <a:cubicBezTo>
                      <a:pt x="150" y="44291"/>
                      <a:pt x="3753" y="47791"/>
                      <a:pt x="8126" y="47791"/>
                    </a:cubicBezTo>
                    <a:lnTo>
                      <a:pt x="13750" y="47791"/>
                    </a:lnTo>
                    <a:cubicBezTo>
                      <a:pt x="17377" y="47791"/>
                      <a:pt x="20315" y="50775"/>
                      <a:pt x="20246" y="54402"/>
                    </a:cubicBezTo>
                    <a:cubicBezTo>
                      <a:pt x="20189" y="57926"/>
                      <a:pt x="17216" y="60795"/>
                      <a:pt x="13635" y="60795"/>
                    </a:cubicBezTo>
                    <a:lnTo>
                      <a:pt x="8000" y="60795"/>
                    </a:lnTo>
                    <a:cubicBezTo>
                      <a:pt x="3570" y="60795"/>
                      <a:pt x="0" y="64433"/>
                      <a:pt x="81" y="68875"/>
                    </a:cubicBezTo>
                    <a:cubicBezTo>
                      <a:pt x="150" y="73179"/>
                      <a:pt x="3753" y="76668"/>
                      <a:pt x="8126" y="76668"/>
                    </a:cubicBezTo>
                    <a:lnTo>
                      <a:pt x="13750" y="76668"/>
                    </a:lnTo>
                    <a:cubicBezTo>
                      <a:pt x="17377" y="76668"/>
                      <a:pt x="20315" y="79652"/>
                      <a:pt x="20246" y="83290"/>
                    </a:cubicBezTo>
                    <a:cubicBezTo>
                      <a:pt x="20189" y="86814"/>
                      <a:pt x="17216" y="89683"/>
                      <a:pt x="13635" y="89683"/>
                    </a:cubicBezTo>
                    <a:lnTo>
                      <a:pt x="8574" y="89683"/>
                    </a:lnTo>
                    <a:lnTo>
                      <a:pt x="8574" y="91118"/>
                    </a:lnTo>
                    <a:lnTo>
                      <a:pt x="13624" y="91118"/>
                    </a:lnTo>
                    <a:cubicBezTo>
                      <a:pt x="17997" y="91118"/>
                      <a:pt x="21601" y="87606"/>
                      <a:pt x="21681" y="83313"/>
                    </a:cubicBezTo>
                    <a:cubicBezTo>
                      <a:pt x="21750" y="78872"/>
                      <a:pt x="18180" y="75233"/>
                      <a:pt x="13739" y="75233"/>
                    </a:cubicBezTo>
                    <a:lnTo>
                      <a:pt x="8126" y="75233"/>
                    </a:lnTo>
                    <a:cubicBezTo>
                      <a:pt x="4534" y="75233"/>
                      <a:pt x="1561" y="72364"/>
                      <a:pt x="1504" y="68852"/>
                    </a:cubicBezTo>
                    <a:cubicBezTo>
                      <a:pt x="1435" y="65214"/>
                      <a:pt x="4373" y="62230"/>
                      <a:pt x="8000" y="62230"/>
                    </a:cubicBezTo>
                    <a:lnTo>
                      <a:pt x="13624" y="62230"/>
                    </a:lnTo>
                    <a:cubicBezTo>
                      <a:pt x="17997" y="62230"/>
                      <a:pt x="21601" y="58729"/>
                      <a:pt x="21681" y="54425"/>
                    </a:cubicBezTo>
                    <a:cubicBezTo>
                      <a:pt x="21750" y="49995"/>
                      <a:pt x="18180" y="46357"/>
                      <a:pt x="13739" y="46357"/>
                    </a:cubicBezTo>
                    <a:lnTo>
                      <a:pt x="8126" y="46357"/>
                    </a:lnTo>
                    <a:cubicBezTo>
                      <a:pt x="4534" y="46357"/>
                      <a:pt x="1561" y="43487"/>
                      <a:pt x="1504" y="39964"/>
                    </a:cubicBezTo>
                    <a:cubicBezTo>
                      <a:pt x="1435" y="36337"/>
                      <a:pt x="4373" y="33353"/>
                      <a:pt x="8000" y="33353"/>
                    </a:cubicBezTo>
                    <a:lnTo>
                      <a:pt x="13624" y="33353"/>
                    </a:lnTo>
                    <a:cubicBezTo>
                      <a:pt x="17997" y="33353"/>
                      <a:pt x="21601" y="29852"/>
                      <a:pt x="21681" y="25548"/>
                    </a:cubicBezTo>
                    <a:cubicBezTo>
                      <a:pt x="21750" y="21118"/>
                      <a:pt x="18180" y="17480"/>
                      <a:pt x="13739" y="17480"/>
                    </a:cubicBezTo>
                    <a:lnTo>
                      <a:pt x="8126" y="17480"/>
                    </a:lnTo>
                    <a:cubicBezTo>
                      <a:pt x="4534" y="17480"/>
                      <a:pt x="1561" y="14611"/>
                      <a:pt x="1504" y="11087"/>
                    </a:cubicBezTo>
                    <a:cubicBezTo>
                      <a:pt x="1435" y="7449"/>
                      <a:pt x="4373" y="4476"/>
                      <a:pt x="8000" y="4476"/>
                    </a:cubicBezTo>
                    <a:lnTo>
                      <a:pt x="10869" y="4476"/>
                    </a:lnTo>
                    <a:cubicBezTo>
                      <a:pt x="12855" y="4476"/>
                      <a:pt x="14462" y="2869"/>
                      <a:pt x="14462" y="884"/>
                    </a:cubicBezTo>
                    <a:lnTo>
                      <a:pt x="14462" y="0"/>
                    </a:ln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69;p62">
                <a:extLst>
                  <a:ext uri="{FF2B5EF4-FFF2-40B4-BE49-F238E27FC236}">
                    <a16:creationId xmlns:a16="http://schemas.microsoft.com/office/drawing/2014/main" id="{F720E367-BE66-4B19-AD02-239A0FB454C5}"/>
                  </a:ext>
                </a:extLst>
              </p:cNvPr>
              <p:cNvSpPr/>
              <p:nvPr/>
            </p:nvSpPr>
            <p:spPr>
              <a:xfrm>
                <a:off x="3191453" y="1930338"/>
                <a:ext cx="176506" cy="684491"/>
              </a:xfrm>
              <a:custGeom>
                <a:avLst/>
                <a:gdLst/>
                <a:ahLst/>
                <a:cxnLst/>
                <a:rect l="l" t="t" r="r" b="b"/>
                <a:pathLst>
                  <a:path w="24080" h="93414" extrusionOk="0">
                    <a:moveTo>
                      <a:pt x="16207" y="574"/>
                    </a:moveTo>
                    <a:lnTo>
                      <a:pt x="16207" y="2032"/>
                    </a:lnTo>
                    <a:cubicBezTo>
                      <a:pt x="16207" y="4327"/>
                      <a:pt x="14336" y="6198"/>
                      <a:pt x="12040" y="6198"/>
                    </a:cubicBezTo>
                    <a:lnTo>
                      <a:pt x="9171" y="6198"/>
                    </a:lnTo>
                    <a:cubicBezTo>
                      <a:pt x="5866" y="6198"/>
                      <a:pt x="3191" y="8907"/>
                      <a:pt x="3249" y="12224"/>
                    </a:cubicBezTo>
                    <a:cubicBezTo>
                      <a:pt x="3295" y="15437"/>
                      <a:pt x="6015" y="18043"/>
                      <a:pt x="9297" y="18043"/>
                    </a:cubicBezTo>
                    <a:lnTo>
                      <a:pt x="14910" y="18043"/>
                    </a:lnTo>
                    <a:cubicBezTo>
                      <a:pt x="19673" y="18043"/>
                      <a:pt x="23506" y="21945"/>
                      <a:pt x="23426" y="26708"/>
                    </a:cubicBezTo>
                    <a:cubicBezTo>
                      <a:pt x="23345" y="31322"/>
                      <a:pt x="19478" y="35075"/>
                      <a:pt x="14795" y="35075"/>
                    </a:cubicBezTo>
                    <a:lnTo>
                      <a:pt x="9171" y="35075"/>
                    </a:lnTo>
                    <a:cubicBezTo>
                      <a:pt x="5866" y="35075"/>
                      <a:pt x="3191" y="37783"/>
                      <a:pt x="3249" y="41100"/>
                    </a:cubicBezTo>
                    <a:cubicBezTo>
                      <a:pt x="3295" y="44314"/>
                      <a:pt x="6015" y="46919"/>
                      <a:pt x="9297" y="46919"/>
                    </a:cubicBezTo>
                    <a:lnTo>
                      <a:pt x="14910" y="46919"/>
                    </a:lnTo>
                    <a:cubicBezTo>
                      <a:pt x="19673" y="46919"/>
                      <a:pt x="23506" y="50822"/>
                      <a:pt x="23426" y="55573"/>
                    </a:cubicBezTo>
                    <a:cubicBezTo>
                      <a:pt x="23345" y="60187"/>
                      <a:pt x="19478" y="63940"/>
                      <a:pt x="14795" y="63940"/>
                    </a:cubicBezTo>
                    <a:lnTo>
                      <a:pt x="9171" y="63940"/>
                    </a:lnTo>
                    <a:cubicBezTo>
                      <a:pt x="5866" y="63940"/>
                      <a:pt x="3191" y="66660"/>
                      <a:pt x="3249" y="69966"/>
                    </a:cubicBezTo>
                    <a:cubicBezTo>
                      <a:pt x="3295" y="73179"/>
                      <a:pt x="6015" y="75796"/>
                      <a:pt x="9297" y="75796"/>
                    </a:cubicBezTo>
                    <a:lnTo>
                      <a:pt x="14910" y="75796"/>
                    </a:lnTo>
                    <a:cubicBezTo>
                      <a:pt x="19673" y="75796"/>
                      <a:pt x="23506" y="79698"/>
                      <a:pt x="23426" y="84450"/>
                    </a:cubicBezTo>
                    <a:cubicBezTo>
                      <a:pt x="23345" y="89075"/>
                      <a:pt x="19478" y="92840"/>
                      <a:pt x="14795" y="92840"/>
                    </a:cubicBezTo>
                    <a:lnTo>
                      <a:pt x="9171" y="92840"/>
                    </a:lnTo>
                    <a:lnTo>
                      <a:pt x="9171" y="90257"/>
                    </a:lnTo>
                    <a:lnTo>
                      <a:pt x="14795" y="90257"/>
                    </a:lnTo>
                    <a:cubicBezTo>
                      <a:pt x="18077" y="90257"/>
                      <a:pt x="20786" y="87640"/>
                      <a:pt x="20843" y="84427"/>
                    </a:cubicBezTo>
                    <a:cubicBezTo>
                      <a:pt x="20889" y="81110"/>
                      <a:pt x="18227" y="78401"/>
                      <a:pt x="14910" y="78401"/>
                    </a:cubicBezTo>
                    <a:lnTo>
                      <a:pt x="9297" y="78401"/>
                    </a:lnTo>
                    <a:cubicBezTo>
                      <a:pt x="4614" y="78401"/>
                      <a:pt x="747" y="74648"/>
                      <a:pt x="666" y="70034"/>
                    </a:cubicBezTo>
                    <a:cubicBezTo>
                      <a:pt x="586" y="65271"/>
                      <a:pt x="4419" y="61381"/>
                      <a:pt x="9171" y="61381"/>
                    </a:cubicBezTo>
                    <a:lnTo>
                      <a:pt x="14795" y="61381"/>
                    </a:lnTo>
                    <a:cubicBezTo>
                      <a:pt x="18077" y="61381"/>
                      <a:pt x="20786" y="58764"/>
                      <a:pt x="20843" y="55550"/>
                    </a:cubicBezTo>
                    <a:cubicBezTo>
                      <a:pt x="20889" y="52233"/>
                      <a:pt x="18227" y="49525"/>
                      <a:pt x="14910" y="49525"/>
                    </a:cubicBezTo>
                    <a:lnTo>
                      <a:pt x="9297" y="49525"/>
                    </a:lnTo>
                    <a:cubicBezTo>
                      <a:pt x="4614" y="49525"/>
                      <a:pt x="747" y="45772"/>
                      <a:pt x="666" y="41158"/>
                    </a:cubicBezTo>
                    <a:cubicBezTo>
                      <a:pt x="586" y="36395"/>
                      <a:pt x="4419" y="32504"/>
                      <a:pt x="9171" y="32504"/>
                    </a:cubicBezTo>
                    <a:lnTo>
                      <a:pt x="14795" y="32504"/>
                    </a:lnTo>
                    <a:cubicBezTo>
                      <a:pt x="18077" y="32504"/>
                      <a:pt x="20786" y="29887"/>
                      <a:pt x="20843" y="26673"/>
                    </a:cubicBezTo>
                    <a:cubicBezTo>
                      <a:pt x="20889" y="23357"/>
                      <a:pt x="18227" y="20648"/>
                      <a:pt x="14910" y="20648"/>
                    </a:cubicBezTo>
                    <a:lnTo>
                      <a:pt x="9297" y="20648"/>
                    </a:lnTo>
                    <a:cubicBezTo>
                      <a:pt x="4614" y="20648"/>
                      <a:pt x="747" y="16895"/>
                      <a:pt x="666" y="12281"/>
                    </a:cubicBezTo>
                    <a:cubicBezTo>
                      <a:pt x="586" y="7529"/>
                      <a:pt x="4419" y="3627"/>
                      <a:pt x="9171" y="3627"/>
                    </a:cubicBezTo>
                    <a:lnTo>
                      <a:pt x="12040" y="3627"/>
                    </a:lnTo>
                    <a:cubicBezTo>
                      <a:pt x="12913" y="3627"/>
                      <a:pt x="13624" y="2916"/>
                      <a:pt x="13624" y="2043"/>
                    </a:cubicBezTo>
                    <a:lnTo>
                      <a:pt x="13624" y="574"/>
                    </a:lnTo>
                    <a:close/>
                    <a:moveTo>
                      <a:pt x="13050" y="0"/>
                    </a:moveTo>
                    <a:lnTo>
                      <a:pt x="13050" y="2032"/>
                    </a:lnTo>
                    <a:cubicBezTo>
                      <a:pt x="13050" y="2594"/>
                      <a:pt x="12603" y="3042"/>
                      <a:pt x="12040" y="3042"/>
                    </a:cubicBezTo>
                    <a:lnTo>
                      <a:pt x="9171" y="3042"/>
                    </a:lnTo>
                    <a:cubicBezTo>
                      <a:pt x="4098" y="3042"/>
                      <a:pt x="12" y="7208"/>
                      <a:pt x="104" y="12281"/>
                    </a:cubicBezTo>
                    <a:cubicBezTo>
                      <a:pt x="184" y="17205"/>
                      <a:pt x="4305" y="21210"/>
                      <a:pt x="9297" y="21210"/>
                    </a:cubicBezTo>
                    <a:lnTo>
                      <a:pt x="14921" y="21210"/>
                    </a:lnTo>
                    <a:cubicBezTo>
                      <a:pt x="17917" y="21210"/>
                      <a:pt x="20327" y="23666"/>
                      <a:pt x="20270" y="26662"/>
                    </a:cubicBezTo>
                    <a:cubicBezTo>
                      <a:pt x="20224" y="29566"/>
                      <a:pt x="17767" y="31919"/>
                      <a:pt x="14806" y="31919"/>
                    </a:cubicBezTo>
                    <a:lnTo>
                      <a:pt x="9171" y="31919"/>
                    </a:lnTo>
                    <a:cubicBezTo>
                      <a:pt x="4098" y="31930"/>
                      <a:pt x="12" y="36085"/>
                      <a:pt x="104" y="41158"/>
                    </a:cubicBezTo>
                    <a:cubicBezTo>
                      <a:pt x="184" y="46081"/>
                      <a:pt x="4305" y="50087"/>
                      <a:pt x="9297" y="50087"/>
                    </a:cubicBezTo>
                    <a:lnTo>
                      <a:pt x="14921" y="50087"/>
                    </a:lnTo>
                    <a:cubicBezTo>
                      <a:pt x="17917" y="50087"/>
                      <a:pt x="20327" y="52543"/>
                      <a:pt x="20270" y="55539"/>
                    </a:cubicBezTo>
                    <a:cubicBezTo>
                      <a:pt x="20224" y="58442"/>
                      <a:pt x="17767" y="60807"/>
                      <a:pt x="14806" y="60807"/>
                    </a:cubicBezTo>
                    <a:lnTo>
                      <a:pt x="9171" y="60807"/>
                    </a:lnTo>
                    <a:cubicBezTo>
                      <a:pt x="4098" y="60807"/>
                      <a:pt x="1" y="64961"/>
                      <a:pt x="92" y="70046"/>
                    </a:cubicBezTo>
                    <a:cubicBezTo>
                      <a:pt x="173" y="74970"/>
                      <a:pt x="4305" y="78975"/>
                      <a:pt x="9297" y="78975"/>
                    </a:cubicBezTo>
                    <a:lnTo>
                      <a:pt x="14910" y="78975"/>
                    </a:lnTo>
                    <a:cubicBezTo>
                      <a:pt x="17905" y="78975"/>
                      <a:pt x="20315" y="81431"/>
                      <a:pt x="20270" y="84427"/>
                    </a:cubicBezTo>
                    <a:cubicBezTo>
                      <a:pt x="20224" y="87331"/>
                      <a:pt x="17767" y="89683"/>
                      <a:pt x="14795" y="89683"/>
                    </a:cubicBezTo>
                    <a:lnTo>
                      <a:pt x="8597" y="89683"/>
                    </a:lnTo>
                    <a:lnTo>
                      <a:pt x="8597" y="93414"/>
                    </a:lnTo>
                    <a:lnTo>
                      <a:pt x="14795" y="93414"/>
                    </a:lnTo>
                    <a:cubicBezTo>
                      <a:pt x="19787" y="93414"/>
                      <a:pt x="23919" y="89408"/>
                      <a:pt x="24000" y="84484"/>
                    </a:cubicBezTo>
                    <a:cubicBezTo>
                      <a:pt x="24080" y="79411"/>
                      <a:pt x="19994" y="75245"/>
                      <a:pt x="14910" y="75245"/>
                    </a:cubicBezTo>
                    <a:lnTo>
                      <a:pt x="14910" y="75234"/>
                    </a:lnTo>
                    <a:lnTo>
                      <a:pt x="9297" y="75234"/>
                    </a:lnTo>
                    <a:cubicBezTo>
                      <a:pt x="6325" y="75234"/>
                      <a:pt x="3868" y="72881"/>
                      <a:pt x="3823" y="69977"/>
                    </a:cubicBezTo>
                    <a:cubicBezTo>
                      <a:pt x="3765" y="66981"/>
                      <a:pt x="6175" y="64525"/>
                      <a:pt x="9171" y="64525"/>
                    </a:cubicBezTo>
                    <a:lnTo>
                      <a:pt x="14795" y="64525"/>
                    </a:lnTo>
                    <a:cubicBezTo>
                      <a:pt x="19787" y="64525"/>
                      <a:pt x="23919" y="60520"/>
                      <a:pt x="24000" y="55596"/>
                    </a:cubicBezTo>
                    <a:cubicBezTo>
                      <a:pt x="24080" y="50512"/>
                      <a:pt x="19994" y="46357"/>
                      <a:pt x="14910" y="46357"/>
                    </a:cubicBezTo>
                    <a:lnTo>
                      <a:pt x="9297" y="46357"/>
                    </a:lnTo>
                    <a:cubicBezTo>
                      <a:pt x="6325" y="46357"/>
                      <a:pt x="3868" y="43993"/>
                      <a:pt x="3823" y="41089"/>
                    </a:cubicBezTo>
                    <a:cubicBezTo>
                      <a:pt x="3765" y="38093"/>
                      <a:pt x="6175" y="35637"/>
                      <a:pt x="9171" y="35637"/>
                    </a:cubicBezTo>
                    <a:lnTo>
                      <a:pt x="14795" y="35637"/>
                    </a:lnTo>
                    <a:cubicBezTo>
                      <a:pt x="19787" y="35637"/>
                      <a:pt x="23919" y="31632"/>
                      <a:pt x="24000" y="26708"/>
                    </a:cubicBezTo>
                    <a:cubicBezTo>
                      <a:pt x="24080" y="21635"/>
                      <a:pt x="19994" y="17469"/>
                      <a:pt x="14910" y="17469"/>
                    </a:cubicBezTo>
                    <a:lnTo>
                      <a:pt x="9297" y="17469"/>
                    </a:lnTo>
                    <a:cubicBezTo>
                      <a:pt x="6325" y="17469"/>
                      <a:pt x="3868" y="15104"/>
                      <a:pt x="3823" y="12212"/>
                    </a:cubicBezTo>
                    <a:cubicBezTo>
                      <a:pt x="3765" y="9217"/>
                      <a:pt x="6175" y="6760"/>
                      <a:pt x="9171" y="6760"/>
                    </a:cubicBezTo>
                    <a:lnTo>
                      <a:pt x="12040" y="6760"/>
                    </a:lnTo>
                    <a:cubicBezTo>
                      <a:pt x="14657" y="6760"/>
                      <a:pt x="16780" y="4637"/>
                      <a:pt x="16780" y="2020"/>
                    </a:cubicBezTo>
                    <a:lnTo>
                      <a:pt x="16780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70;p62">
                <a:extLst>
                  <a:ext uri="{FF2B5EF4-FFF2-40B4-BE49-F238E27FC236}">
                    <a16:creationId xmlns:a16="http://schemas.microsoft.com/office/drawing/2014/main" id="{AC9A73FD-2A1B-4EEA-B443-61E87FB753AC}"/>
                  </a:ext>
                </a:extLst>
              </p:cNvPr>
              <p:cNvSpPr/>
              <p:nvPr/>
            </p:nvSpPr>
            <p:spPr>
              <a:xfrm>
                <a:off x="3195740" y="1934544"/>
                <a:ext cx="168018" cy="675999"/>
              </a:xfrm>
              <a:custGeom>
                <a:avLst/>
                <a:gdLst/>
                <a:ahLst/>
                <a:cxnLst/>
                <a:rect l="l" t="t" r="r" b="b"/>
                <a:pathLst>
                  <a:path w="22922" h="92255" extrusionOk="0">
                    <a:moveTo>
                      <a:pt x="15048" y="574"/>
                    </a:moveTo>
                    <a:lnTo>
                      <a:pt x="15048" y="1458"/>
                    </a:lnTo>
                    <a:cubicBezTo>
                      <a:pt x="15048" y="3443"/>
                      <a:pt x="13441" y="5050"/>
                      <a:pt x="11455" y="5050"/>
                    </a:cubicBezTo>
                    <a:lnTo>
                      <a:pt x="8586" y="5050"/>
                    </a:lnTo>
                    <a:cubicBezTo>
                      <a:pt x="4948" y="5050"/>
                      <a:pt x="2021" y="8034"/>
                      <a:pt x="2090" y="11673"/>
                    </a:cubicBezTo>
                    <a:cubicBezTo>
                      <a:pt x="2147" y="15196"/>
                      <a:pt x="5120" y="18054"/>
                      <a:pt x="8712" y="18054"/>
                    </a:cubicBezTo>
                    <a:lnTo>
                      <a:pt x="14325" y="18054"/>
                    </a:lnTo>
                    <a:cubicBezTo>
                      <a:pt x="18766" y="18054"/>
                      <a:pt x="22336" y="21692"/>
                      <a:pt x="22267" y="26134"/>
                    </a:cubicBezTo>
                    <a:cubicBezTo>
                      <a:pt x="22187" y="30438"/>
                      <a:pt x="18583" y="33927"/>
                      <a:pt x="14210" y="33927"/>
                    </a:cubicBezTo>
                    <a:lnTo>
                      <a:pt x="8586" y="33927"/>
                    </a:lnTo>
                    <a:cubicBezTo>
                      <a:pt x="4959" y="33938"/>
                      <a:pt x="2021" y="36911"/>
                      <a:pt x="2090" y="40549"/>
                    </a:cubicBezTo>
                    <a:cubicBezTo>
                      <a:pt x="2147" y="44073"/>
                      <a:pt x="5120" y="46942"/>
                      <a:pt x="8712" y="46942"/>
                    </a:cubicBezTo>
                    <a:lnTo>
                      <a:pt x="14325" y="46942"/>
                    </a:lnTo>
                    <a:cubicBezTo>
                      <a:pt x="18766" y="46942"/>
                      <a:pt x="22336" y="50569"/>
                      <a:pt x="22267" y="55011"/>
                    </a:cubicBezTo>
                    <a:cubicBezTo>
                      <a:pt x="22187" y="59315"/>
                      <a:pt x="18571" y="62815"/>
                      <a:pt x="14210" y="62815"/>
                    </a:cubicBezTo>
                    <a:lnTo>
                      <a:pt x="8586" y="62815"/>
                    </a:lnTo>
                    <a:cubicBezTo>
                      <a:pt x="4959" y="62815"/>
                      <a:pt x="2021" y="65788"/>
                      <a:pt x="2090" y="69426"/>
                    </a:cubicBezTo>
                    <a:cubicBezTo>
                      <a:pt x="2147" y="72950"/>
                      <a:pt x="5120" y="75819"/>
                      <a:pt x="8712" y="75819"/>
                    </a:cubicBezTo>
                    <a:lnTo>
                      <a:pt x="14325" y="75819"/>
                    </a:lnTo>
                    <a:cubicBezTo>
                      <a:pt x="18766" y="75819"/>
                      <a:pt x="22336" y="79457"/>
                      <a:pt x="22267" y="83887"/>
                    </a:cubicBezTo>
                    <a:cubicBezTo>
                      <a:pt x="22187" y="88180"/>
                      <a:pt x="18583" y="91692"/>
                      <a:pt x="14210" y="91692"/>
                    </a:cubicBezTo>
                    <a:lnTo>
                      <a:pt x="9160" y="91692"/>
                    </a:lnTo>
                    <a:lnTo>
                      <a:pt x="9160" y="90257"/>
                    </a:lnTo>
                    <a:lnTo>
                      <a:pt x="14210" y="90257"/>
                    </a:lnTo>
                    <a:cubicBezTo>
                      <a:pt x="17791" y="90257"/>
                      <a:pt x="20775" y="87388"/>
                      <a:pt x="20832" y="83864"/>
                    </a:cubicBezTo>
                    <a:cubicBezTo>
                      <a:pt x="20890" y="80226"/>
                      <a:pt x="17963" y="77242"/>
                      <a:pt x="14325" y="77242"/>
                    </a:cubicBezTo>
                    <a:lnTo>
                      <a:pt x="8712" y="77242"/>
                    </a:lnTo>
                    <a:cubicBezTo>
                      <a:pt x="4339" y="77242"/>
                      <a:pt x="724" y="73741"/>
                      <a:pt x="655" y="69449"/>
                    </a:cubicBezTo>
                    <a:cubicBezTo>
                      <a:pt x="575" y="65007"/>
                      <a:pt x="4156" y="61369"/>
                      <a:pt x="8586" y="61369"/>
                    </a:cubicBezTo>
                    <a:lnTo>
                      <a:pt x="14210" y="61369"/>
                    </a:lnTo>
                    <a:cubicBezTo>
                      <a:pt x="17791" y="61369"/>
                      <a:pt x="20775" y="58500"/>
                      <a:pt x="20832" y="54976"/>
                    </a:cubicBezTo>
                    <a:cubicBezTo>
                      <a:pt x="20890" y="51349"/>
                      <a:pt x="17963" y="48365"/>
                      <a:pt x="14325" y="48365"/>
                    </a:cubicBezTo>
                    <a:lnTo>
                      <a:pt x="8712" y="48365"/>
                    </a:lnTo>
                    <a:cubicBezTo>
                      <a:pt x="4339" y="48365"/>
                      <a:pt x="724" y="44865"/>
                      <a:pt x="655" y="40561"/>
                    </a:cubicBezTo>
                    <a:cubicBezTo>
                      <a:pt x="575" y="36131"/>
                      <a:pt x="4156" y="32492"/>
                      <a:pt x="8586" y="32492"/>
                    </a:cubicBezTo>
                    <a:lnTo>
                      <a:pt x="14210" y="32492"/>
                    </a:lnTo>
                    <a:cubicBezTo>
                      <a:pt x="17791" y="32492"/>
                      <a:pt x="20775" y="29623"/>
                      <a:pt x="20832" y="26099"/>
                    </a:cubicBezTo>
                    <a:cubicBezTo>
                      <a:pt x="20890" y="22461"/>
                      <a:pt x="17963" y="19489"/>
                      <a:pt x="14325" y="19489"/>
                    </a:cubicBezTo>
                    <a:lnTo>
                      <a:pt x="8712" y="19489"/>
                    </a:lnTo>
                    <a:cubicBezTo>
                      <a:pt x="4339" y="19489"/>
                      <a:pt x="724" y="15988"/>
                      <a:pt x="655" y="11684"/>
                    </a:cubicBezTo>
                    <a:cubicBezTo>
                      <a:pt x="575" y="7254"/>
                      <a:pt x="4156" y="3616"/>
                      <a:pt x="8586" y="3616"/>
                    </a:cubicBezTo>
                    <a:lnTo>
                      <a:pt x="11455" y="3616"/>
                    </a:lnTo>
                    <a:cubicBezTo>
                      <a:pt x="12649" y="3616"/>
                      <a:pt x="13613" y="2651"/>
                      <a:pt x="13613" y="1458"/>
                    </a:cubicBezTo>
                    <a:lnTo>
                      <a:pt x="13613" y="574"/>
                    </a:lnTo>
                    <a:close/>
                    <a:moveTo>
                      <a:pt x="13039" y="0"/>
                    </a:moveTo>
                    <a:lnTo>
                      <a:pt x="13039" y="1458"/>
                    </a:lnTo>
                    <a:cubicBezTo>
                      <a:pt x="13039" y="2330"/>
                      <a:pt x="12328" y="3042"/>
                      <a:pt x="11455" y="3042"/>
                    </a:cubicBezTo>
                    <a:lnTo>
                      <a:pt x="8586" y="3042"/>
                    </a:lnTo>
                    <a:cubicBezTo>
                      <a:pt x="3834" y="3042"/>
                      <a:pt x="1" y="6944"/>
                      <a:pt x="93" y="11696"/>
                    </a:cubicBezTo>
                    <a:cubicBezTo>
                      <a:pt x="162" y="16309"/>
                      <a:pt x="4029" y="20062"/>
                      <a:pt x="8712" y="20062"/>
                    </a:cubicBezTo>
                    <a:lnTo>
                      <a:pt x="14336" y="20062"/>
                    </a:lnTo>
                    <a:cubicBezTo>
                      <a:pt x="17642" y="20062"/>
                      <a:pt x="20316" y="22771"/>
                      <a:pt x="20258" y="26088"/>
                    </a:cubicBezTo>
                    <a:cubicBezTo>
                      <a:pt x="20212" y="29302"/>
                      <a:pt x="17492" y="31907"/>
                      <a:pt x="14221" y="31907"/>
                    </a:cubicBezTo>
                    <a:lnTo>
                      <a:pt x="8586" y="31907"/>
                    </a:lnTo>
                    <a:cubicBezTo>
                      <a:pt x="3834" y="31918"/>
                      <a:pt x="1" y="35821"/>
                      <a:pt x="93" y="40572"/>
                    </a:cubicBezTo>
                    <a:cubicBezTo>
                      <a:pt x="162" y="45186"/>
                      <a:pt x="4029" y="48939"/>
                      <a:pt x="8712" y="48939"/>
                    </a:cubicBezTo>
                    <a:lnTo>
                      <a:pt x="14336" y="48939"/>
                    </a:lnTo>
                    <a:cubicBezTo>
                      <a:pt x="17642" y="48939"/>
                      <a:pt x="20316" y="51659"/>
                      <a:pt x="20258" y="54965"/>
                    </a:cubicBezTo>
                    <a:cubicBezTo>
                      <a:pt x="20212" y="58178"/>
                      <a:pt x="17492" y="60795"/>
                      <a:pt x="14221" y="60795"/>
                    </a:cubicBezTo>
                    <a:lnTo>
                      <a:pt x="8586" y="60795"/>
                    </a:lnTo>
                    <a:cubicBezTo>
                      <a:pt x="3834" y="60795"/>
                      <a:pt x="1" y="64697"/>
                      <a:pt x="93" y="69449"/>
                    </a:cubicBezTo>
                    <a:cubicBezTo>
                      <a:pt x="162" y="74063"/>
                      <a:pt x="4029" y="77816"/>
                      <a:pt x="8712" y="77816"/>
                    </a:cubicBezTo>
                    <a:lnTo>
                      <a:pt x="14336" y="77816"/>
                    </a:lnTo>
                    <a:cubicBezTo>
                      <a:pt x="17642" y="77816"/>
                      <a:pt x="20316" y="80536"/>
                      <a:pt x="20258" y="83841"/>
                    </a:cubicBezTo>
                    <a:cubicBezTo>
                      <a:pt x="20212" y="87055"/>
                      <a:pt x="17492" y="89672"/>
                      <a:pt x="14221" y="89672"/>
                    </a:cubicBezTo>
                    <a:lnTo>
                      <a:pt x="8586" y="89672"/>
                    </a:lnTo>
                    <a:lnTo>
                      <a:pt x="8586" y="92254"/>
                    </a:lnTo>
                    <a:lnTo>
                      <a:pt x="14210" y="92254"/>
                    </a:lnTo>
                    <a:cubicBezTo>
                      <a:pt x="18893" y="92254"/>
                      <a:pt x="22760" y="88501"/>
                      <a:pt x="22841" y="83887"/>
                    </a:cubicBezTo>
                    <a:cubicBezTo>
                      <a:pt x="22921" y="79136"/>
                      <a:pt x="19088" y="75233"/>
                      <a:pt x="14325" y="75233"/>
                    </a:cubicBezTo>
                    <a:lnTo>
                      <a:pt x="8712" y="75233"/>
                    </a:lnTo>
                    <a:cubicBezTo>
                      <a:pt x="5430" y="75233"/>
                      <a:pt x="2721" y="72628"/>
                      <a:pt x="2664" y="69415"/>
                    </a:cubicBezTo>
                    <a:cubicBezTo>
                      <a:pt x="2606" y="66098"/>
                      <a:pt x="5281" y="63389"/>
                      <a:pt x="8586" y="63389"/>
                    </a:cubicBezTo>
                    <a:lnTo>
                      <a:pt x="14210" y="63389"/>
                    </a:lnTo>
                    <a:cubicBezTo>
                      <a:pt x="18893" y="63389"/>
                      <a:pt x="22760" y="59636"/>
                      <a:pt x="22841" y="55022"/>
                    </a:cubicBezTo>
                    <a:cubicBezTo>
                      <a:pt x="22921" y="50266"/>
                      <a:pt x="19099" y="46368"/>
                      <a:pt x="14346" y="46368"/>
                    </a:cubicBezTo>
                    <a:cubicBezTo>
                      <a:pt x="14339" y="46368"/>
                      <a:pt x="14332" y="46368"/>
                      <a:pt x="14325" y="46368"/>
                    </a:cubicBezTo>
                    <a:lnTo>
                      <a:pt x="8712" y="46368"/>
                    </a:lnTo>
                    <a:cubicBezTo>
                      <a:pt x="5430" y="46368"/>
                      <a:pt x="2721" y="43751"/>
                      <a:pt x="2664" y="40538"/>
                    </a:cubicBezTo>
                    <a:cubicBezTo>
                      <a:pt x="2606" y="37221"/>
                      <a:pt x="5281" y="34512"/>
                      <a:pt x="8586" y="34512"/>
                    </a:cubicBezTo>
                    <a:lnTo>
                      <a:pt x="14210" y="34512"/>
                    </a:lnTo>
                    <a:cubicBezTo>
                      <a:pt x="18893" y="34512"/>
                      <a:pt x="22760" y="30759"/>
                      <a:pt x="22841" y="26145"/>
                    </a:cubicBezTo>
                    <a:cubicBezTo>
                      <a:pt x="22921" y="21382"/>
                      <a:pt x="19088" y="17492"/>
                      <a:pt x="14325" y="17492"/>
                    </a:cubicBezTo>
                    <a:lnTo>
                      <a:pt x="8712" y="17492"/>
                    </a:lnTo>
                    <a:cubicBezTo>
                      <a:pt x="5430" y="17492"/>
                      <a:pt x="2721" y="14875"/>
                      <a:pt x="2664" y="11661"/>
                    </a:cubicBezTo>
                    <a:cubicBezTo>
                      <a:pt x="2606" y="8344"/>
                      <a:pt x="5281" y="5636"/>
                      <a:pt x="8586" y="5636"/>
                    </a:cubicBezTo>
                    <a:lnTo>
                      <a:pt x="11455" y="5636"/>
                    </a:lnTo>
                    <a:cubicBezTo>
                      <a:pt x="13751" y="5636"/>
                      <a:pt x="15622" y="3776"/>
                      <a:pt x="15622" y="1481"/>
                    </a:cubicBezTo>
                    <a:lnTo>
                      <a:pt x="15622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71;p62">
                <a:extLst>
                  <a:ext uri="{FF2B5EF4-FFF2-40B4-BE49-F238E27FC236}">
                    <a16:creationId xmlns:a16="http://schemas.microsoft.com/office/drawing/2014/main" id="{80AFF5E9-CA30-4858-8AC4-2D28CD95AACE}"/>
                  </a:ext>
                </a:extLst>
              </p:cNvPr>
              <p:cNvSpPr/>
              <p:nvPr/>
            </p:nvSpPr>
            <p:spPr>
              <a:xfrm>
                <a:off x="3216795" y="2193083"/>
                <a:ext cx="90423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12336" h="10372" extrusionOk="0">
                    <a:moveTo>
                      <a:pt x="6164" y="0"/>
                    </a:moveTo>
                    <a:cubicBezTo>
                      <a:pt x="4125" y="0"/>
                      <a:pt x="2125" y="1195"/>
                      <a:pt x="1306" y="3338"/>
                    </a:cubicBezTo>
                    <a:cubicBezTo>
                      <a:pt x="1" y="6752"/>
                      <a:pt x="2545" y="10371"/>
                      <a:pt x="6134" y="10371"/>
                    </a:cubicBezTo>
                    <a:cubicBezTo>
                      <a:pt x="6238" y="10371"/>
                      <a:pt x="6342" y="10368"/>
                      <a:pt x="6448" y="10362"/>
                    </a:cubicBezTo>
                    <a:lnTo>
                      <a:pt x="3716" y="7631"/>
                    </a:lnTo>
                    <a:lnTo>
                      <a:pt x="3693" y="7608"/>
                    </a:lnTo>
                    <a:cubicBezTo>
                      <a:pt x="2396" y="6242"/>
                      <a:pt x="2419" y="4096"/>
                      <a:pt x="3762" y="2764"/>
                    </a:cubicBezTo>
                    <a:cubicBezTo>
                      <a:pt x="4430" y="2101"/>
                      <a:pt x="5307" y="1769"/>
                      <a:pt x="6185" y="1769"/>
                    </a:cubicBezTo>
                    <a:cubicBezTo>
                      <a:pt x="7055" y="1769"/>
                      <a:pt x="7925" y="2096"/>
                      <a:pt x="8594" y="2753"/>
                    </a:cubicBezTo>
                    <a:lnTo>
                      <a:pt x="11325" y="5484"/>
                    </a:lnTo>
                    <a:lnTo>
                      <a:pt x="11325" y="5542"/>
                    </a:lnTo>
                    <a:lnTo>
                      <a:pt x="12335" y="5542"/>
                    </a:lnTo>
                    <a:lnTo>
                      <a:pt x="12335" y="4830"/>
                    </a:lnTo>
                    <a:lnTo>
                      <a:pt x="11325" y="4830"/>
                    </a:lnTo>
                    <a:cubicBezTo>
                      <a:pt x="11245" y="3579"/>
                      <a:pt x="10706" y="2408"/>
                      <a:pt x="9822" y="1525"/>
                    </a:cubicBezTo>
                    <a:cubicBezTo>
                      <a:pt x="8784" y="487"/>
                      <a:pt x="7466" y="0"/>
                      <a:pt x="616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72;p62">
                <a:extLst>
                  <a:ext uri="{FF2B5EF4-FFF2-40B4-BE49-F238E27FC236}">
                    <a16:creationId xmlns:a16="http://schemas.microsoft.com/office/drawing/2014/main" id="{A43E237E-213A-4BD2-B2F4-FD02DF1150DA}"/>
                  </a:ext>
                </a:extLst>
              </p:cNvPr>
              <p:cNvSpPr/>
              <p:nvPr/>
            </p:nvSpPr>
            <p:spPr>
              <a:xfrm>
                <a:off x="3303885" y="2215402"/>
                <a:ext cx="118482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20488" h="3640" extrusionOk="0">
                    <a:moveTo>
                      <a:pt x="18650" y="0"/>
                    </a:moveTo>
                    <a:cubicBezTo>
                      <a:pt x="18643" y="0"/>
                      <a:pt x="18636" y="0"/>
                      <a:pt x="18628" y="1"/>
                    </a:cubicBezTo>
                    <a:cubicBezTo>
                      <a:pt x="18043" y="1"/>
                      <a:pt x="17481" y="287"/>
                      <a:pt x="17148" y="781"/>
                    </a:cubicBezTo>
                    <a:cubicBezTo>
                      <a:pt x="16861" y="1194"/>
                      <a:pt x="16390" y="1447"/>
                      <a:pt x="15885" y="1458"/>
                    </a:cubicBezTo>
                    <a:lnTo>
                      <a:pt x="1" y="1458"/>
                    </a:lnTo>
                    <a:lnTo>
                      <a:pt x="1" y="2170"/>
                    </a:lnTo>
                    <a:lnTo>
                      <a:pt x="15885" y="2170"/>
                    </a:lnTo>
                    <a:cubicBezTo>
                      <a:pt x="16379" y="2170"/>
                      <a:pt x="16849" y="2422"/>
                      <a:pt x="17125" y="2835"/>
                    </a:cubicBezTo>
                    <a:cubicBezTo>
                      <a:pt x="17463" y="3342"/>
                      <a:pt x="18044" y="3639"/>
                      <a:pt x="18651" y="3639"/>
                    </a:cubicBezTo>
                    <a:cubicBezTo>
                      <a:pt x="18663" y="3639"/>
                      <a:pt x="18674" y="3639"/>
                      <a:pt x="18686" y="3639"/>
                    </a:cubicBezTo>
                    <a:cubicBezTo>
                      <a:pt x="19684" y="3616"/>
                      <a:pt x="20488" y="2790"/>
                      <a:pt x="20476" y="1791"/>
                    </a:cubicBezTo>
                    <a:cubicBezTo>
                      <a:pt x="20465" y="788"/>
                      <a:pt x="19650" y="0"/>
                      <a:pt x="1865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73;p62">
                <a:extLst>
                  <a:ext uri="{FF2B5EF4-FFF2-40B4-BE49-F238E27FC236}">
                    <a16:creationId xmlns:a16="http://schemas.microsoft.com/office/drawing/2014/main" id="{EF05F338-0E6E-4A18-ACF0-890064D2D9C1}"/>
                  </a:ext>
                </a:extLst>
              </p:cNvPr>
              <p:cNvSpPr/>
              <p:nvPr/>
            </p:nvSpPr>
            <p:spPr>
              <a:xfrm>
                <a:off x="3244021" y="2213249"/>
                <a:ext cx="55869" cy="55770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11" extrusionOk="0">
                    <a:moveTo>
                      <a:pt x="4879" y="1"/>
                    </a:moveTo>
                    <a:lnTo>
                      <a:pt x="5093" y="214"/>
                    </a:lnTo>
                    <a:lnTo>
                      <a:pt x="5093" y="214"/>
                    </a:lnTo>
                    <a:cubicBezTo>
                      <a:pt x="5025" y="140"/>
                      <a:pt x="4954" y="69"/>
                      <a:pt x="4879" y="1"/>
                    </a:cubicBezTo>
                    <a:close/>
                    <a:moveTo>
                      <a:pt x="1" y="4879"/>
                    </a:moveTo>
                    <a:lnTo>
                      <a:pt x="1" y="4879"/>
                    </a:lnTo>
                    <a:cubicBezTo>
                      <a:pt x="64" y="4947"/>
                      <a:pt x="130" y="5012"/>
                      <a:pt x="197" y="5074"/>
                    </a:cubicBezTo>
                    <a:lnTo>
                      <a:pt x="197" y="5074"/>
                    </a:lnTo>
                    <a:lnTo>
                      <a:pt x="1" y="4879"/>
                    </a:lnTo>
                    <a:close/>
                    <a:moveTo>
                      <a:pt x="5093" y="214"/>
                    </a:moveTo>
                    <a:lnTo>
                      <a:pt x="5093" y="214"/>
                    </a:lnTo>
                    <a:cubicBezTo>
                      <a:pt x="6325" y="1553"/>
                      <a:pt x="6288" y="3654"/>
                      <a:pt x="4982" y="4970"/>
                    </a:cubicBezTo>
                    <a:cubicBezTo>
                      <a:pt x="4305" y="5648"/>
                      <a:pt x="3420" y="5984"/>
                      <a:pt x="2536" y="5984"/>
                    </a:cubicBezTo>
                    <a:cubicBezTo>
                      <a:pt x="1695" y="5984"/>
                      <a:pt x="855" y="5679"/>
                      <a:pt x="197" y="5074"/>
                    </a:cubicBezTo>
                    <a:lnTo>
                      <a:pt x="197" y="5074"/>
                    </a:lnTo>
                    <a:lnTo>
                      <a:pt x="2744" y="7610"/>
                    </a:lnTo>
                    <a:cubicBezTo>
                      <a:pt x="5349" y="7461"/>
                      <a:pt x="7438" y="5395"/>
                      <a:pt x="7622" y="2790"/>
                    </a:cubicBezTo>
                    <a:lnTo>
                      <a:pt x="7622" y="2732"/>
                    </a:lnTo>
                    <a:lnTo>
                      <a:pt x="5093" y="214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74;p62">
                <a:extLst>
                  <a:ext uri="{FF2B5EF4-FFF2-40B4-BE49-F238E27FC236}">
                    <a16:creationId xmlns:a16="http://schemas.microsoft.com/office/drawing/2014/main" id="{8803AE22-3271-4CBB-9EFA-A7AFA03527BC}"/>
                  </a:ext>
                </a:extLst>
              </p:cNvPr>
              <p:cNvSpPr/>
              <p:nvPr/>
            </p:nvSpPr>
            <p:spPr>
              <a:xfrm>
                <a:off x="3234354" y="2206046"/>
                <a:ext cx="55276" cy="50369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6874" extrusionOk="0">
                    <a:moveTo>
                      <a:pt x="3795" y="1"/>
                    </a:moveTo>
                    <a:cubicBezTo>
                      <a:pt x="2915" y="1"/>
                      <a:pt x="2036" y="337"/>
                      <a:pt x="1366" y="1007"/>
                    </a:cubicBezTo>
                    <a:cubicBezTo>
                      <a:pt x="23" y="2327"/>
                      <a:pt x="0" y="4473"/>
                      <a:pt x="1297" y="5839"/>
                    </a:cubicBezTo>
                    <a:lnTo>
                      <a:pt x="1320" y="5862"/>
                    </a:lnTo>
                    <a:cubicBezTo>
                      <a:pt x="1990" y="6537"/>
                      <a:pt x="2871" y="6873"/>
                      <a:pt x="3753" y="6873"/>
                    </a:cubicBezTo>
                    <a:cubicBezTo>
                      <a:pt x="4639" y="6873"/>
                      <a:pt x="5525" y="6534"/>
                      <a:pt x="6198" y="5862"/>
                    </a:cubicBezTo>
                    <a:cubicBezTo>
                      <a:pt x="7541" y="4507"/>
                      <a:pt x="7541" y="2327"/>
                      <a:pt x="6198" y="984"/>
                    </a:cubicBezTo>
                    <a:cubicBezTo>
                      <a:pt x="5531" y="328"/>
                      <a:pt x="4663" y="1"/>
                      <a:pt x="3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75;p62">
                <a:extLst>
                  <a:ext uri="{FF2B5EF4-FFF2-40B4-BE49-F238E27FC236}">
                    <a16:creationId xmlns:a16="http://schemas.microsoft.com/office/drawing/2014/main" id="{7BEDBD4C-D3FE-47FC-8BB3-81792B2E81C8}"/>
                  </a:ext>
                </a:extLst>
              </p:cNvPr>
              <p:cNvSpPr/>
              <p:nvPr/>
            </p:nvSpPr>
            <p:spPr>
              <a:xfrm>
                <a:off x="3216795" y="1980642"/>
                <a:ext cx="90423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12336" h="10372" extrusionOk="0">
                    <a:moveTo>
                      <a:pt x="6164" y="1"/>
                    </a:moveTo>
                    <a:cubicBezTo>
                      <a:pt x="4125" y="1"/>
                      <a:pt x="2125" y="1195"/>
                      <a:pt x="1306" y="3339"/>
                    </a:cubicBezTo>
                    <a:cubicBezTo>
                      <a:pt x="1" y="6752"/>
                      <a:pt x="2545" y="10372"/>
                      <a:pt x="6134" y="10372"/>
                    </a:cubicBezTo>
                    <a:cubicBezTo>
                      <a:pt x="6238" y="10372"/>
                      <a:pt x="6342" y="10369"/>
                      <a:pt x="6448" y="10363"/>
                    </a:cubicBezTo>
                    <a:lnTo>
                      <a:pt x="3716" y="7631"/>
                    </a:lnTo>
                    <a:cubicBezTo>
                      <a:pt x="3716" y="7620"/>
                      <a:pt x="3693" y="7608"/>
                      <a:pt x="3693" y="7608"/>
                    </a:cubicBezTo>
                    <a:cubicBezTo>
                      <a:pt x="2362" y="6242"/>
                      <a:pt x="2385" y="4073"/>
                      <a:pt x="3727" y="2730"/>
                    </a:cubicBezTo>
                    <a:cubicBezTo>
                      <a:pt x="4403" y="2066"/>
                      <a:pt x="5282" y="1733"/>
                      <a:pt x="6159" y="1733"/>
                    </a:cubicBezTo>
                    <a:cubicBezTo>
                      <a:pt x="7041" y="1733"/>
                      <a:pt x="7921" y="2069"/>
                      <a:pt x="8594" y="2742"/>
                    </a:cubicBezTo>
                    <a:lnTo>
                      <a:pt x="11325" y="5485"/>
                    </a:lnTo>
                    <a:lnTo>
                      <a:pt x="11325" y="5542"/>
                    </a:lnTo>
                    <a:lnTo>
                      <a:pt x="12335" y="5542"/>
                    </a:lnTo>
                    <a:lnTo>
                      <a:pt x="12335" y="4831"/>
                    </a:lnTo>
                    <a:lnTo>
                      <a:pt x="11325" y="4831"/>
                    </a:lnTo>
                    <a:cubicBezTo>
                      <a:pt x="11245" y="3580"/>
                      <a:pt x="10706" y="2397"/>
                      <a:pt x="9822" y="1525"/>
                    </a:cubicBezTo>
                    <a:cubicBezTo>
                      <a:pt x="8784" y="488"/>
                      <a:pt x="7466" y="1"/>
                      <a:pt x="616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76;p62">
                <a:extLst>
                  <a:ext uri="{FF2B5EF4-FFF2-40B4-BE49-F238E27FC236}">
                    <a16:creationId xmlns:a16="http://schemas.microsoft.com/office/drawing/2014/main" id="{E52C3947-B748-42B8-B085-8ADF9A5B1FB7}"/>
                  </a:ext>
                </a:extLst>
              </p:cNvPr>
              <p:cNvSpPr/>
              <p:nvPr/>
            </p:nvSpPr>
            <p:spPr>
              <a:xfrm>
                <a:off x="3316610" y="2005358"/>
                <a:ext cx="153043" cy="26584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3628" extrusionOk="0">
                    <a:moveTo>
                      <a:pt x="18628" y="0"/>
                    </a:moveTo>
                    <a:cubicBezTo>
                      <a:pt x="18043" y="0"/>
                      <a:pt x="17481" y="287"/>
                      <a:pt x="17148" y="769"/>
                    </a:cubicBezTo>
                    <a:cubicBezTo>
                      <a:pt x="16861" y="1194"/>
                      <a:pt x="16390" y="1446"/>
                      <a:pt x="15885" y="1458"/>
                    </a:cubicBezTo>
                    <a:lnTo>
                      <a:pt x="1" y="1458"/>
                    </a:lnTo>
                    <a:lnTo>
                      <a:pt x="1" y="2169"/>
                    </a:lnTo>
                    <a:lnTo>
                      <a:pt x="15885" y="2169"/>
                    </a:lnTo>
                    <a:cubicBezTo>
                      <a:pt x="16379" y="2169"/>
                      <a:pt x="16849" y="2422"/>
                      <a:pt x="17125" y="2823"/>
                    </a:cubicBezTo>
                    <a:cubicBezTo>
                      <a:pt x="17490" y="3363"/>
                      <a:pt x="18064" y="3628"/>
                      <a:pt x="18635" y="3628"/>
                    </a:cubicBezTo>
                    <a:cubicBezTo>
                      <a:pt x="19268" y="3628"/>
                      <a:pt x="19897" y="3302"/>
                      <a:pt x="20235" y="2663"/>
                    </a:cubicBezTo>
                    <a:cubicBezTo>
                      <a:pt x="20878" y="1458"/>
                      <a:pt x="20006" y="0"/>
                      <a:pt x="1862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77;p62">
                <a:extLst>
                  <a:ext uri="{FF2B5EF4-FFF2-40B4-BE49-F238E27FC236}">
                    <a16:creationId xmlns:a16="http://schemas.microsoft.com/office/drawing/2014/main" id="{1DA50A3E-4EE6-40A8-9CA8-87350E0AFAB5}"/>
                  </a:ext>
                </a:extLst>
              </p:cNvPr>
              <p:cNvSpPr/>
              <p:nvPr/>
            </p:nvSpPr>
            <p:spPr>
              <a:xfrm>
                <a:off x="3244021" y="2000727"/>
                <a:ext cx="55869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22" extrusionOk="0">
                    <a:moveTo>
                      <a:pt x="4879" y="1"/>
                    </a:moveTo>
                    <a:cubicBezTo>
                      <a:pt x="6141" y="1367"/>
                      <a:pt x="6095" y="3478"/>
                      <a:pt x="4787" y="4787"/>
                    </a:cubicBezTo>
                    <a:cubicBezTo>
                      <a:pt x="4115" y="5459"/>
                      <a:pt x="3232" y="5798"/>
                      <a:pt x="2346" y="5798"/>
                    </a:cubicBezTo>
                    <a:cubicBezTo>
                      <a:pt x="1507" y="5798"/>
                      <a:pt x="666" y="5493"/>
                      <a:pt x="1" y="4879"/>
                    </a:cubicBezTo>
                    <a:lnTo>
                      <a:pt x="1" y="4879"/>
                    </a:lnTo>
                    <a:lnTo>
                      <a:pt x="2744" y="7622"/>
                    </a:lnTo>
                    <a:cubicBezTo>
                      <a:pt x="5349" y="7472"/>
                      <a:pt x="7438" y="5407"/>
                      <a:pt x="7622" y="2801"/>
                    </a:cubicBezTo>
                    <a:lnTo>
                      <a:pt x="7622" y="2732"/>
                    </a:lnTo>
                    <a:lnTo>
                      <a:pt x="487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78;p62">
                <a:extLst>
                  <a:ext uri="{FF2B5EF4-FFF2-40B4-BE49-F238E27FC236}">
                    <a16:creationId xmlns:a16="http://schemas.microsoft.com/office/drawing/2014/main" id="{B722EC46-23AA-4A17-8B18-7B6C52CA6402}"/>
                  </a:ext>
                </a:extLst>
              </p:cNvPr>
              <p:cNvSpPr/>
              <p:nvPr/>
            </p:nvSpPr>
            <p:spPr>
              <a:xfrm>
                <a:off x="3234098" y="1993392"/>
                <a:ext cx="55532" cy="50552"/>
              </a:xfrm>
              <a:custGeom>
                <a:avLst/>
                <a:gdLst/>
                <a:ahLst/>
                <a:cxnLst/>
                <a:rect l="l" t="t" r="r" b="b"/>
                <a:pathLst>
                  <a:path w="7576" h="6899" extrusionOk="0">
                    <a:moveTo>
                      <a:pt x="3793" y="0"/>
                    </a:moveTo>
                    <a:cubicBezTo>
                      <a:pt x="2917" y="0"/>
                      <a:pt x="2041" y="333"/>
                      <a:pt x="1366" y="1002"/>
                    </a:cubicBezTo>
                    <a:cubicBezTo>
                      <a:pt x="24" y="2333"/>
                      <a:pt x="1" y="4514"/>
                      <a:pt x="1332" y="5868"/>
                    </a:cubicBezTo>
                    <a:cubicBezTo>
                      <a:pt x="1343" y="5880"/>
                      <a:pt x="1343" y="5880"/>
                      <a:pt x="1355" y="5891"/>
                    </a:cubicBezTo>
                    <a:cubicBezTo>
                      <a:pt x="2026" y="6563"/>
                      <a:pt x="2910" y="6898"/>
                      <a:pt x="3794" y="6898"/>
                    </a:cubicBezTo>
                    <a:cubicBezTo>
                      <a:pt x="4678" y="6898"/>
                      <a:pt x="5561" y="6563"/>
                      <a:pt x="6233" y="5891"/>
                    </a:cubicBezTo>
                    <a:cubicBezTo>
                      <a:pt x="7576" y="4537"/>
                      <a:pt x="7576" y="2356"/>
                      <a:pt x="6233" y="1013"/>
                    </a:cubicBezTo>
                    <a:cubicBezTo>
                      <a:pt x="5558" y="339"/>
                      <a:pt x="4676" y="0"/>
                      <a:pt x="3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679;p62">
                <a:extLst>
                  <a:ext uri="{FF2B5EF4-FFF2-40B4-BE49-F238E27FC236}">
                    <a16:creationId xmlns:a16="http://schemas.microsoft.com/office/drawing/2014/main" id="{4ED3AEFB-42D9-42EB-93EA-560C7B372232}"/>
                  </a:ext>
                </a:extLst>
              </p:cNvPr>
              <p:cNvSpPr/>
              <p:nvPr/>
            </p:nvSpPr>
            <p:spPr>
              <a:xfrm>
                <a:off x="3088670" y="2111564"/>
                <a:ext cx="139746" cy="26679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3641" extrusionOk="0">
                    <a:moveTo>
                      <a:pt x="2249" y="1"/>
                    </a:moveTo>
                    <a:cubicBezTo>
                      <a:pt x="1614" y="1"/>
                      <a:pt x="981" y="326"/>
                      <a:pt x="643" y="966"/>
                    </a:cubicBezTo>
                    <a:cubicBezTo>
                      <a:pt x="0" y="2171"/>
                      <a:pt x="873" y="3640"/>
                      <a:pt x="2250" y="3640"/>
                    </a:cubicBezTo>
                    <a:cubicBezTo>
                      <a:pt x="2847" y="3640"/>
                      <a:pt x="3409" y="3353"/>
                      <a:pt x="3742" y="2860"/>
                    </a:cubicBezTo>
                    <a:cubicBezTo>
                      <a:pt x="4029" y="2435"/>
                      <a:pt x="4488" y="2182"/>
                      <a:pt x="5004" y="2182"/>
                    </a:cubicBezTo>
                    <a:lnTo>
                      <a:pt x="19064" y="2182"/>
                    </a:lnTo>
                    <a:lnTo>
                      <a:pt x="19064" y="1459"/>
                    </a:lnTo>
                    <a:lnTo>
                      <a:pt x="5004" y="1459"/>
                    </a:lnTo>
                    <a:cubicBezTo>
                      <a:pt x="4499" y="1459"/>
                      <a:pt x="4040" y="1218"/>
                      <a:pt x="3765" y="805"/>
                    </a:cubicBezTo>
                    <a:cubicBezTo>
                      <a:pt x="3400" y="266"/>
                      <a:pt x="2823" y="1"/>
                      <a:pt x="224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680;p62">
                <a:extLst>
                  <a:ext uri="{FF2B5EF4-FFF2-40B4-BE49-F238E27FC236}">
                    <a16:creationId xmlns:a16="http://schemas.microsoft.com/office/drawing/2014/main" id="{C07569A4-C365-4845-A94F-807A976BB17A}"/>
                  </a:ext>
                </a:extLst>
              </p:cNvPr>
              <p:cNvSpPr/>
              <p:nvPr/>
            </p:nvSpPr>
            <p:spPr>
              <a:xfrm>
                <a:off x="3234603" y="2086687"/>
                <a:ext cx="101301" cy="76257"/>
              </a:xfrm>
              <a:custGeom>
                <a:avLst/>
                <a:gdLst/>
                <a:ahLst/>
                <a:cxnLst/>
                <a:rect l="l" t="t" r="r" b="b"/>
                <a:pathLst>
                  <a:path w="13820" h="10407" extrusionOk="0">
                    <a:moveTo>
                      <a:pt x="8445" y="0"/>
                    </a:moveTo>
                    <a:cubicBezTo>
                      <a:pt x="5733" y="0"/>
                      <a:pt x="3459" y="2121"/>
                      <a:pt x="3283" y="4866"/>
                    </a:cubicBezTo>
                    <a:lnTo>
                      <a:pt x="0" y="4866"/>
                    </a:lnTo>
                    <a:lnTo>
                      <a:pt x="0" y="5577"/>
                    </a:lnTo>
                    <a:lnTo>
                      <a:pt x="3283" y="5577"/>
                    </a:lnTo>
                    <a:cubicBezTo>
                      <a:pt x="3471" y="8312"/>
                      <a:pt x="5753" y="10406"/>
                      <a:pt x="8459" y="10406"/>
                    </a:cubicBezTo>
                    <a:cubicBezTo>
                      <a:pt x="8558" y="10406"/>
                      <a:pt x="8658" y="10404"/>
                      <a:pt x="8758" y="10398"/>
                    </a:cubicBezTo>
                    <a:lnTo>
                      <a:pt x="6015" y="7666"/>
                    </a:lnTo>
                    <a:lnTo>
                      <a:pt x="5992" y="7643"/>
                    </a:lnTo>
                    <a:cubicBezTo>
                      <a:pt x="4672" y="6278"/>
                      <a:pt x="4683" y="4108"/>
                      <a:pt x="6038" y="2766"/>
                    </a:cubicBezTo>
                    <a:cubicBezTo>
                      <a:pt x="6708" y="2101"/>
                      <a:pt x="7586" y="1768"/>
                      <a:pt x="8465" y="1768"/>
                    </a:cubicBezTo>
                    <a:cubicBezTo>
                      <a:pt x="9348" y="1768"/>
                      <a:pt x="10231" y="2104"/>
                      <a:pt x="10904" y="2777"/>
                    </a:cubicBezTo>
                    <a:lnTo>
                      <a:pt x="13635" y="5520"/>
                    </a:lnTo>
                    <a:cubicBezTo>
                      <a:pt x="13819" y="2651"/>
                      <a:pt x="11638" y="195"/>
                      <a:pt x="8781" y="11"/>
                    </a:cubicBezTo>
                    <a:cubicBezTo>
                      <a:pt x="8668" y="4"/>
                      <a:pt x="8556" y="0"/>
                      <a:pt x="844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681;p62">
                <a:extLst>
                  <a:ext uri="{FF2B5EF4-FFF2-40B4-BE49-F238E27FC236}">
                    <a16:creationId xmlns:a16="http://schemas.microsoft.com/office/drawing/2014/main" id="{337F6A65-520D-4E33-8578-A737389E1615}"/>
                  </a:ext>
                </a:extLst>
              </p:cNvPr>
              <p:cNvSpPr/>
              <p:nvPr/>
            </p:nvSpPr>
            <p:spPr>
              <a:xfrm>
                <a:off x="3278765" y="2107116"/>
                <a:ext cx="55781" cy="55762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610" extrusionOk="0">
                    <a:moveTo>
                      <a:pt x="4878" y="1"/>
                    </a:moveTo>
                    <a:cubicBezTo>
                      <a:pt x="6221" y="1344"/>
                      <a:pt x="6221" y="3524"/>
                      <a:pt x="4878" y="4878"/>
                    </a:cubicBezTo>
                    <a:cubicBezTo>
                      <a:pt x="4201" y="5550"/>
                      <a:pt x="3317" y="5885"/>
                      <a:pt x="2435" y="5885"/>
                    </a:cubicBezTo>
                    <a:cubicBezTo>
                      <a:pt x="1552" y="5885"/>
                      <a:pt x="672" y="5550"/>
                      <a:pt x="0" y="4878"/>
                    </a:cubicBezTo>
                    <a:lnTo>
                      <a:pt x="0" y="4878"/>
                    </a:lnTo>
                    <a:lnTo>
                      <a:pt x="2732" y="7610"/>
                    </a:lnTo>
                    <a:cubicBezTo>
                      <a:pt x="5360" y="7461"/>
                      <a:pt x="7460" y="5360"/>
                      <a:pt x="7609" y="2732"/>
                    </a:cubicBez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682;p62">
                <a:extLst>
                  <a:ext uri="{FF2B5EF4-FFF2-40B4-BE49-F238E27FC236}">
                    <a16:creationId xmlns:a16="http://schemas.microsoft.com/office/drawing/2014/main" id="{97CA9695-22B1-4BEF-BCF6-4348C1DDB0A8}"/>
                  </a:ext>
                </a:extLst>
              </p:cNvPr>
              <p:cNvSpPr/>
              <p:nvPr/>
            </p:nvSpPr>
            <p:spPr>
              <a:xfrm>
                <a:off x="3268754" y="2099693"/>
                <a:ext cx="54938" cy="49864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6805" extrusionOk="0">
                    <a:moveTo>
                      <a:pt x="3792" y="1"/>
                    </a:moveTo>
                    <a:cubicBezTo>
                      <a:pt x="2917" y="1"/>
                      <a:pt x="2040" y="333"/>
                      <a:pt x="1366" y="1002"/>
                    </a:cubicBezTo>
                    <a:cubicBezTo>
                      <a:pt x="23" y="2333"/>
                      <a:pt x="0" y="4514"/>
                      <a:pt x="1332" y="5868"/>
                    </a:cubicBezTo>
                    <a:lnTo>
                      <a:pt x="1332" y="5857"/>
                    </a:lnTo>
                    <a:lnTo>
                      <a:pt x="1355" y="5891"/>
                    </a:lnTo>
                    <a:cubicBezTo>
                      <a:pt x="2019" y="6500"/>
                      <a:pt x="2860" y="6804"/>
                      <a:pt x="3700" y="6804"/>
                    </a:cubicBezTo>
                    <a:cubicBezTo>
                      <a:pt x="4585" y="6804"/>
                      <a:pt x="5469" y="6466"/>
                      <a:pt x="6141" y="5788"/>
                    </a:cubicBezTo>
                    <a:cubicBezTo>
                      <a:pt x="7449" y="4480"/>
                      <a:pt x="7495" y="2368"/>
                      <a:pt x="6232" y="1014"/>
                    </a:cubicBezTo>
                    <a:cubicBezTo>
                      <a:pt x="5558" y="339"/>
                      <a:pt x="4675" y="1"/>
                      <a:pt x="3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683;p62">
                <a:extLst>
                  <a:ext uri="{FF2B5EF4-FFF2-40B4-BE49-F238E27FC236}">
                    <a16:creationId xmlns:a16="http://schemas.microsoft.com/office/drawing/2014/main" id="{1847465A-52C5-46F5-84F5-CC1DC974C53C}"/>
                  </a:ext>
                </a:extLst>
              </p:cNvPr>
              <p:cNvSpPr/>
              <p:nvPr/>
            </p:nvSpPr>
            <p:spPr>
              <a:xfrm>
                <a:off x="3142376" y="2327885"/>
                <a:ext cx="95507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3646" extrusionOk="0">
                    <a:moveTo>
                      <a:pt x="2249" y="1"/>
                    </a:moveTo>
                    <a:cubicBezTo>
                      <a:pt x="1614" y="1"/>
                      <a:pt x="981" y="327"/>
                      <a:pt x="643" y="960"/>
                    </a:cubicBezTo>
                    <a:cubicBezTo>
                      <a:pt x="0" y="2177"/>
                      <a:pt x="873" y="3646"/>
                      <a:pt x="2250" y="3646"/>
                    </a:cubicBezTo>
                    <a:cubicBezTo>
                      <a:pt x="2847" y="3646"/>
                      <a:pt x="3398" y="3347"/>
                      <a:pt x="3742" y="2865"/>
                    </a:cubicBezTo>
                    <a:cubicBezTo>
                      <a:pt x="4029" y="2441"/>
                      <a:pt x="4488" y="2188"/>
                      <a:pt x="5004" y="2177"/>
                    </a:cubicBezTo>
                    <a:lnTo>
                      <a:pt x="19064" y="2177"/>
                    </a:lnTo>
                    <a:lnTo>
                      <a:pt x="19064" y="1465"/>
                    </a:lnTo>
                    <a:lnTo>
                      <a:pt x="5004" y="1465"/>
                    </a:lnTo>
                    <a:cubicBezTo>
                      <a:pt x="4499" y="1465"/>
                      <a:pt x="4040" y="1224"/>
                      <a:pt x="3765" y="811"/>
                    </a:cubicBezTo>
                    <a:cubicBezTo>
                      <a:pt x="3400" y="266"/>
                      <a:pt x="2823" y="1"/>
                      <a:pt x="224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684;p62">
                <a:extLst>
                  <a:ext uri="{FF2B5EF4-FFF2-40B4-BE49-F238E27FC236}">
                    <a16:creationId xmlns:a16="http://schemas.microsoft.com/office/drawing/2014/main" id="{13BCFC05-6A1D-42FE-93CD-22D5EF0B26E7}"/>
                  </a:ext>
                </a:extLst>
              </p:cNvPr>
              <p:cNvSpPr/>
              <p:nvPr/>
            </p:nvSpPr>
            <p:spPr>
              <a:xfrm>
                <a:off x="3234603" y="2298535"/>
                <a:ext cx="101301" cy="76257"/>
              </a:xfrm>
              <a:custGeom>
                <a:avLst/>
                <a:gdLst/>
                <a:ahLst/>
                <a:cxnLst/>
                <a:rect l="l" t="t" r="r" b="b"/>
                <a:pathLst>
                  <a:path w="13820" h="10407" extrusionOk="0">
                    <a:moveTo>
                      <a:pt x="8445" y="0"/>
                    </a:moveTo>
                    <a:cubicBezTo>
                      <a:pt x="5733" y="0"/>
                      <a:pt x="3459" y="2121"/>
                      <a:pt x="3283" y="4866"/>
                    </a:cubicBezTo>
                    <a:lnTo>
                      <a:pt x="0" y="4866"/>
                    </a:lnTo>
                    <a:lnTo>
                      <a:pt x="0" y="5578"/>
                    </a:lnTo>
                    <a:lnTo>
                      <a:pt x="3283" y="5578"/>
                    </a:lnTo>
                    <a:cubicBezTo>
                      <a:pt x="3471" y="8313"/>
                      <a:pt x="5753" y="10407"/>
                      <a:pt x="8459" y="10407"/>
                    </a:cubicBezTo>
                    <a:cubicBezTo>
                      <a:pt x="8558" y="10407"/>
                      <a:pt x="8658" y="10404"/>
                      <a:pt x="8758" y="10398"/>
                    </a:cubicBezTo>
                    <a:lnTo>
                      <a:pt x="6015" y="7666"/>
                    </a:lnTo>
                    <a:lnTo>
                      <a:pt x="5992" y="7632"/>
                    </a:lnTo>
                    <a:cubicBezTo>
                      <a:pt x="4695" y="6278"/>
                      <a:pt x="4729" y="4120"/>
                      <a:pt x="6060" y="2800"/>
                    </a:cubicBezTo>
                    <a:cubicBezTo>
                      <a:pt x="6736" y="2136"/>
                      <a:pt x="7616" y="1803"/>
                      <a:pt x="8495" y="1803"/>
                    </a:cubicBezTo>
                    <a:cubicBezTo>
                      <a:pt x="9363" y="1803"/>
                      <a:pt x="10231" y="2127"/>
                      <a:pt x="10904" y="2777"/>
                    </a:cubicBezTo>
                    <a:lnTo>
                      <a:pt x="13635" y="5509"/>
                    </a:lnTo>
                    <a:cubicBezTo>
                      <a:pt x="13819" y="2651"/>
                      <a:pt x="11638" y="195"/>
                      <a:pt x="8781" y="11"/>
                    </a:cubicBezTo>
                    <a:cubicBezTo>
                      <a:pt x="8668" y="4"/>
                      <a:pt x="8556" y="0"/>
                      <a:pt x="844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685;p62">
                <a:extLst>
                  <a:ext uri="{FF2B5EF4-FFF2-40B4-BE49-F238E27FC236}">
                    <a16:creationId xmlns:a16="http://schemas.microsoft.com/office/drawing/2014/main" id="{B8F37EFE-404E-41E5-8EC5-2C76F3C74731}"/>
                  </a:ext>
                </a:extLst>
              </p:cNvPr>
              <p:cNvSpPr/>
              <p:nvPr/>
            </p:nvSpPr>
            <p:spPr>
              <a:xfrm>
                <a:off x="3278765" y="2318964"/>
                <a:ext cx="55781" cy="5577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611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6221" y="1344"/>
                      <a:pt x="6221" y="3524"/>
                      <a:pt x="4878" y="4878"/>
                    </a:cubicBezTo>
                    <a:cubicBezTo>
                      <a:pt x="4201" y="5550"/>
                      <a:pt x="3317" y="5886"/>
                      <a:pt x="2435" y="5886"/>
                    </a:cubicBezTo>
                    <a:cubicBezTo>
                      <a:pt x="1552" y="5886"/>
                      <a:pt x="672" y="5550"/>
                      <a:pt x="0" y="4879"/>
                    </a:cubicBezTo>
                    <a:lnTo>
                      <a:pt x="0" y="4879"/>
                    </a:lnTo>
                    <a:lnTo>
                      <a:pt x="2732" y="7610"/>
                    </a:lnTo>
                    <a:cubicBezTo>
                      <a:pt x="5360" y="7461"/>
                      <a:pt x="7460" y="5361"/>
                      <a:pt x="7609" y="2732"/>
                    </a:cubicBez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686;p62">
                <a:extLst>
                  <a:ext uri="{FF2B5EF4-FFF2-40B4-BE49-F238E27FC236}">
                    <a16:creationId xmlns:a16="http://schemas.microsoft.com/office/drawing/2014/main" id="{1B3D32B9-FF57-4752-8561-7CBC4E678A88}"/>
                  </a:ext>
                </a:extLst>
              </p:cNvPr>
              <p:cNvSpPr/>
              <p:nvPr/>
            </p:nvSpPr>
            <p:spPr>
              <a:xfrm>
                <a:off x="3269004" y="2311754"/>
                <a:ext cx="56287" cy="51058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6968" extrusionOk="0">
                    <a:moveTo>
                      <a:pt x="3790" y="0"/>
                    </a:moveTo>
                    <a:cubicBezTo>
                      <a:pt x="2912" y="0"/>
                      <a:pt x="2035" y="333"/>
                      <a:pt x="1366" y="996"/>
                    </a:cubicBezTo>
                    <a:cubicBezTo>
                      <a:pt x="24" y="2327"/>
                      <a:pt x="1" y="4474"/>
                      <a:pt x="1298" y="5840"/>
                    </a:cubicBezTo>
                    <a:lnTo>
                      <a:pt x="1298" y="5828"/>
                    </a:lnTo>
                    <a:lnTo>
                      <a:pt x="1321" y="5862"/>
                    </a:lnTo>
                    <a:cubicBezTo>
                      <a:pt x="2002" y="6597"/>
                      <a:pt x="2928" y="6968"/>
                      <a:pt x="3856" y="6968"/>
                    </a:cubicBezTo>
                    <a:cubicBezTo>
                      <a:pt x="4739" y="6968"/>
                      <a:pt x="5624" y="6632"/>
                      <a:pt x="6302" y="5954"/>
                    </a:cubicBezTo>
                    <a:cubicBezTo>
                      <a:pt x="7679" y="4566"/>
                      <a:pt x="7645" y="2316"/>
                      <a:pt x="6198" y="985"/>
                    </a:cubicBezTo>
                    <a:cubicBezTo>
                      <a:pt x="5530" y="328"/>
                      <a:pt x="4659" y="0"/>
                      <a:pt x="3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687;p62">
                <a:extLst>
                  <a:ext uri="{FF2B5EF4-FFF2-40B4-BE49-F238E27FC236}">
                    <a16:creationId xmlns:a16="http://schemas.microsoft.com/office/drawing/2014/main" id="{988F85E9-D541-4B18-B396-50792A6C245F}"/>
                  </a:ext>
                </a:extLst>
              </p:cNvPr>
              <p:cNvSpPr/>
              <p:nvPr/>
            </p:nvSpPr>
            <p:spPr>
              <a:xfrm>
                <a:off x="3216780" y="2404433"/>
                <a:ext cx="90438" cy="76074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10382" extrusionOk="0">
                    <a:moveTo>
                      <a:pt x="6169" y="0"/>
                    </a:moveTo>
                    <a:cubicBezTo>
                      <a:pt x="4129" y="0"/>
                      <a:pt x="2128" y="1197"/>
                      <a:pt x="1308" y="3349"/>
                    </a:cubicBezTo>
                    <a:cubicBezTo>
                      <a:pt x="1" y="6767"/>
                      <a:pt x="2554" y="10381"/>
                      <a:pt x="6151" y="10381"/>
                    </a:cubicBezTo>
                    <a:cubicBezTo>
                      <a:pt x="6250" y="10381"/>
                      <a:pt x="6349" y="10378"/>
                      <a:pt x="6450" y="10373"/>
                    </a:cubicBezTo>
                    <a:lnTo>
                      <a:pt x="3718" y="7630"/>
                    </a:lnTo>
                    <a:cubicBezTo>
                      <a:pt x="3638" y="7550"/>
                      <a:pt x="3557" y="7458"/>
                      <a:pt x="3477" y="7377"/>
                    </a:cubicBezTo>
                    <a:cubicBezTo>
                      <a:pt x="2318" y="5943"/>
                      <a:pt x="2478" y="3854"/>
                      <a:pt x="3844" y="2626"/>
                    </a:cubicBezTo>
                    <a:cubicBezTo>
                      <a:pt x="4504" y="2033"/>
                      <a:pt x="5332" y="1737"/>
                      <a:pt x="6159" y="1737"/>
                    </a:cubicBezTo>
                    <a:cubicBezTo>
                      <a:pt x="7043" y="1737"/>
                      <a:pt x="7925" y="2076"/>
                      <a:pt x="8596" y="2752"/>
                    </a:cubicBezTo>
                    <a:lnTo>
                      <a:pt x="11327" y="5484"/>
                    </a:lnTo>
                    <a:lnTo>
                      <a:pt x="11327" y="5552"/>
                    </a:lnTo>
                    <a:lnTo>
                      <a:pt x="12337" y="5552"/>
                    </a:lnTo>
                    <a:lnTo>
                      <a:pt x="12337" y="4841"/>
                    </a:lnTo>
                    <a:lnTo>
                      <a:pt x="11327" y="4841"/>
                    </a:lnTo>
                    <a:cubicBezTo>
                      <a:pt x="11247" y="3590"/>
                      <a:pt x="10708" y="2408"/>
                      <a:pt x="9824" y="1524"/>
                    </a:cubicBezTo>
                    <a:cubicBezTo>
                      <a:pt x="8787" y="487"/>
                      <a:pt x="7470" y="0"/>
                      <a:pt x="616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688;p62">
                <a:extLst>
                  <a:ext uri="{FF2B5EF4-FFF2-40B4-BE49-F238E27FC236}">
                    <a16:creationId xmlns:a16="http://schemas.microsoft.com/office/drawing/2014/main" id="{93C0E50A-E253-49F9-AF7B-F11369856647}"/>
                  </a:ext>
                </a:extLst>
              </p:cNvPr>
              <p:cNvSpPr/>
              <p:nvPr/>
            </p:nvSpPr>
            <p:spPr>
              <a:xfrm>
                <a:off x="3316610" y="2429134"/>
                <a:ext cx="153043" cy="26672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3640" extrusionOk="0">
                    <a:moveTo>
                      <a:pt x="18628" y="1"/>
                    </a:moveTo>
                    <a:cubicBezTo>
                      <a:pt x="18043" y="1"/>
                      <a:pt x="17481" y="299"/>
                      <a:pt x="17148" y="781"/>
                    </a:cubicBezTo>
                    <a:cubicBezTo>
                      <a:pt x="16861" y="1206"/>
                      <a:pt x="16390" y="1458"/>
                      <a:pt x="15885" y="1470"/>
                    </a:cubicBezTo>
                    <a:lnTo>
                      <a:pt x="1" y="1470"/>
                    </a:lnTo>
                    <a:lnTo>
                      <a:pt x="1" y="2181"/>
                    </a:lnTo>
                    <a:lnTo>
                      <a:pt x="15885" y="2181"/>
                    </a:lnTo>
                    <a:cubicBezTo>
                      <a:pt x="16379" y="2181"/>
                      <a:pt x="16849" y="2423"/>
                      <a:pt x="17125" y="2836"/>
                    </a:cubicBezTo>
                    <a:cubicBezTo>
                      <a:pt x="17490" y="3375"/>
                      <a:pt x="18064" y="3640"/>
                      <a:pt x="18635" y="3640"/>
                    </a:cubicBezTo>
                    <a:cubicBezTo>
                      <a:pt x="19268" y="3640"/>
                      <a:pt x="19897" y="3314"/>
                      <a:pt x="20235" y="2675"/>
                    </a:cubicBezTo>
                    <a:cubicBezTo>
                      <a:pt x="20878" y="1470"/>
                      <a:pt x="20006" y="1"/>
                      <a:pt x="1862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689;p62">
                <a:extLst>
                  <a:ext uri="{FF2B5EF4-FFF2-40B4-BE49-F238E27FC236}">
                    <a16:creationId xmlns:a16="http://schemas.microsoft.com/office/drawing/2014/main" id="{CD7AE404-C03F-471C-A0B8-4F51281E9ADC}"/>
                  </a:ext>
                </a:extLst>
              </p:cNvPr>
              <p:cNvSpPr/>
              <p:nvPr/>
            </p:nvSpPr>
            <p:spPr>
              <a:xfrm>
                <a:off x="3244021" y="2424598"/>
                <a:ext cx="55869" cy="55762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610" extrusionOk="0">
                    <a:moveTo>
                      <a:pt x="4879" y="0"/>
                    </a:moveTo>
                    <a:lnTo>
                      <a:pt x="5074" y="194"/>
                    </a:lnTo>
                    <a:lnTo>
                      <a:pt x="5074" y="194"/>
                    </a:lnTo>
                    <a:cubicBezTo>
                      <a:pt x="5012" y="128"/>
                      <a:pt x="4947" y="63"/>
                      <a:pt x="4879" y="0"/>
                    </a:cubicBezTo>
                    <a:close/>
                    <a:moveTo>
                      <a:pt x="1" y="4878"/>
                    </a:moveTo>
                    <a:lnTo>
                      <a:pt x="1" y="4878"/>
                    </a:lnTo>
                    <a:cubicBezTo>
                      <a:pt x="64" y="4946"/>
                      <a:pt x="130" y="5011"/>
                      <a:pt x="197" y="5073"/>
                    </a:cubicBezTo>
                    <a:lnTo>
                      <a:pt x="197" y="5073"/>
                    </a:lnTo>
                    <a:lnTo>
                      <a:pt x="1" y="4878"/>
                    </a:lnTo>
                    <a:close/>
                    <a:moveTo>
                      <a:pt x="5074" y="194"/>
                    </a:moveTo>
                    <a:lnTo>
                      <a:pt x="5074" y="194"/>
                    </a:lnTo>
                    <a:cubicBezTo>
                      <a:pt x="6325" y="1543"/>
                      <a:pt x="6294" y="3657"/>
                      <a:pt x="4982" y="4970"/>
                    </a:cubicBezTo>
                    <a:cubicBezTo>
                      <a:pt x="4305" y="5647"/>
                      <a:pt x="3420" y="5983"/>
                      <a:pt x="2536" y="5983"/>
                    </a:cubicBezTo>
                    <a:cubicBezTo>
                      <a:pt x="1695" y="5983"/>
                      <a:pt x="855" y="5678"/>
                      <a:pt x="197" y="5073"/>
                    </a:cubicBezTo>
                    <a:lnTo>
                      <a:pt x="197" y="5073"/>
                    </a:lnTo>
                    <a:lnTo>
                      <a:pt x="2744" y="7609"/>
                    </a:lnTo>
                    <a:cubicBezTo>
                      <a:pt x="5349" y="7472"/>
                      <a:pt x="7438" y="5406"/>
                      <a:pt x="7622" y="2800"/>
                    </a:cubicBezTo>
                    <a:lnTo>
                      <a:pt x="7622" y="2732"/>
                    </a:lnTo>
                    <a:lnTo>
                      <a:pt x="5074" y="194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690;p62">
                <a:extLst>
                  <a:ext uri="{FF2B5EF4-FFF2-40B4-BE49-F238E27FC236}">
                    <a16:creationId xmlns:a16="http://schemas.microsoft.com/office/drawing/2014/main" id="{40BDDF99-357A-46EB-B8FF-21CE59F55F33}"/>
                  </a:ext>
                </a:extLst>
              </p:cNvPr>
              <p:cNvSpPr/>
              <p:nvPr/>
            </p:nvSpPr>
            <p:spPr>
              <a:xfrm>
                <a:off x="3233761" y="2417183"/>
                <a:ext cx="55869" cy="50618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6908" extrusionOk="0">
                    <a:moveTo>
                      <a:pt x="3836" y="1"/>
                    </a:moveTo>
                    <a:cubicBezTo>
                      <a:pt x="3011" y="1"/>
                      <a:pt x="2185" y="294"/>
                      <a:pt x="1527" y="886"/>
                    </a:cubicBezTo>
                    <a:cubicBezTo>
                      <a:pt x="161" y="2125"/>
                      <a:pt x="1" y="4214"/>
                      <a:pt x="1160" y="5637"/>
                    </a:cubicBezTo>
                    <a:cubicBezTo>
                      <a:pt x="1240" y="5729"/>
                      <a:pt x="1321" y="5810"/>
                      <a:pt x="1401" y="5901"/>
                    </a:cubicBezTo>
                    <a:cubicBezTo>
                      <a:pt x="2071" y="6571"/>
                      <a:pt x="2952" y="6907"/>
                      <a:pt x="3834" y="6907"/>
                    </a:cubicBezTo>
                    <a:cubicBezTo>
                      <a:pt x="4720" y="6907"/>
                      <a:pt x="5606" y="6568"/>
                      <a:pt x="6279" y="5890"/>
                    </a:cubicBezTo>
                    <a:cubicBezTo>
                      <a:pt x="7622" y="4547"/>
                      <a:pt x="7622" y="2366"/>
                      <a:pt x="6279" y="1012"/>
                    </a:cubicBezTo>
                    <a:cubicBezTo>
                      <a:pt x="5607" y="340"/>
                      <a:pt x="4722" y="1"/>
                      <a:pt x="38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691;p62">
                <a:extLst>
                  <a:ext uri="{FF2B5EF4-FFF2-40B4-BE49-F238E27FC236}">
                    <a16:creationId xmlns:a16="http://schemas.microsoft.com/office/drawing/2014/main" id="{427E1FEF-89FD-47C7-961C-C44EBD628C82}"/>
                  </a:ext>
                </a:extLst>
              </p:cNvPr>
              <p:cNvSpPr/>
              <p:nvPr/>
            </p:nvSpPr>
            <p:spPr>
              <a:xfrm>
                <a:off x="3091763" y="2535751"/>
                <a:ext cx="136653" cy="26716"/>
              </a:xfrm>
              <a:custGeom>
                <a:avLst/>
                <a:gdLst/>
                <a:ahLst/>
                <a:cxnLst/>
                <a:rect l="l" t="t" r="r" b="b"/>
                <a:pathLst>
                  <a:path w="18643" h="3646" extrusionOk="0">
                    <a:moveTo>
                      <a:pt x="1849" y="1"/>
                    </a:moveTo>
                    <a:cubicBezTo>
                      <a:pt x="927" y="1"/>
                      <a:pt x="22" y="689"/>
                      <a:pt x="15" y="1806"/>
                    </a:cubicBezTo>
                    <a:cubicBezTo>
                      <a:pt x="0" y="2936"/>
                      <a:pt x="914" y="3646"/>
                      <a:pt x="1847" y="3646"/>
                    </a:cubicBezTo>
                    <a:cubicBezTo>
                      <a:pt x="2392" y="3646"/>
                      <a:pt x="2943" y="3403"/>
                      <a:pt x="3320" y="2862"/>
                    </a:cubicBezTo>
                    <a:cubicBezTo>
                      <a:pt x="3607" y="2437"/>
                      <a:pt x="4066" y="2185"/>
                      <a:pt x="4582" y="2185"/>
                    </a:cubicBezTo>
                    <a:lnTo>
                      <a:pt x="18642" y="2185"/>
                    </a:lnTo>
                    <a:lnTo>
                      <a:pt x="18642" y="1462"/>
                    </a:lnTo>
                    <a:lnTo>
                      <a:pt x="4582" y="1462"/>
                    </a:lnTo>
                    <a:cubicBezTo>
                      <a:pt x="4077" y="1462"/>
                      <a:pt x="3618" y="1221"/>
                      <a:pt x="3343" y="807"/>
                    </a:cubicBezTo>
                    <a:cubicBezTo>
                      <a:pt x="2967" y="251"/>
                      <a:pt x="2405" y="1"/>
                      <a:pt x="184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692;p62">
                <a:extLst>
                  <a:ext uri="{FF2B5EF4-FFF2-40B4-BE49-F238E27FC236}">
                    <a16:creationId xmlns:a16="http://schemas.microsoft.com/office/drawing/2014/main" id="{756969D5-E6B7-42FD-ACEF-B65183048E03}"/>
                  </a:ext>
                </a:extLst>
              </p:cNvPr>
              <p:cNvSpPr/>
              <p:nvPr/>
            </p:nvSpPr>
            <p:spPr>
              <a:xfrm>
                <a:off x="3234603" y="2510888"/>
                <a:ext cx="101301" cy="76184"/>
              </a:xfrm>
              <a:custGeom>
                <a:avLst/>
                <a:gdLst/>
                <a:ahLst/>
                <a:cxnLst/>
                <a:rect l="l" t="t" r="r" b="b"/>
                <a:pathLst>
                  <a:path w="13820" h="10397" extrusionOk="0">
                    <a:moveTo>
                      <a:pt x="8443" y="0"/>
                    </a:moveTo>
                    <a:cubicBezTo>
                      <a:pt x="5732" y="0"/>
                      <a:pt x="3459" y="2110"/>
                      <a:pt x="3283" y="4855"/>
                    </a:cubicBezTo>
                    <a:lnTo>
                      <a:pt x="0" y="4855"/>
                    </a:lnTo>
                    <a:lnTo>
                      <a:pt x="0" y="5578"/>
                    </a:lnTo>
                    <a:lnTo>
                      <a:pt x="3283" y="5578"/>
                    </a:lnTo>
                    <a:cubicBezTo>
                      <a:pt x="3471" y="8295"/>
                      <a:pt x="5743" y="10396"/>
                      <a:pt x="8441" y="10396"/>
                    </a:cubicBezTo>
                    <a:cubicBezTo>
                      <a:pt x="8546" y="10396"/>
                      <a:pt x="8651" y="10393"/>
                      <a:pt x="8758" y="10387"/>
                    </a:cubicBezTo>
                    <a:lnTo>
                      <a:pt x="6015" y="7655"/>
                    </a:lnTo>
                    <a:lnTo>
                      <a:pt x="5992" y="7632"/>
                    </a:lnTo>
                    <a:cubicBezTo>
                      <a:pt x="4672" y="6278"/>
                      <a:pt x="4683" y="4097"/>
                      <a:pt x="6038" y="2766"/>
                    </a:cubicBezTo>
                    <a:cubicBezTo>
                      <a:pt x="6708" y="2101"/>
                      <a:pt x="7586" y="1769"/>
                      <a:pt x="8465" y="1769"/>
                    </a:cubicBezTo>
                    <a:cubicBezTo>
                      <a:pt x="9348" y="1769"/>
                      <a:pt x="10231" y="2104"/>
                      <a:pt x="10904" y="2777"/>
                    </a:cubicBezTo>
                    <a:lnTo>
                      <a:pt x="13635" y="5509"/>
                    </a:lnTo>
                    <a:cubicBezTo>
                      <a:pt x="13819" y="2651"/>
                      <a:pt x="11638" y="183"/>
                      <a:pt x="8781" y="11"/>
                    </a:cubicBezTo>
                    <a:cubicBezTo>
                      <a:pt x="8667" y="4"/>
                      <a:pt x="8555" y="0"/>
                      <a:pt x="844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693;p62">
                <a:extLst>
                  <a:ext uri="{FF2B5EF4-FFF2-40B4-BE49-F238E27FC236}">
                    <a16:creationId xmlns:a16="http://schemas.microsoft.com/office/drawing/2014/main" id="{7D45E1E6-53AA-440D-A726-87F25D214D6E}"/>
                  </a:ext>
                </a:extLst>
              </p:cNvPr>
              <p:cNvSpPr/>
              <p:nvPr/>
            </p:nvSpPr>
            <p:spPr>
              <a:xfrm>
                <a:off x="3278765" y="2531237"/>
                <a:ext cx="55781" cy="55762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7610" extrusionOk="0">
                    <a:moveTo>
                      <a:pt x="4878" y="0"/>
                    </a:moveTo>
                    <a:cubicBezTo>
                      <a:pt x="6221" y="1343"/>
                      <a:pt x="6221" y="3535"/>
                      <a:pt x="4878" y="4878"/>
                    </a:cubicBezTo>
                    <a:cubicBezTo>
                      <a:pt x="4201" y="5549"/>
                      <a:pt x="3317" y="5885"/>
                      <a:pt x="2435" y="5885"/>
                    </a:cubicBezTo>
                    <a:cubicBezTo>
                      <a:pt x="1552" y="5885"/>
                      <a:pt x="672" y="5549"/>
                      <a:pt x="0" y="4878"/>
                    </a:cubicBezTo>
                    <a:lnTo>
                      <a:pt x="0" y="4878"/>
                    </a:lnTo>
                    <a:lnTo>
                      <a:pt x="2732" y="7610"/>
                    </a:lnTo>
                    <a:cubicBezTo>
                      <a:pt x="5360" y="7460"/>
                      <a:pt x="7460" y="5360"/>
                      <a:pt x="7609" y="2732"/>
                    </a:cubicBez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694;p62">
                <a:extLst>
                  <a:ext uri="{FF2B5EF4-FFF2-40B4-BE49-F238E27FC236}">
                    <a16:creationId xmlns:a16="http://schemas.microsoft.com/office/drawing/2014/main" id="{3B8F1AC2-6984-4CBD-86F8-722E3A2B5635}"/>
                  </a:ext>
                </a:extLst>
              </p:cNvPr>
              <p:cNvSpPr/>
              <p:nvPr/>
            </p:nvSpPr>
            <p:spPr>
              <a:xfrm>
                <a:off x="3268754" y="2523843"/>
                <a:ext cx="54938" cy="49871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6806" extrusionOk="0">
                    <a:moveTo>
                      <a:pt x="3798" y="1"/>
                    </a:moveTo>
                    <a:cubicBezTo>
                      <a:pt x="2920" y="1"/>
                      <a:pt x="2042" y="333"/>
                      <a:pt x="1366" y="998"/>
                    </a:cubicBezTo>
                    <a:cubicBezTo>
                      <a:pt x="23" y="2341"/>
                      <a:pt x="0" y="4510"/>
                      <a:pt x="1332" y="5864"/>
                    </a:cubicBezTo>
                    <a:lnTo>
                      <a:pt x="1355" y="5887"/>
                    </a:lnTo>
                    <a:cubicBezTo>
                      <a:pt x="2019" y="6501"/>
                      <a:pt x="2860" y="6806"/>
                      <a:pt x="3700" y="6806"/>
                    </a:cubicBezTo>
                    <a:cubicBezTo>
                      <a:pt x="4585" y="6806"/>
                      <a:pt x="5469" y="6467"/>
                      <a:pt x="6141" y="5795"/>
                    </a:cubicBezTo>
                    <a:cubicBezTo>
                      <a:pt x="7449" y="4487"/>
                      <a:pt x="7495" y="2375"/>
                      <a:pt x="6232" y="1009"/>
                    </a:cubicBezTo>
                    <a:cubicBezTo>
                      <a:pt x="5560" y="336"/>
                      <a:pt x="4679" y="1"/>
                      <a:pt x="37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0D393AE-42BC-4ADB-B24B-3DF7DC253816}"/>
                </a:ext>
              </a:extLst>
            </p:cNvPr>
            <p:cNvSpPr txBox="1"/>
            <p:nvPr/>
          </p:nvSpPr>
          <p:spPr>
            <a:xfrm>
              <a:off x="2479318" y="5916715"/>
              <a:ext cx="151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s-MX" dirty="0">
                  <a:solidFill>
                    <a:srgbClr val="1F497D">
                      <a:lumMod val="75000"/>
                    </a:srgbClr>
                  </a:solidFill>
                  <a:latin typeface="Abadi" panose="020B0604020104020204" pitchFamily="34" charset="0"/>
                </a:rPr>
                <a:t>Facultades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C8F493EF-94E8-4A18-A313-F7AC6BB161C3}"/>
                </a:ext>
              </a:extLst>
            </p:cNvPr>
            <p:cNvSpPr txBox="1"/>
            <p:nvPr/>
          </p:nvSpPr>
          <p:spPr>
            <a:xfrm>
              <a:off x="3235333" y="3269914"/>
              <a:ext cx="151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s-MX" dirty="0">
                  <a:solidFill>
                    <a:srgbClr val="1F497D">
                      <a:lumMod val="75000"/>
                    </a:srgbClr>
                  </a:solidFill>
                  <a:latin typeface="Abadi" panose="020B0604020104020204" pitchFamily="34" charset="0"/>
                </a:rPr>
                <a:t>Funciones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326432DB-39A2-43EF-BA97-56F1F89D46CD}"/>
                </a:ext>
              </a:extLst>
            </p:cNvPr>
            <p:cNvSpPr txBox="1"/>
            <p:nvPr/>
          </p:nvSpPr>
          <p:spPr>
            <a:xfrm>
              <a:off x="3935951" y="5552343"/>
              <a:ext cx="151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s-MX" dirty="0">
                  <a:solidFill>
                    <a:srgbClr val="1F497D">
                      <a:lumMod val="75000"/>
                    </a:srgbClr>
                  </a:solidFill>
                  <a:latin typeface="Abadi" panose="020B0604020104020204" pitchFamily="34" charset="0"/>
                </a:rPr>
                <a:t>Preservar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482D1BD3-D312-4B8D-BF4E-D0AC87AE7B4C}"/>
                </a:ext>
              </a:extLst>
            </p:cNvPr>
            <p:cNvSpPr txBox="1"/>
            <p:nvPr/>
          </p:nvSpPr>
          <p:spPr>
            <a:xfrm>
              <a:off x="4655920" y="2866950"/>
              <a:ext cx="151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s-MX" dirty="0">
                  <a:solidFill>
                    <a:srgbClr val="1F497D">
                      <a:lumMod val="75000"/>
                    </a:srgbClr>
                  </a:solidFill>
                  <a:latin typeface="Abadi" panose="020B0604020104020204" pitchFamily="34" charset="0"/>
                </a:rPr>
                <a:t>Documentos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BC3DF287-15D4-4DED-A6EE-AADD94381B34}"/>
                </a:ext>
              </a:extLst>
            </p:cNvPr>
            <p:cNvSpPr txBox="1"/>
            <p:nvPr/>
          </p:nvSpPr>
          <p:spPr>
            <a:xfrm>
              <a:off x="5384007" y="5915504"/>
              <a:ext cx="151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s-MX" dirty="0">
                  <a:solidFill>
                    <a:srgbClr val="1F497D">
                      <a:lumMod val="75000"/>
                    </a:srgbClr>
                  </a:solidFill>
                  <a:latin typeface="Abadi" panose="020B0604020104020204" pitchFamily="34" charset="0"/>
                </a:rPr>
                <a:t>Archivos</a:t>
              </a:r>
            </a:p>
          </p:txBody>
        </p:sp>
      </p:grpSp>
      <p:sp>
        <p:nvSpPr>
          <p:cNvPr id="223235" name="3 Rectángulo"/>
          <p:cNvSpPr>
            <a:spLocks noChangeArrowheads="1"/>
          </p:cNvSpPr>
          <p:nvPr/>
        </p:nvSpPr>
        <p:spPr bwMode="auto">
          <a:xfrm>
            <a:off x="1916631" y="1157971"/>
            <a:ext cx="2561190" cy="9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71" tIns="45595" rIns="91171" bIns="455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47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MX" sz="1400" dirty="0">
                <a:solidFill>
                  <a:srgbClr val="1F497D">
                    <a:lumMod val="75000"/>
                  </a:srgbClr>
                </a:solidFill>
                <a:latin typeface="Abadi" panose="020B0604020104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Documentar todo acto que derive del ejercicio de sus facultades, competencias y funciones. </a:t>
            </a:r>
            <a:endParaRPr lang="es-ES" altLang="es-MX" sz="1400" dirty="0">
              <a:solidFill>
                <a:srgbClr val="1F497D">
                  <a:lumMod val="75000"/>
                </a:srgbClr>
              </a:solidFill>
              <a:latin typeface="Abadi" panose="020B0604020104020204" pitchFamily="34" charset="0"/>
              <a:ea typeface="ＭＳ Ｐゴシック" panose="020B0600070205080204" pitchFamily="34" charset="-128"/>
              <a:cs typeface="Palatino Linotype" panose="02040502050505030304" pitchFamily="18" charset="0"/>
            </a:endParaRPr>
          </a:p>
        </p:txBody>
      </p:sp>
      <p:sp>
        <p:nvSpPr>
          <p:cNvPr id="223234" name="CuadroTexto 5"/>
          <p:cNvSpPr txBox="1">
            <a:spLocks noChangeArrowheads="1"/>
          </p:cNvSpPr>
          <p:nvPr/>
        </p:nvSpPr>
        <p:spPr bwMode="auto">
          <a:xfrm>
            <a:off x="7456795" y="1354630"/>
            <a:ext cx="2530749" cy="52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2" tIns="45500" rIns="90982" bIns="455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47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1400" dirty="0">
                <a:solidFill>
                  <a:srgbClr val="1F497D">
                    <a:lumMod val="75000"/>
                  </a:srgbClr>
                </a:solidFill>
                <a:latin typeface="Abadi" panose="020B0604020104020204" pitchFamily="34" charset="0"/>
              </a:rPr>
              <a:t>Preservar sus documentos en archivos actualizados</a:t>
            </a:r>
          </a:p>
        </p:txBody>
      </p:sp>
      <p:grpSp>
        <p:nvGrpSpPr>
          <p:cNvPr id="67" name="Google Shape;1972;p62">
            <a:extLst>
              <a:ext uri="{FF2B5EF4-FFF2-40B4-BE49-F238E27FC236}">
                <a16:creationId xmlns:a16="http://schemas.microsoft.com/office/drawing/2014/main" id="{61214C24-190F-4167-99F2-8338D5AE2AA9}"/>
              </a:ext>
            </a:extLst>
          </p:cNvPr>
          <p:cNvGrpSpPr/>
          <p:nvPr/>
        </p:nvGrpSpPr>
        <p:grpSpPr>
          <a:xfrm>
            <a:off x="5278602" y="1125924"/>
            <a:ext cx="1512030" cy="1197387"/>
            <a:chOff x="2577764" y="2194918"/>
            <a:chExt cx="422855" cy="356269"/>
          </a:xfrm>
        </p:grpSpPr>
        <p:grpSp>
          <p:nvGrpSpPr>
            <p:cNvPr id="68" name="Google Shape;1973;p62">
              <a:extLst>
                <a:ext uri="{FF2B5EF4-FFF2-40B4-BE49-F238E27FC236}">
                  <a16:creationId xmlns:a16="http://schemas.microsoft.com/office/drawing/2014/main" id="{E5A2442E-9E2E-4788-A1BF-1FEB99D1B8E0}"/>
                </a:ext>
              </a:extLst>
            </p:cNvPr>
            <p:cNvGrpSpPr/>
            <p:nvPr/>
          </p:nvGrpSpPr>
          <p:grpSpPr>
            <a:xfrm>
              <a:off x="2577764" y="2355085"/>
              <a:ext cx="422855" cy="196102"/>
              <a:chOff x="1957711" y="1893712"/>
              <a:chExt cx="429818" cy="199311"/>
            </a:xfrm>
          </p:grpSpPr>
          <p:sp>
            <p:nvSpPr>
              <p:cNvPr id="78" name="Google Shape;1974;p62">
                <a:extLst>
                  <a:ext uri="{FF2B5EF4-FFF2-40B4-BE49-F238E27FC236}">
                    <a16:creationId xmlns:a16="http://schemas.microsoft.com/office/drawing/2014/main" id="{57BEBB17-1F91-4666-9B3E-9F41CA971BED}"/>
                  </a:ext>
                </a:extLst>
              </p:cNvPr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975;p62">
                <a:extLst>
                  <a:ext uri="{FF2B5EF4-FFF2-40B4-BE49-F238E27FC236}">
                    <a16:creationId xmlns:a16="http://schemas.microsoft.com/office/drawing/2014/main" id="{F3B4B005-C276-4112-B435-575D68F740FF}"/>
                  </a:ext>
                </a:extLst>
              </p:cNvPr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1976;p62">
              <a:extLst>
                <a:ext uri="{FF2B5EF4-FFF2-40B4-BE49-F238E27FC236}">
                  <a16:creationId xmlns:a16="http://schemas.microsoft.com/office/drawing/2014/main" id="{E060A384-9275-4483-BF57-66B4A4A177F2}"/>
                </a:ext>
              </a:extLst>
            </p:cNvPr>
            <p:cNvGrpSpPr/>
            <p:nvPr/>
          </p:nvGrpSpPr>
          <p:grpSpPr>
            <a:xfrm>
              <a:off x="2577764" y="2301696"/>
              <a:ext cx="422855" cy="196102"/>
              <a:chOff x="1957711" y="1893712"/>
              <a:chExt cx="429818" cy="199311"/>
            </a:xfrm>
          </p:grpSpPr>
          <p:sp>
            <p:nvSpPr>
              <p:cNvPr id="76" name="Google Shape;1977;p62">
                <a:extLst>
                  <a:ext uri="{FF2B5EF4-FFF2-40B4-BE49-F238E27FC236}">
                    <a16:creationId xmlns:a16="http://schemas.microsoft.com/office/drawing/2014/main" id="{B1A0AED3-48F2-48A0-B90A-C0F5A098F0EF}"/>
                  </a:ext>
                </a:extLst>
              </p:cNvPr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1978;p62">
                <a:extLst>
                  <a:ext uri="{FF2B5EF4-FFF2-40B4-BE49-F238E27FC236}">
                    <a16:creationId xmlns:a16="http://schemas.microsoft.com/office/drawing/2014/main" id="{D59CD85D-915F-4EE1-8E29-D6FF96632EB2}"/>
                  </a:ext>
                </a:extLst>
              </p:cNvPr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1979;p62">
              <a:extLst>
                <a:ext uri="{FF2B5EF4-FFF2-40B4-BE49-F238E27FC236}">
                  <a16:creationId xmlns:a16="http://schemas.microsoft.com/office/drawing/2014/main" id="{0DA3F081-A32E-42F0-B00F-ABE5053130A8}"/>
                </a:ext>
              </a:extLst>
            </p:cNvPr>
            <p:cNvGrpSpPr/>
            <p:nvPr/>
          </p:nvGrpSpPr>
          <p:grpSpPr>
            <a:xfrm>
              <a:off x="2577764" y="2248307"/>
              <a:ext cx="422855" cy="196102"/>
              <a:chOff x="1957711" y="1893712"/>
              <a:chExt cx="429818" cy="199311"/>
            </a:xfrm>
          </p:grpSpPr>
          <p:sp>
            <p:nvSpPr>
              <p:cNvPr id="74" name="Google Shape;1980;p62">
                <a:extLst>
                  <a:ext uri="{FF2B5EF4-FFF2-40B4-BE49-F238E27FC236}">
                    <a16:creationId xmlns:a16="http://schemas.microsoft.com/office/drawing/2014/main" id="{39443A43-8F7A-4FD1-AF6E-C92AB5F60D1E}"/>
                  </a:ext>
                </a:extLst>
              </p:cNvPr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981;p62">
                <a:extLst>
                  <a:ext uri="{FF2B5EF4-FFF2-40B4-BE49-F238E27FC236}">
                    <a16:creationId xmlns:a16="http://schemas.microsoft.com/office/drawing/2014/main" id="{333D72A0-22DB-4166-916D-89E96250A39F}"/>
                  </a:ext>
                </a:extLst>
              </p:cNvPr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1982;p62">
              <a:extLst>
                <a:ext uri="{FF2B5EF4-FFF2-40B4-BE49-F238E27FC236}">
                  <a16:creationId xmlns:a16="http://schemas.microsoft.com/office/drawing/2014/main" id="{8E02BD04-576F-4BAF-91B6-7662A6291628}"/>
                </a:ext>
              </a:extLst>
            </p:cNvPr>
            <p:cNvGrpSpPr/>
            <p:nvPr/>
          </p:nvGrpSpPr>
          <p:grpSpPr>
            <a:xfrm>
              <a:off x="2577764" y="2194918"/>
              <a:ext cx="422855" cy="196102"/>
              <a:chOff x="1957711" y="1893712"/>
              <a:chExt cx="429818" cy="199311"/>
            </a:xfrm>
          </p:grpSpPr>
          <p:sp>
            <p:nvSpPr>
              <p:cNvPr id="72" name="Google Shape;1983;p62">
                <a:extLst>
                  <a:ext uri="{FF2B5EF4-FFF2-40B4-BE49-F238E27FC236}">
                    <a16:creationId xmlns:a16="http://schemas.microsoft.com/office/drawing/2014/main" id="{3F33FDD1-354D-4C83-9F21-800C77FB0705}"/>
                  </a:ext>
                </a:extLst>
              </p:cNvPr>
              <p:cNvSpPr/>
              <p:nvPr/>
            </p:nvSpPr>
            <p:spPr>
              <a:xfrm>
                <a:off x="1957711" y="1893712"/>
                <a:ext cx="400589" cy="199311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984;p62">
                <a:extLst>
                  <a:ext uri="{FF2B5EF4-FFF2-40B4-BE49-F238E27FC236}">
                    <a16:creationId xmlns:a16="http://schemas.microsoft.com/office/drawing/2014/main" id="{C49445E0-BB55-46B2-890D-7EC86F4EC37D}"/>
                  </a:ext>
                </a:extLst>
              </p:cNvPr>
              <p:cNvSpPr/>
              <p:nvPr/>
            </p:nvSpPr>
            <p:spPr>
              <a:xfrm>
                <a:off x="2364687" y="1977944"/>
                <a:ext cx="22842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0" name="CuadroTexto 5">
            <a:extLst>
              <a:ext uri="{FF2B5EF4-FFF2-40B4-BE49-F238E27FC236}">
                <a16:creationId xmlns:a16="http://schemas.microsoft.com/office/drawing/2014/main" id="{7B08A796-BA67-4059-9779-C49D7D00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046" y="5909242"/>
            <a:ext cx="6640318" cy="33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82" tIns="45500" rIns="90982" bIns="455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47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1600" dirty="0">
                <a:solidFill>
                  <a:srgbClr val="002060"/>
                </a:solidFill>
                <a:latin typeface="Abadi" panose="020B0604020104020204" pitchFamily="34" charset="0"/>
              </a:rPr>
              <a:t>Toda la información en posesión de toda cualquier autoridad es pública</a:t>
            </a:r>
          </a:p>
        </p:txBody>
      </p:sp>
      <p:sp>
        <p:nvSpPr>
          <p:cNvPr id="60" name="CuadroTexto 5">
            <a:extLst>
              <a:ext uri="{FF2B5EF4-FFF2-40B4-BE49-F238E27FC236}">
                <a16:creationId xmlns:a16="http://schemas.microsoft.com/office/drawing/2014/main" id="{7ECB642E-9352-42E8-8AE6-C76D3DE5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756" y="3548766"/>
            <a:ext cx="1622676" cy="11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8" tIns="45580" rIns="91158" bIns="455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47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1400" dirty="0">
                <a:solidFill>
                  <a:srgbClr val="1F497D">
                    <a:lumMod val="75000"/>
                  </a:srgbClr>
                </a:solidFill>
                <a:latin typeface="Abadi" panose="020B0604020104020204" pitchFamily="34" charset="0"/>
              </a:rPr>
              <a:t>¿La omisión de esta obligación genera una </a:t>
            </a:r>
          </a:p>
          <a:p>
            <a:pPr algn="ctr" defTabSz="4547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MX" sz="1400" dirty="0">
                <a:solidFill>
                  <a:srgbClr val="1F497D">
                    <a:lumMod val="75000"/>
                  </a:srgbClr>
                </a:solidFill>
                <a:latin typeface="Abadi" panose="020B0604020104020204" pitchFamily="34" charset="0"/>
              </a:rPr>
              <a:t>afectación al derecho?</a:t>
            </a:r>
          </a:p>
        </p:txBody>
      </p:sp>
    </p:spTree>
    <p:extLst>
      <p:ext uri="{BB962C8B-B14F-4D97-AF65-F5344CB8AC3E}">
        <p14:creationId xmlns:p14="http://schemas.microsoft.com/office/powerpoint/2010/main" val="426606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9CA113-7505-4A4A-9415-CE9892831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9" t="2488" r="12717" b="15925"/>
          <a:stretch/>
        </p:blipFill>
        <p:spPr>
          <a:xfrm>
            <a:off x="1018535" y="172278"/>
            <a:ext cx="10259067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5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4"/>
          <p:cNvSpPr/>
          <p:nvPr/>
        </p:nvSpPr>
        <p:spPr>
          <a:xfrm>
            <a:off x="1903570" y="181196"/>
            <a:ext cx="8214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s-MX" sz="2400" b="1" i="1" dirty="0">
                <a:solidFill>
                  <a:srgbClr val="002060"/>
                </a:solidFill>
                <a:latin typeface="Palatino Linotype"/>
                <a:cs typeface="Palatino Linotype"/>
              </a:rPr>
              <a:t>Los sujetos obligados deberán contar con los instrumentos de control y consulta archivísticos</a:t>
            </a:r>
            <a:endParaRPr lang="es-MX" sz="2000" dirty="0">
              <a:solidFill>
                <a:srgbClr val="002060"/>
              </a:solidFill>
              <a:latin typeface="Calibri"/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2089369" y="1357910"/>
            <a:ext cx="7921752" cy="4805666"/>
            <a:chOff x="590483" y="1434110"/>
            <a:chExt cx="7921752" cy="4805666"/>
          </a:xfrm>
        </p:grpSpPr>
        <p:grpSp>
          <p:nvGrpSpPr>
            <p:cNvPr id="23" name="22 Grupo"/>
            <p:cNvGrpSpPr/>
            <p:nvPr/>
          </p:nvGrpSpPr>
          <p:grpSpPr>
            <a:xfrm>
              <a:off x="590483" y="1434110"/>
              <a:ext cx="7135025" cy="4805666"/>
              <a:chOff x="801437" y="2414064"/>
              <a:chExt cx="9477414" cy="6665126"/>
            </a:xfrm>
          </p:grpSpPr>
          <p:grpSp>
            <p:nvGrpSpPr>
              <p:cNvPr id="5" name="Group 67"/>
              <p:cNvGrpSpPr/>
              <p:nvPr/>
            </p:nvGrpSpPr>
            <p:grpSpPr>
              <a:xfrm>
                <a:off x="3165721" y="2414064"/>
                <a:ext cx="1739910" cy="1913150"/>
                <a:chOff x="3987546" y="2603456"/>
                <a:chExt cx="2148225" cy="2362118"/>
              </a:xfrm>
            </p:grpSpPr>
            <p:sp>
              <p:nvSpPr>
                <p:cNvPr id="6" name="Freeform 15"/>
                <p:cNvSpPr>
                  <a:spLocks/>
                </p:cNvSpPr>
                <p:nvPr/>
              </p:nvSpPr>
              <p:spPr bwMode="auto">
                <a:xfrm>
                  <a:off x="3987546" y="2603456"/>
                  <a:ext cx="2126799" cy="2124617"/>
                </a:xfrm>
                <a:custGeom>
                  <a:avLst/>
                  <a:gdLst>
                    <a:gd name="T0" fmla="*/ 77 w 1235"/>
                    <a:gd name="T1" fmla="*/ 478 h 1234"/>
                    <a:gd name="T2" fmla="*/ 479 w 1235"/>
                    <a:gd name="T3" fmla="*/ 76 h 1234"/>
                    <a:gd name="T4" fmla="*/ 756 w 1235"/>
                    <a:gd name="T5" fmla="*/ 76 h 1234"/>
                    <a:gd name="T6" fmla="*/ 1158 w 1235"/>
                    <a:gd name="T7" fmla="*/ 478 h 1234"/>
                    <a:gd name="T8" fmla="*/ 1158 w 1235"/>
                    <a:gd name="T9" fmla="*/ 756 h 1234"/>
                    <a:gd name="T10" fmla="*/ 756 w 1235"/>
                    <a:gd name="T11" fmla="*/ 1158 h 1234"/>
                    <a:gd name="T12" fmla="*/ 479 w 1235"/>
                    <a:gd name="T13" fmla="*/ 1158 h 1234"/>
                    <a:gd name="T14" fmla="*/ 77 w 1235"/>
                    <a:gd name="T15" fmla="*/ 756 h 1234"/>
                    <a:gd name="T16" fmla="*/ 77 w 1235"/>
                    <a:gd name="T17" fmla="*/ 478 h 1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4">
                      <a:moveTo>
                        <a:pt x="77" y="478"/>
                      </a:moveTo>
                      <a:cubicBezTo>
                        <a:pt x="479" y="76"/>
                        <a:pt x="479" y="76"/>
                        <a:pt x="479" y="76"/>
                      </a:cubicBezTo>
                      <a:cubicBezTo>
                        <a:pt x="555" y="0"/>
                        <a:pt x="679" y="0"/>
                        <a:pt x="756" y="76"/>
                      </a:cubicBezTo>
                      <a:cubicBezTo>
                        <a:pt x="1158" y="478"/>
                        <a:pt x="1158" y="478"/>
                        <a:pt x="1158" y="478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4"/>
                        <a:pt x="555" y="1234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" name="Freeform 16"/>
                <p:cNvSpPr>
                  <a:spLocks/>
                </p:cNvSpPr>
                <p:nvPr/>
              </p:nvSpPr>
              <p:spPr bwMode="auto">
                <a:xfrm>
                  <a:off x="4008976" y="2838775"/>
                  <a:ext cx="2126795" cy="2126799"/>
                </a:xfrm>
                <a:custGeom>
                  <a:avLst/>
                  <a:gdLst>
                    <a:gd name="T0" fmla="*/ 77 w 1235"/>
                    <a:gd name="T1" fmla="*/ 479 h 1235"/>
                    <a:gd name="T2" fmla="*/ 479 w 1235"/>
                    <a:gd name="T3" fmla="*/ 77 h 1235"/>
                    <a:gd name="T4" fmla="*/ 756 w 1235"/>
                    <a:gd name="T5" fmla="*/ 77 h 1235"/>
                    <a:gd name="T6" fmla="*/ 1158 w 1235"/>
                    <a:gd name="T7" fmla="*/ 479 h 1235"/>
                    <a:gd name="T8" fmla="*/ 1158 w 1235"/>
                    <a:gd name="T9" fmla="*/ 756 h 1235"/>
                    <a:gd name="T10" fmla="*/ 756 w 1235"/>
                    <a:gd name="T11" fmla="*/ 1158 h 1235"/>
                    <a:gd name="T12" fmla="*/ 479 w 1235"/>
                    <a:gd name="T13" fmla="*/ 1158 h 1235"/>
                    <a:gd name="T14" fmla="*/ 77 w 1235"/>
                    <a:gd name="T15" fmla="*/ 756 h 1235"/>
                    <a:gd name="T16" fmla="*/ 77 w 1235"/>
                    <a:gd name="T17" fmla="*/ 479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5">
                      <a:moveTo>
                        <a:pt x="77" y="479"/>
                      </a:moveTo>
                      <a:cubicBezTo>
                        <a:pt x="479" y="77"/>
                        <a:pt x="479" y="77"/>
                        <a:pt x="479" y="77"/>
                      </a:cubicBezTo>
                      <a:cubicBezTo>
                        <a:pt x="555" y="0"/>
                        <a:pt x="679" y="0"/>
                        <a:pt x="756" y="77"/>
                      </a:cubicBezTo>
                      <a:cubicBezTo>
                        <a:pt x="1158" y="479"/>
                        <a:pt x="1158" y="479"/>
                        <a:pt x="1158" y="479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5"/>
                        <a:pt x="555" y="1235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" name="Freeform 29"/>
                <p:cNvSpPr>
                  <a:spLocks noEditPoints="1"/>
                </p:cNvSpPr>
                <p:nvPr/>
              </p:nvSpPr>
              <p:spPr bwMode="auto">
                <a:xfrm>
                  <a:off x="4732985" y="3543996"/>
                  <a:ext cx="678785" cy="716353"/>
                </a:xfrm>
                <a:custGeom>
                  <a:avLst/>
                  <a:gdLst>
                    <a:gd name="T0" fmla="*/ 201 w 456"/>
                    <a:gd name="T1" fmla="*/ 370 h 481"/>
                    <a:gd name="T2" fmla="*/ 174 w 456"/>
                    <a:gd name="T3" fmla="*/ 481 h 481"/>
                    <a:gd name="T4" fmla="*/ 271 w 456"/>
                    <a:gd name="T5" fmla="*/ 420 h 481"/>
                    <a:gd name="T6" fmla="*/ 259 w 456"/>
                    <a:gd name="T7" fmla="*/ 408 h 481"/>
                    <a:gd name="T8" fmla="*/ 259 w 456"/>
                    <a:gd name="T9" fmla="*/ 449 h 481"/>
                    <a:gd name="T10" fmla="*/ 220 w 456"/>
                    <a:gd name="T11" fmla="*/ 437 h 481"/>
                    <a:gd name="T12" fmla="*/ 203 w 456"/>
                    <a:gd name="T13" fmla="*/ 414 h 481"/>
                    <a:gd name="T14" fmla="*/ 204 w 456"/>
                    <a:gd name="T15" fmla="*/ 386 h 481"/>
                    <a:gd name="T16" fmla="*/ 228 w 456"/>
                    <a:gd name="T17" fmla="*/ 354 h 481"/>
                    <a:gd name="T18" fmla="*/ 252 w 456"/>
                    <a:gd name="T19" fmla="*/ 386 h 481"/>
                    <a:gd name="T20" fmla="*/ 149 w 456"/>
                    <a:gd name="T21" fmla="*/ 338 h 481"/>
                    <a:gd name="T22" fmla="*/ 51 w 456"/>
                    <a:gd name="T23" fmla="*/ 330 h 481"/>
                    <a:gd name="T24" fmla="*/ 28 w 456"/>
                    <a:gd name="T25" fmla="*/ 426 h 481"/>
                    <a:gd name="T26" fmla="*/ 111 w 456"/>
                    <a:gd name="T27" fmla="*/ 374 h 481"/>
                    <a:gd name="T28" fmla="*/ 98 w 456"/>
                    <a:gd name="T29" fmla="*/ 394 h 481"/>
                    <a:gd name="T30" fmla="*/ 66 w 456"/>
                    <a:gd name="T31" fmla="*/ 386 h 481"/>
                    <a:gd name="T32" fmla="*/ 55 w 456"/>
                    <a:gd name="T33" fmla="*/ 367 h 481"/>
                    <a:gd name="T34" fmla="*/ 54 w 456"/>
                    <a:gd name="T35" fmla="*/ 347 h 481"/>
                    <a:gd name="T36" fmla="*/ 74 w 456"/>
                    <a:gd name="T37" fmla="*/ 322 h 481"/>
                    <a:gd name="T38" fmla="*/ 95 w 456"/>
                    <a:gd name="T39" fmla="*/ 347 h 481"/>
                    <a:gd name="T40" fmla="*/ 93 w 456"/>
                    <a:gd name="T41" fmla="*/ 367 h 481"/>
                    <a:gd name="T42" fmla="*/ 404 w 456"/>
                    <a:gd name="T43" fmla="*/ 330 h 481"/>
                    <a:gd name="T44" fmla="*/ 306 w 456"/>
                    <a:gd name="T45" fmla="*/ 338 h 481"/>
                    <a:gd name="T46" fmla="*/ 381 w 456"/>
                    <a:gd name="T47" fmla="*/ 400 h 481"/>
                    <a:gd name="T48" fmla="*/ 456 w 456"/>
                    <a:gd name="T49" fmla="*/ 338 h 481"/>
                    <a:gd name="T50" fmla="*/ 389 w 456"/>
                    <a:gd name="T51" fmla="*/ 386 h 481"/>
                    <a:gd name="T52" fmla="*/ 358 w 456"/>
                    <a:gd name="T53" fmla="*/ 394 h 481"/>
                    <a:gd name="T54" fmla="*/ 356 w 456"/>
                    <a:gd name="T55" fmla="*/ 361 h 481"/>
                    <a:gd name="T56" fmla="*/ 369 w 456"/>
                    <a:gd name="T57" fmla="*/ 345 h 481"/>
                    <a:gd name="T58" fmla="*/ 389 w 456"/>
                    <a:gd name="T59" fmla="*/ 337 h 481"/>
                    <a:gd name="T60" fmla="*/ 419 w 456"/>
                    <a:gd name="T61" fmla="*/ 349 h 481"/>
                    <a:gd name="T62" fmla="*/ 401 w 456"/>
                    <a:gd name="T63" fmla="*/ 376 h 481"/>
                    <a:gd name="T64" fmla="*/ 129 w 456"/>
                    <a:gd name="T65" fmla="*/ 283 h 481"/>
                    <a:gd name="T66" fmla="*/ 263 w 456"/>
                    <a:gd name="T67" fmla="*/ 182 h 481"/>
                    <a:gd name="T68" fmla="*/ 160 w 456"/>
                    <a:gd name="T69" fmla="*/ 126 h 481"/>
                    <a:gd name="T70" fmla="*/ 147 w 456"/>
                    <a:gd name="T71" fmla="*/ 266 h 481"/>
                    <a:gd name="T72" fmla="*/ 227 w 456"/>
                    <a:gd name="T73" fmla="*/ 77 h 481"/>
                    <a:gd name="T74" fmla="*/ 177 w 456"/>
                    <a:gd name="T75" fmla="*/ 126 h 481"/>
                    <a:gd name="T76" fmla="*/ 218 w 456"/>
                    <a:gd name="T77" fmla="*/ 46 h 481"/>
                    <a:gd name="T78" fmla="*/ 236 w 456"/>
                    <a:gd name="T79" fmla="*/ 46 h 481"/>
                    <a:gd name="T80" fmla="*/ 310 w 456"/>
                    <a:gd name="T81" fmla="*/ 31 h 481"/>
                    <a:gd name="T82" fmla="*/ 307 w 456"/>
                    <a:gd name="T83" fmla="*/ 117 h 481"/>
                    <a:gd name="T84" fmla="*/ 307 w 456"/>
                    <a:gd name="T85" fmla="*/ 135 h 481"/>
                    <a:gd name="T86" fmla="*/ 132 w 456"/>
                    <a:gd name="T87" fmla="*/ 43 h 481"/>
                    <a:gd name="T88" fmla="*/ 164 w 456"/>
                    <a:gd name="T89" fmla="*/ 75 h 481"/>
                    <a:gd name="T90" fmla="*/ 101 w 456"/>
                    <a:gd name="T91" fmla="*/ 117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6" h="481">
                      <a:moveTo>
                        <a:pt x="254" y="370"/>
                      </a:moveTo>
                      <a:cubicBezTo>
                        <a:pt x="228" y="316"/>
                        <a:pt x="228" y="316"/>
                        <a:pt x="228" y="316"/>
                      </a:cubicBezTo>
                      <a:cubicBezTo>
                        <a:pt x="201" y="370"/>
                        <a:pt x="201" y="370"/>
                        <a:pt x="201" y="370"/>
                      </a:cubicBezTo>
                      <a:cubicBezTo>
                        <a:pt x="141" y="379"/>
                        <a:pt x="141" y="379"/>
                        <a:pt x="141" y="379"/>
                      </a:cubicBezTo>
                      <a:cubicBezTo>
                        <a:pt x="185" y="420"/>
                        <a:pt x="185" y="420"/>
                        <a:pt x="185" y="420"/>
                      </a:cubicBezTo>
                      <a:cubicBezTo>
                        <a:pt x="174" y="481"/>
                        <a:pt x="174" y="481"/>
                        <a:pt x="174" y="481"/>
                      </a:cubicBezTo>
                      <a:cubicBezTo>
                        <a:pt x="228" y="451"/>
                        <a:pt x="228" y="451"/>
                        <a:pt x="228" y="451"/>
                      </a:cubicBezTo>
                      <a:cubicBezTo>
                        <a:pt x="281" y="481"/>
                        <a:pt x="281" y="481"/>
                        <a:pt x="281" y="481"/>
                      </a:cubicBezTo>
                      <a:cubicBezTo>
                        <a:pt x="271" y="420"/>
                        <a:pt x="271" y="420"/>
                        <a:pt x="271" y="420"/>
                      </a:cubicBezTo>
                      <a:cubicBezTo>
                        <a:pt x="314" y="379"/>
                        <a:pt x="314" y="379"/>
                        <a:pt x="314" y="379"/>
                      </a:cubicBezTo>
                      <a:lnTo>
                        <a:pt x="254" y="370"/>
                      </a:lnTo>
                      <a:close/>
                      <a:moveTo>
                        <a:pt x="259" y="408"/>
                      </a:moveTo>
                      <a:cubicBezTo>
                        <a:pt x="253" y="414"/>
                        <a:pt x="253" y="414"/>
                        <a:pt x="253" y="414"/>
                      </a:cubicBezTo>
                      <a:cubicBezTo>
                        <a:pt x="254" y="423"/>
                        <a:pt x="254" y="423"/>
                        <a:pt x="254" y="423"/>
                      </a:cubicBezTo>
                      <a:cubicBezTo>
                        <a:pt x="259" y="449"/>
                        <a:pt x="259" y="449"/>
                        <a:pt x="259" y="449"/>
                      </a:cubicBezTo>
                      <a:cubicBezTo>
                        <a:pt x="236" y="437"/>
                        <a:pt x="236" y="437"/>
                        <a:pt x="236" y="437"/>
                      </a:cubicBezTo>
                      <a:cubicBezTo>
                        <a:pt x="228" y="432"/>
                        <a:pt x="228" y="432"/>
                        <a:pt x="228" y="432"/>
                      </a:cubicBezTo>
                      <a:cubicBezTo>
                        <a:pt x="220" y="437"/>
                        <a:pt x="220" y="437"/>
                        <a:pt x="220" y="437"/>
                      </a:cubicBezTo>
                      <a:cubicBezTo>
                        <a:pt x="197" y="449"/>
                        <a:pt x="197" y="449"/>
                        <a:pt x="197" y="449"/>
                      </a:cubicBezTo>
                      <a:cubicBezTo>
                        <a:pt x="201" y="423"/>
                        <a:pt x="201" y="423"/>
                        <a:pt x="201" y="423"/>
                      </a:cubicBezTo>
                      <a:cubicBezTo>
                        <a:pt x="203" y="414"/>
                        <a:pt x="203" y="414"/>
                        <a:pt x="203" y="414"/>
                      </a:cubicBezTo>
                      <a:cubicBezTo>
                        <a:pt x="196" y="408"/>
                        <a:pt x="196" y="408"/>
                        <a:pt x="196" y="408"/>
                      </a:cubicBezTo>
                      <a:cubicBezTo>
                        <a:pt x="178" y="390"/>
                        <a:pt x="178" y="390"/>
                        <a:pt x="178" y="390"/>
                      </a:cubicBezTo>
                      <a:cubicBezTo>
                        <a:pt x="204" y="386"/>
                        <a:pt x="204" y="386"/>
                        <a:pt x="204" y="386"/>
                      </a:cubicBezTo>
                      <a:cubicBezTo>
                        <a:pt x="212" y="385"/>
                        <a:pt x="212" y="385"/>
                        <a:pt x="212" y="385"/>
                      </a:cubicBezTo>
                      <a:cubicBezTo>
                        <a:pt x="216" y="377"/>
                        <a:pt x="216" y="377"/>
                        <a:pt x="216" y="377"/>
                      </a:cubicBezTo>
                      <a:cubicBezTo>
                        <a:pt x="228" y="354"/>
                        <a:pt x="228" y="354"/>
                        <a:pt x="228" y="354"/>
                      </a:cubicBezTo>
                      <a:cubicBezTo>
                        <a:pt x="239" y="377"/>
                        <a:pt x="239" y="377"/>
                        <a:pt x="239" y="377"/>
                      </a:cubicBezTo>
                      <a:cubicBezTo>
                        <a:pt x="243" y="385"/>
                        <a:pt x="243" y="385"/>
                        <a:pt x="243" y="385"/>
                      </a:cubicBezTo>
                      <a:cubicBezTo>
                        <a:pt x="252" y="386"/>
                        <a:pt x="252" y="386"/>
                        <a:pt x="252" y="386"/>
                      </a:cubicBezTo>
                      <a:cubicBezTo>
                        <a:pt x="278" y="390"/>
                        <a:pt x="278" y="390"/>
                        <a:pt x="278" y="390"/>
                      </a:cubicBezTo>
                      <a:lnTo>
                        <a:pt x="259" y="408"/>
                      </a:lnTo>
                      <a:close/>
                      <a:moveTo>
                        <a:pt x="149" y="338"/>
                      </a:moveTo>
                      <a:cubicBezTo>
                        <a:pt x="97" y="330"/>
                        <a:pt x="97" y="330"/>
                        <a:pt x="97" y="330"/>
                      </a:cubicBezTo>
                      <a:cubicBezTo>
                        <a:pt x="74" y="284"/>
                        <a:pt x="74" y="284"/>
                        <a:pt x="74" y="284"/>
                      </a:cubicBezTo>
                      <a:cubicBezTo>
                        <a:pt x="51" y="330"/>
                        <a:pt x="51" y="330"/>
                        <a:pt x="51" y="330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37" y="374"/>
                        <a:pt x="37" y="374"/>
                        <a:pt x="37" y="374"/>
                      </a:cubicBezTo>
                      <a:cubicBezTo>
                        <a:pt x="28" y="426"/>
                        <a:pt x="28" y="426"/>
                        <a:pt x="28" y="426"/>
                      </a:cubicBezTo>
                      <a:cubicBezTo>
                        <a:pt x="74" y="400"/>
                        <a:pt x="74" y="400"/>
                        <a:pt x="74" y="400"/>
                      </a:cubicBezTo>
                      <a:cubicBezTo>
                        <a:pt x="120" y="426"/>
                        <a:pt x="120" y="426"/>
                        <a:pt x="120" y="426"/>
                      </a:cubicBezTo>
                      <a:cubicBezTo>
                        <a:pt x="111" y="374"/>
                        <a:pt x="111" y="374"/>
                        <a:pt x="111" y="374"/>
                      </a:cubicBezTo>
                      <a:lnTo>
                        <a:pt x="149" y="338"/>
                      </a:lnTo>
                      <a:close/>
                      <a:moveTo>
                        <a:pt x="95" y="376"/>
                      </a:moveTo>
                      <a:cubicBezTo>
                        <a:pt x="98" y="394"/>
                        <a:pt x="98" y="394"/>
                        <a:pt x="98" y="394"/>
                      </a:cubicBezTo>
                      <a:cubicBezTo>
                        <a:pt x="82" y="386"/>
                        <a:pt x="82" y="386"/>
                        <a:pt x="82" y="386"/>
                      </a:cubicBezTo>
                      <a:cubicBezTo>
                        <a:pt x="74" y="381"/>
                        <a:pt x="74" y="381"/>
                        <a:pt x="74" y="381"/>
                      </a:cubicBezTo>
                      <a:cubicBezTo>
                        <a:pt x="66" y="386"/>
                        <a:pt x="66" y="386"/>
                        <a:pt x="66" y="386"/>
                      </a:cubicBezTo>
                      <a:cubicBezTo>
                        <a:pt x="51" y="394"/>
                        <a:pt x="51" y="394"/>
                        <a:pt x="51" y="394"/>
                      </a:cubicBezTo>
                      <a:cubicBezTo>
                        <a:pt x="54" y="376"/>
                        <a:pt x="54" y="376"/>
                        <a:pt x="54" y="376"/>
                      </a:cubicBezTo>
                      <a:cubicBezTo>
                        <a:pt x="55" y="367"/>
                        <a:pt x="55" y="367"/>
                        <a:pt x="55" y="367"/>
                      </a:cubicBezTo>
                      <a:cubicBezTo>
                        <a:pt x="49" y="361"/>
                        <a:pt x="49" y="361"/>
                        <a:pt x="49" y="361"/>
                      </a:cubicBezTo>
                      <a:cubicBezTo>
                        <a:pt x="36" y="349"/>
                        <a:pt x="36" y="349"/>
                        <a:pt x="36" y="349"/>
                      </a:cubicBezTo>
                      <a:cubicBezTo>
                        <a:pt x="54" y="347"/>
                        <a:pt x="54" y="347"/>
                        <a:pt x="54" y="347"/>
                      </a:cubicBezTo>
                      <a:cubicBezTo>
                        <a:pt x="63" y="345"/>
                        <a:pt x="63" y="345"/>
                        <a:pt x="63" y="345"/>
                      </a:cubicBezTo>
                      <a:cubicBezTo>
                        <a:pt x="67" y="337"/>
                        <a:pt x="67" y="337"/>
                        <a:pt x="67" y="337"/>
                      </a:cubicBezTo>
                      <a:cubicBezTo>
                        <a:pt x="74" y="322"/>
                        <a:pt x="74" y="322"/>
                        <a:pt x="74" y="322"/>
                      </a:cubicBezTo>
                      <a:cubicBezTo>
                        <a:pt x="82" y="337"/>
                        <a:pt x="82" y="337"/>
                        <a:pt x="82" y="337"/>
                      </a:cubicBezTo>
                      <a:cubicBezTo>
                        <a:pt x="86" y="345"/>
                        <a:pt x="86" y="345"/>
                        <a:pt x="86" y="345"/>
                      </a:cubicBezTo>
                      <a:cubicBezTo>
                        <a:pt x="95" y="347"/>
                        <a:pt x="95" y="347"/>
                        <a:pt x="95" y="347"/>
                      </a:cubicBezTo>
                      <a:cubicBezTo>
                        <a:pt x="112" y="349"/>
                        <a:pt x="112" y="349"/>
                        <a:pt x="112" y="349"/>
                      </a:cubicBezTo>
                      <a:cubicBezTo>
                        <a:pt x="100" y="361"/>
                        <a:pt x="100" y="361"/>
                        <a:pt x="100" y="361"/>
                      </a:cubicBezTo>
                      <a:cubicBezTo>
                        <a:pt x="93" y="367"/>
                        <a:pt x="93" y="367"/>
                        <a:pt x="93" y="367"/>
                      </a:cubicBezTo>
                      <a:lnTo>
                        <a:pt x="95" y="376"/>
                      </a:lnTo>
                      <a:close/>
                      <a:moveTo>
                        <a:pt x="456" y="338"/>
                      </a:moveTo>
                      <a:cubicBezTo>
                        <a:pt x="404" y="330"/>
                        <a:pt x="404" y="330"/>
                        <a:pt x="404" y="330"/>
                      </a:cubicBezTo>
                      <a:cubicBezTo>
                        <a:pt x="381" y="284"/>
                        <a:pt x="381" y="284"/>
                        <a:pt x="381" y="284"/>
                      </a:cubicBezTo>
                      <a:cubicBezTo>
                        <a:pt x="358" y="330"/>
                        <a:pt x="358" y="330"/>
                        <a:pt x="358" y="330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44" y="374"/>
                        <a:pt x="344" y="374"/>
                        <a:pt x="344" y="374"/>
                      </a:cubicBezTo>
                      <a:cubicBezTo>
                        <a:pt x="335" y="426"/>
                        <a:pt x="335" y="426"/>
                        <a:pt x="335" y="426"/>
                      </a:cubicBezTo>
                      <a:cubicBezTo>
                        <a:pt x="381" y="400"/>
                        <a:pt x="381" y="400"/>
                        <a:pt x="381" y="400"/>
                      </a:cubicBezTo>
                      <a:cubicBezTo>
                        <a:pt x="427" y="426"/>
                        <a:pt x="427" y="426"/>
                        <a:pt x="427" y="426"/>
                      </a:cubicBezTo>
                      <a:cubicBezTo>
                        <a:pt x="418" y="374"/>
                        <a:pt x="418" y="374"/>
                        <a:pt x="418" y="374"/>
                      </a:cubicBezTo>
                      <a:lnTo>
                        <a:pt x="456" y="338"/>
                      </a:lnTo>
                      <a:close/>
                      <a:moveTo>
                        <a:pt x="401" y="376"/>
                      </a:moveTo>
                      <a:cubicBezTo>
                        <a:pt x="405" y="394"/>
                        <a:pt x="405" y="394"/>
                        <a:pt x="405" y="394"/>
                      </a:cubicBezTo>
                      <a:cubicBezTo>
                        <a:pt x="389" y="386"/>
                        <a:pt x="389" y="386"/>
                        <a:pt x="389" y="386"/>
                      </a:cubicBezTo>
                      <a:cubicBezTo>
                        <a:pt x="381" y="381"/>
                        <a:pt x="381" y="381"/>
                        <a:pt x="381" y="381"/>
                      </a:cubicBezTo>
                      <a:cubicBezTo>
                        <a:pt x="373" y="386"/>
                        <a:pt x="373" y="386"/>
                        <a:pt x="373" y="386"/>
                      </a:cubicBezTo>
                      <a:cubicBezTo>
                        <a:pt x="358" y="394"/>
                        <a:pt x="358" y="394"/>
                        <a:pt x="358" y="394"/>
                      </a:cubicBezTo>
                      <a:cubicBezTo>
                        <a:pt x="361" y="376"/>
                        <a:pt x="361" y="376"/>
                        <a:pt x="361" y="376"/>
                      </a:cubicBezTo>
                      <a:cubicBezTo>
                        <a:pt x="362" y="367"/>
                        <a:pt x="362" y="367"/>
                        <a:pt x="362" y="367"/>
                      </a:cubicBezTo>
                      <a:cubicBezTo>
                        <a:pt x="356" y="361"/>
                        <a:pt x="356" y="361"/>
                        <a:pt x="356" y="361"/>
                      </a:cubicBezTo>
                      <a:cubicBezTo>
                        <a:pt x="343" y="349"/>
                        <a:pt x="343" y="349"/>
                        <a:pt x="343" y="349"/>
                      </a:cubicBezTo>
                      <a:cubicBezTo>
                        <a:pt x="361" y="347"/>
                        <a:pt x="361" y="347"/>
                        <a:pt x="361" y="347"/>
                      </a:cubicBezTo>
                      <a:cubicBezTo>
                        <a:pt x="369" y="345"/>
                        <a:pt x="369" y="345"/>
                        <a:pt x="369" y="345"/>
                      </a:cubicBezTo>
                      <a:cubicBezTo>
                        <a:pt x="373" y="337"/>
                        <a:pt x="373" y="337"/>
                        <a:pt x="373" y="337"/>
                      </a:cubicBezTo>
                      <a:cubicBezTo>
                        <a:pt x="381" y="322"/>
                        <a:pt x="381" y="322"/>
                        <a:pt x="381" y="322"/>
                      </a:cubicBezTo>
                      <a:cubicBezTo>
                        <a:pt x="389" y="337"/>
                        <a:pt x="389" y="337"/>
                        <a:pt x="389" y="337"/>
                      </a:cubicBezTo>
                      <a:cubicBezTo>
                        <a:pt x="393" y="345"/>
                        <a:pt x="393" y="345"/>
                        <a:pt x="393" y="345"/>
                      </a:cubicBezTo>
                      <a:cubicBezTo>
                        <a:pt x="401" y="347"/>
                        <a:pt x="401" y="347"/>
                        <a:pt x="401" y="347"/>
                      </a:cubicBezTo>
                      <a:cubicBezTo>
                        <a:pt x="419" y="349"/>
                        <a:pt x="419" y="349"/>
                        <a:pt x="419" y="349"/>
                      </a:cubicBezTo>
                      <a:cubicBezTo>
                        <a:pt x="407" y="361"/>
                        <a:pt x="407" y="361"/>
                        <a:pt x="407" y="361"/>
                      </a:cubicBezTo>
                      <a:cubicBezTo>
                        <a:pt x="400" y="367"/>
                        <a:pt x="400" y="367"/>
                        <a:pt x="400" y="367"/>
                      </a:cubicBezTo>
                      <a:lnTo>
                        <a:pt x="401" y="376"/>
                      </a:lnTo>
                      <a:close/>
                      <a:moveTo>
                        <a:pt x="191" y="183"/>
                      </a:moveTo>
                      <a:cubicBezTo>
                        <a:pt x="155" y="197"/>
                        <a:pt x="129" y="233"/>
                        <a:pt x="129" y="274"/>
                      </a:cubicBezTo>
                      <a:cubicBezTo>
                        <a:pt x="129" y="283"/>
                        <a:pt x="129" y="283"/>
                        <a:pt x="129" y="283"/>
                      </a:cubicBezTo>
                      <a:cubicBezTo>
                        <a:pt x="327" y="283"/>
                        <a:pt x="327" y="283"/>
                        <a:pt x="327" y="283"/>
                      </a:cubicBezTo>
                      <a:cubicBezTo>
                        <a:pt x="327" y="274"/>
                        <a:pt x="327" y="274"/>
                        <a:pt x="327" y="274"/>
                      </a:cubicBezTo>
                      <a:cubicBezTo>
                        <a:pt x="327" y="232"/>
                        <a:pt x="300" y="197"/>
                        <a:pt x="263" y="182"/>
                      </a:cubicBezTo>
                      <a:cubicBezTo>
                        <a:pt x="282" y="170"/>
                        <a:pt x="294" y="150"/>
                        <a:pt x="294" y="126"/>
                      </a:cubicBezTo>
                      <a:cubicBezTo>
                        <a:pt x="294" y="89"/>
                        <a:pt x="264" y="59"/>
                        <a:pt x="227" y="59"/>
                      </a:cubicBezTo>
                      <a:cubicBezTo>
                        <a:pt x="190" y="59"/>
                        <a:pt x="160" y="89"/>
                        <a:pt x="160" y="126"/>
                      </a:cubicBezTo>
                      <a:cubicBezTo>
                        <a:pt x="160" y="150"/>
                        <a:pt x="172" y="171"/>
                        <a:pt x="191" y="183"/>
                      </a:cubicBezTo>
                      <a:close/>
                      <a:moveTo>
                        <a:pt x="309" y="266"/>
                      </a:moveTo>
                      <a:cubicBezTo>
                        <a:pt x="147" y="266"/>
                        <a:pt x="147" y="266"/>
                        <a:pt x="147" y="266"/>
                      </a:cubicBezTo>
                      <a:cubicBezTo>
                        <a:pt x="151" y="225"/>
                        <a:pt x="186" y="193"/>
                        <a:pt x="228" y="193"/>
                      </a:cubicBezTo>
                      <a:cubicBezTo>
                        <a:pt x="270" y="193"/>
                        <a:pt x="304" y="225"/>
                        <a:pt x="309" y="266"/>
                      </a:cubicBezTo>
                      <a:close/>
                      <a:moveTo>
                        <a:pt x="227" y="77"/>
                      </a:moveTo>
                      <a:cubicBezTo>
                        <a:pt x="254" y="77"/>
                        <a:pt x="276" y="99"/>
                        <a:pt x="276" y="126"/>
                      </a:cubicBezTo>
                      <a:cubicBezTo>
                        <a:pt x="276" y="153"/>
                        <a:pt x="254" y="175"/>
                        <a:pt x="227" y="175"/>
                      </a:cubicBezTo>
                      <a:cubicBezTo>
                        <a:pt x="200" y="175"/>
                        <a:pt x="177" y="153"/>
                        <a:pt x="177" y="126"/>
                      </a:cubicBezTo>
                      <a:cubicBezTo>
                        <a:pt x="177" y="99"/>
                        <a:pt x="200" y="77"/>
                        <a:pt x="227" y="77"/>
                      </a:cubicBezTo>
                      <a:close/>
                      <a:moveTo>
                        <a:pt x="236" y="46"/>
                      </a:move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lnTo>
                        <a:pt x="236" y="46"/>
                      </a:lnTo>
                      <a:close/>
                      <a:moveTo>
                        <a:pt x="290" y="75"/>
                      </a:moveTo>
                      <a:cubicBezTo>
                        <a:pt x="277" y="63"/>
                        <a:pt x="277" y="63"/>
                        <a:pt x="277" y="63"/>
                      </a:cubicBez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22" y="43"/>
                        <a:pt x="322" y="43"/>
                        <a:pt x="322" y="43"/>
                      </a:cubicBezTo>
                      <a:lnTo>
                        <a:pt x="290" y="75"/>
                      </a:lnTo>
                      <a:close/>
                      <a:moveTo>
                        <a:pt x="307" y="117"/>
                      </a:moveTo>
                      <a:cubicBezTo>
                        <a:pt x="353" y="117"/>
                        <a:pt x="353" y="117"/>
                        <a:pt x="353" y="117"/>
                      </a:cubicBezTo>
                      <a:cubicBezTo>
                        <a:pt x="353" y="135"/>
                        <a:pt x="353" y="135"/>
                        <a:pt x="353" y="135"/>
                      </a:cubicBezTo>
                      <a:cubicBezTo>
                        <a:pt x="307" y="135"/>
                        <a:pt x="307" y="135"/>
                        <a:pt x="307" y="135"/>
                      </a:cubicBezTo>
                      <a:lnTo>
                        <a:pt x="307" y="117"/>
                      </a:lnTo>
                      <a:close/>
                      <a:moveTo>
                        <a:pt x="164" y="75"/>
                      </a:moveTo>
                      <a:cubicBezTo>
                        <a:pt x="132" y="43"/>
                        <a:pt x="132" y="43"/>
                        <a:pt x="132" y="43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76" y="63"/>
                        <a:pt x="176" y="63"/>
                        <a:pt x="176" y="63"/>
                      </a:cubicBezTo>
                      <a:lnTo>
                        <a:pt x="164" y="75"/>
                      </a:lnTo>
                      <a:close/>
                      <a:moveTo>
                        <a:pt x="146" y="135"/>
                      </a:moveTo>
                      <a:cubicBezTo>
                        <a:pt x="101" y="135"/>
                        <a:pt x="101" y="135"/>
                        <a:pt x="101" y="135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46" y="117"/>
                        <a:pt x="146" y="117"/>
                        <a:pt x="146" y="117"/>
                      </a:cubicBezTo>
                      <a:lnTo>
                        <a:pt x="146" y="13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" name="Rectangle 65"/>
              <p:cNvSpPr/>
              <p:nvPr/>
            </p:nvSpPr>
            <p:spPr>
              <a:xfrm>
                <a:off x="1959606" y="4620513"/>
                <a:ext cx="4169518" cy="9817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Cuadro</a:t>
                </a:r>
                <a:r>
                  <a:rPr lang="en-US" sz="2000" b="1" dirty="0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General de </a:t>
                </a:r>
              </a:p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Clasificación</a:t>
                </a:r>
                <a:r>
                  <a:rPr lang="en-US" sz="2000" b="1" dirty="0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000" b="1" dirty="0" err="1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Archivística</a:t>
                </a:r>
                <a:endParaRPr lang="en-US" sz="2000" b="1" dirty="0">
                  <a:ln w="0">
                    <a:noFill/>
                  </a:ln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1" name="Group 91"/>
              <p:cNvGrpSpPr/>
              <p:nvPr/>
            </p:nvGrpSpPr>
            <p:grpSpPr>
              <a:xfrm>
                <a:off x="6934151" y="2414064"/>
                <a:ext cx="1722559" cy="1913150"/>
                <a:chOff x="3773316" y="2603456"/>
                <a:chExt cx="2126801" cy="2362118"/>
              </a:xfrm>
            </p:grpSpPr>
            <p:sp>
              <p:nvSpPr>
                <p:cNvPr id="12" name="Freeform 15"/>
                <p:cNvSpPr>
                  <a:spLocks/>
                </p:cNvSpPr>
                <p:nvPr/>
              </p:nvSpPr>
              <p:spPr bwMode="auto">
                <a:xfrm>
                  <a:off x="3773316" y="2603456"/>
                  <a:ext cx="2126799" cy="2124617"/>
                </a:xfrm>
                <a:custGeom>
                  <a:avLst/>
                  <a:gdLst>
                    <a:gd name="T0" fmla="*/ 77 w 1235"/>
                    <a:gd name="T1" fmla="*/ 478 h 1234"/>
                    <a:gd name="T2" fmla="*/ 479 w 1235"/>
                    <a:gd name="T3" fmla="*/ 76 h 1234"/>
                    <a:gd name="T4" fmla="*/ 756 w 1235"/>
                    <a:gd name="T5" fmla="*/ 76 h 1234"/>
                    <a:gd name="T6" fmla="*/ 1158 w 1235"/>
                    <a:gd name="T7" fmla="*/ 478 h 1234"/>
                    <a:gd name="T8" fmla="*/ 1158 w 1235"/>
                    <a:gd name="T9" fmla="*/ 756 h 1234"/>
                    <a:gd name="T10" fmla="*/ 756 w 1235"/>
                    <a:gd name="T11" fmla="*/ 1158 h 1234"/>
                    <a:gd name="T12" fmla="*/ 479 w 1235"/>
                    <a:gd name="T13" fmla="*/ 1158 h 1234"/>
                    <a:gd name="T14" fmla="*/ 77 w 1235"/>
                    <a:gd name="T15" fmla="*/ 756 h 1234"/>
                    <a:gd name="T16" fmla="*/ 77 w 1235"/>
                    <a:gd name="T17" fmla="*/ 478 h 1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4">
                      <a:moveTo>
                        <a:pt x="77" y="478"/>
                      </a:moveTo>
                      <a:cubicBezTo>
                        <a:pt x="479" y="76"/>
                        <a:pt x="479" y="76"/>
                        <a:pt x="479" y="76"/>
                      </a:cubicBezTo>
                      <a:cubicBezTo>
                        <a:pt x="555" y="0"/>
                        <a:pt x="679" y="0"/>
                        <a:pt x="756" y="76"/>
                      </a:cubicBezTo>
                      <a:cubicBezTo>
                        <a:pt x="1158" y="478"/>
                        <a:pt x="1158" y="478"/>
                        <a:pt x="1158" y="478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4"/>
                        <a:pt x="555" y="1234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" name="Freeform 16"/>
                <p:cNvSpPr>
                  <a:spLocks/>
                </p:cNvSpPr>
                <p:nvPr/>
              </p:nvSpPr>
              <p:spPr bwMode="auto">
                <a:xfrm>
                  <a:off x="3773318" y="2838775"/>
                  <a:ext cx="2126799" cy="2126799"/>
                </a:xfrm>
                <a:custGeom>
                  <a:avLst/>
                  <a:gdLst>
                    <a:gd name="T0" fmla="*/ 77 w 1235"/>
                    <a:gd name="T1" fmla="*/ 479 h 1235"/>
                    <a:gd name="T2" fmla="*/ 479 w 1235"/>
                    <a:gd name="T3" fmla="*/ 77 h 1235"/>
                    <a:gd name="T4" fmla="*/ 756 w 1235"/>
                    <a:gd name="T5" fmla="*/ 77 h 1235"/>
                    <a:gd name="T6" fmla="*/ 1158 w 1235"/>
                    <a:gd name="T7" fmla="*/ 479 h 1235"/>
                    <a:gd name="T8" fmla="*/ 1158 w 1235"/>
                    <a:gd name="T9" fmla="*/ 756 h 1235"/>
                    <a:gd name="T10" fmla="*/ 756 w 1235"/>
                    <a:gd name="T11" fmla="*/ 1158 h 1235"/>
                    <a:gd name="T12" fmla="*/ 479 w 1235"/>
                    <a:gd name="T13" fmla="*/ 1158 h 1235"/>
                    <a:gd name="T14" fmla="*/ 77 w 1235"/>
                    <a:gd name="T15" fmla="*/ 756 h 1235"/>
                    <a:gd name="T16" fmla="*/ 77 w 1235"/>
                    <a:gd name="T17" fmla="*/ 479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5">
                      <a:moveTo>
                        <a:pt x="77" y="479"/>
                      </a:moveTo>
                      <a:cubicBezTo>
                        <a:pt x="479" y="77"/>
                        <a:pt x="479" y="77"/>
                        <a:pt x="479" y="77"/>
                      </a:cubicBezTo>
                      <a:cubicBezTo>
                        <a:pt x="555" y="0"/>
                        <a:pt x="679" y="0"/>
                        <a:pt x="756" y="77"/>
                      </a:cubicBezTo>
                      <a:cubicBezTo>
                        <a:pt x="1158" y="479"/>
                        <a:pt x="1158" y="479"/>
                        <a:pt x="1158" y="479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5"/>
                        <a:pt x="555" y="1235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" name="Freeform 29"/>
                <p:cNvSpPr>
                  <a:spLocks noEditPoints="1"/>
                </p:cNvSpPr>
                <p:nvPr/>
              </p:nvSpPr>
              <p:spPr bwMode="auto">
                <a:xfrm>
                  <a:off x="4475904" y="3543996"/>
                  <a:ext cx="678785" cy="716353"/>
                </a:xfrm>
                <a:custGeom>
                  <a:avLst/>
                  <a:gdLst>
                    <a:gd name="T0" fmla="*/ 201 w 456"/>
                    <a:gd name="T1" fmla="*/ 370 h 481"/>
                    <a:gd name="T2" fmla="*/ 174 w 456"/>
                    <a:gd name="T3" fmla="*/ 481 h 481"/>
                    <a:gd name="T4" fmla="*/ 271 w 456"/>
                    <a:gd name="T5" fmla="*/ 420 h 481"/>
                    <a:gd name="T6" fmla="*/ 259 w 456"/>
                    <a:gd name="T7" fmla="*/ 408 h 481"/>
                    <a:gd name="T8" fmla="*/ 259 w 456"/>
                    <a:gd name="T9" fmla="*/ 449 h 481"/>
                    <a:gd name="T10" fmla="*/ 220 w 456"/>
                    <a:gd name="T11" fmla="*/ 437 h 481"/>
                    <a:gd name="T12" fmla="*/ 203 w 456"/>
                    <a:gd name="T13" fmla="*/ 414 h 481"/>
                    <a:gd name="T14" fmla="*/ 204 w 456"/>
                    <a:gd name="T15" fmla="*/ 386 h 481"/>
                    <a:gd name="T16" fmla="*/ 228 w 456"/>
                    <a:gd name="T17" fmla="*/ 354 h 481"/>
                    <a:gd name="T18" fmla="*/ 252 w 456"/>
                    <a:gd name="T19" fmla="*/ 386 h 481"/>
                    <a:gd name="T20" fmla="*/ 149 w 456"/>
                    <a:gd name="T21" fmla="*/ 338 h 481"/>
                    <a:gd name="T22" fmla="*/ 51 w 456"/>
                    <a:gd name="T23" fmla="*/ 330 h 481"/>
                    <a:gd name="T24" fmla="*/ 28 w 456"/>
                    <a:gd name="T25" fmla="*/ 426 h 481"/>
                    <a:gd name="T26" fmla="*/ 111 w 456"/>
                    <a:gd name="T27" fmla="*/ 374 h 481"/>
                    <a:gd name="T28" fmla="*/ 98 w 456"/>
                    <a:gd name="T29" fmla="*/ 394 h 481"/>
                    <a:gd name="T30" fmla="*/ 66 w 456"/>
                    <a:gd name="T31" fmla="*/ 386 h 481"/>
                    <a:gd name="T32" fmla="*/ 55 w 456"/>
                    <a:gd name="T33" fmla="*/ 367 h 481"/>
                    <a:gd name="T34" fmla="*/ 54 w 456"/>
                    <a:gd name="T35" fmla="*/ 347 h 481"/>
                    <a:gd name="T36" fmla="*/ 74 w 456"/>
                    <a:gd name="T37" fmla="*/ 322 h 481"/>
                    <a:gd name="T38" fmla="*/ 95 w 456"/>
                    <a:gd name="T39" fmla="*/ 347 h 481"/>
                    <a:gd name="T40" fmla="*/ 93 w 456"/>
                    <a:gd name="T41" fmla="*/ 367 h 481"/>
                    <a:gd name="T42" fmla="*/ 404 w 456"/>
                    <a:gd name="T43" fmla="*/ 330 h 481"/>
                    <a:gd name="T44" fmla="*/ 306 w 456"/>
                    <a:gd name="T45" fmla="*/ 338 h 481"/>
                    <a:gd name="T46" fmla="*/ 381 w 456"/>
                    <a:gd name="T47" fmla="*/ 400 h 481"/>
                    <a:gd name="T48" fmla="*/ 456 w 456"/>
                    <a:gd name="T49" fmla="*/ 338 h 481"/>
                    <a:gd name="T50" fmla="*/ 389 w 456"/>
                    <a:gd name="T51" fmla="*/ 386 h 481"/>
                    <a:gd name="T52" fmla="*/ 358 w 456"/>
                    <a:gd name="T53" fmla="*/ 394 h 481"/>
                    <a:gd name="T54" fmla="*/ 356 w 456"/>
                    <a:gd name="T55" fmla="*/ 361 h 481"/>
                    <a:gd name="T56" fmla="*/ 369 w 456"/>
                    <a:gd name="T57" fmla="*/ 345 h 481"/>
                    <a:gd name="T58" fmla="*/ 389 w 456"/>
                    <a:gd name="T59" fmla="*/ 337 h 481"/>
                    <a:gd name="T60" fmla="*/ 419 w 456"/>
                    <a:gd name="T61" fmla="*/ 349 h 481"/>
                    <a:gd name="T62" fmla="*/ 401 w 456"/>
                    <a:gd name="T63" fmla="*/ 376 h 481"/>
                    <a:gd name="T64" fmla="*/ 129 w 456"/>
                    <a:gd name="T65" fmla="*/ 283 h 481"/>
                    <a:gd name="T66" fmla="*/ 263 w 456"/>
                    <a:gd name="T67" fmla="*/ 182 h 481"/>
                    <a:gd name="T68" fmla="*/ 160 w 456"/>
                    <a:gd name="T69" fmla="*/ 126 h 481"/>
                    <a:gd name="T70" fmla="*/ 147 w 456"/>
                    <a:gd name="T71" fmla="*/ 266 h 481"/>
                    <a:gd name="T72" fmla="*/ 227 w 456"/>
                    <a:gd name="T73" fmla="*/ 77 h 481"/>
                    <a:gd name="T74" fmla="*/ 177 w 456"/>
                    <a:gd name="T75" fmla="*/ 126 h 481"/>
                    <a:gd name="T76" fmla="*/ 218 w 456"/>
                    <a:gd name="T77" fmla="*/ 46 h 481"/>
                    <a:gd name="T78" fmla="*/ 236 w 456"/>
                    <a:gd name="T79" fmla="*/ 46 h 481"/>
                    <a:gd name="T80" fmla="*/ 310 w 456"/>
                    <a:gd name="T81" fmla="*/ 31 h 481"/>
                    <a:gd name="T82" fmla="*/ 307 w 456"/>
                    <a:gd name="T83" fmla="*/ 117 h 481"/>
                    <a:gd name="T84" fmla="*/ 307 w 456"/>
                    <a:gd name="T85" fmla="*/ 135 h 481"/>
                    <a:gd name="T86" fmla="*/ 132 w 456"/>
                    <a:gd name="T87" fmla="*/ 43 h 481"/>
                    <a:gd name="T88" fmla="*/ 164 w 456"/>
                    <a:gd name="T89" fmla="*/ 75 h 481"/>
                    <a:gd name="T90" fmla="*/ 101 w 456"/>
                    <a:gd name="T91" fmla="*/ 117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6" h="481">
                      <a:moveTo>
                        <a:pt x="254" y="370"/>
                      </a:moveTo>
                      <a:cubicBezTo>
                        <a:pt x="228" y="316"/>
                        <a:pt x="228" y="316"/>
                        <a:pt x="228" y="316"/>
                      </a:cubicBezTo>
                      <a:cubicBezTo>
                        <a:pt x="201" y="370"/>
                        <a:pt x="201" y="370"/>
                        <a:pt x="201" y="370"/>
                      </a:cubicBezTo>
                      <a:cubicBezTo>
                        <a:pt x="141" y="379"/>
                        <a:pt x="141" y="379"/>
                        <a:pt x="141" y="379"/>
                      </a:cubicBezTo>
                      <a:cubicBezTo>
                        <a:pt x="185" y="420"/>
                        <a:pt x="185" y="420"/>
                        <a:pt x="185" y="420"/>
                      </a:cubicBezTo>
                      <a:cubicBezTo>
                        <a:pt x="174" y="481"/>
                        <a:pt x="174" y="481"/>
                        <a:pt x="174" y="481"/>
                      </a:cubicBezTo>
                      <a:cubicBezTo>
                        <a:pt x="228" y="451"/>
                        <a:pt x="228" y="451"/>
                        <a:pt x="228" y="451"/>
                      </a:cubicBezTo>
                      <a:cubicBezTo>
                        <a:pt x="281" y="481"/>
                        <a:pt x="281" y="481"/>
                        <a:pt x="281" y="481"/>
                      </a:cubicBezTo>
                      <a:cubicBezTo>
                        <a:pt x="271" y="420"/>
                        <a:pt x="271" y="420"/>
                        <a:pt x="271" y="420"/>
                      </a:cubicBezTo>
                      <a:cubicBezTo>
                        <a:pt x="314" y="379"/>
                        <a:pt x="314" y="379"/>
                        <a:pt x="314" y="379"/>
                      </a:cubicBezTo>
                      <a:lnTo>
                        <a:pt x="254" y="370"/>
                      </a:lnTo>
                      <a:close/>
                      <a:moveTo>
                        <a:pt x="259" y="408"/>
                      </a:moveTo>
                      <a:cubicBezTo>
                        <a:pt x="253" y="414"/>
                        <a:pt x="253" y="414"/>
                        <a:pt x="253" y="414"/>
                      </a:cubicBezTo>
                      <a:cubicBezTo>
                        <a:pt x="254" y="423"/>
                        <a:pt x="254" y="423"/>
                        <a:pt x="254" y="423"/>
                      </a:cubicBezTo>
                      <a:cubicBezTo>
                        <a:pt x="259" y="449"/>
                        <a:pt x="259" y="449"/>
                        <a:pt x="259" y="449"/>
                      </a:cubicBezTo>
                      <a:cubicBezTo>
                        <a:pt x="236" y="437"/>
                        <a:pt x="236" y="437"/>
                        <a:pt x="236" y="437"/>
                      </a:cubicBezTo>
                      <a:cubicBezTo>
                        <a:pt x="228" y="432"/>
                        <a:pt x="228" y="432"/>
                        <a:pt x="228" y="432"/>
                      </a:cubicBezTo>
                      <a:cubicBezTo>
                        <a:pt x="220" y="437"/>
                        <a:pt x="220" y="437"/>
                        <a:pt x="220" y="437"/>
                      </a:cubicBezTo>
                      <a:cubicBezTo>
                        <a:pt x="197" y="449"/>
                        <a:pt x="197" y="449"/>
                        <a:pt x="197" y="449"/>
                      </a:cubicBezTo>
                      <a:cubicBezTo>
                        <a:pt x="201" y="423"/>
                        <a:pt x="201" y="423"/>
                        <a:pt x="201" y="423"/>
                      </a:cubicBezTo>
                      <a:cubicBezTo>
                        <a:pt x="203" y="414"/>
                        <a:pt x="203" y="414"/>
                        <a:pt x="203" y="414"/>
                      </a:cubicBezTo>
                      <a:cubicBezTo>
                        <a:pt x="196" y="408"/>
                        <a:pt x="196" y="408"/>
                        <a:pt x="196" y="408"/>
                      </a:cubicBezTo>
                      <a:cubicBezTo>
                        <a:pt x="178" y="390"/>
                        <a:pt x="178" y="390"/>
                        <a:pt x="178" y="390"/>
                      </a:cubicBezTo>
                      <a:cubicBezTo>
                        <a:pt x="204" y="386"/>
                        <a:pt x="204" y="386"/>
                        <a:pt x="204" y="386"/>
                      </a:cubicBezTo>
                      <a:cubicBezTo>
                        <a:pt x="212" y="385"/>
                        <a:pt x="212" y="385"/>
                        <a:pt x="212" y="385"/>
                      </a:cubicBezTo>
                      <a:cubicBezTo>
                        <a:pt x="216" y="377"/>
                        <a:pt x="216" y="377"/>
                        <a:pt x="216" y="377"/>
                      </a:cubicBezTo>
                      <a:cubicBezTo>
                        <a:pt x="228" y="354"/>
                        <a:pt x="228" y="354"/>
                        <a:pt x="228" y="354"/>
                      </a:cubicBezTo>
                      <a:cubicBezTo>
                        <a:pt x="239" y="377"/>
                        <a:pt x="239" y="377"/>
                        <a:pt x="239" y="377"/>
                      </a:cubicBezTo>
                      <a:cubicBezTo>
                        <a:pt x="243" y="385"/>
                        <a:pt x="243" y="385"/>
                        <a:pt x="243" y="385"/>
                      </a:cubicBezTo>
                      <a:cubicBezTo>
                        <a:pt x="252" y="386"/>
                        <a:pt x="252" y="386"/>
                        <a:pt x="252" y="386"/>
                      </a:cubicBezTo>
                      <a:cubicBezTo>
                        <a:pt x="278" y="390"/>
                        <a:pt x="278" y="390"/>
                        <a:pt x="278" y="390"/>
                      </a:cubicBezTo>
                      <a:lnTo>
                        <a:pt x="259" y="408"/>
                      </a:lnTo>
                      <a:close/>
                      <a:moveTo>
                        <a:pt x="149" y="338"/>
                      </a:moveTo>
                      <a:cubicBezTo>
                        <a:pt x="97" y="330"/>
                        <a:pt x="97" y="330"/>
                        <a:pt x="97" y="330"/>
                      </a:cubicBezTo>
                      <a:cubicBezTo>
                        <a:pt x="74" y="284"/>
                        <a:pt x="74" y="284"/>
                        <a:pt x="74" y="284"/>
                      </a:cubicBezTo>
                      <a:cubicBezTo>
                        <a:pt x="51" y="330"/>
                        <a:pt x="51" y="330"/>
                        <a:pt x="51" y="330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37" y="374"/>
                        <a:pt x="37" y="374"/>
                        <a:pt x="37" y="374"/>
                      </a:cubicBezTo>
                      <a:cubicBezTo>
                        <a:pt x="28" y="426"/>
                        <a:pt x="28" y="426"/>
                        <a:pt x="28" y="426"/>
                      </a:cubicBezTo>
                      <a:cubicBezTo>
                        <a:pt x="74" y="400"/>
                        <a:pt x="74" y="400"/>
                        <a:pt x="74" y="400"/>
                      </a:cubicBezTo>
                      <a:cubicBezTo>
                        <a:pt x="120" y="426"/>
                        <a:pt x="120" y="426"/>
                        <a:pt x="120" y="426"/>
                      </a:cubicBezTo>
                      <a:cubicBezTo>
                        <a:pt x="111" y="374"/>
                        <a:pt x="111" y="374"/>
                        <a:pt x="111" y="374"/>
                      </a:cubicBezTo>
                      <a:lnTo>
                        <a:pt x="149" y="338"/>
                      </a:lnTo>
                      <a:close/>
                      <a:moveTo>
                        <a:pt x="95" y="376"/>
                      </a:moveTo>
                      <a:cubicBezTo>
                        <a:pt x="98" y="394"/>
                        <a:pt x="98" y="394"/>
                        <a:pt x="98" y="394"/>
                      </a:cubicBezTo>
                      <a:cubicBezTo>
                        <a:pt x="82" y="386"/>
                        <a:pt x="82" y="386"/>
                        <a:pt x="82" y="386"/>
                      </a:cubicBezTo>
                      <a:cubicBezTo>
                        <a:pt x="74" y="381"/>
                        <a:pt x="74" y="381"/>
                        <a:pt x="74" y="381"/>
                      </a:cubicBezTo>
                      <a:cubicBezTo>
                        <a:pt x="66" y="386"/>
                        <a:pt x="66" y="386"/>
                        <a:pt x="66" y="386"/>
                      </a:cubicBezTo>
                      <a:cubicBezTo>
                        <a:pt x="51" y="394"/>
                        <a:pt x="51" y="394"/>
                        <a:pt x="51" y="394"/>
                      </a:cubicBezTo>
                      <a:cubicBezTo>
                        <a:pt x="54" y="376"/>
                        <a:pt x="54" y="376"/>
                        <a:pt x="54" y="376"/>
                      </a:cubicBezTo>
                      <a:cubicBezTo>
                        <a:pt x="55" y="367"/>
                        <a:pt x="55" y="367"/>
                        <a:pt x="55" y="367"/>
                      </a:cubicBezTo>
                      <a:cubicBezTo>
                        <a:pt x="49" y="361"/>
                        <a:pt x="49" y="361"/>
                        <a:pt x="49" y="361"/>
                      </a:cubicBezTo>
                      <a:cubicBezTo>
                        <a:pt x="36" y="349"/>
                        <a:pt x="36" y="349"/>
                        <a:pt x="36" y="349"/>
                      </a:cubicBezTo>
                      <a:cubicBezTo>
                        <a:pt x="54" y="347"/>
                        <a:pt x="54" y="347"/>
                        <a:pt x="54" y="347"/>
                      </a:cubicBezTo>
                      <a:cubicBezTo>
                        <a:pt x="63" y="345"/>
                        <a:pt x="63" y="345"/>
                        <a:pt x="63" y="345"/>
                      </a:cubicBezTo>
                      <a:cubicBezTo>
                        <a:pt x="67" y="337"/>
                        <a:pt x="67" y="337"/>
                        <a:pt x="67" y="337"/>
                      </a:cubicBezTo>
                      <a:cubicBezTo>
                        <a:pt x="74" y="322"/>
                        <a:pt x="74" y="322"/>
                        <a:pt x="74" y="322"/>
                      </a:cubicBezTo>
                      <a:cubicBezTo>
                        <a:pt x="82" y="337"/>
                        <a:pt x="82" y="337"/>
                        <a:pt x="82" y="337"/>
                      </a:cubicBezTo>
                      <a:cubicBezTo>
                        <a:pt x="86" y="345"/>
                        <a:pt x="86" y="345"/>
                        <a:pt x="86" y="345"/>
                      </a:cubicBezTo>
                      <a:cubicBezTo>
                        <a:pt x="95" y="347"/>
                        <a:pt x="95" y="347"/>
                        <a:pt x="95" y="347"/>
                      </a:cubicBezTo>
                      <a:cubicBezTo>
                        <a:pt x="112" y="349"/>
                        <a:pt x="112" y="349"/>
                        <a:pt x="112" y="349"/>
                      </a:cubicBezTo>
                      <a:cubicBezTo>
                        <a:pt x="100" y="361"/>
                        <a:pt x="100" y="361"/>
                        <a:pt x="100" y="361"/>
                      </a:cubicBezTo>
                      <a:cubicBezTo>
                        <a:pt x="93" y="367"/>
                        <a:pt x="93" y="367"/>
                        <a:pt x="93" y="367"/>
                      </a:cubicBezTo>
                      <a:lnTo>
                        <a:pt x="95" y="376"/>
                      </a:lnTo>
                      <a:close/>
                      <a:moveTo>
                        <a:pt x="456" y="338"/>
                      </a:moveTo>
                      <a:cubicBezTo>
                        <a:pt x="404" y="330"/>
                        <a:pt x="404" y="330"/>
                        <a:pt x="404" y="330"/>
                      </a:cubicBezTo>
                      <a:cubicBezTo>
                        <a:pt x="381" y="284"/>
                        <a:pt x="381" y="284"/>
                        <a:pt x="381" y="284"/>
                      </a:cubicBezTo>
                      <a:cubicBezTo>
                        <a:pt x="358" y="330"/>
                        <a:pt x="358" y="330"/>
                        <a:pt x="358" y="330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44" y="374"/>
                        <a:pt x="344" y="374"/>
                        <a:pt x="344" y="374"/>
                      </a:cubicBezTo>
                      <a:cubicBezTo>
                        <a:pt x="335" y="426"/>
                        <a:pt x="335" y="426"/>
                        <a:pt x="335" y="426"/>
                      </a:cubicBezTo>
                      <a:cubicBezTo>
                        <a:pt x="381" y="400"/>
                        <a:pt x="381" y="400"/>
                        <a:pt x="381" y="400"/>
                      </a:cubicBezTo>
                      <a:cubicBezTo>
                        <a:pt x="427" y="426"/>
                        <a:pt x="427" y="426"/>
                        <a:pt x="427" y="426"/>
                      </a:cubicBezTo>
                      <a:cubicBezTo>
                        <a:pt x="418" y="374"/>
                        <a:pt x="418" y="374"/>
                        <a:pt x="418" y="374"/>
                      </a:cubicBezTo>
                      <a:lnTo>
                        <a:pt x="456" y="338"/>
                      </a:lnTo>
                      <a:close/>
                      <a:moveTo>
                        <a:pt x="401" y="376"/>
                      </a:moveTo>
                      <a:cubicBezTo>
                        <a:pt x="405" y="394"/>
                        <a:pt x="405" y="394"/>
                        <a:pt x="405" y="394"/>
                      </a:cubicBezTo>
                      <a:cubicBezTo>
                        <a:pt x="389" y="386"/>
                        <a:pt x="389" y="386"/>
                        <a:pt x="389" y="386"/>
                      </a:cubicBezTo>
                      <a:cubicBezTo>
                        <a:pt x="381" y="381"/>
                        <a:pt x="381" y="381"/>
                        <a:pt x="381" y="381"/>
                      </a:cubicBezTo>
                      <a:cubicBezTo>
                        <a:pt x="373" y="386"/>
                        <a:pt x="373" y="386"/>
                        <a:pt x="373" y="386"/>
                      </a:cubicBezTo>
                      <a:cubicBezTo>
                        <a:pt x="358" y="394"/>
                        <a:pt x="358" y="394"/>
                        <a:pt x="358" y="394"/>
                      </a:cubicBezTo>
                      <a:cubicBezTo>
                        <a:pt x="361" y="376"/>
                        <a:pt x="361" y="376"/>
                        <a:pt x="361" y="376"/>
                      </a:cubicBezTo>
                      <a:cubicBezTo>
                        <a:pt x="362" y="367"/>
                        <a:pt x="362" y="367"/>
                        <a:pt x="362" y="367"/>
                      </a:cubicBezTo>
                      <a:cubicBezTo>
                        <a:pt x="356" y="361"/>
                        <a:pt x="356" y="361"/>
                        <a:pt x="356" y="361"/>
                      </a:cubicBezTo>
                      <a:cubicBezTo>
                        <a:pt x="343" y="349"/>
                        <a:pt x="343" y="349"/>
                        <a:pt x="343" y="349"/>
                      </a:cubicBezTo>
                      <a:cubicBezTo>
                        <a:pt x="361" y="347"/>
                        <a:pt x="361" y="347"/>
                        <a:pt x="361" y="347"/>
                      </a:cubicBezTo>
                      <a:cubicBezTo>
                        <a:pt x="369" y="345"/>
                        <a:pt x="369" y="345"/>
                        <a:pt x="369" y="345"/>
                      </a:cubicBezTo>
                      <a:cubicBezTo>
                        <a:pt x="373" y="337"/>
                        <a:pt x="373" y="337"/>
                        <a:pt x="373" y="337"/>
                      </a:cubicBezTo>
                      <a:cubicBezTo>
                        <a:pt x="381" y="322"/>
                        <a:pt x="381" y="322"/>
                        <a:pt x="381" y="322"/>
                      </a:cubicBezTo>
                      <a:cubicBezTo>
                        <a:pt x="389" y="337"/>
                        <a:pt x="389" y="337"/>
                        <a:pt x="389" y="337"/>
                      </a:cubicBezTo>
                      <a:cubicBezTo>
                        <a:pt x="393" y="345"/>
                        <a:pt x="393" y="345"/>
                        <a:pt x="393" y="345"/>
                      </a:cubicBezTo>
                      <a:cubicBezTo>
                        <a:pt x="401" y="347"/>
                        <a:pt x="401" y="347"/>
                        <a:pt x="401" y="347"/>
                      </a:cubicBezTo>
                      <a:cubicBezTo>
                        <a:pt x="419" y="349"/>
                        <a:pt x="419" y="349"/>
                        <a:pt x="419" y="349"/>
                      </a:cubicBezTo>
                      <a:cubicBezTo>
                        <a:pt x="407" y="361"/>
                        <a:pt x="407" y="361"/>
                        <a:pt x="407" y="361"/>
                      </a:cubicBezTo>
                      <a:cubicBezTo>
                        <a:pt x="400" y="367"/>
                        <a:pt x="400" y="367"/>
                        <a:pt x="400" y="367"/>
                      </a:cubicBezTo>
                      <a:lnTo>
                        <a:pt x="401" y="376"/>
                      </a:lnTo>
                      <a:close/>
                      <a:moveTo>
                        <a:pt x="191" y="183"/>
                      </a:moveTo>
                      <a:cubicBezTo>
                        <a:pt x="155" y="197"/>
                        <a:pt x="129" y="233"/>
                        <a:pt x="129" y="274"/>
                      </a:cubicBezTo>
                      <a:cubicBezTo>
                        <a:pt x="129" y="283"/>
                        <a:pt x="129" y="283"/>
                        <a:pt x="129" y="283"/>
                      </a:cubicBezTo>
                      <a:cubicBezTo>
                        <a:pt x="327" y="283"/>
                        <a:pt x="327" y="283"/>
                        <a:pt x="327" y="283"/>
                      </a:cubicBezTo>
                      <a:cubicBezTo>
                        <a:pt x="327" y="274"/>
                        <a:pt x="327" y="274"/>
                        <a:pt x="327" y="274"/>
                      </a:cubicBezTo>
                      <a:cubicBezTo>
                        <a:pt x="327" y="232"/>
                        <a:pt x="300" y="197"/>
                        <a:pt x="263" y="182"/>
                      </a:cubicBezTo>
                      <a:cubicBezTo>
                        <a:pt x="282" y="170"/>
                        <a:pt x="294" y="150"/>
                        <a:pt x="294" y="126"/>
                      </a:cubicBezTo>
                      <a:cubicBezTo>
                        <a:pt x="294" y="89"/>
                        <a:pt x="264" y="59"/>
                        <a:pt x="227" y="59"/>
                      </a:cubicBezTo>
                      <a:cubicBezTo>
                        <a:pt x="190" y="59"/>
                        <a:pt x="160" y="89"/>
                        <a:pt x="160" y="126"/>
                      </a:cubicBezTo>
                      <a:cubicBezTo>
                        <a:pt x="160" y="150"/>
                        <a:pt x="172" y="171"/>
                        <a:pt x="191" y="183"/>
                      </a:cubicBezTo>
                      <a:close/>
                      <a:moveTo>
                        <a:pt x="309" y="266"/>
                      </a:moveTo>
                      <a:cubicBezTo>
                        <a:pt x="147" y="266"/>
                        <a:pt x="147" y="266"/>
                        <a:pt x="147" y="266"/>
                      </a:cubicBezTo>
                      <a:cubicBezTo>
                        <a:pt x="151" y="225"/>
                        <a:pt x="186" y="193"/>
                        <a:pt x="228" y="193"/>
                      </a:cubicBezTo>
                      <a:cubicBezTo>
                        <a:pt x="270" y="193"/>
                        <a:pt x="304" y="225"/>
                        <a:pt x="309" y="266"/>
                      </a:cubicBezTo>
                      <a:close/>
                      <a:moveTo>
                        <a:pt x="227" y="77"/>
                      </a:moveTo>
                      <a:cubicBezTo>
                        <a:pt x="254" y="77"/>
                        <a:pt x="276" y="99"/>
                        <a:pt x="276" y="126"/>
                      </a:cubicBezTo>
                      <a:cubicBezTo>
                        <a:pt x="276" y="153"/>
                        <a:pt x="254" y="175"/>
                        <a:pt x="227" y="175"/>
                      </a:cubicBezTo>
                      <a:cubicBezTo>
                        <a:pt x="200" y="175"/>
                        <a:pt x="177" y="153"/>
                        <a:pt x="177" y="126"/>
                      </a:cubicBezTo>
                      <a:cubicBezTo>
                        <a:pt x="177" y="99"/>
                        <a:pt x="200" y="77"/>
                        <a:pt x="227" y="77"/>
                      </a:cubicBezTo>
                      <a:close/>
                      <a:moveTo>
                        <a:pt x="236" y="46"/>
                      </a:move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lnTo>
                        <a:pt x="236" y="46"/>
                      </a:lnTo>
                      <a:close/>
                      <a:moveTo>
                        <a:pt x="290" y="75"/>
                      </a:moveTo>
                      <a:cubicBezTo>
                        <a:pt x="277" y="63"/>
                        <a:pt x="277" y="63"/>
                        <a:pt x="277" y="63"/>
                      </a:cubicBez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22" y="43"/>
                        <a:pt x="322" y="43"/>
                        <a:pt x="322" y="43"/>
                      </a:cubicBezTo>
                      <a:lnTo>
                        <a:pt x="290" y="75"/>
                      </a:lnTo>
                      <a:close/>
                      <a:moveTo>
                        <a:pt x="307" y="117"/>
                      </a:moveTo>
                      <a:cubicBezTo>
                        <a:pt x="353" y="117"/>
                        <a:pt x="353" y="117"/>
                        <a:pt x="353" y="117"/>
                      </a:cubicBezTo>
                      <a:cubicBezTo>
                        <a:pt x="353" y="135"/>
                        <a:pt x="353" y="135"/>
                        <a:pt x="353" y="135"/>
                      </a:cubicBezTo>
                      <a:cubicBezTo>
                        <a:pt x="307" y="135"/>
                        <a:pt x="307" y="135"/>
                        <a:pt x="307" y="135"/>
                      </a:cubicBezTo>
                      <a:lnTo>
                        <a:pt x="307" y="117"/>
                      </a:lnTo>
                      <a:close/>
                      <a:moveTo>
                        <a:pt x="164" y="75"/>
                      </a:moveTo>
                      <a:cubicBezTo>
                        <a:pt x="132" y="43"/>
                        <a:pt x="132" y="43"/>
                        <a:pt x="132" y="43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76" y="63"/>
                        <a:pt x="176" y="63"/>
                        <a:pt x="176" y="63"/>
                      </a:cubicBezTo>
                      <a:lnTo>
                        <a:pt x="164" y="75"/>
                      </a:lnTo>
                      <a:close/>
                      <a:moveTo>
                        <a:pt x="146" y="135"/>
                      </a:moveTo>
                      <a:cubicBezTo>
                        <a:pt x="101" y="135"/>
                        <a:pt x="101" y="135"/>
                        <a:pt x="101" y="135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46" y="117"/>
                        <a:pt x="146" y="117"/>
                        <a:pt x="146" y="117"/>
                      </a:cubicBezTo>
                      <a:lnTo>
                        <a:pt x="146" y="13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" name="Rectangle 93"/>
              <p:cNvSpPr/>
              <p:nvPr/>
            </p:nvSpPr>
            <p:spPr>
              <a:xfrm>
                <a:off x="6179600" y="4620513"/>
                <a:ext cx="4099251" cy="9817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Catálogo</a:t>
                </a:r>
                <a:r>
                  <a:rPr lang="en-US" sz="2000" b="1" dirty="0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 </a:t>
                </a:r>
                <a:r>
                  <a:rPr lang="en-US" sz="2000" b="1" dirty="0" err="1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Disposición</a:t>
                </a:r>
                <a:endParaRPr lang="en-US" sz="2000" b="1" dirty="0">
                  <a:ln w="0">
                    <a:noFill/>
                  </a:ln>
                  <a:solidFill>
                    <a:srgbClr val="C050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defRPr/>
                </a:pPr>
                <a:r>
                  <a:rPr lang="en-US" sz="2000" b="1" dirty="0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Documental</a:t>
                </a:r>
              </a:p>
            </p:txBody>
          </p:sp>
          <p:grpSp>
            <p:nvGrpSpPr>
              <p:cNvPr id="17" name="Group 99"/>
              <p:cNvGrpSpPr/>
              <p:nvPr/>
            </p:nvGrpSpPr>
            <p:grpSpPr>
              <a:xfrm>
                <a:off x="1259531" y="6146432"/>
                <a:ext cx="1722559" cy="1821957"/>
                <a:chOff x="-8100009" y="7211716"/>
                <a:chExt cx="2126801" cy="2249524"/>
              </a:xfrm>
            </p:grpSpPr>
            <p:sp>
              <p:nvSpPr>
                <p:cNvPr id="18" name="Freeform 15"/>
                <p:cNvSpPr>
                  <a:spLocks/>
                </p:cNvSpPr>
                <p:nvPr/>
              </p:nvSpPr>
              <p:spPr bwMode="auto">
                <a:xfrm>
                  <a:off x="-8100006" y="7211716"/>
                  <a:ext cx="2126798" cy="2124618"/>
                </a:xfrm>
                <a:custGeom>
                  <a:avLst/>
                  <a:gdLst>
                    <a:gd name="T0" fmla="*/ 77 w 1235"/>
                    <a:gd name="T1" fmla="*/ 478 h 1234"/>
                    <a:gd name="T2" fmla="*/ 479 w 1235"/>
                    <a:gd name="T3" fmla="*/ 76 h 1234"/>
                    <a:gd name="T4" fmla="*/ 756 w 1235"/>
                    <a:gd name="T5" fmla="*/ 76 h 1234"/>
                    <a:gd name="T6" fmla="*/ 1158 w 1235"/>
                    <a:gd name="T7" fmla="*/ 478 h 1234"/>
                    <a:gd name="T8" fmla="*/ 1158 w 1235"/>
                    <a:gd name="T9" fmla="*/ 756 h 1234"/>
                    <a:gd name="T10" fmla="*/ 756 w 1235"/>
                    <a:gd name="T11" fmla="*/ 1158 h 1234"/>
                    <a:gd name="T12" fmla="*/ 479 w 1235"/>
                    <a:gd name="T13" fmla="*/ 1158 h 1234"/>
                    <a:gd name="T14" fmla="*/ 77 w 1235"/>
                    <a:gd name="T15" fmla="*/ 756 h 1234"/>
                    <a:gd name="T16" fmla="*/ 77 w 1235"/>
                    <a:gd name="T17" fmla="*/ 478 h 1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4">
                      <a:moveTo>
                        <a:pt x="77" y="478"/>
                      </a:moveTo>
                      <a:cubicBezTo>
                        <a:pt x="479" y="76"/>
                        <a:pt x="479" y="76"/>
                        <a:pt x="479" y="76"/>
                      </a:cubicBezTo>
                      <a:cubicBezTo>
                        <a:pt x="555" y="0"/>
                        <a:pt x="679" y="0"/>
                        <a:pt x="756" y="76"/>
                      </a:cubicBezTo>
                      <a:cubicBezTo>
                        <a:pt x="1158" y="478"/>
                        <a:pt x="1158" y="478"/>
                        <a:pt x="1158" y="478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4"/>
                        <a:pt x="555" y="1234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Freeform 16"/>
                <p:cNvSpPr>
                  <a:spLocks/>
                </p:cNvSpPr>
                <p:nvPr/>
              </p:nvSpPr>
              <p:spPr bwMode="auto">
                <a:xfrm>
                  <a:off x="-8100009" y="7334441"/>
                  <a:ext cx="2126801" cy="2126799"/>
                </a:xfrm>
                <a:custGeom>
                  <a:avLst/>
                  <a:gdLst>
                    <a:gd name="T0" fmla="*/ 77 w 1235"/>
                    <a:gd name="T1" fmla="*/ 479 h 1235"/>
                    <a:gd name="T2" fmla="*/ 479 w 1235"/>
                    <a:gd name="T3" fmla="*/ 77 h 1235"/>
                    <a:gd name="T4" fmla="*/ 756 w 1235"/>
                    <a:gd name="T5" fmla="*/ 77 h 1235"/>
                    <a:gd name="T6" fmla="*/ 1158 w 1235"/>
                    <a:gd name="T7" fmla="*/ 479 h 1235"/>
                    <a:gd name="T8" fmla="*/ 1158 w 1235"/>
                    <a:gd name="T9" fmla="*/ 756 h 1235"/>
                    <a:gd name="T10" fmla="*/ 756 w 1235"/>
                    <a:gd name="T11" fmla="*/ 1158 h 1235"/>
                    <a:gd name="T12" fmla="*/ 479 w 1235"/>
                    <a:gd name="T13" fmla="*/ 1158 h 1235"/>
                    <a:gd name="T14" fmla="*/ 77 w 1235"/>
                    <a:gd name="T15" fmla="*/ 756 h 1235"/>
                    <a:gd name="T16" fmla="*/ 77 w 1235"/>
                    <a:gd name="T17" fmla="*/ 479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5">
                      <a:moveTo>
                        <a:pt x="77" y="479"/>
                      </a:moveTo>
                      <a:cubicBezTo>
                        <a:pt x="479" y="77"/>
                        <a:pt x="479" y="77"/>
                        <a:pt x="479" y="77"/>
                      </a:cubicBezTo>
                      <a:cubicBezTo>
                        <a:pt x="555" y="0"/>
                        <a:pt x="679" y="0"/>
                        <a:pt x="756" y="77"/>
                      </a:cubicBezTo>
                      <a:cubicBezTo>
                        <a:pt x="1158" y="479"/>
                        <a:pt x="1158" y="479"/>
                        <a:pt x="1158" y="479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5"/>
                        <a:pt x="555" y="1235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Freeform 29"/>
                <p:cNvSpPr>
                  <a:spLocks noEditPoints="1"/>
                </p:cNvSpPr>
                <p:nvPr/>
              </p:nvSpPr>
              <p:spPr bwMode="auto">
                <a:xfrm>
                  <a:off x="-7445767" y="8099824"/>
                  <a:ext cx="678783" cy="716354"/>
                </a:xfrm>
                <a:custGeom>
                  <a:avLst/>
                  <a:gdLst>
                    <a:gd name="T0" fmla="*/ 201 w 456"/>
                    <a:gd name="T1" fmla="*/ 370 h 481"/>
                    <a:gd name="T2" fmla="*/ 174 w 456"/>
                    <a:gd name="T3" fmla="*/ 481 h 481"/>
                    <a:gd name="T4" fmla="*/ 271 w 456"/>
                    <a:gd name="T5" fmla="*/ 420 h 481"/>
                    <a:gd name="T6" fmla="*/ 259 w 456"/>
                    <a:gd name="T7" fmla="*/ 408 h 481"/>
                    <a:gd name="T8" fmla="*/ 259 w 456"/>
                    <a:gd name="T9" fmla="*/ 449 h 481"/>
                    <a:gd name="T10" fmla="*/ 220 w 456"/>
                    <a:gd name="T11" fmla="*/ 437 h 481"/>
                    <a:gd name="T12" fmla="*/ 203 w 456"/>
                    <a:gd name="T13" fmla="*/ 414 h 481"/>
                    <a:gd name="T14" fmla="*/ 204 w 456"/>
                    <a:gd name="T15" fmla="*/ 386 h 481"/>
                    <a:gd name="T16" fmla="*/ 228 w 456"/>
                    <a:gd name="T17" fmla="*/ 354 h 481"/>
                    <a:gd name="T18" fmla="*/ 252 w 456"/>
                    <a:gd name="T19" fmla="*/ 386 h 481"/>
                    <a:gd name="T20" fmla="*/ 149 w 456"/>
                    <a:gd name="T21" fmla="*/ 338 h 481"/>
                    <a:gd name="T22" fmla="*/ 51 w 456"/>
                    <a:gd name="T23" fmla="*/ 330 h 481"/>
                    <a:gd name="T24" fmla="*/ 28 w 456"/>
                    <a:gd name="T25" fmla="*/ 426 h 481"/>
                    <a:gd name="T26" fmla="*/ 111 w 456"/>
                    <a:gd name="T27" fmla="*/ 374 h 481"/>
                    <a:gd name="T28" fmla="*/ 98 w 456"/>
                    <a:gd name="T29" fmla="*/ 394 h 481"/>
                    <a:gd name="T30" fmla="*/ 66 w 456"/>
                    <a:gd name="T31" fmla="*/ 386 h 481"/>
                    <a:gd name="T32" fmla="*/ 55 w 456"/>
                    <a:gd name="T33" fmla="*/ 367 h 481"/>
                    <a:gd name="T34" fmla="*/ 54 w 456"/>
                    <a:gd name="T35" fmla="*/ 347 h 481"/>
                    <a:gd name="T36" fmla="*/ 74 w 456"/>
                    <a:gd name="T37" fmla="*/ 322 h 481"/>
                    <a:gd name="T38" fmla="*/ 95 w 456"/>
                    <a:gd name="T39" fmla="*/ 347 h 481"/>
                    <a:gd name="T40" fmla="*/ 93 w 456"/>
                    <a:gd name="T41" fmla="*/ 367 h 481"/>
                    <a:gd name="T42" fmla="*/ 404 w 456"/>
                    <a:gd name="T43" fmla="*/ 330 h 481"/>
                    <a:gd name="T44" fmla="*/ 306 w 456"/>
                    <a:gd name="T45" fmla="*/ 338 h 481"/>
                    <a:gd name="T46" fmla="*/ 381 w 456"/>
                    <a:gd name="T47" fmla="*/ 400 h 481"/>
                    <a:gd name="T48" fmla="*/ 456 w 456"/>
                    <a:gd name="T49" fmla="*/ 338 h 481"/>
                    <a:gd name="T50" fmla="*/ 389 w 456"/>
                    <a:gd name="T51" fmla="*/ 386 h 481"/>
                    <a:gd name="T52" fmla="*/ 358 w 456"/>
                    <a:gd name="T53" fmla="*/ 394 h 481"/>
                    <a:gd name="T54" fmla="*/ 356 w 456"/>
                    <a:gd name="T55" fmla="*/ 361 h 481"/>
                    <a:gd name="T56" fmla="*/ 369 w 456"/>
                    <a:gd name="T57" fmla="*/ 345 h 481"/>
                    <a:gd name="T58" fmla="*/ 389 w 456"/>
                    <a:gd name="T59" fmla="*/ 337 h 481"/>
                    <a:gd name="T60" fmla="*/ 419 w 456"/>
                    <a:gd name="T61" fmla="*/ 349 h 481"/>
                    <a:gd name="T62" fmla="*/ 401 w 456"/>
                    <a:gd name="T63" fmla="*/ 376 h 481"/>
                    <a:gd name="T64" fmla="*/ 129 w 456"/>
                    <a:gd name="T65" fmla="*/ 283 h 481"/>
                    <a:gd name="T66" fmla="*/ 263 w 456"/>
                    <a:gd name="T67" fmla="*/ 182 h 481"/>
                    <a:gd name="T68" fmla="*/ 160 w 456"/>
                    <a:gd name="T69" fmla="*/ 126 h 481"/>
                    <a:gd name="T70" fmla="*/ 147 w 456"/>
                    <a:gd name="T71" fmla="*/ 266 h 481"/>
                    <a:gd name="T72" fmla="*/ 227 w 456"/>
                    <a:gd name="T73" fmla="*/ 77 h 481"/>
                    <a:gd name="T74" fmla="*/ 177 w 456"/>
                    <a:gd name="T75" fmla="*/ 126 h 481"/>
                    <a:gd name="T76" fmla="*/ 218 w 456"/>
                    <a:gd name="T77" fmla="*/ 46 h 481"/>
                    <a:gd name="T78" fmla="*/ 236 w 456"/>
                    <a:gd name="T79" fmla="*/ 46 h 481"/>
                    <a:gd name="T80" fmla="*/ 310 w 456"/>
                    <a:gd name="T81" fmla="*/ 31 h 481"/>
                    <a:gd name="T82" fmla="*/ 307 w 456"/>
                    <a:gd name="T83" fmla="*/ 117 h 481"/>
                    <a:gd name="T84" fmla="*/ 307 w 456"/>
                    <a:gd name="T85" fmla="*/ 135 h 481"/>
                    <a:gd name="T86" fmla="*/ 132 w 456"/>
                    <a:gd name="T87" fmla="*/ 43 h 481"/>
                    <a:gd name="T88" fmla="*/ 164 w 456"/>
                    <a:gd name="T89" fmla="*/ 75 h 481"/>
                    <a:gd name="T90" fmla="*/ 101 w 456"/>
                    <a:gd name="T91" fmla="*/ 117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6" h="481">
                      <a:moveTo>
                        <a:pt x="254" y="370"/>
                      </a:moveTo>
                      <a:cubicBezTo>
                        <a:pt x="228" y="316"/>
                        <a:pt x="228" y="316"/>
                        <a:pt x="228" y="316"/>
                      </a:cubicBezTo>
                      <a:cubicBezTo>
                        <a:pt x="201" y="370"/>
                        <a:pt x="201" y="370"/>
                        <a:pt x="201" y="370"/>
                      </a:cubicBezTo>
                      <a:cubicBezTo>
                        <a:pt x="141" y="379"/>
                        <a:pt x="141" y="379"/>
                        <a:pt x="141" y="379"/>
                      </a:cubicBezTo>
                      <a:cubicBezTo>
                        <a:pt x="185" y="420"/>
                        <a:pt x="185" y="420"/>
                        <a:pt x="185" y="420"/>
                      </a:cubicBezTo>
                      <a:cubicBezTo>
                        <a:pt x="174" y="481"/>
                        <a:pt x="174" y="481"/>
                        <a:pt x="174" y="481"/>
                      </a:cubicBezTo>
                      <a:cubicBezTo>
                        <a:pt x="228" y="451"/>
                        <a:pt x="228" y="451"/>
                        <a:pt x="228" y="451"/>
                      </a:cubicBezTo>
                      <a:cubicBezTo>
                        <a:pt x="281" y="481"/>
                        <a:pt x="281" y="481"/>
                        <a:pt x="281" y="481"/>
                      </a:cubicBezTo>
                      <a:cubicBezTo>
                        <a:pt x="271" y="420"/>
                        <a:pt x="271" y="420"/>
                        <a:pt x="271" y="420"/>
                      </a:cubicBezTo>
                      <a:cubicBezTo>
                        <a:pt x="314" y="379"/>
                        <a:pt x="314" y="379"/>
                        <a:pt x="314" y="379"/>
                      </a:cubicBezTo>
                      <a:lnTo>
                        <a:pt x="254" y="370"/>
                      </a:lnTo>
                      <a:close/>
                      <a:moveTo>
                        <a:pt x="259" y="408"/>
                      </a:moveTo>
                      <a:cubicBezTo>
                        <a:pt x="253" y="414"/>
                        <a:pt x="253" y="414"/>
                        <a:pt x="253" y="414"/>
                      </a:cubicBezTo>
                      <a:cubicBezTo>
                        <a:pt x="254" y="423"/>
                        <a:pt x="254" y="423"/>
                        <a:pt x="254" y="423"/>
                      </a:cubicBezTo>
                      <a:cubicBezTo>
                        <a:pt x="259" y="449"/>
                        <a:pt x="259" y="449"/>
                        <a:pt x="259" y="449"/>
                      </a:cubicBezTo>
                      <a:cubicBezTo>
                        <a:pt x="236" y="437"/>
                        <a:pt x="236" y="437"/>
                        <a:pt x="236" y="437"/>
                      </a:cubicBezTo>
                      <a:cubicBezTo>
                        <a:pt x="228" y="432"/>
                        <a:pt x="228" y="432"/>
                        <a:pt x="228" y="432"/>
                      </a:cubicBezTo>
                      <a:cubicBezTo>
                        <a:pt x="220" y="437"/>
                        <a:pt x="220" y="437"/>
                        <a:pt x="220" y="437"/>
                      </a:cubicBezTo>
                      <a:cubicBezTo>
                        <a:pt x="197" y="449"/>
                        <a:pt x="197" y="449"/>
                        <a:pt x="197" y="449"/>
                      </a:cubicBezTo>
                      <a:cubicBezTo>
                        <a:pt x="201" y="423"/>
                        <a:pt x="201" y="423"/>
                        <a:pt x="201" y="423"/>
                      </a:cubicBezTo>
                      <a:cubicBezTo>
                        <a:pt x="203" y="414"/>
                        <a:pt x="203" y="414"/>
                        <a:pt x="203" y="414"/>
                      </a:cubicBezTo>
                      <a:cubicBezTo>
                        <a:pt x="196" y="408"/>
                        <a:pt x="196" y="408"/>
                        <a:pt x="196" y="408"/>
                      </a:cubicBezTo>
                      <a:cubicBezTo>
                        <a:pt x="178" y="390"/>
                        <a:pt x="178" y="390"/>
                        <a:pt x="178" y="390"/>
                      </a:cubicBezTo>
                      <a:cubicBezTo>
                        <a:pt x="204" y="386"/>
                        <a:pt x="204" y="386"/>
                        <a:pt x="204" y="386"/>
                      </a:cubicBezTo>
                      <a:cubicBezTo>
                        <a:pt x="212" y="385"/>
                        <a:pt x="212" y="385"/>
                        <a:pt x="212" y="385"/>
                      </a:cubicBezTo>
                      <a:cubicBezTo>
                        <a:pt x="216" y="377"/>
                        <a:pt x="216" y="377"/>
                        <a:pt x="216" y="377"/>
                      </a:cubicBezTo>
                      <a:cubicBezTo>
                        <a:pt x="228" y="354"/>
                        <a:pt x="228" y="354"/>
                        <a:pt x="228" y="354"/>
                      </a:cubicBezTo>
                      <a:cubicBezTo>
                        <a:pt x="239" y="377"/>
                        <a:pt x="239" y="377"/>
                        <a:pt x="239" y="377"/>
                      </a:cubicBezTo>
                      <a:cubicBezTo>
                        <a:pt x="243" y="385"/>
                        <a:pt x="243" y="385"/>
                        <a:pt x="243" y="385"/>
                      </a:cubicBezTo>
                      <a:cubicBezTo>
                        <a:pt x="252" y="386"/>
                        <a:pt x="252" y="386"/>
                        <a:pt x="252" y="386"/>
                      </a:cubicBezTo>
                      <a:cubicBezTo>
                        <a:pt x="278" y="390"/>
                        <a:pt x="278" y="390"/>
                        <a:pt x="278" y="390"/>
                      </a:cubicBezTo>
                      <a:lnTo>
                        <a:pt x="259" y="408"/>
                      </a:lnTo>
                      <a:close/>
                      <a:moveTo>
                        <a:pt x="149" y="338"/>
                      </a:moveTo>
                      <a:cubicBezTo>
                        <a:pt x="97" y="330"/>
                        <a:pt x="97" y="330"/>
                        <a:pt x="97" y="330"/>
                      </a:cubicBezTo>
                      <a:cubicBezTo>
                        <a:pt x="74" y="284"/>
                        <a:pt x="74" y="284"/>
                        <a:pt x="74" y="284"/>
                      </a:cubicBezTo>
                      <a:cubicBezTo>
                        <a:pt x="51" y="330"/>
                        <a:pt x="51" y="330"/>
                        <a:pt x="51" y="330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37" y="374"/>
                        <a:pt x="37" y="374"/>
                        <a:pt x="37" y="374"/>
                      </a:cubicBezTo>
                      <a:cubicBezTo>
                        <a:pt x="28" y="426"/>
                        <a:pt x="28" y="426"/>
                        <a:pt x="28" y="426"/>
                      </a:cubicBezTo>
                      <a:cubicBezTo>
                        <a:pt x="74" y="400"/>
                        <a:pt x="74" y="400"/>
                        <a:pt x="74" y="400"/>
                      </a:cubicBezTo>
                      <a:cubicBezTo>
                        <a:pt x="120" y="426"/>
                        <a:pt x="120" y="426"/>
                        <a:pt x="120" y="426"/>
                      </a:cubicBezTo>
                      <a:cubicBezTo>
                        <a:pt x="111" y="374"/>
                        <a:pt x="111" y="374"/>
                        <a:pt x="111" y="374"/>
                      </a:cubicBezTo>
                      <a:lnTo>
                        <a:pt x="149" y="338"/>
                      </a:lnTo>
                      <a:close/>
                      <a:moveTo>
                        <a:pt x="95" y="376"/>
                      </a:moveTo>
                      <a:cubicBezTo>
                        <a:pt x="98" y="394"/>
                        <a:pt x="98" y="394"/>
                        <a:pt x="98" y="394"/>
                      </a:cubicBezTo>
                      <a:cubicBezTo>
                        <a:pt x="82" y="386"/>
                        <a:pt x="82" y="386"/>
                        <a:pt x="82" y="386"/>
                      </a:cubicBezTo>
                      <a:cubicBezTo>
                        <a:pt x="74" y="381"/>
                        <a:pt x="74" y="381"/>
                        <a:pt x="74" y="381"/>
                      </a:cubicBezTo>
                      <a:cubicBezTo>
                        <a:pt x="66" y="386"/>
                        <a:pt x="66" y="386"/>
                        <a:pt x="66" y="386"/>
                      </a:cubicBezTo>
                      <a:cubicBezTo>
                        <a:pt x="51" y="394"/>
                        <a:pt x="51" y="394"/>
                        <a:pt x="51" y="394"/>
                      </a:cubicBezTo>
                      <a:cubicBezTo>
                        <a:pt x="54" y="376"/>
                        <a:pt x="54" y="376"/>
                        <a:pt x="54" y="376"/>
                      </a:cubicBezTo>
                      <a:cubicBezTo>
                        <a:pt x="55" y="367"/>
                        <a:pt x="55" y="367"/>
                        <a:pt x="55" y="367"/>
                      </a:cubicBezTo>
                      <a:cubicBezTo>
                        <a:pt x="49" y="361"/>
                        <a:pt x="49" y="361"/>
                        <a:pt x="49" y="361"/>
                      </a:cubicBezTo>
                      <a:cubicBezTo>
                        <a:pt x="36" y="349"/>
                        <a:pt x="36" y="349"/>
                        <a:pt x="36" y="349"/>
                      </a:cubicBezTo>
                      <a:cubicBezTo>
                        <a:pt x="54" y="347"/>
                        <a:pt x="54" y="347"/>
                        <a:pt x="54" y="347"/>
                      </a:cubicBezTo>
                      <a:cubicBezTo>
                        <a:pt x="63" y="345"/>
                        <a:pt x="63" y="345"/>
                        <a:pt x="63" y="345"/>
                      </a:cubicBezTo>
                      <a:cubicBezTo>
                        <a:pt x="67" y="337"/>
                        <a:pt x="67" y="337"/>
                        <a:pt x="67" y="337"/>
                      </a:cubicBezTo>
                      <a:cubicBezTo>
                        <a:pt x="74" y="322"/>
                        <a:pt x="74" y="322"/>
                        <a:pt x="74" y="322"/>
                      </a:cubicBezTo>
                      <a:cubicBezTo>
                        <a:pt x="82" y="337"/>
                        <a:pt x="82" y="337"/>
                        <a:pt x="82" y="337"/>
                      </a:cubicBezTo>
                      <a:cubicBezTo>
                        <a:pt x="86" y="345"/>
                        <a:pt x="86" y="345"/>
                        <a:pt x="86" y="345"/>
                      </a:cubicBezTo>
                      <a:cubicBezTo>
                        <a:pt x="95" y="347"/>
                        <a:pt x="95" y="347"/>
                        <a:pt x="95" y="347"/>
                      </a:cubicBezTo>
                      <a:cubicBezTo>
                        <a:pt x="112" y="349"/>
                        <a:pt x="112" y="349"/>
                        <a:pt x="112" y="349"/>
                      </a:cubicBezTo>
                      <a:cubicBezTo>
                        <a:pt x="100" y="361"/>
                        <a:pt x="100" y="361"/>
                        <a:pt x="100" y="361"/>
                      </a:cubicBezTo>
                      <a:cubicBezTo>
                        <a:pt x="93" y="367"/>
                        <a:pt x="93" y="367"/>
                        <a:pt x="93" y="367"/>
                      </a:cubicBezTo>
                      <a:lnTo>
                        <a:pt x="95" y="376"/>
                      </a:lnTo>
                      <a:close/>
                      <a:moveTo>
                        <a:pt x="456" y="338"/>
                      </a:moveTo>
                      <a:cubicBezTo>
                        <a:pt x="404" y="330"/>
                        <a:pt x="404" y="330"/>
                        <a:pt x="404" y="330"/>
                      </a:cubicBezTo>
                      <a:cubicBezTo>
                        <a:pt x="381" y="284"/>
                        <a:pt x="381" y="284"/>
                        <a:pt x="381" y="284"/>
                      </a:cubicBezTo>
                      <a:cubicBezTo>
                        <a:pt x="358" y="330"/>
                        <a:pt x="358" y="330"/>
                        <a:pt x="358" y="330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44" y="374"/>
                        <a:pt x="344" y="374"/>
                        <a:pt x="344" y="374"/>
                      </a:cubicBezTo>
                      <a:cubicBezTo>
                        <a:pt x="335" y="426"/>
                        <a:pt x="335" y="426"/>
                        <a:pt x="335" y="426"/>
                      </a:cubicBezTo>
                      <a:cubicBezTo>
                        <a:pt x="381" y="400"/>
                        <a:pt x="381" y="400"/>
                        <a:pt x="381" y="400"/>
                      </a:cubicBezTo>
                      <a:cubicBezTo>
                        <a:pt x="427" y="426"/>
                        <a:pt x="427" y="426"/>
                        <a:pt x="427" y="426"/>
                      </a:cubicBezTo>
                      <a:cubicBezTo>
                        <a:pt x="418" y="374"/>
                        <a:pt x="418" y="374"/>
                        <a:pt x="418" y="374"/>
                      </a:cubicBezTo>
                      <a:lnTo>
                        <a:pt x="456" y="338"/>
                      </a:lnTo>
                      <a:close/>
                      <a:moveTo>
                        <a:pt x="401" y="376"/>
                      </a:moveTo>
                      <a:cubicBezTo>
                        <a:pt x="405" y="394"/>
                        <a:pt x="405" y="394"/>
                        <a:pt x="405" y="394"/>
                      </a:cubicBezTo>
                      <a:cubicBezTo>
                        <a:pt x="389" y="386"/>
                        <a:pt x="389" y="386"/>
                        <a:pt x="389" y="386"/>
                      </a:cubicBezTo>
                      <a:cubicBezTo>
                        <a:pt x="381" y="381"/>
                        <a:pt x="381" y="381"/>
                        <a:pt x="381" y="381"/>
                      </a:cubicBezTo>
                      <a:cubicBezTo>
                        <a:pt x="373" y="386"/>
                        <a:pt x="373" y="386"/>
                        <a:pt x="373" y="386"/>
                      </a:cubicBezTo>
                      <a:cubicBezTo>
                        <a:pt x="358" y="394"/>
                        <a:pt x="358" y="394"/>
                        <a:pt x="358" y="394"/>
                      </a:cubicBezTo>
                      <a:cubicBezTo>
                        <a:pt x="361" y="376"/>
                        <a:pt x="361" y="376"/>
                        <a:pt x="361" y="376"/>
                      </a:cubicBezTo>
                      <a:cubicBezTo>
                        <a:pt x="362" y="367"/>
                        <a:pt x="362" y="367"/>
                        <a:pt x="362" y="367"/>
                      </a:cubicBezTo>
                      <a:cubicBezTo>
                        <a:pt x="356" y="361"/>
                        <a:pt x="356" y="361"/>
                        <a:pt x="356" y="361"/>
                      </a:cubicBezTo>
                      <a:cubicBezTo>
                        <a:pt x="343" y="349"/>
                        <a:pt x="343" y="349"/>
                        <a:pt x="343" y="349"/>
                      </a:cubicBezTo>
                      <a:cubicBezTo>
                        <a:pt x="361" y="347"/>
                        <a:pt x="361" y="347"/>
                        <a:pt x="361" y="347"/>
                      </a:cubicBezTo>
                      <a:cubicBezTo>
                        <a:pt x="369" y="345"/>
                        <a:pt x="369" y="345"/>
                        <a:pt x="369" y="345"/>
                      </a:cubicBezTo>
                      <a:cubicBezTo>
                        <a:pt x="373" y="337"/>
                        <a:pt x="373" y="337"/>
                        <a:pt x="373" y="337"/>
                      </a:cubicBezTo>
                      <a:cubicBezTo>
                        <a:pt x="381" y="322"/>
                        <a:pt x="381" y="322"/>
                        <a:pt x="381" y="322"/>
                      </a:cubicBezTo>
                      <a:cubicBezTo>
                        <a:pt x="389" y="337"/>
                        <a:pt x="389" y="337"/>
                        <a:pt x="389" y="337"/>
                      </a:cubicBezTo>
                      <a:cubicBezTo>
                        <a:pt x="393" y="345"/>
                        <a:pt x="393" y="345"/>
                        <a:pt x="393" y="345"/>
                      </a:cubicBezTo>
                      <a:cubicBezTo>
                        <a:pt x="401" y="347"/>
                        <a:pt x="401" y="347"/>
                        <a:pt x="401" y="347"/>
                      </a:cubicBezTo>
                      <a:cubicBezTo>
                        <a:pt x="419" y="349"/>
                        <a:pt x="419" y="349"/>
                        <a:pt x="419" y="349"/>
                      </a:cubicBezTo>
                      <a:cubicBezTo>
                        <a:pt x="407" y="361"/>
                        <a:pt x="407" y="361"/>
                        <a:pt x="407" y="361"/>
                      </a:cubicBezTo>
                      <a:cubicBezTo>
                        <a:pt x="400" y="367"/>
                        <a:pt x="400" y="367"/>
                        <a:pt x="400" y="367"/>
                      </a:cubicBezTo>
                      <a:lnTo>
                        <a:pt x="401" y="376"/>
                      </a:lnTo>
                      <a:close/>
                      <a:moveTo>
                        <a:pt x="191" y="183"/>
                      </a:moveTo>
                      <a:cubicBezTo>
                        <a:pt x="155" y="197"/>
                        <a:pt x="129" y="233"/>
                        <a:pt x="129" y="274"/>
                      </a:cubicBezTo>
                      <a:cubicBezTo>
                        <a:pt x="129" y="283"/>
                        <a:pt x="129" y="283"/>
                        <a:pt x="129" y="283"/>
                      </a:cubicBezTo>
                      <a:cubicBezTo>
                        <a:pt x="327" y="283"/>
                        <a:pt x="327" y="283"/>
                        <a:pt x="327" y="283"/>
                      </a:cubicBezTo>
                      <a:cubicBezTo>
                        <a:pt x="327" y="274"/>
                        <a:pt x="327" y="274"/>
                        <a:pt x="327" y="274"/>
                      </a:cubicBezTo>
                      <a:cubicBezTo>
                        <a:pt x="327" y="232"/>
                        <a:pt x="300" y="197"/>
                        <a:pt x="263" y="182"/>
                      </a:cubicBezTo>
                      <a:cubicBezTo>
                        <a:pt x="282" y="170"/>
                        <a:pt x="294" y="150"/>
                        <a:pt x="294" y="126"/>
                      </a:cubicBezTo>
                      <a:cubicBezTo>
                        <a:pt x="294" y="89"/>
                        <a:pt x="264" y="59"/>
                        <a:pt x="227" y="59"/>
                      </a:cubicBezTo>
                      <a:cubicBezTo>
                        <a:pt x="190" y="59"/>
                        <a:pt x="160" y="89"/>
                        <a:pt x="160" y="126"/>
                      </a:cubicBezTo>
                      <a:cubicBezTo>
                        <a:pt x="160" y="150"/>
                        <a:pt x="172" y="171"/>
                        <a:pt x="191" y="183"/>
                      </a:cubicBezTo>
                      <a:close/>
                      <a:moveTo>
                        <a:pt x="309" y="266"/>
                      </a:moveTo>
                      <a:cubicBezTo>
                        <a:pt x="147" y="266"/>
                        <a:pt x="147" y="266"/>
                        <a:pt x="147" y="266"/>
                      </a:cubicBezTo>
                      <a:cubicBezTo>
                        <a:pt x="151" y="225"/>
                        <a:pt x="186" y="193"/>
                        <a:pt x="228" y="193"/>
                      </a:cubicBezTo>
                      <a:cubicBezTo>
                        <a:pt x="270" y="193"/>
                        <a:pt x="304" y="225"/>
                        <a:pt x="309" y="266"/>
                      </a:cubicBezTo>
                      <a:close/>
                      <a:moveTo>
                        <a:pt x="227" y="77"/>
                      </a:moveTo>
                      <a:cubicBezTo>
                        <a:pt x="254" y="77"/>
                        <a:pt x="276" y="99"/>
                        <a:pt x="276" y="126"/>
                      </a:cubicBezTo>
                      <a:cubicBezTo>
                        <a:pt x="276" y="153"/>
                        <a:pt x="254" y="175"/>
                        <a:pt x="227" y="175"/>
                      </a:cubicBezTo>
                      <a:cubicBezTo>
                        <a:pt x="200" y="175"/>
                        <a:pt x="177" y="153"/>
                        <a:pt x="177" y="126"/>
                      </a:cubicBezTo>
                      <a:cubicBezTo>
                        <a:pt x="177" y="99"/>
                        <a:pt x="200" y="77"/>
                        <a:pt x="227" y="77"/>
                      </a:cubicBezTo>
                      <a:close/>
                      <a:moveTo>
                        <a:pt x="236" y="46"/>
                      </a:move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lnTo>
                        <a:pt x="236" y="46"/>
                      </a:lnTo>
                      <a:close/>
                      <a:moveTo>
                        <a:pt x="290" y="75"/>
                      </a:moveTo>
                      <a:cubicBezTo>
                        <a:pt x="277" y="63"/>
                        <a:pt x="277" y="63"/>
                        <a:pt x="277" y="63"/>
                      </a:cubicBez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22" y="43"/>
                        <a:pt x="322" y="43"/>
                        <a:pt x="322" y="43"/>
                      </a:cubicBezTo>
                      <a:lnTo>
                        <a:pt x="290" y="75"/>
                      </a:lnTo>
                      <a:close/>
                      <a:moveTo>
                        <a:pt x="307" y="117"/>
                      </a:moveTo>
                      <a:cubicBezTo>
                        <a:pt x="353" y="117"/>
                        <a:pt x="353" y="117"/>
                        <a:pt x="353" y="117"/>
                      </a:cubicBezTo>
                      <a:cubicBezTo>
                        <a:pt x="353" y="135"/>
                        <a:pt x="353" y="135"/>
                        <a:pt x="353" y="135"/>
                      </a:cubicBezTo>
                      <a:cubicBezTo>
                        <a:pt x="307" y="135"/>
                        <a:pt x="307" y="135"/>
                        <a:pt x="307" y="135"/>
                      </a:cubicBezTo>
                      <a:lnTo>
                        <a:pt x="307" y="117"/>
                      </a:lnTo>
                      <a:close/>
                      <a:moveTo>
                        <a:pt x="164" y="75"/>
                      </a:moveTo>
                      <a:cubicBezTo>
                        <a:pt x="132" y="43"/>
                        <a:pt x="132" y="43"/>
                        <a:pt x="132" y="43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76" y="63"/>
                        <a:pt x="176" y="63"/>
                        <a:pt x="176" y="63"/>
                      </a:cubicBezTo>
                      <a:lnTo>
                        <a:pt x="164" y="75"/>
                      </a:lnTo>
                      <a:close/>
                      <a:moveTo>
                        <a:pt x="146" y="135"/>
                      </a:moveTo>
                      <a:cubicBezTo>
                        <a:pt x="101" y="135"/>
                        <a:pt x="101" y="135"/>
                        <a:pt x="101" y="135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46" y="117"/>
                        <a:pt x="146" y="117"/>
                        <a:pt x="146" y="117"/>
                      </a:cubicBezTo>
                      <a:lnTo>
                        <a:pt x="146" y="13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" name="Rectangle 101"/>
              <p:cNvSpPr/>
              <p:nvPr/>
            </p:nvSpPr>
            <p:spPr>
              <a:xfrm>
                <a:off x="801437" y="8097401"/>
                <a:ext cx="2525731" cy="9817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Inventarios</a:t>
                </a:r>
                <a:r>
                  <a:rPr lang="en-US" sz="2000" b="1" dirty="0">
                    <a:ln w="0">
                      <a:noFill/>
                    </a:ln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7030A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Documentales</a:t>
                </a:r>
                <a:endParaRPr lang="en-US" sz="2000" b="1" dirty="0">
                  <a:ln w="0">
                    <a:noFill/>
                  </a:ln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5" name="24 Grupo"/>
            <p:cNvGrpSpPr/>
            <p:nvPr/>
          </p:nvGrpSpPr>
          <p:grpSpPr>
            <a:xfrm>
              <a:off x="3362762" y="3885282"/>
              <a:ext cx="5149473" cy="2298772"/>
              <a:chOff x="2318752" y="2414064"/>
              <a:chExt cx="6840014" cy="3188238"/>
            </a:xfrm>
          </p:grpSpPr>
          <p:grpSp>
            <p:nvGrpSpPr>
              <p:cNvPr id="26" name="Group 67"/>
              <p:cNvGrpSpPr/>
              <p:nvPr/>
            </p:nvGrpSpPr>
            <p:grpSpPr>
              <a:xfrm>
                <a:off x="2818702" y="2414064"/>
                <a:ext cx="1774601" cy="1913150"/>
                <a:chOff x="3559096" y="2603456"/>
                <a:chExt cx="2191058" cy="2362118"/>
              </a:xfrm>
            </p:grpSpPr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>
                  <a:off x="3559096" y="2603456"/>
                  <a:ext cx="2126801" cy="2124617"/>
                </a:xfrm>
                <a:custGeom>
                  <a:avLst/>
                  <a:gdLst>
                    <a:gd name="T0" fmla="*/ 77 w 1235"/>
                    <a:gd name="T1" fmla="*/ 478 h 1234"/>
                    <a:gd name="T2" fmla="*/ 479 w 1235"/>
                    <a:gd name="T3" fmla="*/ 76 h 1234"/>
                    <a:gd name="T4" fmla="*/ 756 w 1235"/>
                    <a:gd name="T5" fmla="*/ 76 h 1234"/>
                    <a:gd name="T6" fmla="*/ 1158 w 1235"/>
                    <a:gd name="T7" fmla="*/ 478 h 1234"/>
                    <a:gd name="T8" fmla="*/ 1158 w 1235"/>
                    <a:gd name="T9" fmla="*/ 756 h 1234"/>
                    <a:gd name="T10" fmla="*/ 756 w 1235"/>
                    <a:gd name="T11" fmla="*/ 1158 h 1234"/>
                    <a:gd name="T12" fmla="*/ 479 w 1235"/>
                    <a:gd name="T13" fmla="*/ 1158 h 1234"/>
                    <a:gd name="T14" fmla="*/ 77 w 1235"/>
                    <a:gd name="T15" fmla="*/ 756 h 1234"/>
                    <a:gd name="T16" fmla="*/ 77 w 1235"/>
                    <a:gd name="T17" fmla="*/ 478 h 1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4">
                      <a:moveTo>
                        <a:pt x="77" y="478"/>
                      </a:moveTo>
                      <a:cubicBezTo>
                        <a:pt x="479" y="76"/>
                        <a:pt x="479" y="76"/>
                        <a:pt x="479" y="76"/>
                      </a:cubicBezTo>
                      <a:cubicBezTo>
                        <a:pt x="555" y="0"/>
                        <a:pt x="679" y="0"/>
                        <a:pt x="756" y="76"/>
                      </a:cubicBezTo>
                      <a:cubicBezTo>
                        <a:pt x="1158" y="478"/>
                        <a:pt x="1158" y="478"/>
                        <a:pt x="1158" y="478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4"/>
                        <a:pt x="555" y="1234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16"/>
                <p:cNvSpPr>
                  <a:spLocks/>
                </p:cNvSpPr>
                <p:nvPr/>
              </p:nvSpPr>
              <p:spPr bwMode="auto">
                <a:xfrm>
                  <a:off x="3623360" y="2838775"/>
                  <a:ext cx="2126794" cy="2126799"/>
                </a:xfrm>
                <a:custGeom>
                  <a:avLst/>
                  <a:gdLst>
                    <a:gd name="T0" fmla="*/ 77 w 1235"/>
                    <a:gd name="T1" fmla="*/ 479 h 1235"/>
                    <a:gd name="T2" fmla="*/ 479 w 1235"/>
                    <a:gd name="T3" fmla="*/ 77 h 1235"/>
                    <a:gd name="T4" fmla="*/ 756 w 1235"/>
                    <a:gd name="T5" fmla="*/ 77 h 1235"/>
                    <a:gd name="T6" fmla="*/ 1158 w 1235"/>
                    <a:gd name="T7" fmla="*/ 479 h 1235"/>
                    <a:gd name="T8" fmla="*/ 1158 w 1235"/>
                    <a:gd name="T9" fmla="*/ 756 h 1235"/>
                    <a:gd name="T10" fmla="*/ 756 w 1235"/>
                    <a:gd name="T11" fmla="*/ 1158 h 1235"/>
                    <a:gd name="T12" fmla="*/ 479 w 1235"/>
                    <a:gd name="T13" fmla="*/ 1158 h 1235"/>
                    <a:gd name="T14" fmla="*/ 77 w 1235"/>
                    <a:gd name="T15" fmla="*/ 756 h 1235"/>
                    <a:gd name="T16" fmla="*/ 77 w 1235"/>
                    <a:gd name="T17" fmla="*/ 479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5">
                      <a:moveTo>
                        <a:pt x="77" y="479"/>
                      </a:moveTo>
                      <a:cubicBezTo>
                        <a:pt x="479" y="77"/>
                        <a:pt x="479" y="77"/>
                        <a:pt x="479" y="77"/>
                      </a:cubicBezTo>
                      <a:cubicBezTo>
                        <a:pt x="555" y="0"/>
                        <a:pt x="679" y="0"/>
                        <a:pt x="756" y="77"/>
                      </a:cubicBezTo>
                      <a:cubicBezTo>
                        <a:pt x="1158" y="479"/>
                        <a:pt x="1158" y="479"/>
                        <a:pt x="1158" y="479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5"/>
                        <a:pt x="555" y="1235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9"/>
                      </a:cubicBezTo>
                      <a:close/>
                    </a:path>
                  </a:pathLst>
                </a:custGeom>
                <a:solidFill>
                  <a:srgbClr val="CC00CC"/>
                </a:solidFill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29"/>
                <p:cNvSpPr>
                  <a:spLocks noEditPoints="1"/>
                </p:cNvSpPr>
                <p:nvPr/>
              </p:nvSpPr>
              <p:spPr bwMode="auto">
                <a:xfrm>
                  <a:off x="4325944" y="3543996"/>
                  <a:ext cx="678784" cy="716353"/>
                </a:xfrm>
                <a:custGeom>
                  <a:avLst/>
                  <a:gdLst>
                    <a:gd name="T0" fmla="*/ 201 w 456"/>
                    <a:gd name="T1" fmla="*/ 370 h 481"/>
                    <a:gd name="T2" fmla="*/ 174 w 456"/>
                    <a:gd name="T3" fmla="*/ 481 h 481"/>
                    <a:gd name="T4" fmla="*/ 271 w 456"/>
                    <a:gd name="T5" fmla="*/ 420 h 481"/>
                    <a:gd name="T6" fmla="*/ 259 w 456"/>
                    <a:gd name="T7" fmla="*/ 408 h 481"/>
                    <a:gd name="T8" fmla="*/ 259 w 456"/>
                    <a:gd name="T9" fmla="*/ 449 h 481"/>
                    <a:gd name="T10" fmla="*/ 220 w 456"/>
                    <a:gd name="T11" fmla="*/ 437 h 481"/>
                    <a:gd name="T12" fmla="*/ 203 w 456"/>
                    <a:gd name="T13" fmla="*/ 414 h 481"/>
                    <a:gd name="T14" fmla="*/ 204 w 456"/>
                    <a:gd name="T15" fmla="*/ 386 h 481"/>
                    <a:gd name="T16" fmla="*/ 228 w 456"/>
                    <a:gd name="T17" fmla="*/ 354 h 481"/>
                    <a:gd name="T18" fmla="*/ 252 w 456"/>
                    <a:gd name="T19" fmla="*/ 386 h 481"/>
                    <a:gd name="T20" fmla="*/ 149 w 456"/>
                    <a:gd name="T21" fmla="*/ 338 h 481"/>
                    <a:gd name="T22" fmla="*/ 51 w 456"/>
                    <a:gd name="T23" fmla="*/ 330 h 481"/>
                    <a:gd name="T24" fmla="*/ 28 w 456"/>
                    <a:gd name="T25" fmla="*/ 426 h 481"/>
                    <a:gd name="T26" fmla="*/ 111 w 456"/>
                    <a:gd name="T27" fmla="*/ 374 h 481"/>
                    <a:gd name="T28" fmla="*/ 98 w 456"/>
                    <a:gd name="T29" fmla="*/ 394 h 481"/>
                    <a:gd name="T30" fmla="*/ 66 w 456"/>
                    <a:gd name="T31" fmla="*/ 386 h 481"/>
                    <a:gd name="T32" fmla="*/ 55 w 456"/>
                    <a:gd name="T33" fmla="*/ 367 h 481"/>
                    <a:gd name="T34" fmla="*/ 54 w 456"/>
                    <a:gd name="T35" fmla="*/ 347 h 481"/>
                    <a:gd name="T36" fmla="*/ 74 w 456"/>
                    <a:gd name="T37" fmla="*/ 322 h 481"/>
                    <a:gd name="T38" fmla="*/ 95 w 456"/>
                    <a:gd name="T39" fmla="*/ 347 h 481"/>
                    <a:gd name="T40" fmla="*/ 93 w 456"/>
                    <a:gd name="T41" fmla="*/ 367 h 481"/>
                    <a:gd name="T42" fmla="*/ 404 w 456"/>
                    <a:gd name="T43" fmla="*/ 330 h 481"/>
                    <a:gd name="T44" fmla="*/ 306 w 456"/>
                    <a:gd name="T45" fmla="*/ 338 h 481"/>
                    <a:gd name="T46" fmla="*/ 381 w 456"/>
                    <a:gd name="T47" fmla="*/ 400 h 481"/>
                    <a:gd name="T48" fmla="*/ 456 w 456"/>
                    <a:gd name="T49" fmla="*/ 338 h 481"/>
                    <a:gd name="T50" fmla="*/ 389 w 456"/>
                    <a:gd name="T51" fmla="*/ 386 h 481"/>
                    <a:gd name="T52" fmla="*/ 358 w 456"/>
                    <a:gd name="T53" fmla="*/ 394 h 481"/>
                    <a:gd name="T54" fmla="*/ 356 w 456"/>
                    <a:gd name="T55" fmla="*/ 361 h 481"/>
                    <a:gd name="T56" fmla="*/ 369 w 456"/>
                    <a:gd name="T57" fmla="*/ 345 h 481"/>
                    <a:gd name="T58" fmla="*/ 389 w 456"/>
                    <a:gd name="T59" fmla="*/ 337 h 481"/>
                    <a:gd name="T60" fmla="*/ 419 w 456"/>
                    <a:gd name="T61" fmla="*/ 349 h 481"/>
                    <a:gd name="T62" fmla="*/ 401 w 456"/>
                    <a:gd name="T63" fmla="*/ 376 h 481"/>
                    <a:gd name="T64" fmla="*/ 129 w 456"/>
                    <a:gd name="T65" fmla="*/ 283 h 481"/>
                    <a:gd name="T66" fmla="*/ 263 w 456"/>
                    <a:gd name="T67" fmla="*/ 182 h 481"/>
                    <a:gd name="T68" fmla="*/ 160 w 456"/>
                    <a:gd name="T69" fmla="*/ 126 h 481"/>
                    <a:gd name="T70" fmla="*/ 147 w 456"/>
                    <a:gd name="T71" fmla="*/ 266 h 481"/>
                    <a:gd name="T72" fmla="*/ 227 w 456"/>
                    <a:gd name="T73" fmla="*/ 77 h 481"/>
                    <a:gd name="T74" fmla="*/ 177 w 456"/>
                    <a:gd name="T75" fmla="*/ 126 h 481"/>
                    <a:gd name="T76" fmla="*/ 218 w 456"/>
                    <a:gd name="T77" fmla="*/ 46 h 481"/>
                    <a:gd name="T78" fmla="*/ 236 w 456"/>
                    <a:gd name="T79" fmla="*/ 46 h 481"/>
                    <a:gd name="T80" fmla="*/ 310 w 456"/>
                    <a:gd name="T81" fmla="*/ 31 h 481"/>
                    <a:gd name="T82" fmla="*/ 307 w 456"/>
                    <a:gd name="T83" fmla="*/ 117 h 481"/>
                    <a:gd name="T84" fmla="*/ 307 w 456"/>
                    <a:gd name="T85" fmla="*/ 135 h 481"/>
                    <a:gd name="T86" fmla="*/ 132 w 456"/>
                    <a:gd name="T87" fmla="*/ 43 h 481"/>
                    <a:gd name="T88" fmla="*/ 164 w 456"/>
                    <a:gd name="T89" fmla="*/ 75 h 481"/>
                    <a:gd name="T90" fmla="*/ 101 w 456"/>
                    <a:gd name="T91" fmla="*/ 117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6" h="481">
                      <a:moveTo>
                        <a:pt x="254" y="370"/>
                      </a:moveTo>
                      <a:cubicBezTo>
                        <a:pt x="228" y="316"/>
                        <a:pt x="228" y="316"/>
                        <a:pt x="228" y="316"/>
                      </a:cubicBezTo>
                      <a:cubicBezTo>
                        <a:pt x="201" y="370"/>
                        <a:pt x="201" y="370"/>
                        <a:pt x="201" y="370"/>
                      </a:cubicBezTo>
                      <a:cubicBezTo>
                        <a:pt x="141" y="379"/>
                        <a:pt x="141" y="379"/>
                        <a:pt x="141" y="379"/>
                      </a:cubicBezTo>
                      <a:cubicBezTo>
                        <a:pt x="185" y="420"/>
                        <a:pt x="185" y="420"/>
                        <a:pt x="185" y="420"/>
                      </a:cubicBezTo>
                      <a:cubicBezTo>
                        <a:pt x="174" y="481"/>
                        <a:pt x="174" y="481"/>
                        <a:pt x="174" y="481"/>
                      </a:cubicBezTo>
                      <a:cubicBezTo>
                        <a:pt x="228" y="451"/>
                        <a:pt x="228" y="451"/>
                        <a:pt x="228" y="451"/>
                      </a:cubicBezTo>
                      <a:cubicBezTo>
                        <a:pt x="281" y="481"/>
                        <a:pt x="281" y="481"/>
                        <a:pt x="281" y="481"/>
                      </a:cubicBezTo>
                      <a:cubicBezTo>
                        <a:pt x="271" y="420"/>
                        <a:pt x="271" y="420"/>
                        <a:pt x="271" y="420"/>
                      </a:cubicBezTo>
                      <a:cubicBezTo>
                        <a:pt x="314" y="379"/>
                        <a:pt x="314" y="379"/>
                        <a:pt x="314" y="379"/>
                      </a:cubicBezTo>
                      <a:lnTo>
                        <a:pt x="254" y="370"/>
                      </a:lnTo>
                      <a:close/>
                      <a:moveTo>
                        <a:pt x="259" y="408"/>
                      </a:moveTo>
                      <a:cubicBezTo>
                        <a:pt x="253" y="414"/>
                        <a:pt x="253" y="414"/>
                        <a:pt x="253" y="414"/>
                      </a:cubicBezTo>
                      <a:cubicBezTo>
                        <a:pt x="254" y="423"/>
                        <a:pt x="254" y="423"/>
                        <a:pt x="254" y="423"/>
                      </a:cubicBezTo>
                      <a:cubicBezTo>
                        <a:pt x="259" y="449"/>
                        <a:pt x="259" y="449"/>
                        <a:pt x="259" y="449"/>
                      </a:cubicBezTo>
                      <a:cubicBezTo>
                        <a:pt x="236" y="437"/>
                        <a:pt x="236" y="437"/>
                        <a:pt x="236" y="437"/>
                      </a:cubicBezTo>
                      <a:cubicBezTo>
                        <a:pt x="228" y="432"/>
                        <a:pt x="228" y="432"/>
                        <a:pt x="228" y="432"/>
                      </a:cubicBezTo>
                      <a:cubicBezTo>
                        <a:pt x="220" y="437"/>
                        <a:pt x="220" y="437"/>
                        <a:pt x="220" y="437"/>
                      </a:cubicBezTo>
                      <a:cubicBezTo>
                        <a:pt x="197" y="449"/>
                        <a:pt x="197" y="449"/>
                        <a:pt x="197" y="449"/>
                      </a:cubicBezTo>
                      <a:cubicBezTo>
                        <a:pt x="201" y="423"/>
                        <a:pt x="201" y="423"/>
                        <a:pt x="201" y="423"/>
                      </a:cubicBezTo>
                      <a:cubicBezTo>
                        <a:pt x="203" y="414"/>
                        <a:pt x="203" y="414"/>
                        <a:pt x="203" y="414"/>
                      </a:cubicBezTo>
                      <a:cubicBezTo>
                        <a:pt x="196" y="408"/>
                        <a:pt x="196" y="408"/>
                        <a:pt x="196" y="408"/>
                      </a:cubicBezTo>
                      <a:cubicBezTo>
                        <a:pt x="178" y="390"/>
                        <a:pt x="178" y="390"/>
                        <a:pt x="178" y="390"/>
                      </a:cubicBezTo>
                      <a:cubicBezTo>
                        <a:pt x="204" y="386"/>
                        <a:pt x="204" y="386"/>
                        <a:pt x="204" y="386"/>
                      </a:cubicBezTo>
                      <a:cubicBezTo>
                        <a:pt x="212" y="385"/>
                        <a:pt x="212" y="385"/>
                        <a:pt x="212" y="385"/>
                      </a:cubicBezTo>
                      <a:cubicBezTo>
                        <a:pt x="216" y="377"/>
                        <a:pt x="216" y="377"/>
                        <a:pt x="216" y="377"/>
                      </a:cubicBezTo>
                      <a:cubicBezTo>
                        <a:pt x="228" y="354"/>
                        <a:pt x="228" y="354"/>
                        <a:pt x="228" y="354"/>
                      </a:cubicBezTo>
                      <a:cubicBezTo>
                        <a:pt x="239" y="377"/>
                        <a:pt x="239" y="377"/>
                        <a:pt x="239" y="377"/>
                      </a:cubicBezTo>
                      <a:cubicBezTo>
                        <a:pt x="243" y="385"/>
                        <a:pt x="243" y="385"/>
                        <a:pt x="243" y="385"/>
                      </a:cubicBezTo>
                      <a:cubicBezTo>
                        <a:pt x="252" y="386"/>
                        <a:pt x="252" y="386"/>
                        <a:pt x="252" y="386"/>
                      </a:cubicBezTo>
                      <a:cubicBezTo>
                        <a:pt x="278" y="390"/>
                        <a:pt x="278" y="390"/>
                        <a:pt x="278" y="390"/>
                      </a:cubicBezTo>
                      <a:lnTo>
                        <a:pt x="259" y="408"/>
                      </a:lnTo>
                      <a:close/>
                      <a:moveTo>
                        <a:pt x="149" y="338"/>
                      </a:moveTo>
                      <a:cubicBezTo>
                        <a:pt x="97" y="330"/>
                        <a:pt x="97" y="330"/>
                        <a:pt x="97" y="330"/>
                      </a:cubicBezTo>
                      <a:cubicBezTo>
                        <a:pt x="74" y="284"/>
                        <a:pt x="74" y="284"/>
                        <a:pt x="74" y="284"/>
                      </a:cubicBezTo>
                      <a:cubicBezTo>
                        <a:pt x="51" y="330"/>
                        <a:pt x="51" y="330"/>
                        <a:pt x="51" y="330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37" y="374"/>
                        <a:pt x="37" y="374"/>
                        <a:pt x="37" y="374"/>
                      </a:cubicBezTo>
                      <a:cubicBezTo>
                        <a:pt x="28" y="426"/>
                        <a:pt x="28" y="426"/>
                        <a:pt x="28" y="426"/>
                      </a:cubicBezTo>
                      <a:cubicBezTo>
                        <a:pt x="74" y="400"/>
                        <a:pt x="74" y="400"/>
                        <a:pt x="74" y="400"/>
                      </a:cubicBezTo>
                      <a:cubicBezTo>
                        <a:pt x="120" y="426"/>
                        <a:pt x="120" y="426"/>
                        <a:pt x="120" y="426"/>
                      </a:cubicBezTo>
                      <a:cubicBezTo>
                        <a:pt x="111" y="374"/>
                        <a:pt x="111" y="374"/>
                        <a:pt x="111" y="374"/>
                      </a:cubicBezTo>
                      <a:lnTo>
                        <a:pt x="149" y="338"/>
                      </a:lnTo>
                      <a:close/>
                      <a:moveTo>
                        <a:pt x="95" y="376"/>
                      </a:moveTo>
                      <a:cubicBezTo>
                        <a:pt x="98" y="394"/>
                        <a:pt x="98" y="394"/>
                        <a:pt x="98" y="394"/>
                      </a:cubicBezTo>
                      <a:cubicBezTo>
                        <a:pt x="82" y="386"/>
                        <a:pt x="82" y="386"/>
                        <a:pt x="82" y="386"/>
                      </a:cubicBezTo>
                      <a:cubicBezTo>
                        <a:pt x="74" y="381"/>
                        <a:pt x="74" y="381"/>
                        <a:pt x="74" y="381"/>
                      </a:cubicBezTo>
                      <a:cubicBezTo>
                        <a:pt x="66" y="386"/>
                        <a:pt x="66" y="386"/>
                        <a:pt x="66" y="386"/>
                      </a:cubicBezTo>
                      <a:cubicBezTo>
                        <a:pt x="51" y="394"/>
                        <a:pt x="51" y="394"/>
                        <a:pt x="51" y="394"/>
                      </a:cubicBezTo>
                      <a:cubicBezTo>
                        <a:pt x="54" y="376"/>
                        <a:pt x="54" y="376"/>
                        <a:pt x="54" y="376"/>
                      </a:cubicBezTo>
                      <a:cubicBezTo>
                        <a:pt x="55" y="367"/>
                        <a:pt x="55" y="367"/>
                        <a:pt x="55" y="367"/>
                      </a:cubicBezTo>
                      <a:cubicBezTo>
                        <a:pt x="49" y="361"/>
                        <a:pt x="49" y="361"/>
                        <a:pt x="49" y="361"/>
                      </a:cubicBezTo>
                      <a:cubicBezTo>
                        <a:pt x="36" y="349"/>
                        <a:pt x="36" y="349"/>
                        <a:pt x="36" y="349"/>
                      </a:cubicBezTo>
                      <a:cubicBezTo>
                        <a:pt x="54" y="347"/>
                        <a:pt x="54" y="347"/>
                        <a:pt x="54" y="347"/>
                      </a:cubicBezTo>
                      <a:cubicBezTo>
                        <a:pt x="63" y="345"/>
                        <a:pt x="63" y="345"/>
                        <a:pt x="63" y="345"/>
                      </a:cubicBezTo>
                      <a:cubicBezTo>
                        <a:pt x="67" y="337"/>
                        <a:pt x="67" y="337"/>
                        <a:pt x="67" y="337"/>
                      </a:cubicBezTo>
                      <a:cubicBezTo>
                        <a:pt x="74" y="322"/>
                        <a:pt x="74" y="322"/>
                        <a:pt x="74" y="322"/>
                      </a:cubicBezTo>
                      <a:cubicBezTo>
                        <a:pt x="82" y="337"/>
                        <a:pt x="82" y="337"/>
                        <a:pt x="82" y="337"/>
                      </a:cubicBezTo>
                      <a:cubicBezTo>
                        <a:pt x="86" y="345"/>
                        <a:pt x="86" y="345"/>
                        <a:pt x="86" y="345"/>
                      </a:cubicBezTo>
                      <a:cubicBezTo>
                        <a:pt x="95" y="347"/>
                        <a:pt x="95" y="347"/>
                        <a:pt x="95" y="347"/>
                      </a:cubicBezTo>
                      <a:cubicBezTo>
                        <a:pt x="112" y="349"/>
                        <a:pt x="112" y="349"/>
                        <a:pt x="112" y="349"/>
                      </a:cubicBezTo>
                      <a:cubicBezTo>
                        <a:pt x="100" y="361"/>
                        <a:pt x="100" y="361"/>
                        <a:pt x="100" y="361"/>
                      </a:cubicBezTo>
                      <a:cubicBezTo>
                        <a:pt x="93" y="367"/>
                        <a:pt x="93" y="367"/>
                        <a:pt x="93" y="367"/>
                      </a:cubicBezTo>
                      <a:lnTo>
                        <a:pt x="95" y="376"/>
                      </a:lnTo>
                      <a:close/>
                      <a:moveTo>
                        <a:pt x="456" y="338"/>
                      </a:moveTo>
                      <a:cubicBezTo>
                        <a:pt x="404" y="330"/>
                        <a:pt x="404" y="330"/>
                        <a:pt x="404" y="330"/>
                      </a:cubicBezTo>
                      <a:cubicBezTo>
                        <a:pt x="381" y="284"/>
                        <a:pt x="381" y="284"/>
                        <a:pt x="381" y="284"/>
                      </a:cubicBezTo>
                      <a:cubicBezTo>
                        <a:pt x="358" y="330"/>
                        <a:pt x="358" y="330"/>
                        <a:pt x="358" y="330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44" y="374"/>
                        <a:pt x="344" y="374"/>
                        <a:pt x="344" y="374"/>
                      </a:cubicBezTo>
                      <a:cubicBezTo>
                        <a:pt x="335" y="426"/>
                        <a:pt x="335" y="426"/>
                        <a:pt x="335" y="426"/>
                      </a:cubicBezTo>
                      <a:cubicBezTo>
                        <a:pt x="381" y="400"/>
                        <a:pt x="381" y="400"/>
                        <a:pt x="381" y="400"/>
                      </a:cubicBezTo>
                      <a:cubicBezTo>
                        <a:pt x="427" y="426"/>
                        <a:pt x="427" y="426"/>
                        <a:pt x="427" y="426"/>
                      </a:cubicBezTo>
                      <a:cubicBezTo>
                        <a:pt x="418" y="374"/>
                        <a:pt x="418" y="374"/>
                        <a:pt x="418" y="374"/>
                      </a:cubicBezTo>
                      <a:lnTo>
                        <a:pt x="456" y="338"/>
                      </a:lnTo>
                      <a:close/>
                      <a:moveTo>
                        <a:pt x="401" y="376"/>
                      </a:moveTo>
                      <a:cubicBezTo>
                        <a:pt x="405" y="394"/>
                        <a:pt x="405" y="394"/>
                        <a:pt x="405" y="394"/>
                      </a:cubicBezTo>
                      <a:cubicBezTo>
                        <a:pt x="389" y="386"/>
                        <a:pt x="389" y="386"/>
                        <a:pt x="389" y="386"/>
                      </a:cubicBezTo>
                      <a:cubicBezTo>
                        <a:pt x="381" y="381"/>
                        <a:pt x="381" y="381"/>
                        <a:pt x="381" y="381"/>
                      </a:cubicBezTo>
                      <a:cubicBezTo>
                        <a:pt x="373" y="386"/>
                        <a:pt x="373" y="386"/>
                        <a:pt x="373" y="386"/>
                      </a:cubicBezTo>
                      <a:cubicBezTo>
                        <a:pt x="358" y="394"/>
                        <a:pt x="358" y="394"/>
                        <a:pt x="358" y="394"/>
                      </a:cubicBezTo>
                      <a:cubicBezTo>
                        <a:pt x="361" y="376"/>
                        <a:pt x="361" y="376"/>
                        <a:pt x="361" y="376"/>
                      </a:cubicBezTo>
                      <a:cubicBezTo>
                        <a:pt x="362" y="367"/>
                        <a:pt x="362" y="367"/>
                        <a:pt x="362" y="367"/>
                      </a:cubicBezTo>
                      <a:cubicBezTo>
                        <a:pt x="356" y="361"/>
                        <a:pt x="356" y="361"/>
                        <a:pt x="356" y="361"/>
                      </a:cubicBezTo>
                      <a:cubicBezTo>
                        <a:pt x="343" y="349"/>
                        <a:pt x="343" y="349"/>
                        <a:pt x="343" y="349"/>
                      </a:cubicBezTo>
                      <a:cubicBezTo>
                        <a:pt x="361" y="347"/>
                        <a:pt x="361" y="347"/>
                        <a:pt x="361" y="347"/>
                      </a:cubicBezTo>
                      <a:cubicBezTo>
                        <a:pt x="369" y="345"/>
                        <a:pt x="369" y="345"/>
                        <a:pt x="369" y="345"/>
                      </a:cubicBezTo>
                      <a:cubicBezTo>
                        <a:pt x="373" y="337"/>
                        <a:pt x="373" y="337"/>
                        <a:pt x="373" y="337"/>
                      </a:cubicBezTo>
                      <a:cubicBezTo>
                        <a:pt x="381" y="322"/>
                        <a:pt x="381" y="322"/>
                        <a:pt x="381" y="322"/>
                      </a:cubicBezTo>
                      <a:cubicBezTo>
                        <a:pt x="389" y="337"/>
                        <a:pt x="389" y="337"/>
                        <a:pt x="389" y="337"/>
                      </a:cubicBezTo>
                      <a:cubicBezTo>
                        <a:pt x="393" y="345"/>
                        <a:pt x="393" y="345"/>
                        <a:pt x="393" y="345"/>
                      </a:cubicBezTo>
                      <a:cubicBezTo>
                        <a:pt x="401" y="347"/>
                        <a:pt x="401" y="347"/>
                        <a:pt x="401" y="347"/>
                      </a:cubicBezTo>
                      <a:cubicBezTo>
                        <a:pt x="419" y="349"/>
                        <a:pt x="419" y="349"/>
                        <a:pt x="419" y="349"/>
                      </a:cubicBezTo>
                      <a:cubicBezTo>
                        <a:pt x="407" y="361"/>
                        <a:pt x="407" y="361"/>
                        <a:pt x="407" y="361"/>
                      </a:cubicBezTo>
                      <a:cubicBezTo>
                        <a:pt x="400" y="367"/>
                        <a:pt x="400" y="367"/>
                        <a:pt x="400" y="367"/>
                      </a:cubicBezTo>
                      <a:lnTo>
                        <a:pt x="401" y="376"/>
                      </a:lnTo>
                      <a:close/>
                      <a:moveTo>
                        <a:pt x="191" y="183"/>
                      </a:moveTo>
                      <a:cubicBezTo>
                        <a:pt x="155" y="197"/>
                        <a:pt x="129" y="233"/>
                        <a:pt x="129" y="274"/>
                      </a:cubicBezTo>
                      <a:cubicBezTo>
                        <a:pt x="129" y="283"/>
                        <a:pt x="129" y="283"/>
                        <a:pt x="129" y="283"/>
                      </a:cubicBezTo>
                      <a:cubicBezTo>
                        <a:pt x="327" y="283"/>
                        <a:pt x="327" y="283"/>
                        <a:pt x="327" y="283"/>
                      </a:cubicBezTo>
                      <a:cubicBezTo>
                        <a:pt x="327" y="274"/>
                        <a:pt x="327" y="274"/>
                        <a:pt x="327" y="274"/>
                      </a:cubicBezTo>
                      <a:cubicBezTo>
                        <a:pt x="327" y="232"/>
                        <a:pt x="300" y="197"/>
                        <a:pt x="263" y="182"/>
                      </a:cubicBezTo>
                      <a:cubicBezTo>
                        <a:pt x="282" y="170"/>
                        <a:pt x="294" y="150"/>
                        <a:pt x="294" y="126"/>
                      </a:cubicBezTo>
                      <a:cubicBezTo>
                        <a:pt x="294" y="89"/>
                        <a:pt x="264" y="59"/>
                        <a:pt x="227" y="59"/>
                      </a:cubicBezTo>
                      <a:cubicBezTo>
                        <a:pt x="190" y="59"/>
                        <a:pt x="160" y="89"/>
                        <a:pt x="160" y="126"/>
                      </a:cubicBezTo>
                      <a:cubicBezTo>
                        <a:pt x="160" y="150"/>
                        <a:pt x="172" y="171"/>
                        <a:pt x="191" y="183"/>
                      </a:cubicBezTo>
                      <a:close/>
                      <a:moveTo>
                        <a:pt x="309" y="266"/>
                      </a:moveTo>
                      <a:cubicBezTo>
                        <a:pt x="147" y="266"/>
                        <a:pt x="147" y="266"/>
                        <a:pt x="147" y="266"/>
                      </a:cubicBezTo>
                      <a:cubicBezTo>
                        <a:pt x="151" y="225"/>
                        <a:pt x="186" y="193"/>
                        <a:pt x="228" y="193"/>
                      </a:cubicBezTo>
                      <a:cubicBezTo>
                        <a:pt x="270" y="193"/>
                        <a:pt x="304" y="225"/>
                        <a:pt x="309" y="266"/>
                      </a:cubicBezTo>
                      <a:close/>
                      <a:moveTo>
                        <a:pt x="227" y="77"/>
                      </a:moveTo>
                      <a:cubicBezTo>
                        <a:pt x="254" y="77"/>
                        <a:pt x="276" y="99"/>
                        <a:pt x="276" y="126"/>
                      </a:cubicBezTo>
                      <a:cubicBezTo>
                        <a:pt x="276" y="153"/>
                        <a:pt x="254" y="175"/>
                        <a:pt x="227" y="175"/>
                      </a:cubicBezTo>
                      <a:cubicBezTo>
                        <a:pt x="200" y="175"/>
                        <a:pt x="177" y="153"/>
                        <a:pt x="177" y="126"/>
                      </a:cubicBezTo>
                      <a:cubicBezTo>
                        <a:pt x="177" y="99"/>
                        <a:pt x="200" y="77"/>
                        <a:pt x="227" y="77"/>
                      </a:cubicBezTo>
                      <a:close/>
                      <a:moveTo>
                        <a:pt x="236" y="46"/>
                      </a:move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lnTo>
                        <a:pt x="236" y="46"/>
                      </a:lnTo>
                      <a:close/>
                      <a:moveTo>
                        <a:pt x="290" y="75"/>
                      </a:moveTo>
                      <a:cubicBezTo>
                        <a:pt x="277" y="63"/>
                        <a:pt x="277" y="63"/>
                        <a:pt x="277" y="63"/>
                      </a:cubicBez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22" y="43"/>
                        <a:pt x="322" y="43"/>
                        <a:pt x="322" y="43"/>
                      </a:cubicBezTo>
                      <a:lnTo>
                        <a:pt x="290" y="75"/>
                      </a:lnTo>
                      <a:close/>
                      <a:moveTo>
                        <a:pt x="307" y="117"/>
                      </a:moveTo>
                      <a:cubicBezTo>
                        <a:pt x="353" y="117"/>
                        <a:pt x="353" y="117"/>
                        <a:pt x="353" y="117"/>
                      </a:cubicBezTo>
                      <a:cubicBezTo>
                        <a:pt x="353" y="135"/>
                        <a:pt x="353" y="135"/>
                        <a:pt x="353" y="135"/>
                      </a:cubicBezTo>
                      <a:cubicBezTo>
                        <a:pt x="307" y="135"/>
                        <a:pt x="307" y="135"/>
                        <a:pt x="307" y="135"/>
                      </a:cubicBezTo>
                      <a:lnTo>
                        <a:pt x="307" y="117"/>
                      </a:lnTo>
                      <a:close/>
                      <a:moveTo>
                        <a:pt x="164" y="75"/>
                      </a:moveTo>
                      <a:cubicBezTo>
                        <a:pt x="132" y="43"/>
                        <a:pt x="132" y="43"/>
                        <a:pt x="132" y="43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76" y="63"/>
                        <a:pt x="176" y="63"/>
                        <a:pt x="176" y="63"/>
                      </a:cubicBezTo>
                      <a:lnTo>
                        <a:pt x="164" y="75"/>
                      </a:lnTo>
                      <a:close/>
                      <a:moveTo>
                        <a:pt x="146" y="135"/>
                      </a:moveTo>
                      <a:cubicBezTo>
                        <a:pt x="101" y="135"/>
                        <a:pt x="101" y="135"/>
                        <a:pt x="101" y="135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46" y="117"/>
                        <a:pt x="146" y="117"/>
                        <a:pt x="146" y="117"/>
                      </a:cubicBezTo>
                      <a:lnTo>
                        <a:pt x="146" y="13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7" name="Rectangle 65"/>
              <p:cNvSpPr/>
              <p:nvPr/>
            </p:nvSpPr>
            <p:spPr>
              <a:xfrm>
                <a:off x="2318752" y="4602396"/>
                <a:ext cx="2791884" cy="9817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Guía</a:t>
                </a:r>
                <a:r>
                  <a:rPr lang="en-US" sz="2000" b="1" dirty="0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 </a:t>
                </a:r>
                <a:r>
                  <a:rPr lang="en-US" sz="2000" b="1" dirty="0" err="1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Archivo</a:t>
                </a:r>
                <a:endParaRPr lang="en-US" sz="2000" b="1" dirty="0">
                  <a:ln w="0">
                    <a:noFill/>
                  </a:ln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defRPr/>
                </a:pPr>
                <a:r>
                  <a:rPr lang="en-US" sz="2000" b="1" dirty="0">
                    <a:ln w="0">
                      <a:noFill/>
                    </a:ln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Documental</a:t>
                </a:r>
              </a:p>
            </p:txBody>
          </p:sp>
          <p:grpSp>
            <p:nvGrpSpPr>
              <p:cNvPr id="28" name="Group 91"/>
              <p:cNvGrpSpPr/>
              <p:nvPr/>
            </p:nvGrpSpPr>
            <p:grpSpPr>
              <a:xfrm>
                <a:off x="6569774" y="2414064"/>
                <a:ext cx="1757262" cy="1913150"/>
                <a:chOff x="3323433" y="2603456"/>
                <a:chExt cx="2169650" cy="2362118"/>
              </a:xfrm>
            </p:grpSpPr>
            <p:sp>
              <p:nvSpPr>
                <p:cNvPr id="35" name="Freeform 15"/>
                <p:cNvSpPr>
                  <a:spLocks/>
                </p:cNvSpPr>
                <p:nvPr/>
              </p:nvSpPr>
              <p:spPr bwMode="auto">
                <a:xfrm>
                  <a:off x="3323433" y="2603456"/>
                  <a:ext cx="2126796" cy="2124617"/>
                </a:xfrm>
                <a:custGeom>
                  <a:avLst/>
                  <a:gdLst>
                    <a:gd name="T0" fmla="*/ 77 w 1235"/>
                    <a:gd name="T1" fmla="*/ 478 h 1234"/>
                    <a:gd name="T2" fmla="*/ 479 w 1235"/>
                    <a:gd name="T3" fmla="*/ 76 h 1234"/>
                    <a:gd name="T4" fmla="*/ 756 w 1235"/>
                    <a:gd name="T5" fmla="*/ 76 h 1234"/>
                    <a:gd name="T6" fmla="*/ 1158 w 1235"/>
                    <a:gd name="T7" fmla="*/ 478 h 1234"/>
                    <a:gd name="T8" fmla="*/ 1158 w 1235"/>
                    <a:gd name="T9" fmla="*/ 756 h 1234"/>
                    <a:gd name="T10" fmla="*/ 756 w 1235"/>
                    <a:gd name="T11" fmla="*/ 1158 h 1234"/>
                    <a:gd name="T12" fmla="*/ 479 w 1235"/>
                    <a:gd name="T13" fmla="*/ 1158 h 1234"/>
                    <a:gd name="T14" fmla="*/ 77 w 1235"/>
                    <a:gd name="T15" fmla="*/ 756 h 1234"/>
                    <a:gd name="T16" fmla="*/ 77 w 1235"/>
                    <a:gd name="T17" fmla="*/ 478 h 1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4">
                      <a:moveTo>
                        <a:pt x="77" y="478"/>
                      </a:moveTo>
                      <a:cubicBezTo>
                        <a:pt x="479" y="76"/>
                        <a:pt x="479" y="76"/>
                        <a:pt x="479" y="76"/>
                      </a:cubicBezTo>
                      <a:cubicBezTo>
                        <a:pt x="555" y="0"/>
                        <a:pt x="679" y="0"/>
                        <a:pt x="756" y="76"/>
                      </a:cubicBezTo>
                      <a:cubicBezTo>
                        <a:pt x="1158" y="478"/>
                        <a:pt x="1158" y="478"/>
                        <a:pt x="1158" y="478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4"/>
                        <a:pt x="555" y="1234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8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16"/>
                <p:cNvSpPr>
                  <a:spLocks/>
                </p:cNvSpPr>
                <p:nvPr/>
              </p:nvSpPr>
              <p:spPr bwMode="auto">
                <a:xfrm>
                  <a:off x="3366285" y="2838775"/>
                  <a:ext cx="2126798" cy="2126799"/>
                </a:xfrm>
                <a:custGeom>
                  <a:avLst/>
                  <a:gdLst>
                    <a:gd name="T0" fmla="*/ 77 w 1235"/>
                    <a:gd name="T1" fmla="*/ 479 h 1235"/>
                    <a:gd name="T2" fmla="*/ 479 w 1235"/>
                    <a:gd name="T3" fmla="*/ 77 h 1235"/>
                    <a:gd name="T4" fmla="*/ 756 w 1235"/>
                    <a:gd name="T5" fmla="*/ 77 h 1235"/>
                    <a:gd name="T6" fmla="*/ 1158 w 1235"/>
                    <a:gd name="T7" fmla="*/ 479 h 1235"/>
                    <a:gd name="T8" fmla="*/ 1158 w 1235"/>
                    <a:gd name="T9" fmla="*/ 756 h 1235"/>
                    <a:gd name="T10" fmla="*/ 756 w 1235"/>
                    <a:gd name="T11" fmla="*/ 1158 h 1235"/>
                    <a:gd name="T12" fmla="*/ 479 w 1235"/>
                    <a:gd name="T13" fmla="*/ 1158 h 1235"/>
                    <a:gd name="T14" fmla="*/ 77 w 1235"/>
                    <a:gd name="T15" fmla="*/ 756 h 1235"/>
                    <a:gd name="T16" fmla="*/ 77 w 1235"/>
                    <a:gd name="T17" fmla="*/ 479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5" h="1235">
                      <a:moveTo>
                        <a:pt x="77" y="479"/>
                      </a:moveTo>
                      <a:cubicBezTo>
                        <a:pt x="479" y="77"/>
                        <a:pt x="479" y="77"/>
                        <a:pt x="479" y="77"/>
                      </a:cubicBezTo>
                      <a:cubicBezTo>
                        <a:pt x="555" y="0"/>
                        <a:pt x="679" y="0"/>
                        <a:pt x="756" y="77"/>
                      </a:cubicBezTo>
                      <a:cubicBezTo>
                        <a:pt x="1158" y="479"/>
                        <a:pt x="1158" y="479"/>
                        <a:pt x="1158" y="479"/>
                      </a:cubicBezTo>
                      <a:cubicBezTo>
                        <a:pt x="1235" y="555"/>
                        <a:pt x="1235" y="679"/>
                        <a:pt x="1158" y="756"/>
                      </a:cubicBezTo>
                      <a:cubicBezTo>
                        <a:pt x="756" y="1158"/>
                        <a:pt x="756" y="1158"/>
                        <a:pt x="756" y="1158"/>
                      </a:cubicBezTo>
                      <a:cubicBezTo>
                        <a:pt x="679" y="1235"/>
                        <a:pt x="555" y="1235"/>
                        <a:pt x="479" y="11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0" y="679"/>
                        <a:pt x="0" y="555"/>
                        <a:pt x="77" y="4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29"/>
                <p:cNvSpPr>
                  <a:spLocks noEditPoints="1"/>
                </p:cNvSpPr>
                <p:nvPr/>
              </p:nvSpPr>
              <p:spPr bwMode="auto">
                <a:xfrm>
                  <a:off x="4068860" y="3543996"/>
                  <a:ext cx="678785" cy="716353"/>
                </a:xfrm>
                <a:custGeom>
                  <a:avLst/>
                  <a:gdLst>
                    <a:gd name="T0" fmla="*/ 201 w 456"/>
                    <a:gd name="T1" fmla="*/ 370 h 481"/>
                    <a:gd name="T2" fmla="*/ 174 w 456"/>
                    <a:gd name="T3" fmla="*/ 481 h 481"/>
                    <a:gd name="T4" fmla="*/ 271 w 456"/>
                    <a:gd name="T5" fmla="*/ 420 h 481"/>
                    <a:gd name="T6" fmla="*/ 259 w 456"/>
                    <a:gd name="T7" fmla="*/ 408 h 481"/>
                    <a:gd name="T8" fmla="*/ 259 w 456"/>
                    <a:gd name="T9" fmla="*/ 449 h 481"/>
                    <a:gd name="T10" fmla="*/ 220 w 456"/>
                    <a:gd name="T11" fmla="*/ 437 h 481"/>
                    <a:gd name="T12" fmla="*/ 203 w 456"/>
                    <a:gd name="T13" fmla="*/ 414 h 481"/>
                    <a:gd name="T14" fmla="*/ 204 w 456"/>
                    <a:gd name="T15" fmla="*/ 386 h 481"/>
                    <a:gd name="T16" fmla="*/ 228 w 456"/>
                    <a:gd name="T17" fmla="*/ 354 h 481"/>
                    <a:gd name="T18" fmla="*/ 252 w 456"/>
                    <a:gd name="T19" fmla="*/ 386 h 481"/>
                    <a:gd name="T20" fmla="*/ 149 w 456"/>
                    <a:gd name="T21" fmla="*/ 338 h 481"/>
                    <a:gd name="T22" fmla="*/ 51 w 456"/>
                    <a:gd name="T23" fmla="*/ 330 h 481"/>
                    <a:gd name="T24" fmla="*/ 28 w 456"/>
                    <a:gd name="T25" fmla="*/ 426 h 481"/>
                    <a:gd name="T26" fmla="*/ 111 w 456"/>
                    <a:gd name="T27" fmla="*/ 374 h 481"/>
                    <a:gd name="T28" fmla="*/ 98 w 456"/>
                    <a:gd name="T29" fmla="*/ 394 h 481"/>
                    <a:gd name="T30" fmla="*/ 66 w 456"/>
                    <a:gd name="T31" fmla="*/ 386 h 481"/>
                    <a:gd name="T32" fmla="*/ 55 w 456"/>
                    <a:gd name="T33" fmla="*/ 367 h 481"/>
                    <a:gd name="T34" fmla="*/ 54 w 456"/>
                    <a:gd name="T35" fmla="*/ 347 h 481"/>
                    <a:gd name="T36" fmla="*/ 74 w 456"/>
                    <a:gd name="T37" fmla="*/ 322 h 481"/>
                    <a:gd name="T38" fmla="*/ 95 w 456"/>
                    <a:gd name="T39" fmla="*/ 347 h 481"/>
                    <a:gd name="T40" fmla="*/ 93 w 456"/>
                    <a:gd name="T41" fmla="*/ 367 h 481"/>
                    <a:gd name="T42" fmla="*/ 404 w 456"/>
                    <a:gd name="T43" fmla="*/ 330 h 481"/>
                    <a:gd name="T44" fmla="*/ 306 w 456"/>
                    <a:gd name="T45" fmla="*/ 338 h 481"/>
                    <a:gd name="T46" fmla="*/ 381 w 456"/>
                    <a:gd name="T47" fmla="*/ 400 h 481"/>
                    <a:gd name="T48" fmla="*/ 456 w 456"/>
                    <a:gd name="T49" fmla="*/ 338 h 481"/>
                    <a:gd name="T50" fmla="*/ 389 w 456"/>
                    <a:gd name="T51" fmla="*/ 386 h 481"/>
                    <a:gd name="T52" fmla="*/ 358 w 456"/>
                    <a:gd name="T53" fmla="*/ 394 h 481"/>
                    <a:gd name="T54" fmla="*/ 356 w 456"/>
                    <a:gd name="T55" fmla="*/ 361 h 481"/>
                    <a:gd name="T56" fmla="*/ 369 w 456"/>
                    <a:gd name="T57" fmla="*/ 345 h 481"/>
                    <a:gd name="T58" fmla="*/ 389 w 456"/>
                    <a:gd name="T59" fmla="*/ 337 h 481"/>
                    <a:gd name="T60" fmla="*/ 419 w 456"/>
                    <a:gd name="T61" fmla="*/ 349 h 481"/>
                    <a:gd name="T62" fmla="*/ 401 w 456"/>
                    <a:gd name="T63" fmla="*/ 376 h 481"/>
                    <a:gd name="T64" fmla="*/ 129 w 456"/>
                    <a:gd name="T65" fmla="*/ 283 h 481"/>
                    <a:gd name="T66" fmla="*/ 263 w 456"/>
                    <a:gd name="T67" fmla="*/ 182 h 481"/>
                    <a:gd name="T68" fmla="*/ 160 w 456"/>
                    <a:gd name="T69" fmla="*/ 126 h 481"/>
                    <a:gd name="T70" fmla="*/ 147 w 456"/>
                    <a:gd name="T71" fmla="*/ 266 h 481"/>
                    <a:gd name="T72" fmla="*/ 227 w 456"/>
                    <a:gd name="T73" fmla="*/ 77 h 481"/>
                    <a:gd name="T74" fmla="*/ 177 w 456"/>
                    <a:gd name="T75" fmla="*/ 126 h 481"/>
                    <a:gd name="T76" fmla="*/ 218 w 456"/>
                    <a:gd name="T77" fmla="*/ 46 h 481"/>
                    <a:gd name="T78" fmla="*/ 236 w 456"/>
                    <a:gd name="T79" fmla="*/ 46 h 481"/>
                    <a:gd name="T80" fmla="*/ 310 w 456"/>
                    <a:gd name="T81" fmla="*/ 31 h 481"/>
                    <a:gd name="T82" fmla="*/ 307 w 456"/>
                    <a:gd name="T83" fmla="*/ 117 h 481"/>
                    <a:gd name="T84" fmla="*/ 307 w 456"/>
                    <a:gd name="T85" fmla="*/ 135 h 481"/>
                    <a:gd name="T86" fmla="*/ 132 w 456"/>
                    <a:gd name="T87" fmla="*/ 43 h 481"/>
                    <a:gd name="T88" fmla="*/ 164 w 456"/>
                    <a:gd name="T89" fmla="*/ 75 h 481"/>
                    <a:gd name="T90" fmla="*/ 101 w 456"/>
                    <a:gd name="T91" fmla="*/ 117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6" h="481">
                      <a:moveTo>
                        <a:pt x="254" y="370"/>
                      </a:moveTo>
                      <a:cubicBezTo>
                        <a:pt x="228" y="316"/>
                        <a:pt x="228" y="316"/>
                        <a:pt x="228" y="316"/>
                      </a:cubicBezTo>
                      <a:cubicBezTo>
                        <a:pt x="201" y="370"/>
                        <a:pt x="201" y="370"/>
                        <a:pt x="201" y="370"/>
                      </a:cubicBezTo>
                      <a:cubicBezTo>
                        <a:pt x="141" y="379"/>
                        <a:pt x="141" y="379"/>
                        <a:pt x="141" y="379"/>
                      </a:cubicBezTo>
                      <a:cubicBezTo>
                        <a:pt x="185" y="420"/>
                        <a:pt x="185" y="420"/>
                        <a:pt x="185" y="420"/>
                      </a:cubicBezTo>
                      <a:cubicBezTo>
                        <a:pt x="174" y="481"/>
                        <a:pt x="174" y="481"/>
                        <a:pt x="174" y="481"/>
                      </a:cubicBezTo>
                      <a:cubicBezTo>
                        <a:pt x="228" y="451"/>
                        <a:pt x="228" y="451"/>
                        <a:pt x="228" y="451"/>
                      </a:cubicBezTo>
                      <a:cubicBezTo>
                        <a:pt x="281" y="481"/>
                        <a:pt x="281" y="481"/>
                        <a:pt x="281" y="481"/>
                      </a:cubicBezTo>
                      <a:cubicBezTo>
                        <a:pt x="271" y="420"/>
                        <a:pt x="271" y="420"/>
                        <a:pt x="271" y="420"/>
                      </a:cubicBezTo>
                      <a:cubicBezTo>
                        <a:pt x="314" y="379"/>
                        <a:pt x="314" y="379"/>
                        <a:pt x="314" y="379"/>
                      </a:cubicBezTo>
                      <a:lnTo>
                        <a:pt x="254" y="370"/>
                      </a:lnTo>
                      <a:close/>
                      <a:moveTo>
                        <a:pt x="259" y="408"/>
                      </a:moveTo>
                      <a:cubicBezTo>
                        <a:pt x="253" y="414"/>
                        <a:pt x="253" y="414"/>
                        <a:pt x="253" y="414"/>
                      </a:cubicBezTo>
                      <a:cubicBezTo>
                        <a:pt x="254" y="423"/>
                        <a:pt x="254" y="423"/>
                        <a:pt x="254" y="423"/>
                      </a:cubicBezTo>
                      <a:cubicBezTo>
                        <a:pt x="259" y="449"/>
                        <a:pt x="259" y="449"/>
                        <a:pt x="259" y="449"/>
                      </a:cubicBezTo>
                      <a:cubicBezTo>
                        <a:pt x="236" y="437"/>
                        <a:pt x="236" y="437"/>
                        <a:pt x="236" y="437"/>
                      </a:cubicBezTo>
                      <a:cubicBezTo>
                        <a:pt x="228" y="432"/>
                        <a:pt x="228" y="432"/>
                        <a:pt x="228" y="432"/>
                      </a:cubicBezTo>
                      <a:cubicBezTo>
                        <a:pt x="220" y="437"/>
                        <a:pt x="220" y="437"/>
                        <a:pt x="220" y="437"/>
                      </a:cubicBezTo>
                      <a:cubicBezTo>
                        <a:pt x="197" y="449"/>
                        <a:pt x="197" y="449"/>
                        <a:pt x="197" y="449"/>
                      </a:cubicBezTo>
                      <a:cubicBezTo>
                        <a:pt x="201" y="423"/>
                        <a:pt x="201" y="423"/>
                        <a:pt x="201" y="423"/>
                      </a:cubicBezTo>
                      <a:cubicBezTo>
                        <a:pt x="203" y="414"/>
                        <a:pt x="203" y="414"/>
                        <a:pt x="203" y="414"/>
                      </a:cubicBezTo>
                      <a:cubicBezTo>
                        <a:pt x="196" y="408"/>
                        <a:pt x="196" y="408"/>
                        <a:pt x="196" y="408"/>
                      </a:cubicBezTo>
                      <a:cubicBezTo>
                        <a:pt x="178" y="390"/>
                        <a:pt x="178" y="390"/>
                        <a:pt x="178" y="390"/>
                      </a:cubicBezTo>
                      <a:cubicBezTo>
                        <a:pt x="204" y="386"/>
                        <a:pt x="204" y="386"/>
                        <a:pt x="204" y="386"/>
                      </a:cubicBezTo>
                      <a:cubicBezTo>
                        <a:pt x="212" y="385"/>
                        <a:pt x="212" y="385"/>
                        <a:pt x="212" y="385"/>
                      </a:cubicBezTo>
                      <a:cubicBezTo>
                        <a:pt x="216" y="377"/>
                        <a:pt x="216" y="377"/>
                        <a:pt x="216" y="377"/>
                      </a:cubicBezTo>
                      <a:cubicBezTo>
                        <a:pt x="228" y="354"/>
                        <a:pt x="228" y="354"/>
                        <a:pt x="228" y="354"/>
                      </a:cubicBezTo>
                      <a:cubicBezTo>
                        <a:pt x="239" y="377"/>
                        <a:pt x="239" y="377"/>
                        <a:pt x="239" y="377"/>
                      </a:cubicBezTo>
                      <a:cubicBezTo>
                        <a:pt x="243" y="385"/>
                        <a:pt x="243" y="385"/>
                        <a:pt x="243" y="385"/>
                      </a:cubicBezTo>
                      <a:cubicBezTo>
                        <a:pt x="252" y="386"/>
                        <a:pt x="252" y="386"/>
                        <a:pt x="252" y="386"/>
                      </a:cubicBezTo>
                      <a:cubicBezTo>
                        <a:pt x="278" y="390"/>
                        <a:pt x="278" y="390"/>
                        <a:pt x="278" y="390"/>
                      </a:cubicBezTo>
                      <a:lnTo>
                        <a:pt x="259" y="408"/>
                      </a:lnTo>
                      <a:close/>
                      <a:moveTo>
                        <a:pt x="149" y="338"/>
                      </a:moveTo>
                      <a:cubicBezTo>
                        <a:pt x="97" y="330"/>
                        <a:pt x="97" y="330"/>
                        <a:pt x="97" y="330"/>
                      </a:cubicBezTo>
                      <a:cubicBezTo>
                        <a:pt x="74" y="284"/>
                        <a:pt x="74" y="284"/>
                        <a:pt x="74" y="284"/>
                      </a:cubicBezTo>
                      <a:cubicBezTo>
                        <a:pt x="51" y="330"/>
                        <a:pt x="51" y="330"/>
                        <a:pt x="51" y="330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cubicBezTo>
                        <a:pt x="37" y="374"/>
                        <a:pt x="37" y="374"/>
                        <a:pt x="37" y="374"/>
                      </a:cubicBezTo>
                      <a:cubicBezTo>
                        <a:pt x="28" y="426"/>
                        <a:pt x="28" y="426"/>
                        <a:pt x="28" y="426"/>
                      </a:cubicBezTo>
                      <a:cubicBezTo>
                        <a:pt x="74" y="400"/>
                        <a:pt x="74" y="400"/>
                        <a:pt x="74" y="400"/>
                      </a:cubicBezTo>
                      <a:cubicBezTo>
                        <a:pt x="120" y="426"/>
                        <a:pt x="120" y="426"/>
                        <a:pt x="120" y="426"/>
                      </a:cubicBezTo>
                      <a:cubicBezTo>
                        <a:pt x="111" y="374"/>
                        <a:pt x="111" y="374"/>
                        <a:pt x="111" y="374"/>
                      </a:cubicBezTo>
                      <a:lnTo>
                        <a:pt x="149" y="338"/>
                      </a:lnTo>
                      <a:close/>
                      <a:moveTo>
                        <a:pt x="95" y="376"/>
                      </a:moveTo>
                      <a:cubicBezTo>
                        <a:pt x="98" y="394"/>
                        <a:pt x="98" y="394"/>
                        <a:pt x="98" y="394"/>
                      </a:cubicBezTo>
                      <a:cubicBezTo>
                        <a:pt x="82" y="386"/>
                        <a:pt x="82" y="386"/>
                        <a:pt x="82" y="386"/>
                      </a:cubicBezTo>
                      <a:cubicBezTo>
                        <a:pt x="74" y="381"/>
                        <a:pt x="74" y="381"/>
                        <a:pt x="74" y="381"/>
                      </a:cubicBezTo>
                      <a:cubicBezTo>
                        <a:pt x="66" y="386"/>
                        <a:pt x="66" y="386"/>
                        <a:pt x="66" y="386"/>
                      </a:cubicBezTo>
                      <a:cubicBezTo>
                        <a:pt x="51" y="394"/>
                        <a:pt x="51" y="394"/>
                        <a:pt x="51" y="394"/>
                      </a:cubicBezTo>
                      <a:cubicBezTo>
                        <a:pt x="54" y="376"/>
                        <a:pt x="54" y="376"/>
                        <a:pt x="54" y="376"/>
                      </a:cubicBezTo>
                      <a:cubicBezTo>
                        <a:pt x="55" y="367"/>
                        <a:pt x="55" y="367"/>
                        <a:pt x="55" y="367"/>
                      </a:cubicBezTo>
                      <a:cubicBezTo>
                        <a:pt x="49" y="361"/>
                        <a:pt x="49" y="361"/>
                        <a:pt x="49" y="361"/>
                      </a:cubicBezTo>
                      <a:cubicBezTo>
                        <a:pt x="36" y="349"/>
                        <a:pt x="36" y="349"/>
                        <a:pt x="36" y="349"/>
                      </a:cubicBezTo>
                      <a:cubicBezTo>
                        <a:pt x="54" y="347"/>
                        <a:pt x="54" y="347"/>
                        <a:pt x="54" y="347"/>
                      </a:cubicBezTo>
                      <a:cubicBezTo>
                        <a:pt x="63" y="345"/>
                        <a:pt x="63" y="345"/>
                        <a:pt x="63" y="345"/>
                      </a:cubicBezTo>
                      <a:cubicBezTo>
                        <a:pt x="67" y="337"/>
                        <a:pt x="67" y="337"/>
                        <a:pt x="67" y="337"/>
                      </a:cubicBezTo>
                      <a:cubicBezTo>
                        <a:pt x="74" y="322"/>
                        <a:pt x="74" y="322"/>
                        <a:pt x="74" y="322"/>
                      </a:cubicBezTo>
                      <a:cubicBezTo>
                        <a:pt x="82" y="337"/>
                        <a:pt x="82" y="337"/>
                        <a:pt x="82" y="337"/>
                      </a:cubicBezTo>
                      <a:cubicBezTo>
                        <a:pt x="86" y="345"/>
                        <a:pt x="86" y="345"/>
                        <a:pt x="86" y="345"/>
                      </a:cubicBezTo>
                      <a:cubicBezTo>
                        <a:pt x="95" y="347"/>
                        <a:pt x="95" y="347"/>
                        <a:pt x="95" y="347"/>
                      </a:cubicBezTo>
                      <a:cubicBezTo>
                        <a:pt x="112" y="349"/>
                        <a:pt x="112" y="349"/>
                        <a:pt x="112" y="349"/>
                      </a:cubicBezTo>
                      <a:cubicBezTo>
                        <a:pt x="100" y="361"/>
                        <a:pt x="100" y="361"/>
                        <a:pt x="100" y="361"/>
                      </a:cubicBezTo>
                      <a:cubicBezTo>
                        <a:pt x="93" y="367"/>
                        <a:pt x="93" y="367"/>
                        <a:pt x="93" y="367"/>
                      </a:cubicBezTo>
                      <a:lnTo>
                        <a:pt x="95" y="376"/>
                      </a:lnTo>
                      <a:close/>
                      <a:moveTo>
                        <a:pt x="456" y="338"/>
                      </a:moveTo>
                      <a:cubicBezTo>
                        <a:pt x="404" y="330"/>
                        <a:pt x="404" y="330"/>
                        <a:pt x="404" y="330"/>
                      </a:cubicBezTo>
                      <a:cubicBezTo>
                        <a:pt x="381" y="284"/>
                        <a:pt x="381" y="284"/>
                        <a:pt x="381" y="284"/>
                      </a:cubicBezTo>
                      <a:cubicBezTo>
                        <a:pt x="358" y="330"/>
                        <a:pt x="358" y="330"/>
                        <a:pt x="358" y="330"/>
                      </a:cubicBezTo>
                      <a:cubicBezTo>
                        <a:pt x="306" y="338"/>
                        <a:pt x="306" y="338"/>
                        <a:pt x="306" y="338"/>
                      </a:cubicBezTo>
                      <a:cubicBezTo>
                        <a:pt x="344" y="374"/>
                        <a:pt x="344" y="374"/>
                        <a:pt x="344" y="374"/>
                      </a:cubicBezTo>
                      <a:cubicBezTo>
                        <a:pt x="335" y="426"/>
                        <a:pt x="335" y="426"/>
                        <a:pt x="335" y="426"/>
                      </a:cubicBezTo>
                      <a:cubicBezTo>
                        <a:pt x="381" y="400"/>
                        <a:pt x="381" y="400"/>
                        <a:pt x="381" y="400"/>
                      </a:cubicBezTo>
                      <a:cubicBezTo>
                        <a:pt x="427" y="426"/>
                        <a:pt x="427" y="426"/>
                        <a:pt x="427" y="426"/>
                      </a:cubicBezTo>
                      <a:cubicBezTo>
                        <a:pt x="418" y="374"/>
                        <a:pt x="418" y="374"/>
                        <a:pt x="418" y="374"/>
                      </a:cubicBezTo>
                      <a:lnTo>
                        <a:pt x="456" y="338"/>
                      </a:lnTo>
                      <a:close/>
                      <a:moveTo>
                        <a:pt x="401" y="376"/>
                      </a:moveTo>
                      <a:cubicBezTo>
                        <a:pt x="405" y="394"/>
                        <a:pt x="405" y="394"/>
                        <a:pt x="405" y="394"/>
                      </a:cubicBezTo>
                      <a:cubicBezTo>
                        <a:pt x="389" y="386"/>
                        <a:pt x="389" y="386"/>
                        <a:pt x="389" y="386"/>
                      </a:cubicBezTo>
                      <a:cubicBezTo>
                        <a:pt x="381" y="381"/>
                        <a:pt x="381" y="381"/>
                        <a:pt x="381" y="381"/>
                      </a:cubicBezTo>
                      <a:cubicBezTo>
                        <a:pt x="373" y="386"/>
                        <a:pt x="373" y="386"/>
                        <a:pt x="373" y="386"/>
                      </a:cubicBezTo>
                      <a:cubicBezTo>
                        <a:pt x="358" y="394"/>
                        <a:pt x="358" y="394"/>
                        <a:pt x="358" y="394"/>
                      </a:cubicBezTo>
                      <a:cubicBezTo>
                        <a:pt x="361" y="376"/>
                        <a:pt x="361" y="376"/>
                        <a:pt x="361" y="376"/>
                      </a:cubicBezTo>
                      <a:cubicBezTo>
                        <a:pt x="362" y="367"/>
                        <a:pt x="362" y="367"/>
                        <a:pt x="362" y="367"/>
                      </a:cubicBezTo>
                      <a:cubicBezTo>
                        <a:pt x="356" y="361"/>
                        <a:pt x="356" y="361"/>
                        <a:pt x="356" y="361"/>
                      </a:cubicBezTo>
                      <a:cubicBezTo>
                        <a:pt x="343" y="349"/>
                        <a:pt x="343" y="349"/>
                        <a:pt x="343" y="349"/>
                      </a:cubicBezTo>
                      <a:cubicBezTo>
                        <a:pt x="361" y="347"/>
                        <a:pt x="361" y="347"/>
                        <a:pt x="361" y="347"/>
                      </a:cubicBezTo>
                      <a:cubicBezTo>
                        <a:pt x="369" y="345"/>
                        <a:pt x="369" y="345"/>
                        <a:pt x="369" y="345"/>
                      </a:cubicBezTo>
                      <a:cubicBezTo>
                        <a:pt x="373" y="337"/>
                        <a:pt x="373" y="337"/>
                        <a:pt x="373" y="337"/>
                      </a:cubicBezTo>
                      <a:cubicBezTo>
                        <a:pt x="381" y="322"/>
                        <a:pt x="381" y="322"/>
                        <a:pt x="381" y="322"/>
                      </a:cubicBezTo>
                      <a:cubicBezTo>
                        <a:pt x="389" y="337"/>
                        <a:pt x="389" y="337"/>
                        <a:pt x="389" y="337"/>
                      </a:cubicBezTo>
                      <a:cubicBezTo>
                        <a:pt x="393" y="345"/>
                        <a:pt x="393" y="345"/>
                        <a:pt x="393" y="345"/>
                      </a:cubicBezTo>
                      <a:cubicBezTo>
                        <a:pt x="401" y="347"/>
                        <a:pt x="401" y="347"/>
                        <a:pt x="401" y="347"/>
                      </a:cubicBezTo>
                      <a:cubicBezTo>
                        <a:pt x="419" y="349"/>
                        <a:pt x="419" y="349"/>
                        <a:pt x="419" y="349"/>
                      </a:cubicBezTo>
                      <a:cubicBezTo>
                        <a:pt x="407" y="361"/>
                        <a:pt x="407" y="361"/>
                        <a:pt x="407" y="361"/>
                      </a:cubicBezTo>
                      <a:cubicBezTo>
                        <a:pt x="400" y="367"/>
                        <a:pt x="400" y="367"/>
                        <a:pt x="400" y="367"/>
                      </a:cubicBezTo>
                      <a:lnTo>
                        <a:pt x="401" y="376"/>
                      </a:lnTo>
                      <a:close/>
                      <a:moveTo>
                        <a:pt x="191" y="183"/>
                      </a:moveTo>
                      <a:cubicBezTo>
                        <a:pt x="155" y="197"/>
                        <a:pt x="129" y="233"/>
                        <a:pt x="129" y="274"/>
                      </a:cubicBezTo>
                      <a:cubicBezTo>
                        <a:pt x="129" y="283"/>
                        <a:pt x="129" y="283"/>
                        <a:pt x="129" y="283"/>
                      </a:cubicBezTo>
                      <a:cubicBezTo>
                        <a:pt x="327" y="283"/>
                        <a:pt x="327" y="283"/>
                        <a:pt x="327" y="283"/>
                      </a:cubicBezTo>
                      <a:cubicBezTo>
                        <a:pt x="327" y="274"/>
                        <a:pt x="327" y="274"/>
                        <a:pt x="327" y="274"/>
                      </a:cubicBezTo>
                      <a:cubicBezTo>
                        <a:pt x="327" y="232"/>
                        <a:pt x="300" y="197"/>
                        <a:pt x="263" y="182"/>
                      </a:cubicBezTo>
                      <a:cubicBezTo>
                        <a:pt x="282" y="170"/>
                        <a:pt x="294" y="150"/>
                        <a:pt x="294" y="126"/>
                      </a:cubicBezTo>
                      <a:cubicBezTo>
                        <a:pt x="294" y="89"/>
                        <a:pt x="264" y="59"/>
                        <a:pt x="227" y="59"/>
                      </a:cubicBezTo>
                      <a:cubicBezTo>
                        <a:pt x="190" y="59"/>
                        <a:pt x="160" y="89"/>
                        <a:pt x="160" y="126"/>
                      </a:cubicBezTo>
                      <a:cubicBezTo>
                        <a:pt x="160" y="150"/>
                        <a:pt x="172" y="171"/>
                        <a:pt x="191" y="183"/>
                      </a:cubicBezTo>
                      <a:close/>
                      <a:moveTo>
                        <a:pt x="309" y="266"/>
                      </a:moveTo>
                      <a:cubicBezTo>
                        <a:pt x="147" y="266"/>
                        <a:pt x="147" y="266"/>
                        <a:pt x="147" y="266"/>
                      </a:cubicBezTo>
                      <a:cubicBezTo>
                        <a:pt x="151" y="225"/>
                        <a:pt x="186" y="193"/>
                        <a:pt x="228" y="193"/>
                      </a:cubicBezTo>
                      <a:cubicBezTo>
                        <a:pt x="270" y="193"/>
                        <a:pt x="304" y="225"/>
                        <a:pt x="309" y="266"/>
                      </a:cubicBezTo>
                      <a:close/>
                      <a:moveTo>
                        <a:pt x="227" y="77"/>
                      </a:moveTo>
                      <a:cubicBezTo>
                        <a:pt x="254" y="77"/>
                        <a:pt x="276" y="99"/>
                        <a:pt x="276" y="126"/>
                      </a:cubicBezTo>
                      <a:cubicBezTo>
                        <a:pt x="276" y="153"/>
                        <a:pt x="254" y="175"/>
                        <a:pt x="227" y="175"/>
                      </a:cubicBezTo>
                      <a:cubicBezTo>
                        <a:pt x="200" y="175"/>
                        <a:pt x="177" y="153"/>
                        <a:pt x="177" y="126"/>
                      </a:cubicBezTo>
                      <a:cubicBezTo>
                        <a:pt x="177" y="99"/>
                        <a:pt x="200" y="77"/>
                        <a:pt x="227" y="77"/>
                      </a:cubicBezTo>
                      <a:close/>
                      <a:moveTo>
                        <a:pt x="236" y="46"/>
                      </a:move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lnTo>
                        <a:pt x="236" y="46"/>
                      </a:lnTo>
                      <a:close/>
                      <a:moveTo>
                        <a:pt x="290" y="75"/>
                      </a:moveTo>
                      <a:cubicBezTo>
                        <a:pt x="277" y="63"/>
                        <a:pt x="277" y="63"/>
                        <a:pt x="277" y="63"/>
                      </a:cubicBezTo>
                      <a:cubicBezTo>
                        <a:pt x="310" y="31"/>
                        <a:pt x="310" y="31"/>
                        <a:pt x="310" y="31"/>
                      </a:cubicBezTo>
                      <a:cubicBezTo>
                        <a:pt x="322" y="43"/>
                        <a:pt x="322" y="43"/>
                        <a:pt x="322" y="43"/>
                      </a:cubicBezTo>
                      <a:lnTo>
                        <a:pt x="290" y="75"/>
                      </a:lnTo>
                      <a:close/>
                      <a:moveTo>
                        <a:pt x="307" y="117"/>
                      </a:moveTo>
                      <a:cubicBezTo>
                        <a:pt x="353" y="117"/>
                        <a:pt x="353" y="117"/>
                        <a:pt x="353" y="117"/>
                      </a:cubicBezTo>
                      <a:cubicBezTo>
                        <a:pt x="353" y="135"/>
                        <a:pt x="353" y="135"/>
                        <a:pt x="353" y="135"/>
                      </a:cubicBezTo>
                      <a:cubicBezTo>
                        <a:pt x="307" y="135"/>
                        <a:pt x="307" y="135"/>
                        <a:pt x="307" y="135"/>
                      </a:cubicBezTo>
                      <a:lnTo>
                        <a:pt x="307" y="117"/>
                      </a:lnTo>
                      <a:close/>
                      <a:moveTo>
                        <a:pt x="164" y="75"/>
                      </a:moveTo>
                      <a:cubicBezTo>
                        <a:pt x="132" y="43"/>
                        <a:pt x="132" y="43"/>
                        <a:pt x="132" y="43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76" y="63"/>
                        <a:pt x="176" y="63"/>
                        <a:pt x="176" y="63"/>
                      </a:cubicBezTo>
                      <a:lnTo>
                        <a:pt x="164" y="75"/>
                      </a:lnTo>
                      <a:close/>
                      <a:moveTo>
                        <a:pt x="146" y="135"/>
                      </a:moveTo>
                      <a:cubicBezTo>
                        <a:pt x="101" y="135"/>
                        <a:pt x="101" y="135"/>
                        <a:pt x="101" y="135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46" y="117"/>
                        <a:pt x="146" y="117"/>
                        <a:pt x="146" y="117"/>
                      </a:cubicBezTo>
                      <a:lnTo>
                        <a:pt x="146" y="13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9" name="Rectangle 93"/>
              <p:cNvSpPr/>
              <p:nvPr/>
            </p:nvSpPr>
            <p:spPr>
              <a:xfrm>
                <a:off x="5425747" y="4620513"/>
                <a:ext cx="3733019" cy="9817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Índice</a:t>
                </a:r>
                <a:r>
                  <a:rPr lang="en-US" sz="2000" b="1" dirty="0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 </a:t>
                </a:r>
                <a:r>
                  <a:rPr lang="en-US" sz="2000" b="1" dirty="0" err="1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expedientes</a:t>
                </a:r>
                <a:endParaRPr lang="en-US" sz="2000" b="1" dirty="0">
                  <a:ln w="0">
                    <a:noFill/>
                  </a:ln>
                  <a:solidFill>
                    <a:srgbClr val="C050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defRPr/>
                </a:pPr>
                <a:r>
                  <a:rPr lang="en-US" sz="2000" b="1" dirty="0" err="1">
                    <a:ln w="0">
                      <a:noFill/>
                    </a:ln>
                    <a:solidFill>
                      <a:srgbClr val="C0504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Clasificados</a:t>
                </a:r>
                <a:endParaRPr lang="en-US" sz="2000" b="1" dirty="0">
                  <a:ln w="0">
                    <a:noFill/>
                  </a:ln>
                  <a:solidFill>
                    <a:srgbClr val="C0504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42" name="41 CuadroTexto"/>
          <p:cNvSpPr txBox="1"/>
          <p:nvPr/>
        </p:nvSpPr>
        <p:spPr>
          <a:xfrm>
            <a:off x="3340089" y="3547472"/>
            <a:ext cx="23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s-MX" sz="1400" b="1" dirty="0">
                <a:solidFill>
                  <a:srgbClr val="1F497D"/>
                </a:solidFill>
                <a:latin typeface="Arial Narrow" panose="020B0606020202030204" pitchFamily="34" charset="0"/>
              </a:rPr>
              <a:t>Niveles de:</a:t>
            </a:r>
          </a:p>
          <a:p>
            <a:pPr algn="ctr" defTabSz="457200">
              <a:defRPr/>
            </a:pPr>
            <a:r>
              <a:rPr lang="es-MX" sz="1400" b="1" dirty="0">
                <a:solidFill>
                  <a:srgbClr val="1F497D"/>
                </a:solidFill>
                <a:latin typeface="Arial Narrow" panose="020B0606020202030204" pitchFamily="34" charset="0"/>
              </a:rPr>
              <a:t>fondo, sección y serie</a:t>
            </a:r>
          </a:p>
        </p:txBody>
      </p:sp>
    </p:spTree>
    <p:extLst>
      <p:ext uri="{BB962C8B-B14F-4D97-AF65-F5344CB8AC3E}">
        <p14:creationId xmlns:p14="http://schemas.microsoft.com/office/powerpoint/2010/main" val="61093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>
            <a:extLst>
              <a:ext uri="{FF2B5EF4-FFF2-40B4-BE49-F238E27FC236}">
                <a16:creationId xmlns:a16="http://schemas.microsoft.com/office/drawing/2014/main" id="{B638B1A4-74A5-4B09-9B58-51AFB5940C86}"/>
              </a:ext>
            </a:extLst>
          </p:cNvPr>
          <p:cNvGrpSpPr/>
          <p:nvPr/>
        </p:nvGrpSpPr>
        <p:grpSpPr>
          <a:xfrm>
            <a:off x="1643559" y="1888942"/>
            <a:ext cx="8685077" cy="3823988"/>
            <a:chOff x="468350" y="1390625"/>
            <a:chExt cx="8218450" cy="3239325"/>
          </a:xfrm>
        </p:grpSpPr>
        <p:sp>
          <p:nvSpPr>
            <p:cNvPr id="30" name="Google Shape;398;p24">
              <a:extLst>
                <a:ext uri="{FF2B5EF4-FFF2-40B4-BE49-F238E27FC236}">
                  <a16:creationId xmlns:a16="http://schemas.microsoft.com/office/drawing/2014/main" id="{34FAB4D7-E852-420D-A4CC-12FAF38CA3A8}"/>
                </a:ext>
              </a:extLst>
            </p:cNvPr>
            <p:cNvSpPr/>
            <p:nvPr/>
          </p:nvSpPr>
          <p:spPr>
            <a:xfrm>
              <a:off x="8295300" y="1394575"/>
              <a:ext cx="391500" cy="481200"/>
            </a:xfrm>
            <a:prstGeom prst="rect">
              <a:avLst/>
            </a:pr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399;p24">
              <a:extLst>
                <a:ext uri="{FF2B5EF4-FFF2-40B4-BE49-F238E27FC236}">
                  <a16:creationId xmlns:a16="http://schemas.microsoft.com/office/drawing/2014/main" id="{ABD68807-6760-49B9-9CA1-9E5C24909BC5}"/>
                </a:ext>
              </a:extLst>
            </p:cNvPr>
            <p:cNvSpPr/>
            <p:nvPr/>
          </p:nvSpPr>
          <p:spPr>
            <a:xfrm>
              <a:off x="8295300" y="2080944"/>
              <a:ext cx="391500" cy="481200"/>
            </a:xfrm>
            <a:prstGeom prst="rect">
              <a:avLst/>
            </a:pr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00;p24">
              <a:extLst>
                <a:ext uri="{FF2B5EF4-FFF2-40B4-BE49-F238E27FC236}">
                  <a16:creationId xmlns:a16="http://schemas.microsoft.com/office/drawing/2014/main" id="{60AD105A-7D6F-4C97-B5D5-B01D5E34C611}"/>
                </a:ext>
              </a:extLst>
            </p:cNvPr>
            <p:cNvSpPr/>
            <p:nvPr/>
          </p:nvSpPr>
          <p:spPr>
            <a:xfrm>
              <a:off x="8295300" y="2767313"/>
              <a:ext cx="391500" cy="481200"/>
            </a:xfrm>
            <a:prstGeom prst="rect">
              <a:avLst/>
            </a:pr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endParaRPr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01;p24">
              <a:extLst>
                <a:ext uri="{FF2B5EF4-FFF2-40B4-BE49-F238E27FC236}">
                  <a16:creationId xmlns:a16="http://schemas.microsoft.com/office/drawing/2014/main" id="{FC05AB6E-33E0-4112-AC07-B52DA33C0EFF}"/>
                </a:ext>
              </a:extLst>
            </p:cNvPr>
            <p:cNvSpPr/>
            <p:nvPr/>
          </p:nvSpPr>
          <p:spPr>
            <a:xfrm>
              <a:off x="8295300" y="4140050"/>
              <a:ext cx="391500" cy="481200"/>
            </a:xfrm>
            <a:prstGeom prst="rect">
              <a:avLst/>
            </a:pr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02;p24">
              <a:extLst>
                <a:ext uri="{FF2B5EF4-FFF2-40B4-BE49-F238E27FC236}">
                  <a16:creationId xmlns:a16="http://schemas.microsoft.com/office/drawing/2014/main" id="{B39FD512-3A1D-4E3B-91D5-4CFD52431EEF}"/>
                </a:ext>
              </a:extLst>
            </p:cNvPr>
            <p:cNvSpPr/>
            <p:nvPr/>
          </p:nvSpPr>
          <p:spPr>
            <a:xfrm>
              <a:off x="8295300" y="3453681"/>
              <a:ext cx="391500" cy="481200"/>
            </a:xfrm>
            <a:prstGeom prst="rect">
              <a:avLst/>
            </a:pr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endParaRPr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403;p24">
              <a:extLst>
                <a:ext uri="{FF2B5EF4-FFF2-40B4-BE49-F238E27FC236}">
                  <a16:creationId xmlns:a16="http://schemas.microsoft.com/office/drawing/2014/main" id="{D830BF55-01F9-4DFC-B62D-9A2370C52EA5}"/>
                </a:ext>
              </a:extLst>
            </p:cNvPr>
            <p:cNvSpPr/>
            <p:nvPr/>
          </p:nvSpPr>
          <p:spPr>
            <a:xfrm>
              <a:off x="468350" y="1394575"/>
              <a:ext cx="391500" cy="481200"/>
            </a:xfrm>
            <a:prstGeom prst="rect">
              <a:avLst/>
            </a:pr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404;p24">
              <a:extLst>
                <a:ext uri="{FF2B5EF4-FFF2-40B4-BE49-F238E27FC236}">
                  <a16:creationId xmlns:a16="http://schemas.microsoft.com/office/drawing/2014/main" id="{26E3C6F4-ABE4-400F-8FD2-F1B691CE1ECB}"/>
                </a:ext>
              </a:extLst>
            </p:cNvPr>
            <p:cNvSpPr/>
            <p:nvPr/>
          </p:nvSpPr>
          <p:spPr>
            <a:xfrm>
              <a:off x="468350" y="2080944"/>
              <a:ext cx="391500" cy="481200"/>
            </a:xfrm>
            <a:prstGeom prst="rect">
              <a:avLst/>
            </a:pr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05;p24">
              <a:extLst>
                <a:ext uri="{FF2B5EF4-FFF2-40B4-BE49-F238E27FC236}">
                  <a16:creationId xmlns:a16="http://schemas.microsoft.com/office/drawing/2014/main" id="{55CE14AC-2422-45B5-B9CB-3B72F38F357F}"/>
                </a:ext>
              </a:extLst>
            </p:cNvPr>
            <p:cNvSpPr/>
            <p:nvPr/>
          </p:nvSpPr>
          <p:spPr>
            <a:xfrm>
              <a:off x="468350" y="2767313"/>
              <a:ext cx="391500" cy="481200"/>
            </a:xfrm>
            <a:prstGeom prst="rect">
              <a:avLst/>
            </a:pr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06;p24">
              <a:extLst>
                <a:ext uri="{FF2B5EF4-FFF2-40B4-BE49-F238E27FC236}">
                  <a16:creationId xmlns:a16="http://schemas.microsoft.com/office/drawing/2014/main" id="{35EE0E35-FB17-4FA4-B9A5-5A7965667E91}"/>
                </a:ext>
              </a:extLst>
            </p:cNvPr>
            <p:cNvSpPr/>
            <p:nvPr/>
          </p:nvSpPr>
          <p:spPr>
            <a:xfrm>
              <a:off x="468350" y="4140052"/>
              <a:ext cx="391500" cy="481200"/>
            </a:xfrm>
            <a:prstGeom prst="rect">
              <a:avLst/>
            </a:pr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07;p24">
              <a:extLst>
                <a:ext uri="{FF2B5EF4-FFF2-40B4-BE49-F238E27FC236}">
                  <a16:creationId xmlns:a16="http://schemas.microsoft.com/office/drawing/2014/main" id="{852C8C25-894F-4FBE-B31F-D6F3D38E26B3}"/>
                </a:ext>
              </a:extLst>
            </p:cNvPr>
            <p:cNvSpPr/>
            <p:nvPr/>
          </p:nvSpPr>
          <p:spPr>
            <a:xfrm>
              <a:off x="468350" y="3453683"/>
              <a:ext cx="391500" cy="481200"/>
            </a:xfrm>
            <a:prstGeom prst="rect">
              <a:avLst/>
            </a:pr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" sz="14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8;p24">
              <a:extLst>
                <a:ext uri="{FF2B5EF4-FFF2-40B4-BE49-F238E27FC236}">
                  <a16:creationId xmlns:a16="http://schemas.microsoft.com/office/drawing/2014/main" id="{141C0D90-ADA2-4F2A-9DD5-C7246D98EDC1}"/>
                </a:ext>
              </a:extLst>
            </p:cNvPr>
            <p:cNvSpPr txBox="1"/>
            <p:nvPr/>
          </p:nvSpPr>
          <p:spPr>
            <a:xfrm>
              <a:off x="859850" y="2760987"/>
              <a:ext cx="19755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1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Inscribir </a:t>
              </a:r>
              <a:r>
                <a:rPr lang="es-MX" sz="11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</a:rPr>
                <a:t>en el Registro Nacional la existencia y ubicación de los archivos resguardados</a:t>
              </a:r>
              <a:endParaRPr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09;p24">
              <a:extLst>
                <a:ext uri="{FF2B5EF4-FFF2-40B4-BE49-F238E27FC236}">
                  <a16:creationId xmlns:a16="http://schemas.microsoft.com/office/drawing/2014/main" id="{B2A24B5C-E098-4E85-B7FA-62D2074936D7}"/>
                </a:ext>
              </a:extLst>
            </p:cNvPr>
            <p:cNvSpPr txBox="1"/>
            <p:nvPr/>
          </p:nvSpPr>
          <p:spPr>
            <a:xfrm>
              <a:off x="863476" y="3446168"/>
              <a:ext cx="19755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Conformar </a:t>
              </a: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</a:rPr>
                <a:t>un grupo interdisciplinario coadyuvante en la valoración documental</a:t>
              </a:r>
              <a:r>
                <a:rPr lang="es-MX" sz="12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endParaRPr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10;p24">
              <a:extLst>
                <a:ext uri="{FF2B5EF4-FFF2-40B4-BE49-F238E27FC236}">
                  <a16:creationId xmlns:a16="http://schemas.microsoft.com/office/drawing/2014/main" id="{963C6054-E84B-4CFB-856B-540D0931DE3C}"/>
                </a:ext>
              </a:extLst>
            </p:cNvPr>
            <p:cNvSpPr txBox="1"/>
            <p:nvPr/>
          </p:nvSpPr>
          <p:spPr>
            <a:xfrm>
              <a:off x="859850" y="2075806"/>
              <a:ext cx="19755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Integrar los documentos en expedientes</a:t>
              </a:r>
              <a:endParaRPr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43" name="Google Shape;411;p24">
              <a:extLst>
                <a:ext uri="{FF2B5EF4-FFF2-40B4-BE49-F238E27FC236}">
                  <a16:creationId xmlns:a16="http://schemas.microsoft.com/office/drawing/2014/main" id="{AB625666-7A91-4183-9F66-627B8D6B80B9}"/>
                </a:ext>
              </a:extLst>
            </p:cNvPr>
            <p:cNvSpPr txBox="1"/>
            <p:nvPr/>
          </p:nvSpPr>
          <p:spPr>
            <a:xfrm>
              <a:off x="863476" y="4131350"/>
              <a:ext cx="19755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100" b="1" kern="0" dirty="0" err="1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Homogeneamente</a:t>
              </a:r>
              <a:r>
                <a:rPr lang="es-MX" sz="11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s-MX" sz="11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</a:rPr>
                <a:t>Administrar, organizar y conservar los documentos de archivo</a:t>
              </a:r>
              <a:endParaRPr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412;p24">
              <a:extLst>
                <a:ext uri="{FF2B5EF4-FFF2-40B4-BE49-F238E27FC236}">
                  <a16:creationId xmlns:a16="http://schemas.microsoft.com/office/drawing/2014/main" id="{85A7428F-83D2-453D-96EF-2AA0E9C569C9}"/>
                </a:ext>
              </a:extLst>
            </p:cNvPr>
            <p:cNvSpPr txBox="1"/>
            <p:nvPr/>
          </p:nvSpPr>
          <p:spPr>
            <a:xfrm flipH="1">
              <a:off x="6323400" y="1390625"/>
              <a:ext cx="19719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Destinar </a:t>
              </a: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</a:rPr>
                <a:t>espacios y equipos necesarios para resguardar documentos de los archivos</a:t>
              </a: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13;p24">
              <a:extLst>
                <a:ext uri="{FF2B5EF4-FFF2-40B4-BE49-F238E27FC236}">
                  <a16:creationId xmlns:a16="http://schemas.microsoft.com/office/drawing/2014/main" id="{23AEF2AB-921C-4433-B4EE-A3F0F82FF462}"/>
                </a:ext>
              </a:extLst>
            </p:cNvPr>
            <p:cNvSpPr txBox="1"/>
            <p:nvPr/>
          </p:nvSpPr>
          <p:spPr>
            <a:xfrm flipH="1">
              <a:off x="6323400" y="2760987"/>
              <a:ext cx="19719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2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Racionalizar </a:t>
              </a:r>
              <a:r>
                <a:rPr lang="es-MX" sz="1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latino Linotype"/>
                  <a:cs typeface="Palatino Linotype"/>
                </a:rPr>
                <a:t>la producción</a:t>
              </a:r>
              <a:endParaRPr lang="en-IN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/>
                <a:cs typeface="Palatino Linotype"/>
              </a:endParaRPr>
            </a:p>
          </p:txBody>
        </p:sp>
        <p:sp>
          <p:nvSpPr>
            <p:cNvPr id="46" name="Google Shape;414;p24">
              <a:extLst>
                <a:ext uri="{FF2B5EF4-FFF2-40B4-BE49-F238E27FC236}">
                  <a16:creationId xmlns:a16="http://schemas.microsoft.com/office/drawing/2014/main" id="{E18E5513-4AFD-4FE7-8F01-B0FFDE6C7308}"/>
                </a:ext>
              </a:extLst>
            </p:cNvPr>
            <p:cNvSpPr txBox="1"/>
            <p:nvPr/>
          </p:nvSpPr>
          <p:spPr>
            <a:xfrm flipH="1">
              <a:off x="6319781" y="3446168"/>
              <a:ext cx="19719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9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latino Linotype"/>
                  <a:sym typeface="Roboto"/>
                </a:rPr>
                <a:t>Aplicar</a:t>
              </a:r>
              <a:r>
                <a:rPr lang="es-MX" sz="9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sym typeface="Roboto"/>
                </a:rPr>
                <a:t> </a:t>
              </a:r>
              <a:r>
                <a:rPr lang="es-MX" sz="9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latino Linotype"/>
                  <a:cs typeface="Palatino Linotype"/>
                </a:rPr>
                <a:t>métodos y medidas para organización, protección y conservación de los documentos de archivo</a:t>
              </a:r>
              <a:endParaRPr lang="es-ES_tradnl" sz="11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sym typeface="Roboto"/>
              </a:endParaRPr>
            </a:p>
          </p:txBody>
        </p:sp>
        <p:sp>
          <p:nvSpPr>
            <p:cNvPr id="47" name="Google Shape;415;p24">
              <a:extLst>
                <a:ext uri="{FF2B5EF4-FFF2-40B4-BE49-F238E27FC236}">
                  <a16:creationId xmlns:a16="http://schemas.microsoft.com/office/drawing/2014/main" id="{E674DC53-BCA7-4964-9315-9EBC7BD725E4}"/>
                </a:ext>
              </a:extLst>
            </p:cNvPr>
            <p:cNvSpPr txBox="1"/>
            <p:nvPr/>
          </p:nvSpPr>
          <p:spPr>
            <a:xfrm flipH="1">
              <a:off x="6323400" y="2075806"/>
              <a:ext cx="19719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defRPr/>
              </a:pPr>
              <a:r>
                <a:rPr lang="es-MX" sz="1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latino Linotype"/>
                  <a:cs typeface="Palatino Linotype"/>
                </a:rPr>
                <a:t>Promover el desarrollo de infraestructura y equipamiento</a:t>
              </a:r>
              <a:endParaRPr lang="es-ES_tradnl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/>
                <a:cs typeface="Palatino Linotype"/>
              </a:endParaRPr>
            </a:p>
          </p:txBody>
        </p:sp>
        <p:sp>
          <p:nvSpPr>
            <p:cNvPr id="48" name="Google Shape;416;p24">
              <a:extLst>
                <a:ext uri="{FF2B5EF4-FFF2-40B4-BE49-F238E27FC236}">
                  <a16:creationId xmlns:a16="http://schemas.microsoft.com/office/drawing/2014/main" id="{1E582DB6-419C-40D6-A033-A9FA6E73ED0A}"/>
                </a:ext>
              </a:extLst>
            </p:cNvPr>
            <p:cNvSpPr txBox="1"/>
            <p:nvPr/>
          </p:nvSpPr>
          <p:spPr>
            <a:xfrm flipH="1">
              <a:off x="6319781" y="4131350"/>
              <a:ext cx="19719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1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latino Linotype"/>
                  <a:sym typeface="Roboto"/>
                </a:rPr>
                <a:t>Dotar </a:t>
              </a:r>
              <a:r>
                <a:rPr lang="es-MX" sz="11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Palatino Linotype"/>
                </a:rPr>
                <a:t>de elementos de identificación necesarios a los documentos de archivo</a:t>
              </a:r>
              <a:endParaRPr sz="11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/>
                <a:sym typeface="Roboto"/>
              </a:endParaRPr>
            </a:p>
          </p:txBody>
        </p:sp>
        <p:sp>
          <p:nvSpPr>
            <p:cNvPr id="49" name="Google Shape;417;p24">
              <a:extLst>
                <a:ext uri="{FF2B5EF4-FFF2-40B4-BE49-F238E27FC236}">
                  <a16:creationId xmlns:a16="http://schemas.microsoft.com/office/drawing/2014/main" id="{24C7995D-C86F-4984-910D-603DBA254861}"/>
                </a:ext>
              </a:extLst>
            </p:cNvPr>
            <p:cNvSpPr txBox="1"/>
            <p:nvPr/>
          </p:nvSpPr>
          <p:spPr>
            <a:xfrm>
              <a:off x="859850" y="1390625"/>
              <a:ext cx="1975500" cy="498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es-MX" sz="1100" b="1" kern="0" dirty="0">
                  <a:solidFill>
                    <a:srgbClr val="000000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Establecer un Sistema Institucional para su administración</a:t>
              </a:r>
              <a:endParaRPr sz="1100" b="1" kern="0" dirty="0">
                <a:solidFill>
                  <a:srgbClr val="0000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9020F400-5FE4-41E1-9EC9-4BD49E7F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9394"/>
            <a:ext cx="8229601" cy="438254"/>
          </a:xfrm>
        </p:spPr>
        <p:txBody>
          <a:bodyPr>
            <a:normAutofit/>
          </a:bodyPr>
          <a:lstStyle/>
          <a:p>
            <a:pPr algn="ctr"/>
            <a:r>
              <a:rPr lang="es-MX" sz="24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/>
                <a:cs typeface="Palatino Linotype"/>
              </a:rPr>
              <a:t>Los sujetos obligados deberán:</a:t>
            </a:r>
            <a:endParaRPr lang="en-IN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2" name="Google Shape;344;p23">
            <a:extLst>
              <a:ext uri="{FF2B5EF4-FFF2-40B4-BE49-F238E27FC236}">
                <a16:creationId xmlns:a16="http://schemas.microsoft.com/office/drawing/2014/main" id="{2D86E2C7-8FA5-47F8-AD4D-53D481273751}"/>
              </a:ext>
            </a:extLst>
          </p:cNvPr>
          <p:cNvGrpSpPr/>
          <p:nvPr/>
        </p:nvGrpSpPr>
        <p:grpSpPr>
          <a:xfrm>
            <a:off x="4703737" y="1640865"/>
            <a:ext cx="2560868" cy="4314534"/>
            <a:chOff x="6125895" y="418791"/>
            <a:chExt cx="2560356" cy="4313671"/>
          </a:xfrm>
        </p:grpSpPr>
        <p:sp>
          <p:nvSpPr>
            <p:cNvPr id="53" name="Google Shape;345;p23">
              <a:extLst>
                <a:ext uri="{FF2B5EF4-FFF2-40B4-BE49-F238E27FC236}">
                  <a16:creationId xmlns:a16="http://schemas.microsoft.com/office/drawing/2014/main" id="{23DA0BC0-7E49-4FF1-B29F-6F60A567E035}"/>
                </a:ext>
              </a:extLst>
            </p:cNvPr>
            <p:cNvSpPr/>
            <p:nvPr/>
          </p:nvSpPr>
          <p:spPr>
            <a:xfrm>
              <a:off x="6666600" y="1824050"/>
              <a:ext cx="1797484" cy="2908412"/>
            </a:xfrm>
            <a:custGeom>
              <a:avLst/>
              <a:gdLst/>
              <a:ahLst/>
              <a:cxnLst/>
              <a:rect l="l" t="t" r="r" b="b"/>
              <a:pathLst>
                <a:path w="43785" h="82596" extrusionOk="0">
                  <a:moveTo>
                    <a:pt x="43784" y="5133"/>
                  </a:moveTo>
                  <a:lnTo>
                    <a:pt x="43784" y="66840"/>
                  </a:lnTo>
                  <a:lnTo>
                    <a:pt x="1" y="82595"/>
                  </a:lnTo>
                  <a:lnTo>
                    <a:pt x="3071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46;p23">
              <a:extLst>
                <a:ext uri="{FF2B5EF4-FFF2-40B4-BE49-F238E27FC236}">
                  <a16:creationId xmlns:a16="http://schemas.microsoft.com/office/drawing/2014/main" id="{89956E08-7F23-4B9C-99B9-306D83195ECE}"/>
                </a:ext>
              </a:extLst>
            </p:cNvPr>
            <p:cNvSpPr/>
            <p:nvPr/>
          </p:nvSpPr>
          <p:spPr>
            <a:xfrm>
              <a:off x="6129625" y="4046658"/>
              <a:ext cx="550933" cy="685626"/>
            </a:xfrm>
            <a:custGeom>
              <a:avLst/>
              <a:gdLst/>
              <a:ahLst/>
              <a:cxnLst/>
              <a:rect l="l" t="t" r="r" b="b"/>
              <a:pathLst>
                <a:path w="13468" h="19496" extrusionOk="0">
                  <a:moveTo>
                    <a:pt x="0" y="16730"/>
                  </a:moveTo>
                  <a:lnTo>
                    <a:pt x="0" y="0"/>
                  </a:lnTo>
                  <a:lnTo>
                    <a:pt x="13468" y="2805"/>
                  </a:lnTo>
                  <a:lnTo>
                    <a:pt x="13468" y="19495"/>
                  </a:lnTo>
                  <a:close/>
                </a:path>
              </a:pathLst>
            </a:cu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7;p23">
              <a:extLst>
                <a:ext uri="{FF2B5EF4-FFF2-40B4-BE49-F238E27FC236}">
                  <a16:creationId xmlns:a16="http://schemas.microsoft.com/office/drawing/2014/main" id="{FA4D97D3-3875-4636-B10B-05E0981F92BF}"/>
                </a:ext>
              </a:extLst>
            </p:cNvPr>
            <p:cNvSpPr/>
            <p:nvPr/>
          </p:nvSpPr>
          <p:spPr>
            <a:xfrm>
              <a:off x="6125895" y="3918348"/>
              <a:ext cx="956213" cy="224615"/>
            </a:xfrm>
            <a:custGeom>
              <a:avLst/>
              <a:gdLst/>
              <a:ahLst/>
              <a:cxnLst/>
              <a:rect l="l" t="t" r="r" b="b"/>
              <a:pathLst>
                <a:path w="23375" h="6387" extrusionOk="0">
                  <a:moveTo>
                    <a:pt x="9887" y="1"/>
                  </a:moveTo>
                  <a:lnTo>
                    <a:pt x="0" y="3581"/>
                  </a:lnTo>
                  <a:lnTo>
                    <a:pt x="13468" y="6386"/>
                  </a:lnTo>
                  <a:lnTo>
                    <a:pt x="23374" y="2766"/>
                  </a:lnTo>
                  <a:close/>
                </a:path>
              </a:pathLst>
            </a:custGeom>
            <a:solidFill>
              <a:srgbClr val="6ADD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8;p23">
              <a:extLst>
                <a:ext uri="{FF2B5EF4-FFF2-40B4-BE49-F238E27FC236}">
                  <a16:creationId xmlns:a16="http://schemas.microsoft.com/office/drawing/2014/main" id="{FF684177-1AB5-49C8-AB58-D5C48865480B}"/>
                </a:ext>
              </a:extLst>
            </p:cNvPr>
            <p:cNvSpPr/>
            <p:nvPr/>
          </p:nvSpPr>
          <p:spPr>
            <a:xfrm>
              <a:off x="6678630" y="4014233"/>
              <a:ext cx="589999" cy="714322"/>
            </a:xfrm>
            <a:custGeom>
              <a:avLst/>
              <a:gdLst/>
              <a:ahLst/>
              <a:cxnLst/>
              <a:rect l="l" t="t" r="r" b="b"/>
              <a:pathLst>
                <a:path w="14423" h="20312" extrusionOk="0">
                  <a:moveTo>
                    <a:pt x="9907" y="1"/>
                  </a:moveTo>
                  <a:lnTo>
                    <a:pt x="1" y="3621"/>
                  </a:lnTo>
                  <a:lnTo>
                    <a:pt x="1" y="20311"/>
                  </a:lnTo>
                  <a:lnTo>
                    <a:pt x="4695" y="18640"/>
                  </a:lnTo>
                  <a:lnTo>
                    <a:pt x="4735" y="6864"/>
                  </a:lnTo>
                  <a:lnTo>
                    <a:pt x="14423" y="3621"/>
                  </a:lnTo>
                  <a:lnTo>
                    <a:pt x="9907" y="1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9;p23">
              <a:extLst>
                <a:ext uri="{FF2B5EF4-FFF2-40B4-BE49-F238E27FC236}">
                  <a16:creationId xmlns:a16="http://schemas.microsoft.com/office/drawing/2014/main" id="{54F2C45F-4788-40D1-93AC-2CAF9883BB66}"/>
                </a:ext>
              </a:extLst>
            </p:cNvPr>
            <p:cNvSpPr/>
            <p:nvPr/>
          </p:nvSpPr>
          <p:spPr>
            <a:xfrm>
              <a:off x="6524140" y="3331733"/>
              <a:ext cx="550942" cy="686294"/>
            </a:xfrm>
            <a:custGeom>
              <a:avLst/>
              <a:gdLst/>
              <a:ahLst/>
              <a:cxnLst/>
              <a:rect l="l" t="t" r="r" b="b"/>
              <a:pathLst>
                <a:path w="13468" h="19515" extrusionOk="0">
                  <a:moveTo>
                    <a:pt x="0" y="16730"/>
                  </a:moveTo>
                  <a:lnTo>
                    <a:pt x="0" y="0"/>
                  </a:lnTo>
                  <a:lnTo>
                    <a:pt x="13468" y="2825"/>
                  </a:lnTo>
                  <a:lnTo>
                    <a:pt x="13468" y="19515"/>
                  </a:lnTo>
                  <a:close/>
                </a:path>
              </a:pathLst>
            </a:custGeom>
            <a:solidFill>
              <a:srgbClr val="4FC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50;p23">
              <a:extLst>
                <a:ext uri="{FF2B5EF4-FFF2-40B4-BE49-F238E27FC236}">
                  <a16:creationId xmlns:a16="http://schemas.microsoft.com/office/drawing/2014/main" id="{CA2E21E2-2461-4AC8-899C-1D751B0818C0}"/>
                </a:ext>
              </a:extLst>
            </p:cNvPr>
            <p:cNvSpPr/>
            <p:nvPr/>
          </p:nvSpPr>
          <p:spPr>
            <a:xfrm>
              <a:off x="6525331" y="3205803"/>
              <a:ext cx="955395" cy="225283"/>
            </a:xfrm>
            <a:custGeom>
              <a:avLst/>
              <a:gdLst/>
              <a:ahLst/>
              <a:cxnLst/>
              <a:rect l="l" t="t" r="r" b="b"/>
              <a:pathLst>
                <a:path w="23355" h="6406" extrusionOk="0">
                  <a:moveTo>
                    <a:pt x="9708" y="0"/>
                  </a:moveTo>
                  <a:lnTo>
                    <a:pt x="0" y="3581"/>
                  </a:lnTo>
                  <a:lnTo>
                    <a:pt x="13468" y="6406"/>
                  </a:lnTo>
                  <a:lnTo>
                    <a:pt x="23354" y="2785"/>
                  </a:lnTo>
                  <a:close/>
                </a:path>
              </a:pathLst>
            </a:custGeom>
            <a:solidFill>
              <a:srgbClr val="4FC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51;p23">
              <a:extLst>
                <a:ext uri="{FF2B5EF4-FFF2-40B4-BE49-F238E27FC236}">
                  <a16:creationId xmlns:a16="http://schemas.microsoft.com/office/drawing/2014/main" id="{13EDD44C-B440-4654-915D-45DCCA0221B8}"/>
                </a:ext>
              </a:extLst>
            </p:cNvPr>
            <p:cNvSpPr/>
            <p:nvPr/>
          </p:nvSpPr>
          <p:spPr>
            <a:xfrm>
              <a:off x="7075010" y="3303740"/>
              <a:ext cx="589191" cy="841629"/>
            </a:xfrm>
            <a:custGeom>
              <a:avLst/>
              <a:gdLst/>
              <a:ahLst/>
              <a:cxnLst/>
              <a:rect l="l" t="t" r="r" b="b"/>
              <a:pathLst>
                <a:path w="14403" h="23932" extrusionOk="0">
                  <a:moveTo>
                    <a:pt x="9887" y="0"/>
                  </a:moveTo>
                  <a:lnTo>
                    <a:pt x="1" y="3621"/>
                  </a:lnTo>
                  <a:lnTo>
                    <a:pt x="1" y="20311"/>
                  </a:lnTo>
                  <a:lnTo>
                    <a:pt x="4695" y="23931"/>
                  </a:lnTo>
                  <a:lnTo>
                    <a:pt x="4735" y="6863"/>
                  </a:lnTo>
                  <a:lnTo>
                    <a:pt x="14403" y="3621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39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2;p23">
              <a:extLst>
                <a:ext uri="{FF2B5EF4-FFF2-40B4-BE49-F238E27FC236}">
                  <a16:creationId xmlns:a16="http://schemas.microsoft.com/office/drawing/2014/main" id="{6DFB8AA0-82A5-4489-A43D-14A2D442B359}"/>
                </a:ext>
              </a:extLst>
            </p:cNvPr>
            <p:cNvSpPr/>
            <p:nvPr/>
          </p:nvSpPr>
          <p:spPr>
            <a:xfrm>
              <a:off x="6921207" y="2617475"/>
              <a:ext cx="550974" cy="686329"/>
            </a:xfrm>
            <a:custGeom>
              <a:avLst/>
              <a:gdLst/>
              <a:ahLst/>
              <a:cxnLst/>
              <a:rect l="l" t="t" r="r" b="b"/>
              <a:pathLst>
                <a:path w="13469" h="19516" extrusionOk="0">
                  <a:moveTo>
                    <a:pt x="1" y="16730"/>
                  </a:moveTo>
                  <a:lnTo>
                    <a:pt x="1" y="1"/>
                  </a:lnTo>
                  <a:lnTo>
                    <a:pt x="13468" y="2825"/>
                  </a:lnTo>
                  <a:lnTo>
                    <a:pt x="13468" y="19515"/>
                  </a:lnTo>
                  <a:close/>
                </a:path>
              </a:pathLst>
            </a:custGeom>
            <a:solidFill>
              <a:srgbClr val="A38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53;p23">
              <a:extLst>
                <a:ext uri="{FF2B5EF4-FFF2-40B4-BE49-F238E27FC236}">
                  <a16:creationId xmlns:a16="http://schemas.microsoft.com/office/drawing/2014/main" id="{79DF8ED7-748E-4CE5-A333-3BCCCDA32413}"/>
                </a:ext>
              </a:extLst>
            </p:cNvPr>
            <p:cNvSpPr/>
            <p:nvPr/>
          </p:nvSpPr>
          <p:spPr>
            <a:xfrm>
              <a:off x="6921207" y="2495765"/>
              <a:ext cx="955379" cy="221098"/>
            </a:xfrm>
            <a:custGeom>
              <a:avLst/>
              <a:gdLst/>
              <a:ahLst/>
              <a:cxnLst/>
              <a:rect l="l" t="t" r="r" b="b"/>
              <a:pathLst>
                <a:path w="23355" h="6287" extrusionOk="0">
                  <a:moveTo>
                    <a:pt x="9788" y="0"/>
                  </a:moveTo>
                  <a:lnTo>
                    <a:pt x="1" y="3462"/>
                  </a:lnTo>
                  <a:lnTo>
                    <a:pt x="13468" y="6286"/>
                  </a:lnTo>
                  <a:lnTo>
                    <a:pt x="23355" y="2666"/>
                  </a:lnTo>
                  <a:close/>
                </a:path>
              </a:pathLst>
            </a:custGeom>
            <a:solidFill>
              <a:srgbClr val="A38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54;p23">
              <a:extLst>
                <a:ext uri="{FF2B5EF4-FFF2-40B4-BE49-F238E27FC236}">
                  <a16:creationId xmlns:a16="http://schemas.microsoft.com/office/drawing/2014/main" id="{A83277C4-DB1B-48DD-B90A-514F6F2DAD08}"/>
                </a:ext>
              </a:extLst>
            </p:cNvPr>
            <p:cNvSpPr/>
            <p:nvPr/>
          </p:nvSpPr>
          <p:spPr>
            <a:xfrm>
              <a:off x="7472118" y="2588292"/>
              <a:ext cx="589191" cy="841629"/>
            </a:xfrm>
            <a:custGeom>
              <a:avLst/>
              <a:gdLst/>
              <a:ahLst/>
              <a:cxnLst/>
              <a:rect l="l" t="t" r="r" b="b"/>
              <a:pathLst>
                <a:path w="14403" h="23932" extrusionOk="0">
                  <a:moveTo>
                    <a:pt x="0" y="20311"/>
                  </a:moveTo>
                  <a:lnTo>
                    <a:pt x="0" y="3621"/>
                  </a:lnTo>
                  <a:lnTo>
                    <a:pt x="9887" y="1"/>
                  </a:lnTo>
                  <a:lnTo>
                    <a:pt x="14403" y="3621"/>
                  </a:lnTo>
                  <a:lnTo>
                    <a:pt x="4735" y="6864"/>
                  </a:lnTo>
                  <a:lnTo>
                    <a:pt x="4695" y="23932"/>
                  </a:ln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55;p23">
              <a:extLst>
                <a:ext uri="{FF2B5EF4-FFF2-40B4-BE49-F238E27FC236}">
                  <a16:creationId xmlns:a16="http://schemas.microsoft.com/office/drawing/2014/main" id="{FDA7ED3E-BB03-48E0-8AFE-DDF1D76306AC}"/>
                </a:ext>
              </a:extLst>
            </p:cNvPr>
            <p:cNvSpPr/>
            <p:nvPr/>
          </p:nvSpPr>
          <p:spPr>
            <a:xfrm>
              <a:off x="7320179" y="1907679"/>
              <a:ext cx="550942" cy="686329"/>
            </a:xfrm>
            <a:custGeom>
              <a:avLst/>
              <a:gdLst/>
              <a:ahLst/>
              <a:cxnLst/>
              <a:rect l="l" t="t" r="r" b="b"/>
              <a:pathLst>
                <a:path w="13468" h="19516" extrusionOk="0">
                  <a:moveTo>
                    <a:pt x="1" y="16731"/>
                  </a:moveTo>
                  <a:lnTo>
                    <a:pt x="1" y="1"/>
                  </a:lnTo>
                  <a:lnTo>
                    <a:pt x="13468" y="2826"/>
                  </a:lnTo>
                  <a:lnTo>
                    <a:pt x="13468" y="19516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56;p23">
              <a:extLst>
                <a:ext uri="{FF2B5EF4-FFF2-40B4-BE49-F238E27FC236}">
                  <a16:creationId xmlns:a16="http://schemas.microsoft.com/office/drawing/2014/main" id="{C5746676-46A6-47A3-9F01-0E7E6AB3B600}"/>
                </a:ext>
              </a:extLst>
            </p:cNvPr>
            <p:cNvSpPr/>
            <p:nvPr/>
          </p:nvSpPr>
          <p:spPr>
            <a:xfrm>
              <a:off x="7317441" y="1787841"/>
              <a:ext cx="995015" cy="221098"/>
            </a:xfrm>
            <a:custGeom>
              <a:avLst/>
              <a:gdLst/>
              <a:ahLst/>
              <a:cxnLst/>
              <a:rect l="l" t="t" r="r" b="b"/>
              <a:pathLst>
                <a:path w="23375" h="6287" extrusionOk="0">
                  <a:moveTo>
                    <a:pt x="9808" y="1"/>
                  </a:moveTo>
                  <a:lnTo>
                    <a:pt x="1" y="3462"/>
                  </a:lnTo>
                  <a:lnTo>
                    <a:pt x="13468" y="6287"/>
                  </a:lnTo>
                  <a:lnTo>
                    <a:pt x="23374" y="2666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57;p23">
              <a:extLst>
                <a:ext uri="{FF2B5EF4-FFF2-40B4-BE49-F238E27FC236}">
                  <a16:creationId xmlns:a16="http://schemas.microsoft.com/office/drawing/2014/main" id="{88FC6EAD-93F7-45D6-9B86-D01568DCFC9B}"/>
                </a:ext>
              </a:extLst>
            </p:cNvPr>
            <p:cNvSpPr/>
            <p:nvPr/>
          </p:nvSpPr>
          <p:spPr>
            <a:xfrm>
              <a:off x="7869175" y="1886341"/>
              <a:ext cx="596535" cy="833133"/>
            </a:xfrm>
            <a:custGeom>
              <a:avLst/>
              <a:gdLst/>
              <a:ahLst/>
              <a:cxnLst/>
              <a:rect l="l" t="t" r="r" b="b"/>
              <a:pathLst>
                <a:path w="14423" h="23932" extrusionOk="0">
                  <a:moveTo>
                    <a:pt x="1" y="20311"/>
                  </a:moveTo>
                  <a:lnTo>
                    <a:pt x="1" y="3621"/>
                  </a:lnTo>
                  <a:lnTo>
                    <a:pt x="9907" y="0"/>
                  </a:lnTo>
                  <a:lnTo>
                    <a:pt x="14423" y="3621"/>
                  </a:lnTo>
                  <a:lnTo>
                    <a:pt x="4755" y="6863"/>
                  </a:lnTo>
                  <a:lnTo>
                    <a:pt x="4696" y="23931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58;p23">
              <a:extLst>
                <a:ext uri="{FF2B5EF4-FFF2-40B4-BE49-F238E27FC236}">
                  <a16:creationId xmlns:a16="http://schemas.microsoft.com/office/drawing/2014/main" id="{F3879726-04ED-464D-BB76-A2A0D4737CD6}"/>
                </a:ext>
              </a:extLst>
            </p:cNvPr>
            <p:cNvSpPr/>
            <p:nvPr/>
          </p:nvSpPr>
          <p:spPr>
            <a:xfrm>
              <a:off x="8271975" y="1296741"/>
              <a:ext cx="193750" cy="722254"/>
            </a:xfrm>
            <a:custGeom>
              <a:avLst/>
              <a:gdLst/>
              <a:ahLst/>
              <a:cxnLst/>
              <a:rect l="l" t="t" r="r" b="b"/>
              <a:pathLst>
                <a:path w="4736" h="20371" extrusionOk="0">
                  <a:moveTo>
                    <a:pt x="1" y="16731"/>
                  </a:moveTo>
                  <a:lnTo>
                    <a:pt x="1" y="41"/>
                  </a:lnTo>
                  <a:lnTo>
                    <a:pt x="4735" y="1"/>
                  </a:lnTo>
                  <a:lnTo>
                    <a:pt x="4695" y="20371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59;p23">
              <a:extLst>
                <a:ext uri="{FF2B5EF4-FFF2-40B4-BE49-F238E27FC236}">
                  <a16:creationId xmlns:a16="http://schemas.microsoft.com/office/drawing/2014/main" id="{0BA5E234-FE3A-44F3-A2A7-4258BC756539}"/>
                </a:ext>
              </a:extLst>
            </p:cNvPr>
            <p:cNvSpPr/>
            <p:nvPr/>
          </p:nvSpPr>
          <p:spPr>
            <a:xfrm>
              <a:off x="7504800" y="454291"/>
              <a:ext cx="1000572" cy="1432056"/>
            </a:xfrm>
            <a:custGeom>
              <a:avLst/>
              <a:gdLst/>
              <a:ahLst/>
              <a:cxnLst/>
              <a:rect l="l" t="t" r="r" b="b"/>
              <a:pathLst>
                <a:path w="24707" h="40721" extrusionOk="0">
                  <a:moveTo>
                    <a:pt x="24707" y="25622"/>
                  </a:moveTo>
                  <a:lnTo>
                    <a:pt x="13866" y="0"/>
                  </a:lnTo>
                  <a:lnTo>
                    <a:pt x="0" y="19873"/>
                  </a:lnTo>
                  <a:lnTo>
                    <a:pt x="5550" y="21305"/>
                  </a:lnTo>
                  <a:lnTo>
                    <a:pt x="5550" y="37936"/>
                  </a:lnTo>
                  <a:lnTo>
                    <a:pt x="19018" y="40721"/>
                  </a:lnTo>
                  <a:lnTo>
                    <a:pt x="19018" y="24150"/>
                  </a:lnTo>
                  <a:close/>
                </a:path>
              </a:pathLst>
            </a:custGeom>
            <a:solidFill>
              <a:srgbClr val="F87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60;p23">
              <a:extLst>
                <a:ext uri="{FF2B5EF4-FFF2-40B4-BE49-F238E27FC236}">
                  <a16:creationId xmlns:a16="http://schemas.microsoft.com/office/drawing/2014/main" id="{88820132-DDBB-41D2-8252-3D565A3F3796}"/>
                </a:ext>
              </a:extLst>
            </p:cNvPr>
            <p:cNvSpPr/>
            <p:nvPr/>
          </p:nvSpPr>
          <p:spPr>
            <a:xfrm>
              <a:off x="8061225" y="418791"/>
              <a:ext cx="625026" cy="935431"/>
            </a:xfrm>
            <a:custGeom>
              <a:avLst/>
              <a:gdLst/>
              <a:ahLst/>
              <a:cxnLst/>
              <a:rect l="l" t="t" r="r" b="b"/>
              <a:pathLst>
                <a:path w="15279" h="26698" extrusionOk="0">
                  <a:moveTo>
                    <a:pt x="15278" y="25026"/>
                  </a:moveTo>
                  <a:lnTo>
                    <a:pt x="10842" y="26697"/>
                  </a:lnTo>
                  <a:lnTo>
                    <a:pt x="1" y="1075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61;p23">
              <a:extLst>
                <a:ext uri="{FF2B5EF4-FFF2-40B4-BE49-F238E27FC236}">
                  <a16:creationId xmlns:a16="http://schemas.microsoft.com/office/drawing/2014/main" id="{59DD9256-280F-4CDB-ADFF-37C9033B9884}"/>
                </a:ext>
              </a:extLst>
            </p:cNvPr>
            <p:cNvSpPr/>
            <p:nvPr/>
          </p:nvSpPr>
          <p:spPr>
            <a:xfrm rot="-90142">
              <a:off x="8062789" y="455523"/>
              <a:ext cx="445186" cy="902872"/>
            </a:xfrm>
            <a:custGeom>
              <a:avLst/>
              <a:gdLst/>
              <a:ahLst/>
              <a:cxnLst/>
              <a:rect l="l" t="t" r="r" b="b"/>
              <a:pathLst>
                <a:path w="10883" h="25289" extrusionOk="0">
                  <a:moveTo>
                    <a:pt x="310" y="0"/>
                  </a:moveTo>
                  <a:cubicBezTo>
                    <a:pt x="306" y="0"/>
                    <a:pt x="303" y="1"/>
                    <a:pt x="299" y="2"/>
                  </a:cubicBezTo>
                  <a:cubicBezTo>
                    <a:pt x="1" y="141"/>
                    <a:pt x="2030" y="5890"/>
                    <a:pt x="4874" y="12873"/>
                  </a:cubicBezTo>
                  <a:cubicBezTo>
                    <a:pt x="7665" y="19769"/>
                    <a:pt x="10183" y="25288"/>
                    <a:pt x="10551" y="25288"/>
                  </a:cubicBezTo>
                  <a:cubicBezTo>
                    <a:pt x="10556" y="25288"/>
                    <a:pt x="10560" y="25287"/>
                    <a:pt x="10564" y="25286"/>
                  </a:cubicBezTo>
                  <a:cubicBezTo>
                    <a:pt x="10882" y="25166"/>
                    <a:pt x="8833" y="19397"/>
                    <a:pt x="5988" y="12415"/>
                  </a:cubicBezTo>
                  <a:cubicBezTo>
                    <a:pt x="3194" y="5506"/>
                    <a:pt x="671" y="0"/>
                    <a:pt x="310" y="0"/>
                  </a:cubicBez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62;p23">
              <a:extLst>
                <a:ext uri="{FF2B5EF4-FFF2-40B4-BE49-F238E27FC236}">
                  <a16:creationId xmlns:a16="http://schemas.microsoft.com/office/drawing/2014/main" id="{0211830E-83D7-4A81-9ECE-E345BA0B384E}"/>
                </a:ext>
              </a:extLst>
            </p:cNvPr>
            <p:cNvSpPr/>
            <p:nvPr/>
          </p:nvSpPr>
          <p:spPr>
            <a:xfrm>
              <a:off x="7317638" y="1907700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EC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63;p23">
              <a:extLst>
                <a:ext uri="{FF2B5EF4-FFF2-40B4-BE49-F238E27FC236}">
                  <a16:creationId xmlns:a16="http://schemas.microsoft.com/office/drawing/2014/main" id="{B719639A-C003-4557-AAFF-59DBFC6E47AB}"/>
                </a:ext>
              </a:extLst>
            </p:cNvPr>
            <p:cNvSpPr/>
            <p:nvPr/>
          </p:nvSpPr>
          <p:spPr>
            <a:xfrm>
              <a:off x="6918806" y="2616544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7E5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64;p23">
              <a:extLst>
                <a:ext uri="{FF2B5EF4-FFF2-40B4-BE49-F238E27FC236}">
                  <a16:creationId xmlns:a16="http://schemas.microsoft.com/office/drawing/2014/main" id="{7A64C25E-7306-4996-AF2F-10057E260C86}"/>
                </a:ext>
              </a:extLst>
            </p:cNvPr>
            <p:cNvSpPr/>
            <p:nvPr/>
          </p:nvSpPr>
          <p:spPr>
            <a:xfrm>
              <a:off x="6520444" y="3328878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039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65;p23">
              <a:extLst>
                <a:ext uri="{FF2B5EF4-FFF2-40B4-BE49-F238E27FC236}">
                  <a16:creationId xmlns:a16="http://schemas.microsoft.com/office/drawing/2014/main" id="{1867BCBB-1D00-4432-9A89-EDD8E827EB23}"/>
                </a:ext>
              </a:extLst>
            </p:cNvPr>
            <p:cNvSpPr/>
            <p:nvPr/>
          </p:nvSpPr>
          <p:spPr>
            <a:xfrm>
              <a:off x="6127078" y="4046653"/>
              <a:ext cx="592463" cy="105784"/>
            </a:xfrm>
            <a:custGeom>
              <a:avLst/>
              <a:gdLst/>
              <a:ahLst/>
              <a:cxnLst/>
              <a:rect l="l" t="t" r="r" b="b"/>
              <a:pathLst>
                <a:path w="14483" h="3008" extrusionOk="0">
                  <a:moveTo>
                    <a:pt x="650" y="1"/>
                  </a:moveTo>
                  <a:cubicBezTo>
                    <a:pt x="304" y="1"/>
                    <a:pt x="101" y="43"/>
                    <a:pt x="80" y="131"/>
                  </a:cubicBezTo>
                  <a:cubicBezTo>
                    <a:pt x="1" y="470"/>
                    <a:pt x="2587" y="1345"/>
                    <a:pt x="5869" y="2101"/>
                  </a:cubicBezTo>
                  <a:cubicBezTo>
                    <a:pt x="8276" y="2673"/>
                    <a:pt x="11734" y="3007"/>
                    <a:pt x="13413" y="3007"/>
                  </a:cubicBezTo>
                  <a:cubicBezTo>
                    <a:pt x="14010" y="3007"/>
                    <a:pt x="14382" y="2965"/>
                    <a:pt x="14403" y="2877"/>
                  </a:cubicBezTo>
                  <a:cubicBezTo>
                    <a:pt x="14483" y="2558"/>
                    <a:pt x="9410" y="1663"/>
                    <a:pt x="6148" y="907"/>
                  </a:cubicBezTo>
                  <a:cubicBezTo>
                    <a:pt x="3740" y="335"/>
                    <a:pt x="1625" y="1"/>
                    <a:pt x="650" y="1"/>
                  </a:cubicBez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29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accent6">
              <a:lumMod val="75000"/>
            </a:schemeClr>
          </a:solidFill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74604B18-4796-422E-816E-B00623D0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82" y="1813955"/>
            <a:ext cx="7677297" cy="1216343"/>
          </a:xfrm>
        </p:spPr>
        <p:txBody>
          <a:bodyPr>
            <a:normAutofit/>
          </a:bodyPr>
          <a:lstStyle/>
          <a:p>
            <a:pPr marL="1970088" indent="-1970088"/>
            <a:r>
              <a:rPr lang="es-MX" sz="3200" b="1" dirty="0">
                <a:solidFill>
                  <a:srgbClr val="7030A0"/>
                </a:solidFill>
                <a:latin typeface="Arial Narrow" panose="020B0606020202030204" pitchFamily="34" charset="0"/>
              </a:rPr>
              <a:t>Módulo Tres</a:t>
            </a:r>
            <a:r>
              <a:rPr lang="es-MX" sz="3200" dirty="0">
                <a:latin typeface="Arial Narrow" panose="020B0606020202030204" pitchFamily="34" charset="0"/>
              </a:rPr>
              <a:t>. </a:t>
            </a:r>
            <a:r>
              <a:rPr lang="es-E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Las garantías primarias del DAI</a:t>
            </a:r>
            <a:endParaRPr lang="es-MX" sz="32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Google Shape;1078;p39">
            <a:extLst>
              <a:ext uri="{FF2B5EF4-FFF2-40B4-BE49-F238E27FC236}">
                <a16:creationId xmlns:a16="http://schemas.microsoft.com/office/drawing/2014/main" id="{816E6F3C-8606-411B-97BA-D124307BB7BA}"/>
              </a:ext>
            </a:extLst>
          </p:cNvPr>
          <p:cNvSpPr/>
          <p:nvPr/>
        </p:nvSpPr>
        <p:spPr>
          <a:xfrm>
            <a:off x="2384774" y="3250346"/>
            <a:ext cx="1201270" cy="967476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F5049B-FDB5-44C5-942E-5BE8870B3C74}"/>
              </a:ext>
            </a:extLst>
          </p:cNvPr>
          <p:cNvSpPr txBox="1"/>
          <p:nvPr/>
        </p:nvSpPr>
        <p:spPr>
          <a:xfrm>
            <a:off x="4417454" y="3270765"/>
            <a:ext cx="5029111" cy="8319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DE8397-EC2F-4857-A452-2CCB8663DEAE}"/>
              </a:ext>
            </a:extLst>
          </p:cNvPr>
          <p:cNvSpPr txBox="1"/>
          <p:nvPr/>
        </p:nvSpPr>
        <p:spPr>
          <a:xfrm>
            <a:off x="4515109" y="3373204"/>
            <a:ext cx="493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obligación de documentar</a:t>
            </a:r>
          </a:p>
        </p:txBody>
      </p:sp>
      <p:sp>
        <p:nvSpPr>
          <p:cNvPr id="28" name="Google Shape;1078;p39">
            <a:extLst>
              <a:ext uri="{FF2B5EF4-FFF2-40B4-BE49-F238E27FC236}">
                <a16:creationId xmlns:a16="http://schemas.microsoft.com/office/drawing/2014/main" id="{B115A91F-E687-40AA-A35C-E69C92A9D60F}"/>
              </a:ext>
            </a:extLst>
          </p:cNvPr>
          <p:cNvSpPr/>
          <p:nvPr/>
        </p:nvSpPr>
        <p:spPr>
          <a:xfrm>
            <a:off x="2430011" y="4382061"/>
            <a:ext cx="1201270" cy="967476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0BCCE2C-85A6-4505-BC1C-E5AE356EE54A}"/>
              </a:ext>
            </a:extLst>
          </p:cNvPr>
          <p:cNvSpPr txBox="1"/>
          <p:nvPr/>
        </p:nvSpPr>
        <p:spPr>
          <a:xfrm>
            <a:off x="4417455" y="4382061"/>
            <a:ext cx="5029110" cy="119864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7EB5028-663D-4B01-860C-C3B4EA54CF8D}"/>
              </a:ext>
            </a:extLst>
          </p:cNvPr>
          <p:cNvSpPr txBox="1"/>
          <p:nvPr/>
        </p:nvSpPr>
        <p:spPr>
          <a:xfrm>
            <a:off x="4230807" y="4343175"/>
            <a:ext cx="52157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700" b="1" dirty="0">
                <a:latin typeface="Arial" panose="020B0604020202020204" pitchFamily="34" charset="0"/>
                <a:cs typeface="Arial" panose="020B0604020202020204" pitchFamily="34" charset="0"/>
              </a:rPr>
              <a:t>La obligación de resguardar los documentos en archivos administrativos actualizados</a:t>
            </a:r>
            <a:endParaRPr kumimoji="0" lang="es-MX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oogle Shape;124;p17">
            <a:extLst>
              <a:ext uri="{FF2B5EF4-FFF2-40B4-BE49-F238E27FC236}">
                <a16:creationId xmlns:a16="http://schemas.microsoft.com/office/drawing/2014/main" id="{25916511-7351-4E0B-B249-56981BE646E9}"/>
              </a:ext>
            </a:extLst>
          </p:cNvPr>
          <p:cNvGrpSpPr/>
          <p:nvPr/>
        </p:nvGrpSpPr>
        <p:grpSpPr>
          <a:xfrm>
            <a:off x="1944500" y="1555886"/>
            <a:ext cx="1779921" cy="1572569"/>
            <a:chOff x="4809510" y="1664173"/>
            <a:chExt cx="1779921" cy="1572569"/>
          </a:xfrm>
        </p:grpSpPr>
        <p:grpSp>
          <p:nvGrpSpPr>
            <p:cNvPr id="30" name="Google Shape;125;p17">
              <a:extLst>
                <a:ext uri="{FF2B5EF4-FFF2-40B4-BE49-F238E27FC236}">
                  <a16:creationId xmlns:a16="http://schemas.microsoft.com/office/drawing/2014/main" id="{94CD609E-111F-4941-8B0B-CD5652785E0F}"/>
                </a:ext>
              </a:extLst>
            </p:cNvPr>
            <p:cNvGrpSpPr/>
            <p:nvPr/>
          </p:nvGrpSpPr>
          <p:grpSpPr>
            <a:xfrm>
              <a:off x="4809510" y="1664173"/>
              <a:ext cx="1742370" cy="1393916"/>
              <a:chOff x="4534734" y="1782206"/>
              <a:chExt cx="1742370" cy="1393916"/>
            </a:xfrm>
          </p:grpSpPr>
          <p:grpSp>
            <p:nvGrpSpPr>
              <p:cNvPr id="34" name="Google Shape;126;p17">
                <a:extLst>
                  <a:ext uri="{FF2B5EF4-FFF2-40B4-BE49-F238E27FC236}">
                    <a16:creationId xmlns:a16="http://schemas.microsoft.com/office/drawing/2014/main" id="{36C55F04-6C15-47B9-A408-8A6E724C417A}"/>
                  </a:ext>
                </a:extLst>
              </p:cNvPr>
              <p:cNvGrpSpPr/>
              <p:nvPr/>
            </p:nvGrpSpPr>
            <p:grpSpPr>
              <a:xfrm>
                <a:off x="4534734" y="1782206"/>
                <a:ext cx="1742370" cy="1393916"/>
                <a:chOff x="4534829" y="1782212"/>
                <a:chExt cx="1458660" cy="1166750"/>
              </a:xfrm>
            </p:grpSpPr>
            <p:sp>
              <p:nvSpPr>
                <p:cNvPr id="38" name="Google Shape;127;p17">
                  <a:extLst>
                    <a:ext uri="{FF2B5EF4-FFF2-40B4-BE49-F238E27FC236}">
                      <a16:creationId xmlns:a16="http://schemas.microsoft.com/office/drawing/2014/main" id="{69DAA4FF-BAA0-4159-B64F-4AF1194DBE02}"/>
                    </a:ext>
                  </a:extLst>
                </p:cNvPr>
                <p:cNvSpPr/>
                <p:nvPr/>
              </p:nvSpPr>
              <p:spPr>
                <a:xfrm>
                  <a:off x="4534829" y="1782212"/>
                  <a:ext cx="1458660" cy="11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9" h="23342" extrusionOk="0">
                      <a:moveTo>
                        <a:pt x="16842" y="1"/>
                      </a:moveTo>
                      <a:cubicBezTo>
                        <a:pt x="14279" y="1"/>
                        <a:pt x="11752" y="843"/>
                        <a:pt x="9676" y="2455"/>
                      </a:cubicBezTo>
                      <a:cubicBezTo>
                        <a:pt x="9528" y="2561"/>
                        <a:pt x="9632" y="2756"/>
                        <a:pt x="9766" y="2756"/>
                      </a:cubicBezTo>
                      <a:cubicBezTo>
                        <a:pt x="9800" y="2756"/>
                        <a:pt x="9837" y="2743"/>
                        <a:pt x="9871" y="2713"/>
                      </a:cubicBezTo>
                      <a:cubicBezTo>
                        <a:pt x="11905" y="1134"/>
                        <a:pt x="14359" y="329"/>
                        <a:pt x="16828" y="329"/>
                      </a:cubicBezTo>
                      <a:cubicBezTo>
                        <a:pt x="18644" y="329"/>
                        <a:pt x="20468" y="765"/>
                        <a:pt x="22137" y="1648"/>
                      </a:cubicBezTo>
                      <a:cubicBezTo>
                        <a:pt x="26083" y="3732"/>
                        <a:pt x="28434" y="7936"/>
                        <a:pt x="28159" y="12388"/>
                      </a:cubicBezTo>
                      <a:cubicBezTo>
                        <a:pt x="27875" y="16840"/>
                        <a:pt x="25019" y="20716"/>
                        <a:pt x="20842" y="22295"/>
                      </a:cubicBezTo>
                      <a:cubicBezTo>
                        <a:pt x="19539" y="22788"/>
                        <a:pt x="18183" y="23028"/>
                        <a:pt x="16838" y="23028"/>
                      </a:cubicBezTo>
                      <a:cubicBezTo>
                        <a:pt x="13881" y="23028"/>
                        <a:pt x="10977" y="21869"/>
                        <a:pt x="8807" y="19705"/>
                      </a:cubicBezTo>
                      <a:cubicBezTo>
                        <a:pt x="8630" y="19528"/>
                        <a:pt x="8452" y="19341"/>
                        <a:pt x="8284" y="19146"/>
                      </a:cubicBezTo>
                      <a:lnTo>
                        <a:pt x="7761" y="18437"/>
                      </a:lnTo>
                      <a:lnTo>
                        <a:pt x="7654" y="18472"/>
                      </a:lnTo>
                      <a:cubicBezTo>
                        <a:pt x="7583" y="18499"/>
                        <a:pt x="7512" y="18525"/>
                        <a:pt x="7441" y="18543"/>
                      </a:cubicBezTo>
                      <a:cubicBezTo>
                        <a:pt x="6569" y="18774"/>
                        <a:pt x="5672" y="18889"/>
                        <a:pt x="4774" y="18889"/>
                      </a:cubicBezTo>
                      <a:cubicBezTo>
                        <a:pt x="4741" y="18889"/>
                        <a:pt x="4708" y="18889"/>
                        <a:pt x="4674" y="18889"/>
                      </a:cubicBezTo>
                      <a:cubicBezTo>
                        <a:pt x="3929" y="18889"/>
                        <a:pt x="3193" y="18827"/>
                        <a:pt x="2457" y="18712"/>
                      </a:cubicBezTo>
                      <a:cubicBezTo>
                        <a:pt x="1739" y="18579"/>
                        <a:pt x="1029" y="18383"/>
                        <a:pt x="355" y="18126"/>
                      </a:cubicBezTo>
                      <a:lnTo>
                        <a:pt x="355" y="15120"/>
                      </a:lnTo>
                      <a:cubicBezTo>
                        <a:pt x="932" y="15395"/>
                        <a:pt x="1535" y="15608"/>
                        <a:pt x="2164" y="15758"/>
                      </a:cubicBezTo>
                      <a:cubicBezTo>
                        <a:pt x="2794" y="15918"/>
                        <a:pt x="3442" y="15998"/>
                        <a:pt x="4089" y="16007"/>
                      </a:cubicBezTo>
                      <a:cubicBezTo>
                        <a:pt x="5020" y="16007"/>
                        <a:pt x="5685" y="15874"/>
                        <a:pt x="6129" y="15608"/>
                      </a:cubicBezTo>
                      <a:cubicBezTo>
                        <a:pt x="6581" y="15324"/>
                        <a:pt x="6812" y="14880"/>
                        <a:pt x="6812" y="14295"/>
                      </a:cubicBezTo>
                      <a:cubicBezTo>
                        <a:pt x="6812" y="13843"/>
                        <a:pt x="6688" y="13479"/>
                        <a:pt x="6448" y="13231"/>
                      </a:cubicBezTo>
                      <a:cubicBezTo>
                        <a:pt x="6217" y="12982"/>
                        <a:pt x="5845" y="12796"/>
                        <a:pt x="5339" y="12672"/>
                      </a:cubicBezTo>
                      <a:cubicBezTo>
                        <a:pt x="4758" y="12556"/>
                        <a:pt x="4168" y="12494"/>
                        <a:pt x="3578" y="12494"/>
                      </a:cubicBezTo>
                      <a:cubicBezTo>
                        <a:pt x="3538" y="12494"/>
                        <a:pt x="3499" y="12494"/>
                        <a:pt x="3459" y="12495"/>
                      </a:cubicBezTo>
                      <a:lnTo>
                        <a:pt x="2697" y="12495"/>
                      </a:lnTo>
                      <a:lnTo>
                        <a:pt x="2697" y="9763"/>
                      </a:lnTo>
                      <a:lnTo>
                        <a:pt x="3486" y="9763"/>
                      </a:lnTo>
                      <a:cubicBezTo>
                        <a:pt x="5650" y="9763"/>
                        <a:pt x="6741" y="9178"/>
                        <a:pt x="6741" y="8016"/>
                      </a:cubicBezTo>
                      <a:cubicBezTo>
                        <a:pt x="6767" y="7608"/>
                        <a:pt x="6563" y="7218"/>
                        <a:pt x="6209" y="6996"/>
                      </a:cubicBezTo>
                      <a:cubicBezTo>
                        <a:pt x="5880" y="6792"/>
                        <a:pt x="5437" y="6686"/>
                        <a:pt x="4896" y="6686"/>
                      </a:cubicBezTo>
                      <a:cubicBezTo>
                        <a:pt x="3947" y="6686"/>
                        <a:pt x="2963" y="6987"/>
                        <a:pt x="1960" y="7590"/>
                      </a:cubicBezTo>
                      <a:lnTo>
                        <a:pt x="435" y="5143"/>
                      </a:lnTo>
                      <a:cubicBezTo>
                        <a:pt x="1136" y="4672"/>
                        <a:pt x="1898" y="4309"/>
                        <a:pt x="2705" y="4078"/>
                      </a:cubicBezTo>
                      <a:cubicBezTo>
                        <a:pt x="3595" y="3847"/>
                        <a:pt x="4509" y="3732"/>
                        <a:pt x="5432" y="3732"/>
                      </a:cubicBezTo>
                      <a:cubicBezTo>
                        <a:pt x="5466" y="3732"/>
                        <a:pt x="5500" y="3732"/>
                        <a:pt x="5535" y="3732"/>
                      </a:cubicBezTo>
                      <a:cubicBezTo>
                        <a:pt x="5567" y="3732"/>
                        <a:pt x="5600" y="3732"/>
                        <a:pt x="5633" y="3732"/>
                      </a:cubicBezTo>
                      <a:cubicBezTo>
                        <a:pt x="6390" y="3732"/>
                        <a:pt x="7154" y="3830"/>
                        <a:pt x="7885" y="4043"/>
                      </a:cubicBezTo>
                      <a:cubicBezTo>
                        <a:pt x="7905" y="4050"/>
                        <a:pt x="7925" y="4053"/>
                        <a:pt x="7943" y="4053"/>
                      </a:cubicBezTo>
                      <a:cubicBezTo>
                        <a:pt x="8105" y="4053"/>
                        <a:pt x="8166" y="3797"/>
                        <a:pt x="7982" y="3741"/>
                      </a:cubicBezTo>
                      <a:cubicBezTo>
                        <a:pt x="7215" y="3511"/>
                        <a:pt x="6423" y="3404"/>
                        <a:pt x="5629" y="3404"/>
                      </a:cubicBezTo>
                      <a:cubicBezTo>
                        <a:pt x="5598" y="3404"/>
                        <a:pt x="5566" y="3404"/>
                        <a:pt x="5535" y="3404"/>
                      </a:cubicBezTo>
                      <a:cubicBezTo>
                        <a:pt x="5499" y="3404"/>
                        <a:pt x="5464" y="3404"/>
                        <a:pt x="5429" y="3404"/>
                      </a:cubicBezTo>
                      <a:cubicBezTo>
                        <a:pt x="4481" y="3404"/>
                        <a:pt x="3540" y="3520"/>
                        <a:pt x="2617" y="3759"/>
                      </a:cubicBezTo>
                      <a:cubicBezTo>
                        <a:pt x="1730" y="4016"/>
                        <a:pt x="887" y="4424"/>
                        <a:pt x="125" y="4956"/>
                      </a:cubicBezTo>
                      <a:lnTo>
                        <a:pt x="0" y="5045"/>
                      </a:lnTo>
                      <a:lnTo>
                        <a:pt x="1854" y="8034"/>
                      </a:lnTo>
                      <a:lnTo>
                        <a:pt x="1996" y="7945"/>
                      </a:lnTo>
                      <a:cubicBezTo>
                        <a:pt x="2989" y="7315"/>
                        <a:pt x="3965" y="7005"/>
                        <a:pt x="4896" y="7005"/>
                      </a:cubicBezTo>
                      <a:cubicBezTo>
                        <a:pt x="5375" y="7005"/>
                        <a:pt x="5756" y="7094"/>
                        <a:pt x="6040" y="7262"/>
                      </a:cubicBezTo>
                      <a:cubicBezTo>
                        <a:pt x="6297" y="7422"/>
                        <a:pt x="6439" y="7714"/>
                        <a:pt x="6421" y="8016"/>
                      </a:cubicBezTo>
                      <a:cubicBezTo>
                        <a:pt x="6421" y="8956"/>
                        <a:pt x="5428" y="9435"/>
                        <a:pt x="3486" y="9435"/>
                      </a:cubicBezTo>
                      <a:lnTo>
                        <a:pt x="2377" y="9435"/>
                      </a:lnTo>
                      <a:lnTo>
                        <a:pt x="2377" y="12814"/>
                      </a:lnTo>
                      <a:lnTo>
                        <a:pt x="3459" y="12814"/>
                      </a:lnTo>
                      <a:cubicBezTo>
                        <a:pt x="3503" y="12813"/>
                        <a:pt x="3546" y="12813"/>
                        <a:pt x="3590" y="12813"/>
                      </a:cubicBezTo>
                      <a:cubicBezTo>
                        <a:pt x="4158" y="12813"/>
                        <a:pt x="4725" y="12867"/>
                        <a:pt x="5277" y="12982"/>
                      </a:cubicBezTo>
                      <a:cubicBezTo>
                        <a:pt x="5721" y="13089"/>
                        <a:pt x="6049" y="13249"/>
                        <a:pt x="6226" y="13444"/>
                      </a:cubicBezTo>
                      <a:cubicBezTo>
                        <a:pt x="6413" y="13630"/>
                        <a:pt x="6501" y="13914"/>
                        <a:pt x="6501" y="14286"/>
                      </a:cubicBezTo>
                      <a:cubicBezTo>
                        <a:pt x="6501" y="14765"/>
                        <a:pt x="6324" y="15102"/>
                        <a:pt x="5969" y="15324"/>
                      </a:cubicBezTo>
                      <a:cubicBezTo>
                        <a:pt x="5588" y="15554"/>
                        <a:pt x="4958" y="15679"/>
                        <a:pt x="4098" y="15679"/>
                      </a:cubicBezTo>
                      <a:cubicBezTo>
                        <a:pt x="3477" y="15670"/>
                        <a:pt x="2856" y="15590"/>
                        <a:pt x="2244" y="15439"/>
                      </a:cubicBezTo>
                      <a:cubicBezTo>
                        <a:pt x="1561" y="15271"/>
                        <a:pt x="896" y="15022"/>
                        <a:pt x="275" y="14703"/>
                      </a:cubicBezTo>
                      <a:lnTo>
                        <a:pt x="36" y="14588"/>
                      </a:lnTo>
                      <a:lnTo>
                        <a:pt x="36" y="18339"/>
                      </a:lnTo>
                      <a:lnTo>
                        <a:pt x="142" y="18375"/>
                      </a:lnTo>
                      <a:cubicBezTo>
                        <a:pt x="878" y="18667"/>
                        <a:pt x="1632" y="18880"/>
                        <a:pt x="2413" y="19022"/>
                      </a:cubicBezTo>
                      <a:cubicBezTo>
                        <a:pt x="3167" y="19146"/>
                        <a:pt x="3929" y="19199"/>
                        <a:pt x="4692" y="19199"/>
                      </a:cubicBezTo>
                      <a:cubicBezTo>
                        <a:pt x="4752" y="19201"/>
                        <a:pt x="4812" y="19201"/>
                        <a:pt x="4872" y="19201"/>
                      </a:cubicBezTo>
                      <a:cubicBezTo>
                        <a:pt x="5770" y="19201"/>
                        <a:pt x="6666" y="19077"/>
                        <a:pt x="7539" y="18845"/>
                      </a:cubicBezTo>
                      <a:lnTo>
                        <a:pt x="7654" y="18809"/>
                      </a:lnTo>
                      <a:lnTo>
                        <a:pt x="8044" y="19341"/>
                      </a:lnTo>
                      <a:lnTo>
                        <a:pt x="8053" y="19350"/>
                      </a:lnTo>
                      <a:cubicBezTo>
                        <a:pt x="8222" y="19545"/>
                        <a:pt x="8408" y="19740"/>
                        <a:pt x="8594" y="19927"/>
                      </a:cubicBezTo>
                      <a:cubicBezTo>
                        <a:pt x="10776" y="22117"/>
                        <a:pt x="13747" y="23341"/>
                        <a:pt x="16842" y="23341"/>
                      </a:cubicBezTo>
                      <a:lnTo>
                        <a:pt x="16833" y="23341"/>
                      </a:lnTo>
                      <a:cubicBezTo>
                        <a:pt x="16842" y="23341"/>
                        <a:pt x="16852" y="23341"/>
                        <a:pt x="16861" y="23341"/>
                      </a:cubicBezTo>
                      <a:cubicBezTo>
                        <a:pt x="20620" y="23341"/>
                        <a:pt x="24146" y="21516"/>
                        <a:pt x="26332" y="18463"/>
                      </a:cubicBezTo>
                      <a:cubicBezTo>
                        <a:pt x="28522" y="15395"/>
                        <a:pt x="29099" y="11457"/>
                        <a:pt x="27884" y="7892"/>
                      </a:cubicBezTo>
                      <a:cubicBezTo>
                        <a:pt x="26660" y="4327"/>
                        <a:pt x="23786" y="1568"/>
                        <a:pt x="20177" y="486"/>
                      </a:cubicBezTo>
                      <a:cubicBezTo>
                        <a:pt x="19081" y="161"/>
                        <a:pt x="17958" y="1"/>
                        <a:pt x="16842" y="1"/>
                      </a:cubicBezTo>
                      <a:close/>
                    </a:path>
                  </a:pathLst>
                </a:custGeom>
                <a:solidFill>
                  <a:srgbClr val="70C08D"/>
                </a:solidFill>
                <a:ln w="19050" cap="flat" cmpd="sng">
                  <a:solidFill>
                    <a:srgbClr val="70C08D"/>
                  </a:solidFill>
                  <a:prstDash val="solid"/>
                  <a:miter lim="886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28;p17">
                  <a:extLst>
                    <a:ext uri="{FF2B5EF4-FFF2-40B4-BE49-F238E27FC236}">
                      <a16:creationId xmlns:a16="http://schemas.microsoft.com/office/drawing/2014/main" id="{3CB56458-8A08-4E4D-BA33-4B0166643494}"/>
                    </a:ext>
                  </a:extLst>
                </p:cNvPr>
                <p:cNvSpPr/>
                <p:nvPr/>
              </p:nvSpPr>
              <p:spPr>
                <a:xfrm>
                  <a:off x="4981164" y="1874784"/>
                  <a:ext cx="84966" cy="7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54" extrusionOk="0">
                      <a:moveTo>
                        <a:pt x="967" y="0"/>
                      </a:moveTo>
                      <a:cubicBezTo>
                        <a:pt x="320" y="0"/>
                        <a:pt x="1" y="781"/>
                        <a:pt x="453" y="1242"/>
                      </a:cubicBezTo>
                      <a:cubicBezTo>
                        <a:pt x="602" y="1388"/>
                        <a:pt x="784" y="1454"/>
                        <a:pt x="963" y="1454"/>
                      </a:cubicBezTo>
                      <a:cubicBezTo>
                        <a:pt x="1337" y="1454"/>
                        <a:pt x="1695" y="1166"/>
                        <a:pt x="1695" y="727"/>
                      </a:cubicBezTo>
                      <a:cubicBezTo>
                        <a:pt x="1695" y="320"/>
                        <a:pt x="1375" y="0"/>
                        <a:pt x="967" y="0"/>
                      </a:cubicBezTo>
                      <a:close/>
                    </a:path>
                  </a:pathLst>
                </a:custGeom>
                <a:solidFill>
                  <a:srgbClr val="70C0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" name="Google Shape;129;p17">
                <a:extLst>
                  <a:ext uri="{FF2B5EF4-FFF2-40B4-BE49-F238E27FC236}">
                    <a16:creationId xmlns:a16="http://schemas.microsoft.com/office/drawing/2014/main" id="{EC343E38-1ED9-4F22-A47B-BD337307BF52}"/>
                  </a:ext>
                </a:extLst>
              </p:cNvPr>
              <p:cNvSpPr/>
              <p:nvPr/>
            </p:nvSpPr>
            <p:spPr>
              <a:xfrm>
                <a:off x="4983018" y="2436807"/>
                <a:ext cx="1120548" cy="612582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8" y="1"/>
                    </a:moveTo>
                    <a:cubicBezTo>
                      <a:pt x="9315" y="1"/>
                      <a:pt x="9273" y="23"/>
                      <a:pt x="9251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6" y="10257"/>
                      <a:pt x="9357" y="10257"/>
                    </a:cubicBezTo>
                    <a:cubicBezTo>
                      <a:pt x="14528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72" y="67"/>
                    </a:lnTo>
                    <a:cubicBezTo>
                      <a:pt x="9446" y="23"/>
                      <a:pt x="9402" y="1"/>
                      <a:pt x="9358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130;p17">
              <a:extLst>
                <a:ext uri="{FF2B5EF4-FFF2-40B4-BE49-F238E27FC236}">
                  <a16:creationId xmlns:a16="http://schemas.microsoft.com/office/drawing/2014/main" id="{22068EA7-735E-4875-AE46-4D881C6308A7}"/>
                </a:ext>
              </a:extLst>
            </p:cNvPr>
            <p:cNvSpPr/>
            <p:nvPr/>
          </p:nvSpPr>
          <p:spPr>
            <a:xfrm>
              <a:off x="5049477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70C0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173;p17">
            <a:extLst>
              <a:ext uri="{FF2B5EF4-FFF2-40B4-BE49-F238E27FC236}">
                <a16:creationId xmlns:a16="http://schemas.microsoft.com/office/drawing/2014/main" id="{DAE4F0C9-3996-44D1-B075-EAFF10D8DD89}"/>
              </a:ext>
            </a:extLst>
          </p:cNvPr>
          <p:cNvSpPr txBox="1"/>
          <p:nvPr/>
        </p:nvSpPr>
        <p:spPr>
          <a:xfrm>
            <a:off x="2401841" y="2272080"/>
            <a:ext cx="1105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700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DAI</a:t>
            </a:r>
            <a:endParaRPr sz="1700" kern="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8" name="Google Shape;11591;p94">
            <a:extLst>
              <a:ext uri="{FF2B5EF4-FFF2-40B4-BE49-F238E27FC236}">
                <a16:creationId xmlns:a16="http://schemas.microsoft.com/office/drawing/2014/main" id="{81A0BDCF-1A8B-4871-BAB3-521D6FE48565}"/>
              </a:ext>
            </a:extLst>
          </p:cNvPr>
          <p:cNvGrpSpPr/>
          <p:nvPr/>
        </p:nvGrpSpPr>
        <p:grpSpPr>
          <a:xfrm>
            <a:off x="2672741" y="1628993"/>
            <a:ext cx="560633" cy="510740"/>
            <a:chOff x="1277409" y="1961347"/>
            <a:chExt cx="420475" cy="383055"/>
          </a:xfrm>
        </p:grpSpPr>
        <p:sp>
          <p:nvSpPr>
            <p:cNvPr id="59" name="Google Shape;11592;p94">
              <a:extLst>
                <a:ext uri="{FF2B5EF4-FFF2-40B4-BE49-F238E27FC236}">
                  <a16:creationId xmlns:a16="http://schemas.microsoft.com/office/drawing/2014/main" id="{DA68740A-FF14-4F24-98B4-CCED02B8604D}"/>
                </a:ext>
              </a:extLst>
            </p:cNvPr>
            <p:cNvSpPr/>
            <p:nvPr/>
          </p:nvSpPr>
          <p:spPr>
            <a:xfrm>
              <a:off x="1293244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1593;p94">
              <a:extLst>
                <a:ext uri="{FF2B5EF4-FFF2-40B4-BE49-F238E27FC236}">
                  <a16:creationId xmlns:a16="http://schemas.microsoft.com/office/drawing/2014/main" id="{CBBB50B3-B4A8-409B-BDA9-3060B0CD10E9}"/>
                </a:ext>
              </a:extLst>
            </p:cNvPr>
            <p:cNvSpPr/>
            <p:nvPr/>
          </p:nvSpPr>
          <p:spPr>
            <a:xfrm>
              <a:off x="1349650" y="2040049"/>
              <a:ext cx="63129" cy="140832"/>
            </a:xfrm>
            <a:custGeom>
              <a:avLst/>
              <a:gdLst/>
              <a:ahLst/>
              <a:cxnLst/>
              <a:rect l="l" t="t" r="r" b="b"/>
              <a:pathLst>
                <a:path w="2404" h="5363" extrusionOk="0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1594;p94">
              <a:extLst>
                <a:ext uri="{FF2B5EF4-FFF2-40B4-BE49-F238E27FC236}">
                  <a16:creationId xmlns:a16="http://schemas.microsoft.com/office/drawing/2014/main" id="{BDFDAA5D-9D16-4BFF-9039-E429AB7E0246}"/>
                </a:ext>
              </a:extLst>
            </p:cNvPr>
            <p:cNvSpPr/>
            <p:nvPr/>
          </p:nvSpPr>
          <p:spPr>
            <a:xfrm>
              <a:off x="1562907" y="2041493"/>
              <a:ext cx="62499" cy="139441"/>
            </a:xfrm>
            <a:custGeom>
              <a:avLst/>
              <a:gdLst/>
              <a:ahLst/>
              <a:cxnLst/>
              <a:rect l="l" t="t" r="r" b="b"/>
              <a:pathLst>
                <a:path w="2380" h="5310" extrusionOk="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1595;p94">
              <a:extLst>
                <a:ext uri="{FF2B5EF4-FFF2-40B4-BE49-F238E27FC236}">
                  <a16:creationId xmlns:a16="http://schemas.microsoft.com/office/drawing/2014/main" id="{CA7D20A6-9A33-4C07-817E-1BFE0BE0C44F}"/>
                </a:ext>
              </a:extLst>
            </p:cNvPr>
            <p:cNvSpPr/>
            <p:nvPr/>
          </p:nvSpPr>
          <p:spPr>
            <a:xfrm>
              <a:off x="1624330" y="2041493"/>
              <a:ext cx="62919" cy="139309"/>
            </a:xfrm>
            <a:custGeom>
              <a:avLst/>
              <a:gdLst/>
              <a:ahLst/>
              <a:cxnLst/>
              <a:rect l="l" t="t" r="r" b="b"/>
              <a:pathLst>
                <a:path w="2396" h="5305" extrusionOk="0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1596;p94">
              <a:extLst>
                <a:ext uri="{FF2B5EF4-FFF2-40B4-BE49-F238E27FC236}">
                  <a16:creationId xmlns:a16="http://schemas.microsoft.com/office/drawing/2014/main" id="{CC98D03E-AC02-4A7A-B639-896A8D28D970}"/>
                </a:ext>
              </a:extLst>
            </p:cNvPr>
            <p:cNvSpPr/>
            <p:nvPr/>
          </p:nvSpPr>
          <p:spPr>
            <a:xfrm>
              <a:off x="1351725" y="2013106"/>
              <a:ext cx="129357" cy="40257"/>
            </a:xfrm>
            <a:custGeom>
              <a:avLst/>
              <a:gdLst/>
              <a:ahLst/>
              <a:cxnLst/>
              <a:rect l="l" t="t" r="r" b="b"/>
              <a:pathLst>
                <a:path w="4926" h="1533" extrusionOk="0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597;p94">
              <a:extLst>
                <a:ext uri="{FF2B5EF4-FFF2-40B4-BE49-F238E27FC236}">
                  <a16:creationId xmlns:a16="http://schemas.microsoft.com/office/drawing/2014/main" id="{AD46A353-E7AD-43FA-AAB5-7C97AC62A3E7}"/>
                </a:ext>
              </a:extLst>
            </p:cNvPr>
            <p:cNvSpPr/>
            <p:nvPr/>
          </p:nvSpPr>
          <p:spPr>
            <a:xfrm>
              <a:off x="1491191" y="2012344"/>
              <a:ext cx="133900" cy="41281"/>
            </a:xfrm>
            <a:custGeom>
              <a:avLst/>
              <a:gdLst/>
              <a:ahLst/>
              <a:cxnLst/>
              <a:rect l="l" t="t" r="r" b="b"/>
              <a:pathLst>
                <a:path w="5099" h="1572" extrusionOk="0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1598;p94">
              <a:extLst>
                <a:ext uri="{FF2B5EF4-FFF2-40B4-BE49-F238E27FC236}">
                  <a16:creationId xmlns:a16="http://schemas.microsoft.com/office/drawing/2014/main" id="{91304C37-CE47-4A37-A2E5-F02EC5C5F560}"/>
                </a:ext>
              </a:extLst>
            </p:cNvPr>
            <p:cNvSpPr/>
            <p:nvPr/>
          </p:nvSpPr>
          <p:spPr>
            <a:xfrm>
              <a:off x="1474700" y="1961347"/>
              <a:ext cx="25157" cy="32195"/>
            </a:xfrm>
            <a:custGeom>
              <a:avLst/>
              <a:gdLst/>
              <a:ahLst/>
              <a:cxnLst/>
              <a:rect l="l" t="t" r="r" b="b"/>
              <a:pathLst>
                <a:path w="958" h="1226" extrusionOk="0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1599;p94">
              <a:extLst>
                <a:ext uri="{FF2B5EF4-FFF2-40B4-BE49-F238E27FC236}">
                  <a16:creationId xmlns:a16="http://schemas.microsoft.com/office/drawing/2014/main" id="{5961B94E-9115-4278-9280-6E50ED0559FD}"/>
                </a:ext>
              </a:extLst>
            </p:cNvPr>
            <p:cNvSpPr/>
            <p:nvPr/>
          </p:nvSpPr>
          <p:spPr>
            <a:xfrm>
              <a:off x="1474700" y="2036503"/>
              <a:ext cx="24894" cy="259633"/>
            </a:xfrm>
            <a:custGeom>
              <a:avLst/>
              <a:gdLst/>
              <a:ahLst/>
              <a:cxnLst/>
              <a:rect l="l" t="t" r="r" b="b"/>
              <a:pathLst>
                <a:path w="948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1600;p94">
              <a:extLst>
                <a:ext uri="{FF2B5EF4-FFF2-40B4-BE49-F238E27FC236}">
                  <a16:creationId xmlns:a16="http://schemas.microsoft.com/office/drawing/2014/main" id="{D567D856-33AD-4DD6-A790-2E4D1E5666F0}"/>
                </a:ext>
              </a:extLst>
            </p:cNvPr>
            <p:cNvSpPr/>
            <p:nvPr/>
          </p:nvSpPr>
          <p:spPr>
            <a:xfrm>
              <a:off x="1474700" y="1961347"/>
              <a:ext cx="20877" cy="32195"/>
            </a:xfrm>
            <a:custGeom>
              <a:avLst/>
              <a:gdLst/>
              <a:ahLst/>
              <a:cxnLst/>
              <a:rect l="l" t="t" r="r" b="b"/>
              <a:pathLst>
                <a:path w="795" h="1226" extrusionOk="0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1601;p94">
              <a:extLst>
                <a:ext uri="{FF2B5EF4-FFF2-40B4-BE49-F238E27FC236}">
                  <a16:creationId xmlns:a16="http://schemas.microsoft.com/office/drawing/2014/main" id="{1D195D7C-99E0-4FB1-85CB-AF7D1A3FF962}"/>
                </a:ext>
              </a:extLst>
            </p:cNvPr>
            <p:cNvSpPr/>
            <p:nvPr/>
          </p:nvSpPr>
          <p:spPr>
            <a:xfrm>
              <a:off x="1474700" y="2036503"/>
              <a:ext cx="16596" cy="259633"/>
            </a:xfrm>
            <a:custGeom>
              <a:avLst/>
              <a:gdLst/>
              <a:ahLst/>
              <a:cxnLst/>
              <a:rect l="l" t="t" r="r" b="b"/>
              <a:pathLst>
                <a:path w="632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1602;p94">
              <a:extLst>
                <a:ext uri="{FF2B5EF4-FFF2-40B4-BE49-F238E27FC236}">
                  <a16:creationId xmlns:a16="http://schemas.microsoft.com/office/drawing/2014/main" id="{4725136B-1BFD-440D-875B-D706395A487C}"/>
                </a:ext>
              </a:extLst>
            </p:cNvPr>
            <p:cNvSpPr/>
            <p:nvPr/>
          </p:nvSpPr>
          <p:spPr>
            <a:xfrm>
              <a:off x="1551852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1603;p94">
              <a:extLst>
                <a:ext uri="{FF2B5EF4-FFF2-40B4-BE49-F238E27FC236}">
                  <a16:creationId xmlns:a16="http://schemas.microsoft.com/office/drawing/2014/main" id="{1AF5F817-2F5E-4500-A522-DB6704548669}"/>
                </a:ext>
              </a:extLst>
            </p:cNvPr>
            <p:cNvSpPr/>
            <p:nvPr/>
          </p:nvSpPr>
          <p:spPr>
            <a:xfrm>
              <a:off x="1551852" y="2166175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1604;p94">
              <a:extLst>
                <a:ext uri="{FF2B5EF4-FFF2-40B4-BE49-F238E27FC236}">
                  <a16:creationId xmlns:a16="http://schemas.microsoft.com/office/drawing/2014/main" id="{D5D6B6A1-CCD4-463F-B5EE-5AA6363FAD66}"/>
                </a:ext>
              </a:extLst>
            </p:cNvPr>
            <p:cNvSpPr/>
            <p:nvPr/>
          </p:nvSpPr>
          <p:spPr>
            <a:xfrm>
              <a:off x="1572965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1605;p94">
              <a:extLst>
                <a:ext uri="{FF2B5EF4-FFF2-40B4-BE49-F238E27FC236}">
                  <a16:creationId xmlns:a16="http://schemas.microsoft.com/office/drawing/2014/main" id="{E05DBD8F-BE98-4C18-8AAD-DA545BBD5B07}"/>
                </a:ext>
              </a:extLst>
            </p:cNvPr>
            <p:cNvSpPr/>
            <p:nvPr/>
          </p:nvSpPr>
          <p:spPr>
            <a:xfrm>
              <a:off x="1293244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1606;p94">
              <a:extLst>
                <a:ext uri="{FF2B5EF4-FFF2-40B4-BE49-F238E27FC236}">
                  <a16:creationId xmlns:a16="http://schemas.microsoft.com/office/drawing/2014/main" id="{9FE65D37-1AB8-4454-BFF6-16BDDC18FAD6}"/>
                </a:ext>
              </a:extLst>
            </p:cNvPr>
            <p:cNvSpPr/>
            <p:nvPr/>
          </p:nvSpPr>
          <p:spPr>
            <a:xfrm>
              <a:off x="1572965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1607;p94">
              <a:extLst>
                <a:ext uri="{FF2B5EF4-FFF2-40B4-BE49-F238E27FC236}">
                  <a16:creationId xmlns:a16="http://schemas.microsoft.com/office/drawing/2014/main" id="{3AB45968-DEDF-48F5-89AA-93A233A2E6DB}"/>
                </a:ext>
              </a:extLst>
            </p:cNvPr>
            <p:cNvSpPr/>
            <p:nvPr/>
          </p:nvSpPr>
          <p:spPr>
            <a:xfrm>
              <a:off x="1333211" y="2029466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1608;p94">
              <a:extLst>
                <a:ext uri="{FF2B5EF4-FFF2-40B4-BE49-F238E27FC236}">
                  <a16:creationId xmlns:a16="http://schemas.microsoft.com/office/drawing/2014/main" id="{EA4DDA49-C645-4790-B794-DB0CF01FE720}"/>
                </a:ext>
              </a:extLst>
            </p:cNvPr>
            <p:cNvSpPr/>
            <p:nvPr/>
          </p:nvSpPr>
          <p:spPr>
            <a:xfrm>
              <a:off x="1607891" y="2029466"/>
              <a:ext cx="33954" cy="33954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1609;p94">
              <a:extLst>
                <a:ext uri="{FF2B5EF4-FFF2-40B4-BE49-F238E27FC236}">
                  <a16:creationId xmlns:a16="http://schemas.microsoft.com/office/drawing/2014/main" id="{9164CE24-DE48-4FEA-A3B4-2DAD302EEEDF}"/>
                </a:ext>
              </a:extLst>
            </p:cNvPr>
            <p:cNvSpPr/>
            <p:nvPr/>
          </p:nvSpPr>
          <p:spPr>
            <a:xfrm>
              <a:off x="1428456" y="2293589"/>
              <a:ext cx="117382" cy="27941"/>
            </a:xfrm>
            <a:custGeom>
              <a:avLst/>
              <a:gdLst/>
              <a:ahLst/>
              <a:cxnLst/>
              <a:rect l="l" t="t" r="r" b="b"/>
              <a:pathLst>
                <a:path w="4470" h="1064" extrusionOk="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1610;p94">
              <a:extLst>
                <a:ext uri="{FF2B5EF4-FFF2-40B4-BE49-F238E27FC236}">
                  <a16:creationId xmlns:a16="http://schemas.microsoft.com/office/drawing/2014/main" id="{9C78C6BA-B887-4CFB-A9B2-98397B9C35D9}"/>
                </a:ext>
              </a:extLst>
            </p:cNvPr>
            <p:cNvSpPr/>
            <p:nvPr/>
          </p:nvSpPr>
          <p:spPr>
            <a:xfrm>
              <a:off x="1428456" y="2302150"/>
              <a:ext cx="117382" cy="19380"/>
            </a:xfrm>
            <a:custGeom>
              <a:avLst/>
              <a:gdLst/>
              <a:ahLst/>
              <a:cxnLst/>
              <a:rect l="l" t="t" r="r" b="b"/>
              <a:pathLst>
                <a:path w="4470" h="738" extrusionOk="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1611;p94">
              <a:extLst>
                <a:ext uri="{FF2B5EF4-FFF2-40B4-BE49-F238E27FC236}">
                  <a16:creationId xmlns:a16="http://schemas.microsoft.com/office/drawing/2014/main" id="{8A1D6CB1-EC77-4552-91AF-3EBE5680229B}"/>
                </a:ext>
              </a:extLst>
            </p:cNvPr>
            <p:cNvSpPr/>
            <p:nvPr/>
          </p:nvSpPr>
          <p:spPr>
            <a:xfrm>
              <a:off x="1414381" y="2318982"/>
              <a:ext cx="146032" cy="25420"/>
            </a:xfrm>
            <a:custGeom>
              <a:avLst/>
              <a:gdLst/>
              <a:ahLst/>
              <a:cxnLst/>
              <a:rect l="l" t="t" r="r" b="b"/>
              <a:pathLst>
                <a:path w="5561" h="968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1612;p94">
              <a:extLst>
                <a:ext uri="{FF2B5EF4-FFF2-40B4-BE49-F238E27FC236}">
                  <a16:creationId xmlns:a16="http://schemas.microsoft.com/office/drawing/2014/main" id="{A88346F3-AB47-4A56-9810-79F149A65CC3}"/>
                </a:ext>
              </a:extLst>
            </p:cNvPr>
            <p:cNvSpPr/>
            <p:nvPr/>
          </p:nvSpPr>
          <p:spPr>
            <a:xfrm>
              <a:off x="1414381" y="2323263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1613;p94">
              <a:extLst>
                <a:ext uri="{FF2B5EF4-FFF2-40B4-BE49-F238E27FC236}">
                  <a16:creationId xmlns:a16="http://schemas.microsoft.com/office/drawing/2014/main" id="{DA5EAF0C-25C5-40CC-B8F1-61DEE8FEF6D6}"/>
                </a:ext>
              </a:extLst>
            </p:cNvPr>
            <p:cNvSpPr/>
            <p:nvPr/>
          </p:nvSpPr>
          <p:spPr>
            <a:xfrm>
              <a:off x="1462384" y="1990260"/>
              <a:ext cx="49526" cy="49526"/>
            </a:xfrm>
            <a:custGeom>
              <a:avLst/>
              <a:gdLst/>
              <a:ahLst/>
              <a:cxnLst/>
              <a:rect l="l" t="t" r="r" b="b"/>
              <a:pathLst>
                <a:path w="1886" h="1886" extrusionOk="0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1614;p94">
              <a:extLst>
                <a:ext uri="{FF2B5EF4-FFF2-40B4-BE49-F238E27FC236}">
                  <a16:creationId xmlns:a16="http://schemas.microsoft.com/office/drawing/2014/main" id="{3A51897C-8205-47DE-9469-8E5BF189C7CD}"/>
                </a:ext>
              </a:extLst>
            </p:cNvPr>
            <p:cNvSpPr/>
            <p:nvPr/>
          </p:nvSpPr>
          <p:spPr>
            <a:xfrm>
              <a:off x="133321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1615;p94">
              <a:extLst>
                <a:ext uri="{FF2B5EF4-FFF2-40B4-BE49-F238E27FC236}">
                  <a16:creationId xmlns:a16="http://schemas.microsoft.com/office/drawing/2014/main" id="{85E5EC94-7316-408C-B047-617854EE4B35}"/>
                </a:ext>
              </a:extLst>
            </p:cNvPr>
            <p:cNvSpPr/>
            <p:nvPr/>
          </p:nvSpPr>
          <p:spPr>
            <a:xfrm>
              <a:off x="160789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1616;p94">
              <a:extLst>
                <a:ext uri="{FF2B5EF4-FFF2-40B4-BE49-F238E27FC236}">
                  <a16:creationId xmlns:a16="http://schemas.microsoft.com/office/drawing/2014/main" id="{6FA7728D-1B7C-45FE-B94A-9808B8469236}"/>
                </a:ext>
              </a:extLst>
            </p:cNvPr>
            <p:cNvSpPr/>
            <p:nvPr/>
          </p:nvSpPr>
          <p:spPr>
            <a:xfrm>
              <a:off x="1462384" y="1990286"/>
              <a:ext cx="37473" cy="49763"/>
            </a:xfrm>
            <a:custGeom>
              <a:avLst/>
              <a:gdLst/>
              <a:ahLst/>
              <a:cxnLst/>
              <a:rect l="l" t="t" r="r" b="b"/>
              <a:pathLst>
                <a:path w="1427" h="1895" extrusionOk="0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1617;p94">
              <a:extLst>
                <a:ext uri="{FF2B5EF4-FFF2-40B4-BE49-F238E27FC236}">
                  <a16:creationId xmlns:a16="http://schemas.microsoft.com/office/drawing/2014/main" id="{206B7B7C-575E-496E-88DB-C75F30248EA5}"/>
                </a:ext>
              </a:extLst>
            </p:cNvPr>
            <p:cNvSpPr/>
            <p:nvPr/>
          </p:nvSpPr>
          <p:spPr>
            <a:xfrm>
              <a:off x="1277409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1618;p94">
              <a:extLst>
                <a:ext uri="{FF2B5EF4-FFF2-40B4-BE49-F238E27FC236}">
                  <a16:creationId xmlns:a16="http://schemas.microsoft.com/office/drawing/2014/main" id="{C825C4A1-6A32-4A41-B69C-329C1699EB76}"/>
                </a:ext>
              </a:extLst>
            </p:cNvPr>
            <p:cNvSpPr/>
            <p:nvPr/>
          </p:nvSpPr>
          <p:spPr>
            <a:xfrm>
              <a:off x="1277409" y="2166175"/>
              <a:ext cx="145796" cy="21139"/>
            </a:xfrm>
            <a:custGeom>
              <a:avLst/>
              <a:gdLst/>
              <a:ahLst/>
              <a:cxnLst/>
              <a:rect l="l" t="t" r="r" b="b"/>
              <a:pathLst>
                <a:path w="5552" h="805" extrusionOk="0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0552;p93">
            <a:extLst>
              <a:ext uri="{FF2B5EF4-FFF2-40B4-BE49-F238E27FC236}">
                <a16:creationId xmlns:a16="http://schemas.microsoft.com/office/drawing/2014/main" id="{176DE41C-440B-4374-8877-0B0EBD3A6000}"/>
              </a:ext>
            </a:extLst>
          </p:cNvPr>
          <p:cNvGrpSpPr/>
          <p:nvPr/>
        </p:nvGrpSpPr>
        <p:grpSpPr>
          <a:xfrm>
            <a:off x="2745435" y="3512234"/>
            <a:ext cx="522141" cy="486047"/>
            <a:chOff x="2593522" y="2407029"/>
            <a:chExt cx="391606" cy="364535"/>
          </a:xfrm>
        </p:grpSpPr>
        <p:sp>
          <p:nvSpPr>
            <p:cNvPr id="115" name="Google Shape;10553;p93">
              <a:extLst>
                <a:ext uri="{FF2B5EF4-FFF2-40B4-BE49-F238E27FC236}">
                  <a16:creationId xmlns:a16="http://schemas.microsoft.com/office/drawing/2014/main" id="{CE4D1DE9-2D0E-44D0-AC69-EE5346C786F5}"/>
                </a:ext>
              </a:extLst>
            </p:cNvPr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54;p93">
              <a:extLst>
                <a:ext uri="{FF2B5EF4-FFF2-40B4-BE49-F238E27FC236}">
                  <a16:creationId xmlns:a16="http://schemas.microsoft.com/office/drawing/2014/main" id="{59076E1B-9219-42E7-BEC5-1D9E66A2F50A}"/>
                </a:ext>
              </a:extLst>
            </p:cNvPr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555;p93">
              <a:extLst>
                <a:ext uri="{FF2B5EF4-FFF2-40B4-BE49-F238E27FC236}">
                  <a16:creationId xmlns:a16="http://schemas.microsoft.com/office/drawing/2014/main" id="{FA3B3A9A-2A86-41E8-9184-9721632DB565}"/>
                </a:ext>
              </a:extLst>
            </p:cNvPr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556;p93">
              <a:extLst>
                <a:ext uri="{FF2B5EF4-FFF2-40B4-BE49-F238E27FC236}">
                  <a16:creationId xmlns:a16="http://schemas.microsoft.com/office/drawing/2014/main" id="{77AFB45E-18B2-476E-9FC8-9232AAD05BEF}"/>
                </a:ext>
              </a:extLst>
            </p:cNvPr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557;p93">
              <a:extLst>
                <a:ext uri="{FF2B5EF4-FFF2-40B4-BE49-F238E27FC236}">
                  <a16:creationId xmlns:a16="http://schemas.microsoft.com/office/drawing/2014/main" id="{CEEC9608-ED30-49E9-9C0A-C40B776C2DCA}"/>
                </a:ext>
              </a:extLst>
            </p:cNvPr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558;p93">
              <a:extLst>
                <a:ext uri="{FF2B5EF4-FFF2-40B4-BE49-F238E27FC236}">
                  <a16:creationId xmlns:a16="http://schemas.microsoft.com/office/drawing/2014/main" id="{D5EB7F71-0DF8-4BFA-A1EE-BD1BE3A516AF}"/>
                </a:ext>
              </a:extLst>
            </p:cNvPr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559;p93">
              <a:extLst>
                <a:ext uri="{FF2B5EF4-FFF2-40B4-BE49-F238E27FC236}">
                  <a16:creationId xmlns:a16="http://schemas.microsoft.com/office/drawing/2014/main" id="{44010973-DE67-4E06-B0E8-5ADE45EF6429}"/>
                </a:ext>
              </a:extLst>
            </p:cNvPr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560;p93">
              <a:extLst>
                <a:ext uri="{FF2B5EF4-FFF2-40B4-BE49-F238E27FC236}">
                  <a16:creationId xmlns:a16="http://schemas.microsoft.com/office/drawing/2014/main" id="{6D980392-D7B6-4BFD-A819-A7B839B91AAA}"/>
                </a:ext>
              </a:extLst>
            </p:cNvPr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561;p93">
              <a:extLst>
                <a:ext uri="{FF2B5EF4-FFF2-40B4-BE49-F238E27FC236}">
                  <a16:creationId xmlns:a16="http://schemas.microsoft.com/office/drawing/2014/main" id="{CF2A727B-9BB6-4CCE-8501-FF9E02022AB3}"/>
                </a:ext>
              </a:extLst>
            </p:cNvPr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0562;p93">
              <a:extLst>
                <a:ext uri="{FF2B5EF4-FFF2-40B4-BE49-F238E27FC236}">
                  <a16:creationId xmlns:a16="http://schemas.microsoft.com/office/drawing/2014/main" id="{D30111AD-14E4-48C3-8B53-07F7D8243A41}"/>
                </a:ext>
              </a:extLst>
            </p:cNvPr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0563;p93">
              <a:extLst>
                <a:ext uri="{FF2B5EF4-FFF2-40B4-BE49-F238E27FC236}">
                  <a16:creationId xmlns:a16="http://schemas.microsoft.com/office/drawing/2014/main" id="{97ED920B-9F6F-4FE0-A66B-8D1A6D723F4A}"/>
                </a:ext>
              </a:extLst>
            </p:cNvPr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0564;p93">
              <a:extLst>
                <a:ext uri="{FF2B5EF4-FFF2-40B4-BE49-F238E27FC236}">
                  <a16:creationId xmlns:a16="http://schemas.microsoft.com/office/drawing/2014/main" id="{34E3F72C-E770-4422-85EE-C64FB0DD9E59}"/>
                </a:ext>
              </a:extLst>
            </p:cNvPr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0565;p93">
              <a:extLst>
                <a:ext uri="{FF2B5EF4-FFF2-40B4-BE49-F238E27FC236}">
                  <a16:creationId xmlns:a16="http://schemas.microsoft.com/office/drawing/2014/main" id="{8FC4FF3F-C01E-4E99-92C4-D5B1087EE943}"/>
                </a:ext>
              </a:extLst>
            </p:cNvPr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0566;p93">
              <a:extLst>
                <a:ext uri="{FF2B5EF4-FFF2-40B4-BE49-F238E27FC236}">
                  <a16:creationId xmlns:a16="http://schemas.microsoft.com/office/drawing/2014/main" id="{18E7860D-9F65-4BD3-97C9-7BCC70BD5505}"/>
                </a:ext>
              </a:extLst>
            </p:cNvPr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0567;p93">
              <a:extLst>
                <a:ext uri="{FF2B5EF4-FFF2-40B4-BE49-F238E27FC236}">
                  <a16:creationId xmlns:a16="http://schemas.microsoft.com/office/drawing/2014/main" id="{AF95B8FF-9F62-44F5-A7CA-C87AEAF8D213}"/>
                </a:ext>
              </a:extLst>
            </p:cNvPr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0568;p93">
              <a:extLst>
                <a:ext uri="{FF2B5EF4-FFF2-40B4-BE49-F238E27FC236}">
                  <a16:creationId xmlns:a16="http://schemas.microsoft.com/office/drawing/2014/main" id="{07C7F466-0384-45CF-824D-99F94C399465}"/>
                </a:ext>
              </a:extLst>
            </p:cNvPr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0569;p93">
              <a:extLst>
                <a:ext uri="{FF2B5EF4-FFF2-40B4-BE49-F238E27FC236}">
                  <a16:creationId xmlns:a16="http://schemas.microsoft.com/office/drawing/2014/main" id="{3EE5E4EE-F8BB-46C8-A203-03E854E0C507}"/>
                </a:ext>
              </a:extLst>
            </p:cNvPr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0570;p93">
              <a:extLst>
                <a:ext uri="{FF2B5EF4-FFF2-40B4-BE49-F238E27FC236}">
                  <a16:creationId xmlns:a16="http://schemas.microsoft.com/office/drawing/2014/main" id="{E2E5178B-A068-43CC-87A1-E974282E72EA}"/>
                </a:ext>
              </a:extLst>
            </p:cNvPr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571;p93">
              <a:extLst>
                <a:ext uri="{FF2B5EF4-FFF2-40B4-BE49-F238E27FC236}">
                  <a16:creationId xmlns:a16="http://schemas.microsoft.com/office/drawing/2014/main" id="{C35ED8B5-E8B2-4415-8113-23189D430AAF}"/>
                </a:ext>
              </a:extLst>
            </p:cNvPr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572;p93">
              <a:extLst>
                <a:ext uri="{FF2B5EF4-FFF2-40B4-BE49-F238E27FC236}">
                  <a16:creationId xmlns:a16="http://schemas.microsoft.com/office/drawing/2014/main" id="{1A9306E4-06B8-4D96-9905-18EBFC27817A}"/>
                </a:ext>
              </a:extLst>
            </p:cNvPr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573;p93">
              <a:extLst>
                <a:ext uri="{FF2B5EF4-FFF2-40B4-BE49-F238E27FC236}">
                  <a16:creationId xmlns:a16="http://schemas.microsoft.com/office/drawing/2014/main" id="{3D228C94-3AA5-44E1-919A-37B394F67DE1}"/>
                </a:ext>
              </a:extLst>
            </p:cNvPr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574;p93">
              <a:extLst>
                <a:ext uri="{FF2B5EF4-FFF2-40B4-BE49-F238E27FC236}">
                  <a16:creationId xmlns:a16="http://schemas.microsoft.com/office/drawing/2014/main" id="{BA5FD531-EC1C-4D90-9AC8-9275E2252255}"/>
                </a:ext>
              </a:extLst>
            </p:cNvPr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0575;p93">
              <a:extLst>
                <a:ext uri="{FF2B5EF4-FFF2-40B4-BE49-F238E27FC236}">
                  <a16:creationId xmlns:a16="http://schemas.microsoft.com/office/drawing/2014/main" id="{357107DA-5DD4-4CE9-A3B8-C90CF8CB9554}"/>
                </a:ext>
              </a:extLst>
            </p:cNvPr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0576;p93">
              <a:extLst>
                <a:ext uri="{FF2B5EF4-FFF2-40B4-BE49-F238E27FC236}">
                  <a16:creationId xmlns:a16="http://schemas.microsoft.com/office/drawing/2014/main" id="{B71D921C-DE31-41AB-8CB7-692B1B4EF72C}"/>
                </a:ext>
              </a:extLst>
            </p:cNvPr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0577;p93">
              <a:extLst>
                <a:ext uri="{FF2B5EF4-FFF2-40B4-BE49-F238E27FC236}">
                  <a16:creationId xmlns:a16="http://schemas.microsoft.com/office/drawing/2014/main" id="{7AF507D9-D34D-4E0D-9859-8ED14B3E96AC}"/>
                </a:ext>
              </a:extLst>
            </p:cNvPr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0578;p93">
              <a:extLst>
                <a:ext uri="{FF2B5EF4-FFF2-40B4-BE49-F238E27FC236}">
                  <a16:creationId xmlns:a16="http://schemas.microsoft.com/office/drawing/2014/main" id="{9D15B008-4511-4BAB-88F9-7634AE61F10D}"/>
                </a:ext>
              </a:extLst>
            </p:cNvPr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0579;p93">
              <a:extLst>
                <a:ext uri="{FF2B5EF4-FFF2-40B4-BE49-F238E27FC236}">
                  <a16:creationId xmlns:a16="http://schemas.microsoft.com/office/drawing/2014/main" id="{E86A9682-F2F6-42BE-9216-63A5854A4B3C}"/>
                </a:ext>
              </a:extLst>
            </p:cNvPr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580;p93">
              <a:extLst>
                <a:ext uri="{FF2B5EF4-FFF2-40B4-BE49-F238E27FC236}">
                  <a16:creationId xmlns:a16="http://schemas.microsoft.com/office/drawing/2014/main" id="{784995EB-F35C-47E6-8EEC-9A7767721709}"/>
                </a:ext>
              </a:extLst>
            </p:cNvPr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0581;p93">
              <a:extLst>
                <a:ext uri="{FF2B5EF4-FFF2-40B4-BE49-F238E27FC236}">
                  <a16:creationId xmlns:a16="http://schemas.microsoft.com/office/drawing/2014/main" id="{A2A2815E-085C-4A98-86EE-B71AA21C52F4}"/>
                </a:ext>
              </a:extLst>
            </p:cNvPr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0582;p93">
              <a:extLst>
                <a:ext uri="{FF2B5EF4-FFF2-40B4-BE49-F238E27FC236}">
                  <a16:creationId xmlns:a16="http://schemas.microsoft.com/office/drawing/2014/main" id="{6ED7100C-FE58-4960-96CA-0E5FCD89092E}"/>
                </a:ext>
              </a:extLst>
            </p:cNvPr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0583;p93">
              <a:extLst>
                <a:ext uri="{FF2B5EF4-FFF2-40B4-BE49-F238E27FC236}">
                  <a16:creationId xmlns:a16="http://schemas.microsoft.com/office/drawing/2014/main" id="{5A63D1D3-0D0C-46B6-8421-3DBD511A8454}"/>
                </a:ext>
              </a:extLst>
            </p:cNvPr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0584;p93">
              <a:extLst>
                <a:ext uri="{FF2B5EF4-FFF2-40B4-BE49-F238E27FC236}">
                  <a16:creationId xmlns:a16="http://schemas.microsoft.com/office/drawing/2014/main" id="{598C4A76-3553-4A39-B9E8-FE35E2D8D40D}"/>
                </a:ext>
              </a:extLst>
            </p:cNvPr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0585;p93">
              <a:extLst>
                <a:ext uri="{FF2B5EF4-FFF2-40B4-BE49-F238E27FC236}">
                  <a16:creationId xmlns:a16="http://schemas.microsoft.com/office/drawing/2014/main" id="{4E2E36CE-4FF4-4CAF-8AEC-6876C6137513}"/>
                </a:ext>
              </a:extLst>
            </p:cNvPr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0586;p93">
              <a:extLst>
                <a:ext uri="{FF2B5EF4-FFF2-40B4-BE49-F238E27FC236}">
                  <a16:creationId xmlns:a16="http://schemas.microsoft.com/office/drawing/2014/main" id="{86827DB0-429F-44C6-BD2A-EECE193CD774}"/>
                </a:ext>
              </a:extLst>
            </p:cNvPr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0587;p93">
              <a:extLst>
                <a:ext uri="{FF2B5EF4-FFF2-40B4-BE49-F238E27FC236}">
                  <a16:creationId xmlns:a16="http://schemas.microsoft.com/office/drawing/2014/main" id="{DDF372D0-9C5E-4769-A7DF-7424AA3AE5A0}"/>
                </a:ext>
              </a:extLst>
            </p:cNvPr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0588;p93">
              <a:extLst>
                <a:ext uri="{FF2B5EF4-FFF2-40B4-BE49-F238E27FC236}">
                  <a16:creationId xmlns:a16="http://schemas.microsoft.com/office/drawing/2014/main" id="{9DCC2848-C933-4EE0-B788-F753B64AC9DC}"/>
                </a:ext>
              </a:extLst>
            </p:cNvPr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0589;p93">
              <a:extLst>
                <a:ext uri="{FF2B5EF4-FFF2-40B4-BE49-F238E27FC236}">
                  <a16:creationId xmlns:a16="http://schemas.microsoft.com/office/drawing/2014/main" id="{9F8E29F8-78D4-4073-ADCA-48889CE4E5D5}"/>
                </a:ext>
              </a:extLst>
            </p:cNvPr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0590;p93">
              <a:extLst>
                <a:ext uri="{FF2B5EF4-FFF2-40B4-BE49-F238E27FC236}">
                  <a16:creationId xmlns:a16="http://schemas.microsoft.com/office/drawing/2014/main" id="{3B1908DF-63AC-484A-A3B4-4BE8187A7793}"/>
                </a:ext>
              </a:extLst>
            </p:cNvPr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0591;p93">
              <a:extLst>
                <a:ext uri="{FF2B5EF4-FFF2-40B4-BE49-F238E27FC236}">
                  <a16:creationId xmlns:a16="http://schemas.microsoft.com/office/drawing/2014/main" id="{00D863B3-9891-4490-91BA-94A428E77207}"/>
                </a:ext>
              </a:extLst>
            </p:cNvPr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0604;p93">
            <a:extLst>
              <a:ext uri="{FF2B5EF4-FFF2-40B4-BE49-F238E27FC236}">
                <a16:creationId xmlns:a16="http://schemas.microsoft.com/office/drawing/2014/main" id="{FB333BCB-E0D5-4FE9-B8EA-1744601AE1A2}"/>
              </a:ext>
            </a:extLst>
          </p:cNvPr>
          <p:cNvGrpSpPr/>
          <p:nvPr/>
        </p:nvGrpSpPr>
        <p:grpSpPr>
          <a:xfrm>
            <a:off x="2756334" y="4647856"/>
            <a:ext cx="498644" cy="484829"/>
            <a:chOff x="3512070" y="1956222"/>
            <a:chExt cx="373983" cy="363622"/>
          </a:xfrm>
        </p:grpSpPr>
        <p:sp>
          <p:nvSpPr>
            <p:cNvPr id="155" name="Google Shape;10605;p93">
              <a:extLst>
                <a:ext uri="{FF2B5EF4-FFF2-40B4-BE49-F238E27FC236}">
                  <a16:creationId xmlns:a16="http://schemas.microsoft.com/office/drawing/2014/main" id="{019470A5-7945-401B-8B56-65BC0F6A4C08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0606;p93">
              <a:extLst>
                <a:ext uri="{FF2B5EF4-FFF2-40B4-BE49-F238E27FC236}">
                  <a16:creationId xmlns:a16="http://schemas.microsoft.com/office/drawing/2014/main" id="{D1CBE49F-F470-445F-8CFE-1AEC38B8A280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0607;p93">
              <a:extLst>
                <a:ext uri="{FF2B5EF4-FFF2-40B4-BE49-F238E27FC236}">
                  <a16:creationId xmlns:a16="http://schemas.microsoft.com/office/drawing/2014/main" id="{F8E9A479-6B7E-432E-8DB1-183DB339C53C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0608;p93">
              <a:extLst>
                <a:ext uri="{FF2B5EF4-FFF2-40B4-BE49-F238E27FC236}">
                  <a16:creationId xmlns:a16="http://schemas.microsoft.com/office/drawing/2014/main" id="{AB418835-68F5-4301-97BE-0A5C1C2F6542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0609;p93">
              <a:extLst>
                <a:ext uri="{FF2B5EF4-FFF2-40B4-BE49-F238E27FC236}">
                  <a16:creationId xmlns:a16="http://schemas.microsoft.com/office/drawing/2014/main" id="{B81E8F04-E6C2-40A6-891B-075EE9DC10FE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0610;p93">
              <a:extLst>
                <a:ext uri="{FF2B5EF4-FFF2-40B4-BE49-F238E27FC236}">
                  <a16:creationId xmlns:a16="http://schemas.microsoft.com/office/drawing/2014/main" id="{78EC1091-C185-4F0F-812F-DC2BF5B980EE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0611;p93">
              <a:extLst>
                <a:ext uri="{FF2B5EF4-FFF2-40B4-BE49-F238E27FC236}">
                  <a16:creationId xmlns:a16="http://schemas.microsoft.com/office/drawing/2014/main" id="{8B8D9ACF-51B5-4BBE-AF1F-69BFCBC88F9D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0612;p93">
              <a:extLst>
                <a:ext uri="{FF2B5EF4-FFF2-40B4-BE49-F238E27FC236}">
                  <a16:creationId xmlns:a16="http://schemas.microsoft.com/office/drawing/2014/main" id="{8B8EF932-E302-4A23-89A3-0C566144C79A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0613;p93">
              <a:extLst>
                <a:ext uri="{FF2B5EF4-FFF2-40B4-BE49-F238E27FC236}">
                  <a16:creationId xmlns:a16="http://schemas.microsoft.com/office/drawing/2014/main" id="{6FCA7AA7-A3B4-43D2-80DB-9756B55F8D3B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0614;p93">
              <a:extLst>
                <a:ext uri="{FF2B5EF4-FFF2-40B4-BE49-F238E27FC236}">
                  <a16:creationId xmlns:a16="http://schemas.microsoft.com/office/drawing/2014/main" id="{D2D399A0-1969-49C5-A9ED-246330E1E487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0615;p93">
              <a:extLst>
                <a:ext uri="{FF2B5EF4-FFF2-40B4-BE49-F238E27FC236}">
                  <a16:creationId xmlns:a16="http://schemas.microsoft.com/office/drawing/2014/main" id="{15591DFF-3575-44EC-9D74-AADE4A3BE7A9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0616;p93">
              <a:extLst>
                <a:ext uri="{FF2B5EF4-FFF2-40B4-BE49-F238E27FC236}">
                  <a16:creationId xmlns:a16="http://schemas.microsoft.com/office/drawing/2014/main" id="{D4ECFD18-25B8-4E52-BDD1-D519C770FFA8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0617;p93">
              <a:extLst>
                <a:ext uri="{FF2B5EF4-FFF2-40B4-BE49-F238E27FC236}">
                  <a16:creationId xmlns:a16="http://schemas.microsoft.com/office/drawing/2014/main" id="{8483B1BF-F61C-4203-85D9-A1AC612D1B72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0618;p93">
              <a:extLst>
                <a:ext uri="{FF2B5EF4-FFF2-40B4-BE49-F238E27FC236}">
                  <a16:creationId xmlns:a16="http://schemas.microsoft.com/office/drawing/2014/main" id="{119ADB34-E2E9-4B21-8D8A-4359C41950D9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0619;p93">
              <a:extLst>
                <a:ext uri="{FF2B5EF4-FFF2-40B4-BE49-F238E27FC236}">
                  <a16:creationId xmlns:a16="http://schemas.microsoft.com/office/drawing/2014/main" id="{F533B6C6-6819-45DD-B662-1116380A0A04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0620;p93">
              <a:extLst>
                <a:ext uri="{FF2B5EF4-FFF2-40B4-BE49-F238E27FC236}">
                  <a16:creationId xmlns:a16="http://schemas.microsoft.com/office/drawing/2014/main" id="{C647D67D-726A-4FE4-8841-4F5DEAD19B50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0621;p93">
              <a:extLst>
                <a:ext uri="{FF2B5EF4-FFF2-40B4-BE49-F238E27FC236}">
                  <a16:creationId xmlns:a16="http://schemas.microsoft.com/office/drawing/2014/main" id="{0BF4B72D-38CF-450C-B017-7D7A06EEFEAB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00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0B32E-20A7-234F-8315-DC2A87B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F9CBE-1572-6B42-99B6-5B39F616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2" y="5345723"/>
            <a:ext cx="9144000" cy="661256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Mtra. Areli Yamilet Navarrete Naranjo</a:t>
            </a:r>
          </a:p>
        </p:txBody>
      </p:sp>
    </p:spTree>
    <p:extLst>
      <p:ext uri="{BB962C8B-B14F-4D97-AF65-F5344CB8AC3E}">
        <p14:creationId xmlns:p14="http://schemas.microsoft.com/office/powerpoint/2010/main" val="263983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16C67-8CF0-4685-9097-F4D10C307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FB1C1D-F280-43A0-B653-C0FCF5713A22}"/>
              </a:ext>
            </a:extLst>
          </p:cNvPr>
          <p:cNvSpPr txBox="1"/>
          <p:nvPr/>
        </p:nvSpPr>
        <p:spPr>
          <a:xfrm>
            <a:off x="731520" y="391886"/>
            <a:ext cx="6688183" cy="523220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7030A0"/>
                </a:solidFill>
                <a:latin typeface="Arial Narrow" panose="020B0606020202030204" pitchFamily="34" charset="0"/>
              </a:rPr>
              <a:t>Garantías Primarias Constitucionales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C5B86-F139-4287-9F57-1D1809A08C20}"/>
              </a:ext>
            </a:extLst>
          </p:cNvPr>
          <p:cNvSpPr txBox="1"/>
          <p:nvPr/>
        </p:nvSpPr>
        <p:spPr>
          <a:xfrm>
            <a:off x="8133805" y="1254034"/>
            <a:ext cx="3675017" cy="1477328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r>
              <a:rPr lang="es-MX" b="1" dirty="0">
                <a:solidFill>
                  <a:srgbClr val="B78604"/>
                </a:solidFill>
                <a:latin typeface="Arial Narrow" panose="020B0606020202030204" pitchFamily="34" charset="0"/>
              </a:rPr>
              <a:t>a</a:t>
            </a:r>
            <a:r>
              <a:rPr lang="es-MX" b="1" dirty="0">
                <a:solidFill>
                  <a:srgbClr val="8B6800"/>
                </a:solidFill>
                <a:latin typeface="Arial Narrow" panose="020B0606020202030204" pitchFamily="34" charset="0"/>
              </a:rPr>
              <a:t>) La obligación de los sujetos obligados de documentar todo acto que derive del ejercicio de sus facultades, competencias o funciones (Fracc. I)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528C84-F937-4328-9929-75CFA9ACE5F8}"/>
              </a:ext>
            </a:extLst>
          </p:cNvPr>
          <p:cNvSpPr txBox="1"/>
          <p:nvPr/>
        </p:nvSpPr>
        <p:spPr>
          <a:xfrm>
            <a:off x="1497874" y="1846218"/>
            <a:ext cx="3204754" cy="1384995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MX" sz="1200" b="1" dirty="0">
              <a:latin typeface="Arial Narrow" panose="020B0606020202030204" pitchFamily="34" charset="0"/>
            </a:endParaRPr>
          </a:p>
          <a:p>
            <a:pPr marL="182563" indent="-182563"/>
            <a:r>
              <a:rPr lang="es-MX" b="1" dirty="0">
                <a:solidFill>
                  <a:srgbClr val="558024"/>
                </a:solidFill>
                <a:latin typeface="Arial Narrow" panose="020B0606020202030204" pitchFamily="34" charset="0"/>
              </a:rPr>
              <a:t>b) La existencia de mecanismos de acceso a la información (Fracc. IV)</a:t>
            </a:r>
          </a:p>
          <a:p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6CB1FB-9D0A-4BCE-B78D-317E5B237BEA}"/>
              </a:ext>
            </a:extLst>
          </p:cNvPr>
          <p:cNvSpPr txBox="1"/>
          <p:nvPr/>
        </p:nvSpPr>
        <p:spPr>
          <a:xfrm>
            <a:off x="8647611" y="2847703"/>
            <a:ext cx="3082835" cy="2031325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endParaRPr lang="es-MX" b="1" dirty="0">
              <a:solidFill>
                <a:srgbClr val="B30000"/>
              </a:solidFill>
              <a:latin typeface="Arial Narrow" panose="020B0606020202030204" pitchFamily="34" charset="0"/>
            </a:endParaRPr>
          </a:p>
          <a:p>
            <a:pPr marL="269875" indent="-269875"/>
            <a:endParaRPr lang="es-MX" b="1" dirty="0">
              <a:solidFill>
                <a:srgbClr val="B30000"/>
              </a:solidFill>
              <a:latin typeface="Arial Narrow" panose="020B0606020202030204" pitchFamily="34" charset="0"/>
            </a:endParaRPr>
          </a:p>
          <a:p>
            <a:pPr marL="269875" indent="-269875"/>
            <a:r>
              <a:rPr lang="es-MX" b="1" dirty="0">
                <a:solidFill>
                  <a:srgbClr val="B30000"/>
                </a:solidFill>
                <a:latin typeface="Arial Narrow" panose="020B0606020202030204" pitchFamily="34" charset="0"/>
              </a:rPr>
              <a:t>c) El deber de los sujetos obligados de preservar sus documentos en archivos administrativos actualizados (Fracc. V)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E346CC-2446-4EF0-BED4-D661EDDAA0CA}"/>
              </a:ext>
            </a:extLst>
          </p:cNvPr>
          <p:cNvSpPr txBox="1"/>
          <p:nvPr/>
        </p:nvSpPr>
        <p:spPr>
          <a:xfrm>
            <a:off x="374469" y="3744686"/>
            <a:ext cx="3370217" cy="1754326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r>
              <a:rPr lang="es-MX" b="1" dirty="0">
                <a:solidFill>
                  <a:srgbClr val="102D4C"/>
                </a:solidFill>
                <a:latin typeface="Arial Narrow" panose="020B0606020202030204" pitchFamily="34" charset="0"/>
              </a:rPr>
              <a:t>d) La ubicación de la información completa y actualizada sobre el ejercicio de los recursos públicos y los indicadores sobre el cumplimiento de objetivos y resultados (Fracc. V)</a:t>
            </a:r>
          </a:p>
        </p:txBody>
      </p:sp>
    </p:spTree>
    <p:extLst>
      <p:ext uri="{BB962C8B-B14F-4D97-AF65-F5344CB8AC3E}">
        <p14:creationId xmlns:p14="http://schemas.microsoft.com/office/powerpoint/2010/main" val="75614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29;p20">
            <a:extLst>
              <a:ext uri="{FF2B5EF4-FFF2-40B4-BE49-F238E27FC236}">
                <a16:creationId xmlns:a16="http://schemas.microsoft.com/office/drawing/2014/main" id="{FAA4BE46-5D76-4322-84FA-3379D85E5A39}"/>
              </a:ext>
            </a:extLst>
          </p:cNvPr>
          <p:cNvSpPr/>
          <p:nvPr/>
        </p:nvSpPr>
        <p:spPr>
          <a:xfrm>
            <a:off x="3662596" y="1509584"/>
            <a:ext cx="4170275" cy="4484792"/>
          </a:xfrm>
          <a:custGeom>
            <a:avLst/>
            <a:gdLst/>
            <a:ahLst/>
            <a:cxnLst/>
            <a:rect l="l" t="t" r="r" b="b"/>
            <a:pathLst>
              <a:path w="12913" h="22221" extrusionOk="0">
                <a:moveTo>
                  <a:pt x="7830" y="0"/>
                </a:moveTo>
                <a:cubicBezTo>
                  <a:pt x="6011" y="0"/>
                  <a:pt x="4139" y="413"/>
                  <a:pt x="2479" y="1002"/>
                </a:cubicBezTo>
                <a:cubicBezTo>
                  <a:pt x="2138" y="1123"/>
                  <a:pt x="1785" y="1266"/>
                  <a:pt x="1499" y="1508"/>
                </a:cubicBezTo>
                <a:cubicBezTo>
                  <a:pt x="1130" y="1806"/>
                  <a:pt x="882" y="2246"/>
                  <a:pt x="695" y="2704"/>
                </a:cubicBezTo>
                <a:cubicBezTo>
                  <a:pt x="133" y="4042"/>
                  <a:pt x="34" y="5557"/>
                  <a:pt x="23" y="7028"/>
                </a:cubicBezTo>
                <a:cubicBezTo>
                  <a:pt x="1" y="10917"/>
                  <a:pt x="529" y="14778"/>
                  <a:pt x="1113" y="18612"/>
                </a:cubicBezTo>
                <a:cubicBezTo>
                  <a:pt x="1229" y="19389"/>
                  <a:pt x="1372" y="20215"/>
                  <a:pt x="1868" y="20788"/>
                </a:cubicBezTo>
                <a:cubicBezTo>
                  <a:pt x="2353" y="21344"/>
                  <a:pt x="3080" y="21548"/>
                  <a:pt x="3768" y="21708"/>
                </a:cubicBezTo>
                <a:cubicBezTo>
                  <a:pt x="4975" y="21990"/>
                  <a:pt x="6226" y="22221"/>
                  <a:pt x="7459" y="22221"/>
                </a:cubicBezTo>
                <a:cubicBezTo>
                  <a:pt x="8371" y="22221"/>
                  <a:pt x="9272" y="22094"/>
                  <a:pt x="10136" y="21769"/>
                </a:cubicBezTo>
                <a:cubicBezTo>
                  <a:pt x="10533" y="21614"/>
                  <a:pt x="10929" y="21416"/>
                  <a:pt x="11210" y="21080"/>
                </a:cubicBezTo>
                <a:cubicBezTo>
                  <a:pt x="11679" y="20529"/>
                  <a:pt x="11761" y="19730"/>
                  <a:pt x="11827" y="18987"/>
                </a:cubicBezTo>
                <a:lnTo>
                  <a:pt x="12400" y="12145"/>
                </a:lnTo>
                <a:cubicBezTo>
                  <a:pt x="12659" y="9072"/>
                  <a:pt x="12913" y="5948"/>
                  <a:pt x="12389" y="2919"/>
                </a:cubicBezTo>
                <a:cubicBezTo>
                  <a:pt x="12257" y="2147"/>
                  <a:pt x="12042" y="1332"/>
                  <a:pt x="11480" y="836"/>
                </a:cubicBezTo>
                <a:cubicBezTo>
                  <a:pt x="11139" y="539"/>
                  <a:pt x="10704" y="396"/>
                  <a:pt x="10279" y="285"/>
                </a:cubicBezTo>
                <a:cubicBezTo>
                  <a:pt x="9491" y="88"/>
                  <a:pt x="8666" y="0"/>
                  <a:pt x="7830" y="0"/>
                </a:cubicBezTo>
                <a:close/>
              </a:path>
            </a:pathLst>
          </a:custGeom>
          <a:solidFill>
            <a:srgbClr val="00A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455;p55">
            <a:extLst>
              <a:ext uri="{FF2B5EF4-FFF2-40B4-BE49-F238E27FC236}">
                <a16:creationId xmlns:a16="http://schemas.microsoft.com/office/drawing/2014/main" id="{596442A2-4E7A-4908-AD04-F2D3A4954AE6}"/>
              </a:ext>
            </a:extLst>
          </p:cNvPr>
          <p:cNvSpPr/>
          <p:nvPr/>
        </p:nvSpPr>
        <p:spPr>
          <a:xfrm rot="2947374" flipH="1">
            <a:off x="-2848510" y="430894"/>
            <a:ext cx="5893510" cy="4582015"/>
          </a:xfrm>
          <a:custGeom>
            <a:avLst/>
            <a:gdLst/>
            <a:ahLst/>
            <a:cxnLst/>
            <a:rect l="l" t="t" r="r" b="b"/>
            <a:pathLst>
              <a:path w="186822" h="157985" extrusionOk="0">
                <a:moveTo>
                  <a:pt x="91145" y="1"/>
                </a:moveTo>
                <a:cubicBezTo>
                  <a:pt x="83069" y="1"/>
                  <a:pt x="75289" y="5146"/>
                  <a:pt x="70242" y="11684"/>
                </a:cubicBezTo>
                <a:cubicBezTo>
                  <a:pt x="64470" y="19161"/>
                  <a:pt x="61385" y="28296"/>
                  <a:pt x="57534" y="36921"/>
                </a:cubicBezTo>
                <a:cubicBezTo>
                  <a:pt x="53683" y="45547"/>
                  <a:pt x="48606" y="54190"/>
                  <a:pt x="40421" y="58906"/>
                </a:cubicBezTo>
                <a:cubicBezTo>
                  <a:pt x="32607" y="63409"/>
                  <a:pt x="22888" y="63771"/>
                  <a:pt x="15215" y="68510"/>
                </a:cubicBezTo>
                <a:cubicBezTo>
                  <a:pt x="4141" y="75350"/>
                  <a:pt x="1" y="90547"/>
                  <a:pt x="3903" y="102964"/>
                </a:cubicBezTo>
                <a:cubicBezTo>
                  <a:pt x="7804" y="115382"/>
                  <a:pt x="18408" y="124900"/>
                  <a:pt x="30388" y="129989"/>
                </a:cubicBezTo>
                <a:cubicBezTo>
                  <a:pt x="42021" y="134933"/>
                  <a:pt x="54885" y="136165"/>
                  <a:pt x="67538" y="136165"/>
                </a:cubicBezTo>
                <a:cubicBezTo>
                  <a:pt x="67915" y="136165"/>
                  <a:pt x="68293" y="136164"/>
                  <a:pt x="68670" y="136162"/>
                </a:cubicBezTo>
                <a:cubicBezTo>
                  <a:pt x="71151" y="136148"/>
                  <a:pt x="73662" y="136098"/>
                  <a:pt x="76171" y="136098"/>
                </a:cubicBezTo>
                <a:cubicBezTo>
                  <a:pt x="83592" y="136098"/>
                  <a:pt x="91005" y="136539"/>
                  <a:pt x="97639" y="139671"/>
                </a:cubicBezTo>
                <a:cubicBezTo>
                  <a:pt x="105490" y="143379"/>
                  <a:pt x="111304" y="150460"/>
                  <a:pt x="119003" y="154473"/>
                </a:cubicBezTo>
                <a:cubicBezTo>
                  <a:pt x="123471" y="156801"/>
                  <a:pt x="128510" y="157984"/>
                  <a:pt x="133547" y="157984"/>
                </a:cubicBezTo>
                <a:cubicBezTo>
                  <a:pt x="137128" y="157984"/>
                  <a:pt x="140707" y="157386"/>
                  <a:pt x="144079" y="156175"/>
                </a:cubicBezTo>
                <a:cubicBezTo>
                  <a:pt x="168362" y="147455"/>
                  <a:pt x="180365" y="110227"/>
                  <a:pt x="184842" y="87706"/>
                </a:cubicBezTo>
                <a:cubicBezTo>
                  <a:pt x="186018" y="81789"/>
                  <a:pt x="186821" y="75647"/>
                  <a:pt x="185541" y="69753"/>
                </a:cubicBezTo>
                <a:cubicBezTo>
                  <a:pt x="184259" y="63857"/>
                  <a:pt x="180546" y="58199"/>
                  <a:pt x="174931" y="55993"/>
                </a:cubicBezTo>
                <a:cubicBezTo>
                  <a:pt x="172945" y="55214"/>
                  <a:pt x="170924" y="54904"/>
                  <a:pt x="168876" y="54904"/>
                </a:cubicBezTo>
                <a:cubicBezTo>
                  <a:pt x="160991" y="54904"/>
                  <a:pt x="152710" y="59492"/>
                  <a:pt x="144539" y="59492"/>
                </a:cubicBezTo>
                <a:cubicBezTo>
                  <a:pt x="143674" y="59492"/>
                  <a:pt x="142810" y="59440"/>
                  <a:pt x="141948" y="59327"/>
                </a:cubicBezTo>
                <a:cubicBezTo>
                  <a:pt x="133155" y="58167"/>
                  <a:pt x="126439" y="50691"/>
                  <a:pt x="122614" y="42689"/>
                </a:cubicBezTo>
                <a:cubicBezTo>
                  <a:pt x="118789" y="34689"/>
                  <a:pt x="117040" y="25835"/>
                  <a:pt x="113372" y="17761"/>
                </a:cubicBezTo>
                <a:cubicBezTo>
                  <a:pt x="109704" y="9688"/>
                  <a:pt x="103348" y="2002"/>
                  <a:pt x="94638" y="331"/>
                </a:cubicBezTo>
                <a:cubicBezTo>
                  <a:pt x="93473" y="107"/>
                  <a:pt x="92306" y="1"/>
                  <a:pt x="91145" y="1"/>
                </a:cubicBezTo>
                <a:close/>
              </a:path>
            </a:pathLst>
          </a:custGeom>
          <a:solidFill>
            <a:srgbClr val="A8C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1472;p55">
            <a:extLst>
              <a:ext uri="{FF2B5EF4-FFF2-40B4-BE49-F238E27FC236}">
                <a16:creationId xmlns:a16="http://schemas.microsoft.com/office/drawing/2014/main" id="{A8F21946-2A7D-485B-92C9-A6B12EF5DA8A}"/>
              </a:ext>
            </a:extLst>
          </p:cNvPr>
          <p:cNvGrpSpPr/>
          <p:nvPr/>
        </p:nvGrpSpPr>
        <p:grpSpPr>
          <a:xfrm>
            <a:off x="-1104439" y="1590997"/>
            <a:ext cx="3709978" cy="3685355"/>
            <a:chOff x="1172950" y="238100"/>
            <a:chExt cx="5273600" cy="5238600"/>
          </a:xfrm>
        </p:grpSpPr>
        <p:sp>
          <p:nvSpPr>
            <p:cNvPr id="4" name="Google Shape;1473;p55">
              <a:extLst>
                <a:ext uri="{FF2B5EF4-FFF2-40B4-BE49-F238E27FC236}">
                  <a16:creationId xmlns:a16="http://schemas.microsoft.com/office/drawing/2014/main" id="{53C20C39-EDA4-412D-AA3F-B9DEB1283F75}"/>
                </a:ext>
              </a:extLst>
            </p:cNvPr>
            <p:cNvSpPr/>
            <p:nvPr/>
          </p:nvSpPr>
          <p:spPr>
            <a:xfrm>
              <a:off x="1373000" y="2141600"/>
              <a:ext cx="1116650" cy="1135225"/>
            </a:xfrm>
            <a:custGeom>
              <a:avLst/>
              <a:gdLst/>
              <a:ahLst/>
              <a:cxnLst/>
              <a:rect l="l" t="t" r="r" b="b"/>
              <a:pathLst>
                <a:path w="44666" h="45409" extrusionOk="0">
                  <a:moveTo>
                    <a:pt x="0" y="1"/>
                  </a:moveTo>
                  <a:lnTo>
                    <a:pt x="0" y="45408"/>
                  </a:lnTo>
                  <a:lnTo>
                    <a:pt x="44665" y="45408"/>
                  </a:lnTo>
                  <a:lnTo>
                    <a:pt x="44665" y="1"/>
                  </a:ln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474;p55">
              <a:extLst>
                <a:ext uri="{FF2B5EF4-FFF2-40B4-BE49-F238E27FC236}">
                  <a16:creationId xmlns:a16="http://schemas.microsoft.com/office/drawing/2014/main" id="{999BF507-03EE-4ED8-BEF0-2F39D51993DA}"/>
                </a:ext>
              </a:extLst>
            </p:cNvPr>
            <p:cNvSpPr/>
            <p:nvPr/>
          </p:nvSpPr>
          <p:spPr>
            <a:xfrm>
              <a:off x="1323700" y="2061125"/>
              <a:ext cx="1212000" cy="169450"/>
            </a:xfrm>
            <a:custGeom>
              <a:avLst/>
              <a:gdLst/>
              <a:ahLst/>
              <a:cxnLst/>
              <a:rect l="l" t="t" r="r" b="b"/>
              <a:pathLst>
                <a:path w="48480" h="6778" extrusionOk="0">
                  <a:moveTo>
                    <a:pt x="0" y="1"/>
                  </a:moveTo>
                  <a:lnTo>
                    <a:pt x="0" y="6777"/>
                  </a:lnTo>
                  <a:lnTo>
                    <a:pt x="48480" y="6777"/>
                  </a:lnTo>
                  <a:lnTo>
                    <a:pt x="48480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475;p55">
              <a:extLst>
                <a:ext uri="{FF2B5EF4-FFF2-40B4-BE49-F238E27FC236}">
                  <a16:creationId xmlns:a16="http://schemas.microsoft.com/office/drawing/2014/main" id="{89114265-8853-44FE-8F94-BA407921680A}"/>
                </a:ext>
              </a:extLst>
            </p:cNvPr>
            <p:cNvSpPr/>
            <p:nvPr/>
          </p:nvSpPr>
          <p:spPr>
            <a:xfrm>
              <a:off x="1592425" y="2062075"/>
              <a:ext cx="93425" cy="1285350"/>
            </a:xfrm>
            <a:custGeom>
              <a:avLst/>
              <a:gdLst/>
              <a:ahLst/>
              <a:cxnLst/>
              <a:rect l="l" t="t" r="r" b="b"/>
              <a:pathLst>
                <a:path w="3737" h="51414" extrusionOk="0">
                  <a:moveTo>
                    <a:pt x="0" y="0"/>
                  </a:moveTo>
                  <a:lnTo>
                    <a:pt x="0" y="51414"/>
                  </a:lnTo>
                  <a:lnTo>
                    <a:pt x="3737" y="51414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476;p55">
              <a:extLst>
                <a:ext uri="{FF2B5EF4-FFF2-40B4-BE49-F238E27FC236}">
                  <a16:creationId xmlns:a16="http://schemas.microsoft.com/office/drawing/2014/main" id="{E9A97628-8F77-4D6F-82A9-C2592F3705B8}"/>
                </a:ext>
              </a:extLst>
            </p:cNvPr>
            <p:cNvSpPr/>
            <p:nvPr/>
          </p:nvSpPr>
          <p:spPr>
            <a:xfrm>
              <a:off x="2172475" y="2062075"/>
              <a:ext cx="93425" cy="1285350"/>
            </a:xfrm>
            <a:custGeom>
              <a:avLst/>
              <a:gdLst/>
              <a:ahLst/>
              <a:cxnLst/>
              <a:rect l="l" t="t" r="r" b="b"/>
              <a:pathLst>
                <a:path w="3737" h="51414" extrusionOk="0">
                  <a:moveTo>
                    <a:pt x="0" y="0"/>
                  </a:moveTo>
                  <a:lnTo>
                    <a:pt x="0" y="51414"/>
                  </a:lnTo>
                  <a:lnTo>
                    <a:pt x="3737" y="51414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477;p55">
              <a:extLst>
                <a:ext uri="{FF2B5EF4-FFF2-40B4-BE49-F238E27FC236}">
                  <a16:creationId xmlns:a16="http://schemas.microsoft.com/office/drawing/2014/main" id="{B49E8C37-8511-406B-9773-430FE6D82EBD}"/>
                </a:ext>
              </a:extLst>
            </p:cNvPr>
            <p:cNvSpPr/>
            <p:nvPr/>
          </p:nvSpPr>
          <p:spPr>
            <a:xfrm>
              <a:off x="3094250" y="4816775"/>
              <a:ext cx="607375" cy="408200"/>
            </a:xfrm>
            <a:custGeom>
              <a:avLst/>
              <a:gdLst/>
              <a:ahLst/>
              <a:cxnLst/>
              <a:rect l="l" t="t" r="r" b="b"/>
              <a:pathLst>
                <a:path w="24295" h="16328" extrusionOk="0">
                  <a:moveTo>
                    <a:pt x="3798" y="0"/>
                  </a:moveTo>
                  <a:cubicBezTo>
                    <a:pt x="3798" y="0"/>
                    <a:pt x="964" y="3108"/>
                    <a:pt x="613" y="5217"/>
                  </a:cubicBezTo>
                  <a:cubicBezTo>
                    <a:pt x="263" y="7325"/>
                    <a:pt x="1" y="8592"/>
                    <a:pt x="1" y="8592"/>
                  </a:cubicBezTo>
                  <a:lnTo>
                    <a:pt x="21085" y="16328"/>
                  </a:lnTo>
                  <a:cubicBezTo>
                    <a:pt x="21085" y="16328"/>
                    <a:pt x="24295" y="15004"/>
                    <a:pt x="23428" y="13084"/>
                  </a:cubicBezTo>
                  <a:cubicBezTo>
                    <a:pt x="22561" y="11164"/>
                    <a:pt x="12532" y="2637"/>
                    <a:pt x="12532" y="2637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478;p55">
              <a:extLst>
                <a:ext uri="{FF2B5EF4-FFF2-40B4-BE49-F238E27FC236}">
                  <a16:creationId xmlns:a16="http://schemas.microsoft.com/office/drawing/2014/main" id="{36864199-E2C2-473E-8871-E4A7BBF42C6E}"/>
                </a:ext>
              </a:extLst>
            </p:cNvPr>
            <p:cNvSpPr/>
            <p:nvPr/>
          </p:nvSpPr>
          <p:spPr>
            <a:xfrm>
              <a:off x="3225450" y="5082175"/>
              <a:ext cx="269925" cy="136400"/>
            </a:xfrm>
            <a:custGeom>
              <a:avLst/>
              <a:gdLst/>
              <a:ahLst/>
              <a:cxnLst/>
              <a:rect l="l" t="t" r="r" b="b"/>
              <a:pathLst>
                <a:path w="10797" h="5456" extrusionOk="0">
                  <a:moveTo>
                    <a:pt x="1563" y="1"/>
                  </a:moveTo>
                  <a:cubicBezTo>
                    <a:pt x="990" y="1"/>
                    <a:pt x="451" y="360"/>
                    <a:pt x="252" y="930"/>
                  </a:cubicBezTo>
                  <a:cubicBezTo>
                    <a:pt x="0" y="1650"/>
                    <a:pt x="383" y="2445"/>
                    <a:pt x="1104" y="2698"/>
                  </a:cubicBezTo>
                  <a:lnTo>
                    <a:pt x="8777" y="5378"/>
                  </a:lnTo>
                  <a:cubicBezTo>
                    <a:pt x="8927" y="5431"/>
                    <a:pt x="9080" y="5456"/>
                    <a:pt x="9231" y="5456"/>
                  </a:cubicBezTo>
                  <a:cubicBezTo>
                    <a:pt x="9805" y="5456"/>
                    <a:pt x="10345" y="5096"/>
                    <a:pt x="10545" y="4526"/>
                  </a:cubicBezTo>
                  <a:cubicBezTo>
                    <a:pt x="10797" y="3806"/>
                    <a:pt x="10413" y="3011"/>
                    <a:pt x="9693" y="2759"/>
                  </a:cubicBezTo>
                  <a:lnTo>
                    <a:pt x="2018" y="78"/>
                  </a:lnTo>
                  <a:cubicBezTo>
                    <a:pt x="1868" y="26"/>
                    <a:pt x="1714" y="1"/>
                    <a:pt x="1563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479;p55">
              <a:extLst>
                <a:ext uri="{FF2B5EF4-FFF2-40B4-BE49-F238E27FC236}">
                  <a16:creationId xmlns:a16="http://schemas.microsoft.com/office/drawing/2014/main" id="{609FDD28-98F7-4D15-8C02-DF2DE5EC797F}"/>
                </a:ext>
              </a:extLst>
            </p:cNvPr>
            <p:cNvSpPr/>
            <p:nvPr/>
          </p:nvSpPr>
          <p:spPr>
            <a:xfrm>
              <a:off x="3225150" y="4562925"/>
              <a:ext cx="354950" cy="574825"/>
            </a:xfrm>
            <a:custGeom>
              <a:avLst/>
              <a:gdLst/>
              <a:ahLst/>
              <a:cxnLst/>
              <a:rect l="l" t="t" r="r" b="b"/>
              <a:pathLst>
                <a:path w="14198" h="22993" extrusionOk="0">
                  <a:moveTo>
                    <a:pt x="11618" y="1"/>
                  </a:moveTo>
                  <a:lnTo>
                    <a:pt x="0" y="21605"/>
                  </a:lnTo>
                  <a:lnTo>
                    <a:pt x="2579" y="22992"/>
                  </a:lnTo>
                  <a:lnTo>
                    <a:pt x="14198" y="1388"/>
                  </a:lnTo>
                  <a:lnTo>
                    <a:pt x="11618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480;p55">
              <a:extLst>
                <a:ext uri="{FF2B5EF4-FFF2-40B4-BE49-F238E27FC236}">
                  <a16:creationId xmlns:a16="http://schemas.microsoft.com/office/drawing/2014/main" id="{28F2AC0C-F415-4CB5-A863-96BFCB34A04E}"/>
                </a:ext>
              </a:extLst>
            </p:cNvPr>
            <p:cNvSpPr/>
            <p:nvPr/>
          </p:nvSpPr>
          <p:spPr>
            <a:xfrm>
              <a:off x="2542750" y="2127025"/>
              <a:ext cx="1265700" cy="2800025"/>
            </a:xfrm>
            <a:custGeom>
              <a:avLst/>
              <a:gdLst/>
              <a:ahLst/>
              <a:cxnLst/>
              <a:rect l="l" t="t" r="r" b="b"/>
              <a:pathLst>
                <a:path w="50628" h="112001" extrusionOk="0">
                  <a:moveTo>
                    <a:pt x="15275" y="1"/>
                  </a:moveTo>
                  <a:cubicBezTo>
                    <a:pt x="6459" y="1"/>
                    <a:pt x="1" y="3596"/>
                    <a:pt x="11368" y="18581"/>
                  </a:cubicBezTo>
                  <a:cubicBezTo>
                    <a:pt x="40733" y="57290"/>
                    <a:pt x="28271" y="108913"/>
                    <a:pt x="28271" y="108913"/>
                  </a:cubicBezTo>
                  <a:lnTo>
                    <a:pt x="36666" y="112000"/>
                  </a:lnTo>
                  <a:cubicBezTo>
                    <a:pt x="36666" y="112000"/>
                    <a:pt x="50627" y="70614"/>
                    <a:pt x="49622" y="56048"/>
                  </a:cubicBezTo>
                  <a:cubicBezTo>
                    <a:pt x="48618" y="41483"/>
                    <a:pt x="33551" y="3062"/>
                    <a:pt x="33551" y="3062"/>
                  </a:cubicBezTo>
                  <a:cubicBezTo>
                    <a:pt x="33551" y="3062"/>
                    <a:pt x="23409" y="1"/>
                    <a:pt x="15275" y="1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481;p55">
              <a:extLst>
                <a:ext uri="{FF2B5EF4-FFF2-40B4-BE49-F238E27FC236}">
                  <a16:creationId xmlns:a16="http://schemas.microsoft.com/office/drawing/2014/main" id="{8DB4AB16-79B3-4B6E-9766-D3D3F1E523D2}"/>
                </a:ext>
              </a:extLst>
            </p:cNvPr>
            <p:cNvSpPr/>
            <p:nvPr/>
          </p:nvSpPr>
          <p:spPr>
            <a:xfrm>
              <a:off x="2667500" y="780175"/>
              <a:ext cx="758050" cy="309200"/>
            </a:xfrm>
            <a:custGeom>
              <a:avLst/>
              <a:gdLst/>
              <a:ahLst/>
              <a:cxnLst/>
              <a:rect l="l" t="t" r="r" b="b"/>
              <a:pathLst>
                <a:path w="30322" h="12368" extrusionOk="0">
                  <a:moveTo>
                    <a:pt x="27261" y="0"/>
                  </a:moveTo>
                  <a:cubicBezTo>
                    <a:pt x="25098" y="0"/>
                    <a:pt x="4401" y="4324"/>
                    <a:pt x="2475" y="5064"/>
                  </a:cubicBezTo>
                  <a:cubicBezTo>
                    <a:pt x="487" y="5829"/>
                    <a:pt x="0" y="12368"/>
                    <a:pt x="0" y="12368"/>
                  </a:cubicBezTo>
                  <a:lnTo>
                    <a:pt x="30321" y="2310"/>
                  </a:lnTo>
                  <a:cubicBezTo>
                    <a:pt x="30321" y="2310"/>
                    <a:pt x="28332" y="321"/>
                    <a:pt x="27414" y="15"/>
                  </a:cubicBezTo>
                  <a:cubicBezTo>
                    <a:pt x="27385" y="5"/>
                    <a:pt x="27333" y="0"/>
                    <a:pt x="27261" y="0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482;p55">
              <a:extLst>
                <a:ext uri="{FF2B5EF4-FFF2-40B4-BE49-F238E27FC236}">
                  <a16:creationId xmlns:a16="http://schemas.microsoft.com/office/drawing/2014/main" id="{822108E3-1D6A-44B3-A0EF-F7BF3D083F6F}"/>
                </a:ext>
              </a:extLst>
            </p:cNvPr>
            <p:cNvSpPr/>
            <p:nvPr/>
          </p:nvSpPr>
          <p:spPr>
            <a:xfrm>
              <a:off x="2853925" y="2617250"/>
              <a:ext cx="783075" cy="1983300"/>
            </a:xfrm>
            <a:custGeom>
              <a:avLst/>
              <a:gdLst/>
              <a:ahLst/>
              <a:cxnLst/>
              <a:rect l="l" t="t" r="r" b="b"/>
              <a:pathLst>
                <a:path w="31323" h="79332" extrusionOk="0">
                  <a:moveTo>
                    <a:pt x="4925" y="1"/>
                  </a:moveTo>
                  <a:lnTo>
                    <a:pt x="1" y="3690"/>
                  </a:lnTo>
                  <a:lnTo>
                    <a:pt x="10522" y="17731"/>
                  </a:lnTo>
                  <a:lnTo>
                    <a:pt x="25340" y="79332"/>
                  </a:lnTo>
                  <a:lnTo>
                    <a:pt x="31323" y="77893"/>
                  </a:lnTo>
                  <a:lnTo>
                    <a:pt x="16207" y="15057"/>
                  </a:lnTo>
                  <a:lnTo>
                    <a:pt x="4925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83;p55">
              <a:extLst>
                <a:ext uri="{FF2B5EF4-FFF2-40B4-BE49-F238E27FC236}">
                  <a16:creationId xmlns:a16="http://schemas.microsoft.com/office/drawing/2014/main" id="{6E520F3B-2BDA-43EB-B2D0-437CC2EBF55F}"/>
                </a:ext>
              </a:extLst>
            </p:cNvPr>
            <p:cNvSpPr/>
            <p:nvPr/>
          </p:nvSpPr>
          <p:spPr>
            <a:xfrm>
              <a:off x="1172950" y="3277650"/>
              <a:ext cx="1848000" cy="83750"/>
            </a:xfrm>
            <a:custGeom>
              <a:avLst/>
              <a:gdLst/>
              <a:ahLst/>
              <a:cxnLst/>
              <a:rect l="l" t="t" r="r" b="b"/>
              <a:pathLst>
                <a:path w="73920" h="3350" extrusionOk="0">
                  <a:moveTo>
                    <a:pt x="1674" y="0"/>
                  </a:moveTo>
                  <a:cubicBezTo>
                    <a:pt x="750" y="0"/>
                    <a:pt x="0" y="750"/>
                    <a:pt x="0" y="1675"/>
                  </a:cubicBezTo>
                  <a:cubicBezTo>
                    <a:pt x="0" y="2600"/>
                    <a:pt x="750" y="3350"/>
                    <a:pt x="1674" y="3350"/>
                  </a:cubicBezTo>
                  <a:lnTo>
                    <a:pt x="72244" y="3350"/>
                  </a:lnTo>
                  <a:cubicBezTo>
                    <a:pt x="73170" y="3350"/>
                    <a:pt x="73919" y="2600"/>
                    <a:pt x="73919" y="1675"/>
                  </a:cubicBezTo>
                  <a:cubicBezTo>
                    <a:pt x="73919" y="750"/>
                    <a:pt x="73170" y="0"/>
                    <a:pt x="72244" y="0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484;p55">
              <a:extLst>
                <a:ext uri="{FF2B5EF4-FFF2-40B4-BE49-F238E27FC236}">
                  <a16:creationId xmlns:a16="http://schemas.microsoft.com/office/drawing/2014/main" id="{4F5159F5-F056-4D81-890F-BAA84DDD36D3}"/>
                </a:ext>
              </a:extLst>
            </p:cNvPr>
            <p:cNvSpPr/>
            <p:nvPr/>
          </p:nvSpPr>
          <p:spPr>
            <a:xfrm>
              <a:off x="2606525" y="2351500"/>
              <a:ext cx="854700" cy="410550"/>
            </a:xfrm>
            <a:custGeom>
              <a:avLst/>
              <a:gdLst/>
              <a:ahLst/>
              <a:cxnLst/>
              <a:rect l="l" t="t" r="r" b="b"/>
              <a:pathLst>
                <a:path w="34188" h="16422" extrusionOk="0">
                  <a:moveTo>
                    <a:pt x="4071" y="1"/>
                  </a:moveTo>
                  <a:cubicBezTo>
                    <a:pt x="4071" y="1"/>
                    <a:pt x="0" y="7507"/>
                    <a:pt x="4071" y="13278"/>
                  </a:cubicBezTo>
                  <a:cubicBezTo>
                    <a:pt x="5710" y="15604"/>
                    <a:pt x="10444" y="16422"/>
                    <a:pt x="15607" y="16422"/>
                  </a:cubicBezTo>
                  <a:cubicBezTo>
                    <a:pt x="23258" y="16422"/>
                    <a:pt x="31852" y="14626"/>
                    <a:pt x="32725" y="13278"/>
                  </a:cubicBezTo>
                  <a:cubicBezTo>
                    <a:pt x="34187" y="11020"/>
                    <a:pt x="30286" y="6160"/>
                    <a:pt x="30286" y="6160"/>
                  </a:cubicBezTo>
                  <a:lnTo>
                    <a:pt x="4071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485;p55">
              <a:extLst>
                <a:ext uri="{FF2B5EF4-FFF2-40B4-BE49-F238E27FC236}">
                  <a16:creationId xmlns:a16="http://schemas.microsoft.com/office/drawing/2014/main" id="{872FE36A-07B1-4960-AC88-02BFC2C63B0D}"/>
                </a:ext>
              </a:extLst>
            </p:cNvPr>
            <p:cNvSpPr/>
            <p:nvPr/>
          </p:nvSpPr>
          <p:spPr>
            <a:xfrm>
              <a:off x="2469500" y="827475"/>
              <a:ext cx="1448525" cy="889275"/>
            </a:xfrm>
            <a:custGeom>
              <a:avLst/>
              <a:gdLst/>
              <a:ahLst/>
              <a:cxnLst/>
              <a:rect l="l" t="t" r="r" b="b"/>
              <a:pathLst>
                <a:path w="57941" h="35571" extrusionOk="0">
                  <a:moveTo>
                    <a:pt x="41241" y="1"/>
                  </a:moveTo>
                  <a:cubicBezTo>
                    <a:pt x="34544" y="1"/>
                    <a:pt x="11489" y="7203"/>
                    <a:pt x="7920" y="10474"/>
                  </a:cubicBezTo>
                  <a:cubicBezTo>
                    <a:pt x="4069" y="14007"/>
                    <a:pt x="0" y="22376"/>
                    <a:pt x="2485" y="26955"/>
                  </a:cubicBezTo>
                  <a:cubicBezTo>
                    <a:pt x="4970" y="31533"/>
                    <a:pt x="15299" y="35570"/>
                    <a:pt x="15299" y="35570"/>
                  </a:cubicBezTo>
                  <a:lnTo>
                    <a:pt x="57941" y="8644"/>
                  </a:lnTo>
                  <a:cubicBezTo>
                    <a:pt x="57941" y="8644"/>
                    <a:pt x="46692" y="1450"/>
                    <a:pt x="42507" y="142"/>
                  </a:cubicBezTo>
                  <a:cubicBezTo>
                    <a:pt x="42200" y="46"/>
                    <a:pt x="41771" y="1"/>
                    <a:pt x="41241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486;p55">
              <a:extLst>
                <a:ext uri="{FF2B5EF4-FFF2-40B4-BE49-F238E27FC236}">
                  <a16:creationId xmlns:a16="http://schemas.microsoft.com/office/drawing/2014/main" id="{B4A6A8C1-18EE-4AE9-B25C-2231DF257B88}"/>
                </a:ext>
              </a:extLst>
            </p:cNvPr>
            <p:cNvSpPr/>
            <p:nvPr/>
          </p:nvSpPr>
          <p:spPr>
            <a:xfrm>
              <a:off x="2324825" y="3584450"/>
              <a:ext cx="508850" cy="864575"/>
            </a:xfrm>
            <a:custGeom>
              <a:avLst/>
              <a:gdLst/>
              <a:ahLst/>
              <a:cxnLst/>
              <a:rect l="l" t="t" r="r" b="b"/>
              <a:pathLst>
                <a:path w="20354" h="34583" extrusionOk="0">
                  <a:moveTo>
                    <a:pt x="19761" y="1"/>
                  </a:moveTo>
                  <a:lnTo>
                    <a:pt x="1" y="34241"/>
                  </a:lnTo>
                  <a:lnTo>
                    <a:pt x="593" y="34583"/>
                  </a:lnTo>
                  <a:lnTo>
                    <a:pt x="20353" y="342"/>
                  </a:lnTo>
                  <a:lnTo>
                    <a:pt x="19761" y="1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487;p55">
              <a:extLst>
                <a:ext uri="{FF2B5EF4-FFF2-40B4-BE49-F238E27FC236}">
                  <a16:creationId xmlns:a16="http://schemas.microsoft.com/office/drawing/2014/main" id="{DABC444F-933A-4E20-9596-A53087C0AC32}"/>
                </a:ext>
              </a:extLst>
            </p:cNvPr>
            <p:cNvSpPr/>
            <p:nvPr/>
          </p:nvSpPr>
          <p:spPr>
            <a:xfrm>
              <a:off x="2327775" y="3943475"/>
              <a:ext cx="864325" cy="509275"/>
            </a:xfrm>
            <a:custGeom>
              <a:avLst/>
              <a:gdLst/>
              <a:ahLst/>
              <a:cxnLst/>
              <a:rect l="l" t="t" r="r" b="b"/>
              <a:pathLst>
                <a:path w="34573" h="20371" extrusionOk="0">
                  <a:moveTo>
                    <a:pt x="34231" y="1"/>
                  </a:moveTo>
                  <a:lnTo>
                    <a:pt x="1" y="19778"/>
                  </a:lnTo>
                  <a:lnTo>
                    <a:pt x="342" y="20371"/>
                  </a:lnTo>
                  <a:lnTo>
                    <a:pt x="34573" y="592"/>
                  </a:lnTo>
                  <a:lnTo>
                    <a:pt x="34231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488;p55">
              <a:extLst>
                <a:ext uri="{FF2B5EF4-FFF2-40B4-BE49-F238E27FC236}">
                  <a16:creationId xmlns:a16="http://schemas.microsoft.com/office/drawing/2014/main" id="{9A5F783C-E0E1-49FF-89DB-5436045A5CED}"/>
                </a:ext>
              </a:extLst>
            </p:cNvPr>
            <p:cNvSpPr/>
            <p:nvPr/>
          </p:nvSpPr>
          <p:spPr>
            <a:xfrm>
              <a:off x="2332075" y="4436475"/>
              <a:ext cx="988375" cy="17100"/>
            </a:xfrm>
            <a:custGeom>
              <a:avLst/>
              <a:gdLst/>
              <a:ahLst/>
              <a:cxnLst/>
              <a:rect l="l" t="t" r="r" b="b"/>
              <a:pathLst>
                <a:path w="39535" h="684" extrusionOk="0">
                  <a:moveTo>
                    <a:pt x="1" y="0"/>
                  </a:moveTo>
                  <a:lnTo>
                    <a:pt x="1" y="684"/>
                  </a:lnTo>
                  <a:lnTo>
                    <a:pt x="39534" y="684"/>
                  </a:lnTo>
                  <a:lnTo>
                    <a:pt x="3953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489;p55">
              <a:extLst>
                <a:ext uri="{FF2B5EF4-FFF2-40B4-BE49-F238E27FC236}">
                  <a16:creationId xmlns:a16="http://schemas.microsoft.com/office/drawing/2014/main" id="{F59E3E64-E904-4E15-B1CD-06EBECC04FF7}"/>
                </a:ext>
              </a:extLst>
            </p:cNvPr>
            <p:cNvSpPr/>
            <p:nvPr/>
          </p:nvSpPr>
          <p:spPr>
            <a:xfrm>
              <a:off x="2327825" y="4437600"/>
              <a:ext cx="864500" cy="508975"/>
            </a:xfrm>
            <a:custGeom>
              <a:avLst/>
              <a:gdLst/>
              <a:ahLst/>
              <a:cxnLst/>
              <a:rect l="l" t="t" r="r" b="b"/>
              <a:pathLst>
                <a:path w="34580" h="20359" extrusionOk="0">
                  <a:moveTo>
                    <a:pt x="342" y="0"/>
                  </a:moveTo>
                  <a:lnTo>
                    <a:pt x="1" y="591"/>
                  </a:lnTo>
                  <a:lnTo>
                    <a:pt x="34238" y="20358"/>
                  </a:lnTo>
                  <a:lnTo>
                    <a:pt x="34580" y="1976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490;p55">
              <a:extLst>
                <a:ext uri="{FF2B5EF4-FFF2-40B4-BE49-F238E27FC236}">
                  <a16:creationId xmlns:a16="http://schemas.microsoft.com/office/drawing/2014/main" id="{43C750EC-17F2-4B3A-A90E-C580B6DCFC91}"/>
                </a:ext>
              </a:extLst>
            </p:cNvPr>
            <p:cNvSpPr/>
            <p:nvPr/>
          </p:nvSpPr>
          <p:spPr>
            <a:xfrm>
              <a:off x="2324700" y="4440725"/>
              <a:ext cx="509000" cy="864525"/>
            </a:xfrm>
            <a:custGeom>
              <a:avLst/>
              <a:gdLst/>
              <a:ahLst/>
              <a:cxnLst/>
              <a:rect l="l" t="t" r="r" b="b"/>
              <a:pathLst>
                <a:path w="20360" h="34581" extrusionOk="0">
                  <a:moveTo>
                    <a:pt x="592" y="1"/>
                  </a:moveTo>
                  <a:lnTo>
                    <a:pt x="0" y="343"/>
                  </a:lnTo>
                  <a:lnTo>
                    <a:pt x="19767" y="34581"/>
                  </a:lnTo>
                  <a:lnTo>
                    <a:pt x="20359" y="34239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491;p55">
              <a:extLst>
                <a:ext uri="{FF2B5EF4-FFF2-40B4-BE49-F238E27FC236}">
                  <a16:creationId xmlns:a16="http://schemas.microsoft.com/office/drawing/2014/main" id="{4576D329-D683-47F0-8113-86A43AB8B1A9}"/>
                </a:ext>
              </a:extLst>
            </p:cNvPr>
            <p:cNvSpPr/>
            <p:nvPr/>
          </p:nvSpPr>
          <p:spPr>
            <a:xfrm>
              <a:off x="2323525" y="4445000"/>
              <a:ext cx="17125" cy="988400"/>
            </a:xfrm>
            <a:custGeom>
              <a:avLst/>
              <a:gdLst/>
              <a:ahLst/>
              <a:cxnLst/>
              <a:rect l="l" t="t" r="r" b="b"/>
              <a:pathLst>
                <a:path w="685" h="39536" extrusionOk="0">
                  <a:moveTo>
                    <a:pt x="1" y="1"/>
                  </a:moveTo>
                  <a:lnTo>
                    <a:pt x="1" y="39536"/>
                  </a:lnTo>
                  <a:lnTo>
                    <a:pt x="685" y="3953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492;p55">
              <a:extLst>
                <a:ext uri="{FF2B5EF4-FFF2-40B4-BE49-F238E27FC236}">
                  <a16:creationId xmlns:a16="http://schemas.microsoft.com/office/drawing/2014/main" id="{4D7D6E22-878D-46BC-8334-B1118260CDCA}"/>
                </a:ext>
              </a:extLst>
            </p:cNvPr>
            <p:cNvSpPr/>
            <p:nvPr/>
          </p:nvSpPr>
          <p:spPr>
            <a:xfrm>
              <a:off x="1830700" y="4440350"/>
              <a:ext cx="508875" cy="864575"/>
            </a:xfrm>
            <a:custGeom>
              <a:avLst/>
              <a:gdLst/>
              <a:ahLst/>
              <a:cxnLst/>
              <a:rect l="l" t="t" r="r" b="b"/>
              <a:pathLst>
                <a:path w="20355" h="34583" extrusionOk="0">
                  <a:moveTo>
                    <a:pt x="19762" y="1"/>
                  </a:moveTo>
                  <a:lnTo>
                    <a:pt x="1" y="34241"/>
                  </a:lnTo>
                  <a:lnTo>
                    <a:pt x="593" y="34583"/>
                  </a:lnTo>
                  <a:lnTo>
                    <a:pt x="20354" y="342"/>
                  </a:lnTo>
                  <a:lnTo>
                    <a:pt x="1976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493;p55">
              <a:extLst>
                <a:ext uri="{FF2B5EF4-FFF2-40B4-BE49-F238E27FC236}">
                  <a16:creationId xmlns:a16="http://schemas.microsoft.com/office/drawing/2014/main" id="{BAA7AAD7-3231-4762-838C-FB79C386614E}"/>
                </a:ext>
              </a:extLst>
            </p:cNvPr>
            <p:cNvSpPr/>
            <p:nvPr/>
          </p:nvSpPr>
          <p:spPr>
            <a:xfrm>
              <a:off x="1471450" y="4456425"/>
              <a:ext cx="868425" cy="509050"/>
            </a:xfrm>
            <a:custGeom>
              <a:avLst/>
              <a:gdLst/>
              <a:ahLst/>
              <a:cxnLst/>
              <a:rect l="l" t="t" r="r" b="b"/>
              <a:pathLst>
                <a:path w="34737" h="20362" extrusionOk="0">
                  <a:moveTo>
                    <a:pt x="34395" y="0"/>
                  </a:moveTo>
                  <a:lnTo>
                    <a:pt x="0" y="19767"/>
                  </a:lnTo>
                  <a:lnTo>
                    <a:pt x="342" y="20362"/>
                  </a:lnTo>
                  <a:lnTo>
                    <a:pt x="34737" y="595"/>
                  </a:lnTo>
                  <a:lnTo>
                    <a:pt x="3439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494;p55">
              <a:extLst>
                <a:ext uri="{FF2B5EF4-FFF2-40B4-BE49-F238E27FC236}">
                  <a16:creationId xmlns:a16="http://schemas.microsoft.com/office/drawing/2014/main" id="{0A2724C1-C0D0-4BAF-BA8A-C4FAA567CA2C}"/>
                </a:ext>
              </a:extLst>
            </p:cNvPr>
            <p:cNvSpPr/>
            <p:nvPr/>
          </p:nvSpPr>
          <p:spPr>
            <a:xfrm>
              <a:off x="1343775" y="4436475"/>
              <a:ext cx="988325" cy="17100"/>
            </a:xfrm>
            <a:custGeom>
              <a:avLst/>
              <a:gdLst/>
              <a:ahLst/>
              <a:cxnLst/>
              <a:rect l="l" t="t" r="r" b="b"/>
              <a:pathLst>
                <a:path w="39533" h="684" extrusionOk="0">
                  <a:moveTo>
                    <a:pt x="0" y="0"/>
                  </a:moveTo>
                  <a:lnTo>
                    <a:pt x="0" y="684"/>
                  </a:lnTo>
                  <a:lnTo>
                    <a:pt x="39533" y="684"/>
                  </a:lnTo>
                  <a:lnTo>
                    <a:pt x="3953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495;p55">
              <a:extLst>
                <a:ext uri="{FF2B5EF4-FFF2-40B4-BE49-F238E27FC236}">
                  <a16:creationId xmlns:a16="http://schemas.microsoft.com/office/drawing/2014/main" id="{E9A34FA2-37E1-4EA2-BF80-698C3D943D91}"/>
                </a:ext>
              </a:extLst>
            </p:cNvPr>
            <p:cNvSpPr/>
            <p:nvPr/>
          </p:nvSpPr>
          <p:spPr>
            <a:xfrm>
              <a:off x="1471875" y="3943450"/>
              <a:ext cx="864500" cy="509000"/>
            </a:xfrm>
            <a:custGeom>
              <a:avLst/>
              <a:gdLst/>
              <a:ahLst/>
              <a:cxnLst/>
              <a:rect l="l" t="t" r="r" b="b"/>
              <a:pathLst>
                <a:path w="34580" h="20360" extrusionOk="0">
                  <a:moveTo>
                    <a:pt x="343" y="0"/>
                  </a:moveTo>
                  <a:lnTo>
                    <a:pt x="1" y="593"/>
                  </a:lnTo>
                  <a:lnTo>
                    <a:pt x="34238" y="20360"/>
                  </a:lnTo>
                  <a:lnTo>
                    <a:pt x="34580" y="1976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496;p55">
              <a:extLst>
                <a:ext uri="{FF2B5EF4-FFF2-40B4-BE49-F238E27FC236}">
                  <a16:creationId xmlns:a16="http://schemas.microsoft.com/office/drawing/2014/main" id="{945386D7-C5CD-419E-90FE-AB50EE02499E}"/>
                </a:ext>
              </a:extLst>
            </p:cNvPr>
            <p:cNvSpPr/>
            <p:nvPr/>
          </p:nvSpPr>
          <p:spPr>
            <a:xfrm>
              <a:off x="1830525" y="3584800"/>
              <a:ext cx="509000" cy="864500"/>
            </a:xfrm>
            <a:custGeom>
              <a:avLst/>
              <a:gdLst/>
              <a:ahLst/>
              <a:cxnLst/>
              <a:rect l="l" t="t" r="r" b="b"/>
              <a:pathLst>
                <a:path w="20360" h="34580" extrusionOk="0">
                  <a:moveTo>
                    <a:pt x="592" y="1"/>
                  </a:moveTo>
                  <a:lnTo>
                    <a:pt x="0" y="343"/>
                  </a:lnTo>
                  <a:lnTo>
                    <a:pt x="19767" y="34580"/>
                  </a:lnTo>
                  <a:lnTo>
                    <a:pt x="20359" y="34238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497;p55">
              <a:extLst>
                <a:ext uri="{FF2B5EF4-FFF2-40B4-BE49-F238E27FC236}">
                  <a16:creationId xmlns:a16="http://schemas.microsoft.com/office/drawing/2014/main" id="{CFCB655C-F98B-4FA0-AD3F-0D865E5DE926}"/>
                </a:ext>
              </a:extLst>
            </p:cNvPr>
            <p:cNvSpPr/>
            <p:nvPr/>
          </p:nvSpPr>
          <p:spPr>
            <a:xfrm>
              <a:off x="2323525" y="3456700"/>
              <a:ext cx="17125" cy="988325"/>
            </a:xfrm>
            <a:custGeom>
              <a:avLst/>
              <a:gdLst/>
              <a:ahLst/>
              <a:cxnLst/>
              <a:rect l="l" t="t" r="r" b="b"/>
              <a:pathLst>
                <a:path w="685" h="39533" extrusionOk="0">
                  <a:moveTo>
                    <a:pt x="1" y="0"/>
                  </a:moveTo>
                  <a:lnTo>
                    <a:pt x="1" y="39533"/>
                  </a:lnTo>
                  <a:lnTo>
                    <a:pt x="685" y="3953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498;p55">
              <a:extLst>
                <a:ext uri="{FF2B5EF4-FFF2-40B4-BE49-F238E27FC236}">
                  <a16:creationId xmlns:a16="http://schemas.microsoft.com/office/drawing/2014/main" id="{352BAC3F-9BD8-436E-9652-F0F9202619AF}"/>
                </a:ext>
              </a:extLst>
            </p:cNvPr>
            <p:cNvSpPr/>
            <p:nvPr/>
          </p:nvSpPr>
          <p:spPr>
            <a:xfrm>
              <a:off x="1300500" y="3413375"/>
              <a:ext cx="2063175" cy="2063325"/>
            </a:xfrm>
            <a:custGeom>
              <a:avLst/>
              <a:gdLst/>
              <a:ahLst/>
              <a:cxnLst/>
              <a:rect l="l" t="t" r="r" b="b"/>
              <a:pathLst>
                <a:path w="82527" h="82533" extrusionOk="0">
                  <a:moveTo>
                    <a:pt x="41265" y="6270"/>
                  </a:moveTo>
                  <a:cubicBezTo>
                    <a:pt x="60556" y="6270"/>
                    <a:pt x="76258" y="21971"/>
                    <a:pt x="76258" y="41264"/>
                  </a:cubicBezTo>
                  <a:cubicBezTo>
                    <a:pt x="76258" y="60562"/>
                    <a:pt x="60557" y="76257"/>
                    <a:pt x="41264" y="76257"/>
                  </a:cubicBezTo>
                  <a:cubicBezTo>
                    <a:pt x="21967" y="76257"/>
                    <a:pt x="6271" y="60562"/>
                    <a:pt x="6271" y="41264"/>
                  </a:cubicBezTo>
                  <a:cubicBezTo>
                    <a:pt x="6271" y="21972"/>
                    <a:pt x="21967" y="6270"/>
                    <a:pt x="41265" y="6270"/>
                  </a:cubicBezTo>
                  <a:close/>
                  <a:moveTo>
                    <a:pt x="41264" y="1"/>
                  </a:moveTo>
                  <a:cubicBezTo>
                    <a:pt x="18473" y="1"/>
                    <a:pt x="1" y="18478"/>
                    <a:pt x="1" y="41264"/>
                  </a:cubicBezTo>
                  <a:cubicBezTo>
                    <a:pt x="1" y="64056"/>
                    <a:pt x="18473" y="82532"/>
                    <a:pt x="41264" y="82532"/>
                  </a:cubicBezTo>
                  <a:cubicBezTo>
                    <a:pt x="64050" y="82532"/>
                    <a:pt x="82527" y="64056"/>
                    <a:pt x="82527" y="41264"/>
                  </a:cubicBezTo>
                  <a:cubicBezTo>
                    <a:pt x="82527" y="18478"/>
                    <a:pt x="64050" y="1"/>
                    <a:pt x="41264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499;p55">
              <a:extLst>
                <a:ext uri="{FF2B5EF4-FFF2-40B4-BE49-F238E27FC236}">
                  <a16:creationId xmlns:a16="http://schemas.microsoft.com/office/drawing/2014/main" id="{08CDD9FC-B8DB-433A-B773-85FB5B55D48E}"/>
                </a:ext>
              </a:extLst>
            </p:cNvPr>
            <p:cNvSpPr/>
            <p:nvPr/>
          </p:nvSpPr>
          <p:spPr>
            <a:xfrm>
              <a:off x="1400250" y="3513175"/>
              <a:ext cx="1863700" cy="1863725"/>
            </a:xfrm>
            <a:custGeom>
              <a:avLst/>
              <a:gdLst/>
              <a:ahLst/>
              <a:cxnLst/>
              <a:rect l="l" t="t" r="r" b="b"/>
              <a:pathLst>
                <a:path w="74548" h="74549" extrusionOk="0">
                  <a:moveTo>
                    <a:pt x="37275" y="2280"/>
                  </a:moveTo>
                  <a:cubicBezTo>
                    <a:pt x="56567" y="2280"/>
                    <a:pt x="72268" y="17982"/>
                    <a:pt x="72268" y="37275"/>
                  </a:cubicBezTo>
                  <a:cubicBezTo>
                    <a:pt x="72268" y="56572"/>
                    <a:pt x="56567" y="72269"/>
                    <a:pt x="37274" y="72269"/>
                  </a:cubicBezTo>
                  <a:cubicBezTo>
                    <a:pt x="17977" y="72269"/>
                    <a:pt x="2281" y="56572"/>
                    <a:pt x="2281" y="37275"/>
                  </a:cubicBezTo>
                  <a:cubicBezTo>
                    <a:pt x="2281" y="17982"/>
                    <a:pt x="17977" y="2280"/>
                    <a:pt x="37275" y="2280"/>
                  </a:cubicBezTo>
                  <a:close/>
                  <a:moveTo>
                    <a:pt x="37274" y="1"/>
                  </a:moveTo>
                  <a:cubicBezTo>
                    <a:pt x="16717" y="1"/>
                    <a:pt x="1" y="16723"/>
                    <a:pt x="1" y="37275"/>
                  </a:cubicBezTo>
                  <a:cubicBezTo>
                    <a:pt x="1" y="57832"/>
                    <a:pt x="16717" y="74548"/>
                    <a:pt x="37274" y="74548"/>
                  </a:cubicBezTo>
                  <a:cubicBezTo>
                    <a:pt x="57826" y="74548"/>
                    <a:pt x="74548" y="57832"/>
                    <a:pt x="74548" y="37275"/>
                  </a:cubicBezTo>
                  <a:cubicBezTo>
                    <a:pt x="74548" y="16723"/>
                    <a:pt x="57826" y="1"/>
                    <a:pt x="37274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500;p55">
              <a:extLst>
                <a:ext uri="{FF2B5EF4-FFF2-40B4-BE49-F238E27FC236}">
                  <a16:creationId xmlns:a16="http://schemas.microsoft.com/office/drawing/2014/main" id="{C6E1B84D-67E3-496F-811B-B84E63482CD0}"/>
                </a:ext>
              </a:extLst>
            </p:cNvPr>
            <p:cNvSpPr/>
            <p:nvPr/>
          </p:nvSpPr>
          <p:spPr>
            <a:xfrm>
              <a:off x="5407300" y="3584650"/>
              <a:ext cx="509300" cy="864325"/>
            </a:xfrm>
            <a:custGeom>
              <a:avLst/>
              <a:gdLst/>
              <a:ahLst/>
              <a:cxnLst/>
              <a:rect l="l" t="t" r="r" b="b"/>
              <a:pathLst>
                <a:path w="20372" h="34573" extrusionOk="0">
                  <a:moveTo>
                    <a:pt x="19780" y="0"/>
                  </a:moveTo>
                  <a:lnTo>
                    <a:pt x="1" y="34231"/>
                  </a:lnTo>
                  <a:lnTo>
                    <a:pt x="593" y="34573"/>
                  </a:lnTo>
                  <a:lnTo>
                    <a:pt x="20372" y="342"/>
                  </a:lnTo>
                  <a:lnTo>
                    <a:pt x="19780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501;p55">
              <a:extLst>
                <a:ext uri="{FF2B5EF4-FFF2-40B4-BE49-F238E27FC236}">
                  <a16:creationId xmlns:a16="http://schemas.microsoft.com/office/drawing/2014/main" id="{68184A42-C1C4-4F7C-B8B7-E1FEA436D9E8}"/>
                </a:ext>
              </a:extLst>
            </p:cNvPr>
            <p:cNvSpPr/>
            <p:nvPr/>
          </p:nvSpPr>
          <p:spPr>
            <a:xfrm>
              <a:off x="5426850" y="3961525"/>
              <a:ext cx="868400" cy="509075"/>
            </a:xfrm>
            <a:custGeom>
              <a:avLst/>
              <a:gdLst/>
              <a:ahLst/>
              <a:cxnLst/>
              <a:rect l="l" t="t" r="r" b="b"/>
              <a:pathLst>
                <a:path w="34736" h="20363" extrusionOk="0">
                  <a:moveTo>
                    <a:pt x="34395" y="1"/>
                  </a:moveTo>
                  <a:lnTo>
                    <a:pt x="1" y="19768"/>
                  </a:lnTo>
                  <a:lnTo>
                    <a:pt x="341" y="20362"/>
                  </a:lnTo>
                  <a:lnTo>
                    <a:pt x="34736" y="595"/>
                  </a:lnTo>
                  <a:lnTo>
                    <a:pt x="34395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502;p55">
              <a:extLst>
                <a:ext uri="{FF2B5EF4-FFF2-40B4-BE49-F238E27FC236}">
                  <a16:creationId xmlns:a16="http://schemas.microsoft.com/office/drawing/2014/main" id="{CB721E0A-68A7-4FD9-A770-69C6EBAF2DB4}"/>
                </a:ext>
              </a:extLst>
            </p:cNvPr>
            <p:cNvSpPr/>
            <p:nvPr/>
          </p:nvSpPr>
          <p:spPr>
            <a:xfrm>
              <a:off x="5414950" y="4436475"/>
              <a:ext cx="988350" cy="17100"/>
            </a:xfrm>
            <a:custGeom>
              <a:avLst/>
              <a:gdLst/>
              <a:ahLst/>
              <a:cxnLst/>
              <a:rect l="l" t="t" r="r" b="b"/>
              <a:pathLst>
                <a:path w="39534" h="684" extrusionOk="0">
                  <a:moveTo>
                    <a:pt x="0" y="0"/>
                  </a:moveTo>
                  <a:lnTo>
                    <a:pt x="0" y="684"/>
                  </a:lnTo>
                  <a:lnTo>
                    <a:pt x="39534" y="684"/>
                  </a:lnTo>
                  <a:lnTo>
                    <a:pt x="3953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503;p55">
              <a:extLst>
                <a:ext uri="{FF2B5EF4-FFF2-40B4-BE49-F238E27FC236}">
                  <a16:creationId xmlns:a16="http://schemas.microsoft.com/office/drawing/2014/main" id="{0D61A550-219D-4BD4-8785-0E5608D9B76D}"/>
                </a:ext>
              </a:extLst>
            </p:cNvPr>
            <p:cNvSpPr/>
            <p:nvPr/>
          </p:nvSpPr>
          <p:spPr>
            <a:xfrm>
              <a:off x="5410675" y="4437600"/>
              <a:ext cx="864475" cy="509000"/>
            </a:xfrm>
            <a:custGeom>
              <a:avLst/>
              <a:gdLst/>
              <a:ahLst/>
              <a:cxnLst/>
              <a:rect l="l" t="t" r="r" b="b"/>
              <a:pathLst>
                <a:path w="34579" h="20360" extrusionOk="0">
                  <a:moveTo>
                    <a:pt x="342" y="0"/>
                  </a:moveTo>
                  <a:lnTo>
                    <a:pt x="0" y="592"/>
                  </a:lnTo>
                  <a:lnTo>
                    <a:pt x="34238" y="20359"/>
                  </a:lnTo>
                  <a:lnTo>
                    <a:pt x="34579" y="1976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504;p55">
              <a:extLst>
                <a:ext uri="{FF2B5EF4-FFF2-40B4-BE49-F238E27FC236}">
                  <a16:creationId xmlns:a16="http://schemas.microsoft.com/office/drawing/2014/main" id="{7B816915-1DE9-432B-9F2F-9DF380BA6415}"/>
                </a:ext>
              </a:extLst>
            </p:cNvPr>
            <p:cNvSpPr/>
            <p:nvPr/>
          </p:nvSpPr>
          <p:spPr>
            <a:xfrm>
              <a:off x="5407550" y="4440800"/>
              <a:ext cx="508975" cy="864500"/>
            </a:xfrm>
            <a:custGeom>
              <a:avLst/>
              <a:gdLst/>
              <a:ahLst/>
              <a:cxnLst/>
              <a:rect l="l" t="t" r="r" b="b"/>
              <a:pathLst>
                <a:path w="20359" h="34580" extrusionOk="0">
                  <a:moveTo>
                    <a:pt x="592" y="0"/>
                  </a:moveTo>
                  <a:lnTo>
                    <a:pt x="1" y="341"/>
                  </a:lnTo>
                  <a:lnTo>
                    <a:pt x="19767" y="34579"/>
                  </a:lnTo>
                  <a:lnTo>
                    <a:pt x="20359" y="34237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505;p55">
              <a:extLst>
                <a:ext uri="{FF2B5EF4-FFF2-40B4-BE49-F238E27FC236}">
                  <a16:creationId xmlns:a16="http://schemas.microsoft.com/office/drawing/2014/main" id="{48DF1963-B706-40A2-B517-B9E88819D9B1}"/>
                </a:ext>
              </a:extLst>
            </p:cNvPr>
            <p:cNvSpPr/>
            <p:nvPr/>
          </p:nvSpPr>
          <p:spPr>
            <a:xfrm>
              <a:off x="5406400" y="4445000"/>
              <a:ext cx="17125" cy="988400"/>
            </a:xfrm>
            <a:custGeom>
              <a:avLst/>
              <a:gdLst/>
              <a:ahLst/>
              <a:cxnLst/>
              <a:rect l="l" t="t" r="r" b="b"/>
              <a:pathLst>
                <a:path w="685" h="39536" extrusionOk="0">
                  <a:moveTo>
                    <a:pt x="0" y="1"/>
                  </a:moveTo>
                  <a:lnTo>
                    <a:pt x="0" y="39536"/>
                  </a:lnTo>
                  <a:lnTo>
                    <a:pt x="684" y="39536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506;p55">
              <a:extLst>
                <a:ext uri="{FF2B5EF4-FFF2-40B4-BE49-F238E27FC236}">
                  <a16:creationId xmlns:a16="http://schemas.microsoft.com/office/drawing/2014/main" id="{A8201A2A-E626-4AAB-9A9B-CD5987FBF0AF}"/>
                </a:ext>
              </a:extLst>
            </p:cNvPr>
            <p:cNvSpPr/>
            <p:nvPr/>
          </p:nvSpPr>
          <p:spPr>
            <a:xfrm>
              <a:off x="4913200" y="4440550"/>
              <a:ext cx="509275" cy="864325"/>
            </a:xfrm>
            <a:custGeom>
              <a:avLst/>
              <a:gdLst/>
              <a:ahLst/>
              <a:cxnLst/>
              <a:rect l="l" t="t" r="r" b="b"/>
              <a:pathLst>
                <a:path w="20371" h="34573" extrusionOk="0">
                  <a:moveTo>
                    <a:pt x="19779" y="0"/>
                  </a:moveTo>
                  <a:lnTo>
                    <a:pt x="0" y="34232"/>
                  </a:lnTo>
                  <a:lnTo>
                    <a:pt x="591" y="34573"/>
                  </a:lnTo>
                  <a:lnTo>
                    <a:pt x="20370" y="342"/>
                  </a:lnTo>
                  <a:lnTo>
                    <a:pt x="19779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507;p55">
              <a:extLst>
                <a:ext uri="{FF2B5EF4-FFF2-40B4-BE49-F238E27FC236}">
                  <a16:creationId xmlns:a16="http://schemas.microsoft.com/office/drawing/2014/main" id="{EA6205B7-D0B7-40FF-B32A-B58FB49AA7D4}"/>
                </a:ext>
              </a:extLst>
            </p:cNvPr>
            <p:cNvSpPr/>
            <p:nvPr/>
          </p:nvSpPr>
          <p:spPr>
            <a:xfrm>
              <a:off x="4567175" y="4457475"/>
              <a:ext cx="868425" cy="509050"/>
            </a:xfrm>
            <a:custGeom>
              <a:avLst/>
              <a:gdLst/>
              <a:ahLst/>
              <a:cxnLst/>
              <a:rect l="l" t="t" r="r" b="b"/>
              <a:pathLst>
                <a:path w="34737" h="20362" extrusionOk="0">
                  <a:moveTo>
                    <a:pt x="34395" y="0"/>
                  </a:moveTo>
                  <a:lnTo>
                    <a:pt x="1" y="19767"/>
                  </a:lnTo>
                  <a:lnTo>
                    <a:pt x="343" y="20362"/>
                  </a:lnTo>
                  <a:lnTo>
                    <a:pt x="34736" y="595"/>
                  </a:lnTo>
                  <a:lnTo>
                    <a:pt x="3439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508;p55">
              <a:extLst>
                <a:ext uri="{FF2B5EF4-FFF2-40B4-BE49-F238E27FC236}">
                  <a16:creationId xmlns:a16="http://schemas.microsoft.com/office/drawing/2014/main" id="{4839C5C6-C5CE-403F-BD5B-17212CF5C4AF}"/>
                </a:ext>
              </a:extLst>
            </p:cNvPr>
            <p:cNvSpPr/>
            <p:nvPr/>
          </p:nvSpPr>
          <p:spPr>
            <a:xfrm>
              <a:off x="4426625" y="4436475"/>
              <a:ext cx="988350" cy="17100"/>
            </a:xfrm>
            <a:custGeom>
              <a:avLst/>
              <a:gdLst/>
              <a:ahLst/>
              <a:cxnLst/>
              <a:rect l="l" t="t" r="r" b="b"/>
              <a:pathLst>
                <a:path w="39534" h="684" extrusionOk="0">
                  <a:moveTo>
                    <a:pt x="1" y="0"/>
                  </a:moveTo>
                  <a:lnTo>
                    <a:pt x="1" y="684"/>
                  </a:lnTo>
                  <a:lnTo>
                    <a:pt x="39533" y="684"/>
                  </a:lnTo>
                  <a:lnTo>
                    <a:pt x="3953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509;p55">
              <a:extLst>
                <a:ext uri="{FF2B5EF4-FFF2-40B4-BE49-F238E27FC236}">
                  <a16:creationId xmlns:a16="http://schemas.microsoft.com/office/drawing/2014/main" id="{6DD859F4-F246-48AF-BE49-8BDAD3C3700B}"/>
                </a:ext>
              </a:extLst>
            </p:cNvPr>
            <p:cNvSpPr/>
            <p:nvPr/>
          </p:nvSpPr>
          <p:spPr>
            <a:xfrm>
              <a:off x="4554775" y="3943475"/>
              <a:ext cx="864475" cy="508975"/>
            </a:xfrm>
            <a:custGeom>
              <a:avLst/>
              <a:gdLst/>
              <a:ahLst/>
              <a:cxnLst/>
              <a:rect l="l" t="t" r="r" b="b"/>
              <a:pathLst>
                <a:path w="34579" h="20359" extrusionOk="0">
                  <a:moveTo>
                    <a:pt x="341" y="1"/>
                  </a:moveTo>
                  <a:lnTo>
                    <a:pt x="0" y="592"/>
                  </a:lnTo>
                  <a:lnTo>
                    <a:pt x="34236" y="20359"/>
                  </a:lnTo>
                  <a:lnTo>
                    <a:pt x="34578" y="1976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510;p55">
              <a:extLst>
                <a:ext uri="{FF2B5EF4-FFF2-40B4-BE49-F238E27FC236}">
                  <a16:creationId xmlns:a16="http://schemas.microsoft.com/office/drawing/2014/main" id="{995F7F13-7A73-4745-97CC-A33B00B82A64}"/>
                </a:ext>
              </a:extLst>
            </p:cNvPr>
            <p:cNvSpPr/>
            <p:nvPr/>
          </p:nvSpPr>
          <p:spPr>
            <a:xfrm>
              <a:off x="4913375" y="3584800"/>
              <a:ext cx="509000" cy="864500"/>
            </a:xfrm>
            <a:custGeom>
              <a:avLst/>
              <a:gdLst/>
              <a:ahLst/>
              <a:cxnLst/>
              <a:rect l="l" t="t" r="r" b="b"/>
              <a:pathLst>
                <a:path w="20360" h="34580" extrusionOk="0">
                  <a:moveTo>
                    <a:pt x="593" y="1"/>
                  </a:moveTo>
                  <a:lnTo>
                    <a:pt x="1" y="343"/>
                  </a:lnTo>
                  <a:lnTo>
                    <a:pt x="19768" y="34580"/>
                  </a:lnTo>
                  <a:lnTo>
                    <a:pt x="20360" y="3423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511;p55">
              <a:extLst>
                <a:ext uri="{FF2B5EF4-FFF2-40B4-BE49-F238E27FC236}">
                  <a16:creationId xmlns:a16="http://schemas.microsoft.com/office/drawing/2014/main" id="{C63929D3-B0D3-49F3-BE8C-57759F1C7EC0}"/>
                </a:ext>
              </a:extLst>
            </p:cNvPr>
            <p:cNvSpPr/>
            <p:nvPr/>
          </p:nvSpPr>
          <p:spPr>
            <a:xfrm>
              <a:off x="5406400" y="3456700"/>
              <a:ext cx="17125" cy="988325"/>
            </a:xfrm>
            <a:custGeom>
              <a:avLst/>
              <a:gdLst/>
              <a:ahLst/>
              <a:cxnLst/>
              <a:rect l="l" t="t" r="r" b="b"/>
              <a:pathLst>
                <a:path w="685" h="39533" extrusionOk="0">
                  <a:moveTo>
                    <a:pt x="0" y="0"/>
                  </a:moveTo>
                  <a:lnTo>
                    <a:pt x="0" y="39533"/>
                  </a:lnTo>
                  <a:lnTo>
                    <a:pt x="684" y="39533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512;p55">
              <a:extLst>
                <a:ext uri="{FF2B5EF4-FFF2-40B4-BE49-F238E27FC236}">
                  <a16:creationId xmlns:a16="http://schemas.microsoft.com/office/drawing/2014/main" id="{D44233FB-2151-4AD4-985B-1E447440DEA0}"/>
                </a:ext>
              </a:extLst>
            </p:cNvPr>
            <p:cNvSpPr/>
            <p:nvPr/>
          </p:nvSpPr>
          <p:spPr>
            <a:xfrm>
              <a:off x="5269775" y="4299850"/>
              <a:ext cx="290375" cy="290375"/>
            </a:xfrm>
            <a:custGeom>
              <a:avLst/>
              <a:gdLst/>
              <a:ahLst/>
              <a:cxnLst/>
              <a:rect l="l" t="t" r="r" b="b"/>
              <a:pathLst>
                <a:path w="11615" h="11615" extrusionOk="0">
                  <a:moveTo>
                    <a:pt x="5807" y="1"/>
                  </a:moveTo>
                  <a:cubicBezTo>
                    <a:pt x="4268" y="1"/>
                    <a:pt x="2791" y="613"/>
                    <a:pt x="1701" y="1701"/>
                  </a:cubicBezTo>
                  <a:cubicBezTo>
                    <a:pt x="613" y="2791"/>
                    <a:pt x="1" y="4267"/>
                    <a:pt x="1" y="5808"/>
                  </a:cubicBezTo>
                  <a:cubicBezTo>
                    <a:pt x="1" y="7348"/>
                    <a:pt x="613" y="8824"/>
                    <a:pt x="1701" y="9914"/>
                  </a:cubicBezTo>
                  <a:cubicBezTo>
                    <a:pt x="2791" y="11002"/>
                    <a:pt x="4268" y="11614"/>
                    <a:pt x="5807" y="11614"/>
                  </a:cubicBezTo>
                  <a:cubicBezTo>
                    <a:pt x="7348" y="11614"/>
                    <a:pt x="8824" y="11002"/>
                    <a:pt x="9914" y="9914"/>
                  </a:cubicBezTo>
                  <a:cubicBezTo>
                    <a:pt x="11003" y="8824"/>
                    <a:pt x="11615" y="7348"/>
                    <a:pt x="11615" y="5808"/>
                  </a:cubicBezTo>
                  <a:cubicBezTo>
                    <a:pt x="11615" y="4267"/>
                    <a:pt x="11003" y="2791"/>
                    <a:pt x="9914" y="1701"/>
                  </a:cubicBezTo>
                  <a:cubicBezTo>
                    <a:pt x="8824" y="613"/>
                    <a:pt x="7348" y="1"/>
                    <a:pt x="5807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513;p55">
              <a:extLst>
                <a:ext uri="{FF2B5EF4-FFF2-40B4-BE49-F238E27FC236}">
                  <a16:creationId xmlns:a16="http://schemas.microsoft.com/office/drawing/2014/main" id="{95640FE0-DED8-4CD2-BB6C-5B722463D01F}"/>
                </a:ext>
              </a:extLst>
            </p:cNvPr>
            <p:cNvSpPr/>
            <p:nvPr/>
          </p:nvSpPr>
          <p:spPr>
            <a:xfrm>
              <a:off x="4383400" y="3413375"/>
              <a:ext cx="2063150" cy="2063325"/>
            </a:xfrm>
            <a:custGeom>
              <a:avLst/>
              <a:gdLst/>
              <a:ahLst/>
              <a:cxnLst/>
              <a:rect l="l" t="t" r="r" b="b"/>
              <a:pathLst>
                <a:path w="82526" h="82533" extrusionOk="0">
                  <a:moveTo>
                    <a:pt x="41263" y="6270"/>
                  </a:moveTo>
                  <a:cubicBezTo>
                    <a:pt x="60555" y="6270"/>
                    <a:pt x="76257" y="21971"/>
                    <a:pt x="76257" y="41264"/>
                  </a:cubicBezTo>
                  <a:cubicBezTo>
                    <a:pt x="76257" y="60562"/>
                    <a:pt x="60555" y="76257"/>
                    <a:pt x="41263" y="76257"/>
                  </a:cubicBezTo>
                  <a:cubicBezTo>
                    <a:pt x="21965" y="76257"/>
                    <a:pt x="6269" y="60562"/>
                    <a:pt x="6269" y="41264"/>
                  </a:cubicBezTo>
                  <a:cubicBezTo>
                    <a:pt x="6269" y="21972"/>
                    <a:pt x="21965" y="6270"/>
                    <a:pt x="41263" y="6270"/>
                  </a:cubicBezTo>
                  <a:close/>
                  <a:moveTo>
                    <a:pt x="41263" y="1"/>
                  </a:moveTo>
                  <a:cubicBezTo>
                    <a:pt x="18471" y="1"/>
                    <a:pt x="0" y="18478"/>
                    <a:pt x="0" y="41264"/>
                  </a:cubicBezTo>
                  <a:cubicBezTo>
                    <a:pt x="0" y="64056"/>
                    <a:pt x="18472" y="82532"/>
                    <a:pt x="41263" y="82532"/>
                  </a:cubicBezTo>
                  <a:cubicBezTo>
                    <a:pt x="64049" y="82532"/>
                    <a:pt x="82525" y="64056"/>
                    <a:pt x="82525" y="41264"/>
                  </a:cubicBezTo>
                  <a:cubicBezTo>
                    <a:pt x="82525" y="18478"/>
                    <a:pt x="64049" y="1"/>
                    <a:pt x="41263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514;p55">
              <a:extLst>
                <a:ext uri="{FF2B5EF4-FFF2-40B4-BE49-F238E27FC236}">
                  <a16:creationId xmlns:a16="http://schemas.microsoft.com/office/drawing/2014/main" id="{BB7C4C3A-60C2-4755-B409-7C0AEF1842F1}"/>
                </a:ext>
              </a:extLst>
            </p:cNvPr>
            <p:cNvSpPr/>
            <p:nvPr/>
          </p:nvSpPr>
          <p:spPr>
            <a:xfrm>
              <a:off x="4483125" y="3513175"/>
              <a:ext cx="1863700" cy="1863725"/>
            </a:xfrm>
            <a:custGeom>
              <a:avLst/>
              <a:gdLst/>
              <a:ahLst/>
              <a:cxnLst/>
              <a:rect l="l" t="t" r="r" b="b"/>
              <a:pathLst>
                <a:path w="74548" h="74549" extrusionOk="0">
                  <a:moveTo>
                    <a:pt x="37274" y="2280"/>
                  </a:moveTo>
                  <a:cubicBezTo>
                    <a:pt x="56566" y="2280"/>
                    <a:pt x="72268" y="17982"/>
                    <a:pt x="72268" y="37275"/>
                  </a:cubicBezTo>
                  <a:cubicBezTo>
                    <a:pt x="72268" y="56572"/>
                    <a:pt x="56566" y="72269"/>
                    <a:pt x="37274" y="72269"/>
                  </a:cubicBezTo>
                  <a:cubicBezTo>
                    <a:pt x="17976" y="72269"/>
                    <a:pt x="2280" y="56572"/>
                    <a:pt x="2280" y="37275"/>
                  </a:cubicBezTo>
                  <a:cubicBezTo>
                    <a:pt x="2280" y="17982"/>
                    <a:pt x="17976" y="2280"/>
                    <a:pt x="37274" y="2280"/>
                  </a:cubicBezTo>
                  <a:close/>
                  <a:moveTo>
                    <a:pt x="37274" y="1"/>
                  </a:moveTo>
                  <a:cubicBezTo>
                    <a:pt x="16717" y="1"/>
                    <a:pt x="0" y="16723"/>
                    <a:pt x="0" y="37275"/>
                  </a:cubicBezTo>
                  <a:cubicBezTo>
                    <a:pt x="0" y="57832"/>
                    <a:pt x="16717" y="74548"/>
                    <a:pt x="37273" y="74548"/>
                  </a:cubicBezTo>
                  <a:cubicBezTo>
                    <a:pt x="57825" y="74548"/>
                    <a:pt x="74547" y="57832"/>
                    <a:pt x="74547" y="37275"/>
                  </a:cubicBezTo>
                  <a:cubicBezTo>
                    <a:pt x="74547" y="16723"/>
                    <a:pt x="57825" y="1"/>
                    <a:pt x="37274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515;p55">
              <a:extLst>
                <a:ext uri="{FF2B5EF4-FFF2-40B4-BE49-F238E27FC236}">
                  <a16:creationId xmlns:a16="http://schemas.microsoft.com/office/drawing/2014/main" id="{879483C7-3C4A-4230-9CDF-BE10A4F5328F}"/>
                </a:ext>
              </a:extLst>
            </p:cNvPr>
            <p:cNvSpPr/>
            <p:nvPr/>
          </p:nvSpPr>
          <p:spPr>
            <a:xfrm>
              <a:off x="2307975" y="4272175"/>
              <a:ext cx="1296050" cy="611625"/>
            </a:xfrm>
            <a:custGeom>
              <a:avLst/>
              <a:gdLst/>
              <a:ahLst/>
              <a:cxnLst/>
              <a:rect l="l" t="t" r="r" b="b"/>
              <a:pathLst>
                <a:path w="51842" h="24465" extrusionOk="0">
                  <a:moveTo>
                    <a:pt x="51063" y="712"/>
                  </a:moveTo>
                  <a:lnTo>
                    <a:pt x="48190" y="23603"/>
                  </a:lnTo>
                  <a:lnTo>
                    <a:pt x="717" y="10995"/>
                  </a:lnTo>
                  <a:lnTo>
                    <a:pt x="1232" y="2391"/>
                  </a:lnTo>
                  <a:lnTo>
                    <a:pt x="51063" y="712"/>
                  </a:lnTo>
                  <a:close/>
                  <a:moveTo>
                    <a:pt x="51842" y="0"/>
                  </a:moveTo>
                  <a:lnTo>
                    <a:pt x="585" y="1728"/>
                  </a:lnTo>
                  <a:lnTo>
                    <a:pt x="1" y="11513"/>
                  </a:lnTo>
                  <a:lnTo>
                    <a:pt x="48393" y="24364"/>
                  </a:lnTo>
                  <a:lnTo>
                    <a:pt x="48771" y="24464"/>
                  </a:lnTo>
                  <a:lnTo>
                    <a:pt x="51842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516;p55">
              <a:extLst>
                <a:ext uri="{FF2B5EF4-FFF2-40B4-BE49-F238E27FC236}">
                  <a16:creationId xmlns:a16="http://schemas.microsoft.com/office/drawing/2014/main" id="{5F86B99D-46EB-46C6-BFDD-A8E17D69C977}"/>
                </a:ext>
              </a:extLst>
            </p:cNvPr>
            <p:cNvSpPr/>
            <p:nvPr/>
          </p:nvSpPr>
          <p:spPr>
            <a:xfrm>
              <a:off x="2186925" y="4299850"/>
              <a:ext cx="290375" cy="290375"/>
            </a:xfrm>
            <a:custGeom>
              <a:avLst/>
              <a:gdLst/>
              <a:ahLst/>
              <a:cxnLst/>
              <a:rect l="l" t="t" r="r" b="b"/>
              <a:pathLst>
                <a:path w="11615" h="11615" extrusionOk="0">
                  <a:moveTo>
                    <a:pt x="5807" y="1"/>
                  </a:moveTo>
                  <a:cubicBezTo>
                    <a:pt x="4267" y="1"/>
                    <a:pt x="2790" y="613"/>
                    <a:pt x="1701" y="1701"/>
                  </a:cubicBezTo>
                  <a:cubicBezTo>
                    <a:pt x="612" y="2791"/>
                    <a:pt x="0" y="4267"/>
                    <a:pt x="0" y="5808"/>
                  </a:cubicBezTo>
                  <a:cubicBezTo>
                    <a:pt x="0" y="7348"/>
                    <a:pt x="612" y="8824"/>
                    <a:pt x="1701" y="9914"/>
                  </a:cubicBezTo>
                  <a:cubicBezTo>
                    <a:pt x="2790" y="11002"/>
                    <a:pt x="4267" y="11614"/>
                    <a:pt x="5807" y="11614"/>
                  </a:cubicBezTo>
                  <a:cubicBezTo>
                    <a:pt x="7347" y="11614"/>
                    <a:pt x="8824" y="11002"/>
                    <a:pt x="9914" y="9914"/>
                  </a:cubicBezTo>
                  <a:cubicBezTo>
                    <a:pt x="11002" y="8824"/>
                    <a:pt x="11614" y="7348"/>
                    <a:pt x="11614" y="5808"/>
                  </a:cubicBezTo>
                  <a:cubicBezTo>
                    <a:pt x="11614" y="4267"/>
                    <a:pt x="11002" y="2791"/>
                    <a:pt x="9914" y="1701"/>
                  </a:cubicBezTo>
                  <a:cubicBezTo>
                    <a:pt x="8824" y="613"/>
                    <a:pt x="7347" y="1"/>
                    <a:pt x="5807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517;p55">
              <a:extLst>
                <a:ext uri="{FF2B5EF4-FFF2-40B4-BE49-F238E27FC236}">
                  <a16:creationId xmlns:a16="http://schemas.microsoft.com/office/drawing/2014/main" id="{E8BA1009-3A54-4609-A4BD-E642AD9D210C}"/>
                </a:ext>
              </a:extLst>
            </p:cNvPr>
            <p:cNvSpPr/>
            <p:nvPr/>
          </p:nvSpPr>
          <p:spPr>
            <a:xfrm>
              <a:off x="3232150" y="4252450"/>
              <a:ext cx="660125" cy="660175"/>
            </a:xfrm>
            <a:custGeom>
              <a:avLst/>
              <a:gdLst/>
              <a:ahLst/>
              <a:cxnLst/>
              <a:rect l="l" t="t" r="r" b="b"/>
              <a:pathLst>
                <a:path w="26405" h="26407" extrusionOk="0">
                  <a:moveTo>
                    <a:pt x="13202" y="1"/>
                  </a:moveTo>
                  <a:cubicBezTo>
                    <a:pt x="9700" y="1"/>
                    <a:pt x="6342" y="1393"/>
                    <a:pt x="3867" y="3868"/>
                  </a:cubicBezTo>
                  <a:cubicBezTo>
                    <a:pt x="1391" y="6344"/>
                    <a:pt x="0" y="9702"/>
                    <a:pt x="0" y="13204"/>
                  </a:cubicBezTo>
                  <a:cubicBezTo>
                    <a:pt x="0" y="16705"/>
                    <a:pt x="1391" y="20064"/>
                    <a:pt x="3867" y="22540"/>
                  </a:cubicBezTo>
                  <a:cubicBezTo>
                    <a:pt x="6342" y="25016"/>
                    <a:pt x="9700" y="26407"/>
                    <a:pt x="13202" y="26407"/>
                  </a:cubicBezTo>
                  <a:cubicBezTo>
                    <a:pt x="16704" y="26407"/>
                    <a:pt x="20063" y="25016"/>
                    <a:pt x="22538" y="22540"/>
                  </a:cubicBezTo>
                  <a:cubicBezTo>
                    <a:pt x="25014" y="20064"/>
                    <a:pt x="26405" y="16705"/>
                    <a:pt x="26405" y="13204"/>
                  </a:cubicBezTo>
                  <a:cubicBezTo>
                    <a:pt x="26405" y="9702"/>
                    <a:pt x="25014" y="6344"/>
                    <a:pt x="22538" y="3868"/>
                  </a:cubicBezTo>
                  <a:cubicBezTo>
                    <a:pt x="20063" y="1393"/>
                    <a:pt x="16704" y="1"/>
                    <a:pt x="13202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518;p55">
              <a:extLst>
                <a:ext uri="{FF2B5EF4-FFF2-40B4-BE49-F238E27FC236}">
                  <a16:creationId xmlns:a16="http://schemas.microsoft.com/office/drawing/2014/main" id="{113B8E52-33F2-44F6-9BE3-88839145E78F}"/>
                </a:ext>
              </a:extLst>
            </p:cNvPr>
            <p:cNvSpPr/>
            <p:nvPr/>
          </p:nvSpPr>
          <p:spPr>
            <a:xfrm>
              <a:off x="2266350" y="2987075"/>
              <a:ext cx="987475" cy="1497550"/>
            </a:xfrm>
            <a:custGeom>
              <a:avLst/>
              <a:gdLst/>
              <a:ahLst/>
              <a:cxnLst/>
              <a:rect l="l" t="t" r="r" b="b"/>
              <a:pathLst>
                <a:path w="39499" h="59902" extrusionOk="0">
                  <a:moveTo>
                    <a:pt x="34231" y="1"/>
                  </a:moveTo>
                  <a:lnTo>
                    <a:pt x="1" y="56723"/>
                  </a:lnTo>
                  <a:lnTo>
                    <a:pt x="5269" y="59902"/>
                  </a:lnTo>
                  <a:lnTo>
                    <a:pt x="39499" y="3180"/>
                  </a:lnTo>
                  <a:lnTo>
                    <a:pt x="34231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519;p55">
              <a:extLst>
                <a:ext uri="{FF2B5EF4-FFF2-40B4-BE49-F238E27FC236}">
                  <a16:creationId xmlns:a16="http://schemas.microsoft.com/office/drawing/2014/main" id="{4A43A11D-5F25-4A5D-B23E-7F07D9B7658B}"/>
                </a:ext>
              </a:extLst>
            </p:cNvPr>
            <p:cNvSpPr/>
            <p:nvPr/>
          </p:nvSpPr>
          <p:spPr>
            <a:xfrm>
              <a:off x="4819300" y="3000125"/>
              <a:ext cx="668000" cy="1471200"/>
            </a:xfrm>
            <a:custGeom>
              <a:avLst/>
              <a:gdLst/>
              <a:ahLst/>
              <a:cxnLst/>
              <a:rect l="l" t="t" r="r" b="b"/>
              <a:pathLst>
                <a:path w="26720" h="58848" extrusionOk="0">
                  <a:moveTo>
                    <a:pt x="5773" y="0"/>
                  </a:moveTo>
                  <a:lnTo>
                    <a:pt x="1" y="2132"/>
                  </a:lnTo>
                  <a:lnTo>
                    <a:pt x="20948" y="58848"/>
                  </a:lnTo>
                  <a:lnTo>
                    <a:pt x="26720" y="56716"/>
                  </a:lnTo>
                  <a:lnTo>
                    <a:pt x="5773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520;p55">
              <a:extLst>
                <a:ext uri="{FF2B5EF4-FFF2-40B4-BE49-F238E27FC236}">
                  <a16:creationId xmlns:a16="http://schemas.microsoft.com/office/drawing/2014/main" id="{9E316863-3482-48A3-8E01-C07365594DA1}"/>
                </a:ext>
              </a:extLst>
            </p:cNvPr>
            <p:cNvSpPr/>
            <p:nvPr/>
          </p:nvSpPr>
          <p:spPr>
            <a:xfrm>
              <a:off x="3575100" y="3158825"/>
              <a:ext cx="1438750" cy="1415950"/>
            </a:xfrm>
            <a:custGeom>
              <a:avLst/>
              <a:gdLst/>
              <a:ahLst/>
              <a:cxnLst/>
              <a:rect l="l" t="t" r="r" b="b"/>
              <a:pathLst>
                <a:path w="57550" h="56638" extrusionOk="0">
                  <a:moveTo>
                    <a:pt x="53240" y="0"/>
                  </a:moveTo>
                  <a:lnTo>
                    <a:pt x="0" y="52245"/>
                  </a:lnTo>
                  <a:lnTo>
                    <a:pt x="4310" y="56638"/>
                  </a:lnTo>
                  <a:lnTo>
                    <a:pt x="57549" y="4392"/>
                  </a:lnTo>
                  <a:lnTo>
                    <a:pt x="53240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521;p55">
              <a:extLst>
                <a:ext uri="{FF2B5EF4-FFF2-40B4-BE49-F238E27FC236}">
                  <a16:creationId xmlns:a16="http://schemas.microsoft.com/office/drawing/2014/main" id="{46942ABD-E28D-4CE3-9DC0-B49E85D1DE48}"/>
                </a:ext>
              </a:extLst>
            </p:cNvPr>
            <p:cNvSpPr/>
            <p:nvPr/>
          </p:nvSpPr>
          <p:spPr>
            <a:xfrm>
              <a:off x="3111100" y="2488225"/>
              <a:ext cx="2482350" cy="615775"/>
            </a:xfrm>
            <a:custGeom>
              <a:avLst/>
              <a:gdLst/>
              <a:ahLst/>
              <a:cxnLst/>
              <a:rect l="l" t="t" r="r" b="b"/>
              <a:pathLst>
                <a:path w="99294" h="24631" extrusionOk="0">
                  <a:moveTo>
                    <a:pt x="68136" y="0"/>
                  </a:moveTo>
                  <a:lnTo>
                    <a:pt x="68136" y="18478"/>
                  </a:lnTo>
                  <a:lnTo>
                    <a:pt x="3078" y="18478"/>
                  </a:lnTo>
                  <a:cubicBezTo>
                    <a:pt x="1378" y="18478"/>
                    <a:pt x="1" y="19856"/>
                    <a:pt x="1" y="21555"/>
                  </a:cubicBezTo>
                  <a:cubicBezTo>
                    <a:pt x="1" y="23253"/>
                    <a:pt x="1378" y="24631"/>
                    <a:pt x="3078" y="24631"/>
                  </a:cubicBezTo>
                  <a:lnTo>
                    <a:pt x="74289" y="24631"/>
                  </a:lnTo>
                  <a:lnTo>
                    <a:pt x="74289" y="6153"/>
                  </a:lnTo>
                  <a:lnTo>
                    <a:pt x="85852" y="6153"/>
                  </a:lnTo>
                  <a:cubicBezTo>
                    <a:pt x="89870" y="6153"/>
                    <a:pt x="93140" y="9423"/>
                    <a:pt x="93140" y="13443"/>
                  </a:cubicBezTo>
                  <a:lnTo>
                    <a:pt x="93140" y="21555"/>
                  </a:lnTo>
                  <a:cubicBezTo>
                    <a:pt x="93140" y="23253"/>
                    <a:pt x="94517" y="24631"/>
                    <a:pt x="96217" y="24631"/>
                  </a:cubicBezTo>
                  <a:cubicBezTo>
                    <a:pt x="97916" y="24631"/>
                    <a:pt x="99294" y="23253"/>
                    <a:pt x="99294" y="21555"/>
                  </a:cubicBezTo>
                  <a:lnTo>
                    <a:pt x="99294" y="13442"/>
                  </a:lnTo>
                  <a:cubicBezTo>
                    <a:pt x="99294" y="6030"/>
                    <a:pt x="93264" y="0"/>
                    <a:pt x="85852" y="0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522;p55">
              <a:extLst>
                <a:ext uri="{FF2B5EF4-FFF2-40B4-BE49-F238E27FC236}">
                  <a16:creationId xmlns:a16="http://schemas.microsoft.com/office/drawing/2014/main" id="{1A2D60A1-4CAB-4831-B4CF-B59A709BDAA5}"/>
                </a:ext>
              </a:extLst>
            </p:cNvPr>
            <p:cNvSpPr/>
            <p:nvPr/>
          </p:nvSpPr>
          <p:spPr>
            <a:xfrm>
              <a:off x="2497750" y="1716500"/>
              <a:ext cx="2183075" cy="2150000"/>
            </a:xfrm>
            <a:custGeom>
              <a:avLst/>
              <a:gdLst/>
              <a:ahLst/>
              <a:cxnLst/>
              <a:rect l="l" t="t" r="r" b="b"/>
              <a:pathLst>
                <a:path w="87323" h="86000" extrusionOk="0">
                  <a:moveTo>
                    <a:pt x="14128" y="0"/>
                  </a:moveTo>
                  <a:cubicBezTo>
                    <a:pt x="12837" y="0"/>
                    <a:pt x="0" y="20478"/>
                    <a:pt x="6536" y="29779"/>
                  </a:cubicBezTo>
                  <a:cubicBezTo>
                    <a:pt x="12500" y="38266"/>
                    <a:pt x="51845" y="38683"/>
                    <a:pt x="59534" y="38683"/>
                  </a:cubicBezTo>
                  <a:cubicBezTo>
                    <a:pt x="60373" y="38683"/>
                    <a:pt x="60835" y="38678"/>
                    <a:pt x="60835" y="38678"/>
                  </a:cubicBezTo>
                  <a:lnTo>
                    <a:pt x="60835" y="38678"/>
                  </a:lnTo>
                  <a:cubicBezTo>
                    <a:pt x="60835" y="38679"/>
                    <a:pt x="53371" y="46910"/>
                    <a:pt x="49926" y="65159"/>
                  </a:cubicBezTo>
                  <a:cubicBezTo>
                    <a:pt x="46652" y="82499"/>
                    <a:pt x="47133" y="84451"/>
                    <a:pt x="47133" y="84451"/>
                  </a:cubicBezTo>
                  <a:lnTo>
                    <a:pt x="54058" y="85999"/>
                  </a:lnTo>
                  <a:cubicBezTo>
                    <a:pt x="54058" y="85999"/>
                    <a:pt x="87322" y="36876"/>
                    <a:pt x="83404" y="29244"/>
                  </a:cubicBezTo>
                  <a:cubicBezTo>
                    <a:pt x="79486" y="21610"/>
                    <a:pt x="32068" y="10683"/>
                    <a:pt x="32068" y="10683"/>
                  </a:cubicBezTo>
                  <a:lnTo>
                    <a:pt x="35796" y="5862"/>
                  </a:lnTo>
                  <a:lnTo>
                    <a:pt x="14169" y="9"/>
                  </a:lnTo>
                  <a:cubicBezTo>
                    <a:pt x="14157" y="3"/>
                    <a:pt x="14143" y="0"/>
                    <a:pt x="14128" y="0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523;p55">
              <a:extLst>
                <a:ext uri="{FF2B5EF4-FFF2-40B4-BE49-F238E27FC236}">
                  <a16:creationId xmlns:a16="http://schemas.microsoft.com/office/drawing/2014/main" id="{66398942-CBEC-41DE-83C4-1874C000C49A}"/>
                </a:ext>
              </a:extLst>
            </p:cNvPr>
            <p:cNvSpPr/>
            <p:nvPr/>
          </p:nvSpPr>
          <p:spPr>
            <a:xfrm>
              <a:off x="4709200" y="487925"/>
              <a:ext cx="461925" cy="46450"/>
            </a:xfrm>
            <a:custGeom>
              <a:avLst/>
              <a:gdLst/>
              <a:ahLst/>
              <a:cxnLst/>
              <a:rect l="l" t="t" r="r" b="b"/>
              <a:pathLst>
                <a:path w="18477" h="1858" extrusionOk="0">
                  <a:moveTo>
                    <a:pt x="930" y="1"/>
                  </a:moveTo>
                  <a:cubicBezTo>
                    <a:pt x="416" y="1"/>
                    <a:pt x="0" y="416"/>
                    <a:pt x="0" y="929"/>
                  </a:cubicBezTo>
                  <a:cubicBezTo>
                    <a:pt x="0" y="1442"/>
                    <a:pt x="416" y="1858"/>
                    <a:pt x="930" y="1858"/>
                  </a:cubicBezTo>
                  <a:lnTo>
                    <a:pt x="17548" y="1858"/>
                  </a:lnTo>
                  <a:cubicBezTo>
                    <a:pt x="18061" y="1858"/>
                    <a:pt x="18477" y="1442"/>
                    <a:pt x="18477" y="929"/>
                  </a:cubicBezTo>
                  <a:cubicBezTo>
                    <a:pt x="18477" y="416"/>
                    <a:pt x="18061" y="1"/>
                    <a:pt x="17548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524;p55">
              <a:extLst>
                <a:ext uri="{FF2B5EF4-FFF2-40B4-BE49-F238E27FC236}">
                  <a16:creationId xmlns:a16="http://schemas.microsoft.com/office/drawing/2014/main" id="{17A8B9EE-6711-4B34-A261-BA9D334CBAA0}"/>
                </a:ext>
              </a:extLst>
            </p:cNvPr>
            <p:cNvSpPr/>
            <p:nvPr/>
          </p:nvSpPr>
          <p:spPr>
            <a:xfrm>
              <a:off x="4076025" y="403475"/>
              <a:ext cx="861450" cy="542325"/>
            </a:xfrm>
            <a:custGeom>
              <a:avLst/>
              <a:gdLst/>
              <a:ahLst/>
              <a:cxnLst/>
              <a:rect l="l" t="t" r="r" b="b"/>
              <a:pathLst>
                <a:path w="34458" h="21693" extrusionOk="0">
                  <a:moveTo>
                    <a:pt x="6187" y="1"/>
                  </a:moveTo>
                  <a:cubicBezTo>
                    <a:pt x="5795" y="137"/>
                    <a:pt x="0" y="7812"/>
                    <a:pt x="1175" y="12824"/>
                  </a:cubicBezTo>
                  <a:cubicBezTo>
                    <a:pt x="2350" y="17837"/>
                    <a:pt x="6795" y="21692"/>
                    <a:pt x="6795" y="21692"/>
                  </a:cubicBezTo>
                  <a:cubicBezTo>
                    <a:pt x="6795" y="21692"/>
                    <a:pt x="32657" y="12433"/>
                    <a:pt x="34458" y="6168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525;p55">
              <a:extLst>
                <a:ext uri="{FF2B5EF4-FFF2-40B4-BE49-F238E27FC236}">
                  <a16:creationId xmlns:a16="http://schemas.microsoft.com/office/drawing/2014/main" id="{010E568A-9877-49C9-8DFA-08FA6BE5D114}"/>
                </a:ext>
              </a:extLst>
            </p:cNvPr>
            <p:cNvSpPr/>
            <p:nvPr/>
          </p:nvSpPr>
          <p:spPr>
            <a:xfrm>
              <a:off x="4140225" y="238100"/>
              <a:ext cx="701050" cy="296475"/>
            </a:xfrm>
            <a:custGeom>
              <a:avLst/>
              <a:gdLst/>
              <a:ahLst/>
              <a:cxnLst/>
              <a:rect l="l" t="t" r="r" b="b"/>
              <a:pathLst>
                <a:path w="28042" h="11859" extrusionOk="0">
                  <a:moveTo>
                    <a:pt x="12660" y="1"/>
                  </a:moveTo>
                  <a:cubicBezTo>
                    <a:pt x="8783" y="1"/>
                    <a:pt x="5408" y="1266"/>
                    <a:pt x="3313" y="3370"/>
                  </a:cubicBezTo>
                  <a:cubicBezTo>
                    <a:pt x="1" y="6698"/>
                    <a:pt x="293" y="11650"/>
                    <a:pt x="293" y="11859"/>
                  </a:cubicBezTo>
                  <a:cubicBezTo>
                    <a:pt x="293" y="11859"/>
                    <a:pt x="12379" y="11849"/>
                    <a:pt x="20520" y="11849"/>
                  </a:cubicBezTo>
                  <a:cubicBezTo>
                    <a:pt x="24590" y="11849"/>
                    <a:pt x="27674" y="11851"/>
                    <a:pt x="27767" y="11859"/>
                  </a:cubicBezTo>
                  <a:cubicBezTo>
                    <a:pt x="27768" y="11859"/>
                    <a:pt x="27768" y="11859"/>
                    <a:pt x="27768" y="11859"/>
                  </a:cubicBezTo>
                  <a:cubicBezTo>
                    <a:pt x="28042" y="11859"/>
                    <a:pt x="25814" y="4306"/>
                    <a:pt x="21880" y="2305"/>
                  </a:cubicBezTo>
                  <a:cubicBezTo>
                    <a:pt x="18744" y="709"/>
                    <a:pt x="15562" y="1"/>
                    <a:pt x="12660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526;p55">
              <a:extLst>
                <a:ext uri="{FF2B5EF4-FFF2-40B4-BE49-F238E27FC236}">
                  <a16:creationId xmlns:a16="http://schemas.microsoft.com/office/drawing/2014/main" id="{B9EE75FB-973A-4830-B69D-404E4D173B69}"/>
                </a:ext>
              </a:extLst>
            </p:cNvPr>
            <p:cNvSpPr/>
            <p:nvPr/>
          </p:nvSpPr>
          <p:spPr>
            <a:xfrm>
              <a:off x="4127800" y="534550"/>
              <a:ext cx="781250" cy="717400"/>
            </a:xfrm>
            <a:custGeom>
              <a:avLst/>
              <a:gdLst/>
              <a:ahLst/>
              <a:cxnLst/>
              <a:rect l="l" t="t" r="r" b="b"/>
              <a:pathLst>
                <a:path w="31250" h="28696" extrusionOk="0">
                  <a:moveTo>
                    <a:pt x="21401" y="1"/>
                  </a:moveTo>
                  <a:cubicBezTo>
                    <a:pt x="12725" y="1"/>
                    <a:pt x="9320" y="9584"/>
                    <a:pt x="9320" y="9584"/>
                  </a:cubicBezTo>
                  <a:cubicBezTo>
                    <a:pt x="9320" y="9584"/>
                    <a:pt x="8993" y="5333"/>
                    <a:pt x="6439" y="5333"/>
                  </a:cubicBezTo>
                  <a:cubicBezTo>
                    <a:pt x="6210" y="5333"/>
                    <a:pt x="5963" y="5367"/>
                    <a:pt x="5696" y="5442"/>
                  </a:cubicBezTo>
                  <a:cubicBezTo>
                    <a:pt x="2459" y="6348"/>
                    <a:pt x="3625" y="11008"/>
                    <a:pt x="5696" y="12302"/>
                  </a:cubicBezTo>
                  <a:cubicBezTo>
                    <a:pt x="7767" y="13597"/>
                    <a:pt x="5696" y="18516"/>
                    <a:pt x="0" y="20328"/>
                  </a:cubicBezTo>
                  <a:cubicBezTo>
                    <a:pt x="0" y="20328"/>
                    <a:pt x="1151" y="28695"/>
                    <a:pt x="7119" y="28695"/>
                  </a:cubicBezTo>
                  <a:cubicBezTo>
                    <a:pt x="7790" y="28695"/>
                    <a:pt x="8522" y="28589"/>
                    <a:pt x="9320" y="28354"/>
                  </a:cubicBezTo>
                  <a:lnTo>
                    <a:pt x="14627" y="24729"/>
                  </a:lnTo>
                  <a:cubicBezTo>
                    <a:pt x="14627" y="24729"/>
                    <a:pt x="16936" y="26364"/>
                    <a:pt x="19836" y="26364"/>
                  </a:cubicBezTo>
                  <a:cubicBezTo>
                    <a:pt x="21376" y="26364"/>
                    <a:pt x="23082" y="25904"/>
                    <a:pt x="24699" y="24493"/>
                  </a:cubicBezTo>
                  <a:cubicBezTo>
                    <a:pt x="31250" y="18776"/>
                    <a:pt x="30678" y="265"/>
                    <a:pt x="21747" y="6"/>
                  </a:cubicBezTo>
                  <a:cubicBezTo>
                    <a:pt x="21630" y="3"/>
                    <a:pt x="21515" y="1"/>
                    <a:pt x="21401" y="1"/>
                  </a:cubicBez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527;p55">
              <a:extLst>
                <a:ext uri="{FF2B5EF4-FFF2-40B4-BE49-F238E27FC236}">
                  <a16:creationId xmlns:a16="http://schemas.microsoft.com/office/drawing/2014/main" id="{0A3B9957-17B5-40C1-A50C-F48FB2B43C14}"/>
                </a:ext>
              </a:extLst>
            </p:cNvPr>
            <p:cNvSpPr/>
            <p:nvPr/>
          </p:nvSpPr>
          <p:spPr>
            <a:xfrm>
              <a:off x="3790475" y="990250"/>
              <a:ext cx="1473575" cy="1537700"/>
            </a:xfrm>
            <a:custGeom>
              <a:avLst/>
              <a:gdLst/>
              <a:ahLst/>
              <a:cxnLst/>
              <a:rect l="l" t="t" r="r" b="b"/>
              <a:pathLst>
                <a:path w="58943" h="61508" extrusionOk="0">
                  <a:moveTo>
                    <a:pt x="14891" y="1"/>
                  </a:moveTo>
                  <a:cubicBezTo>
                    <a:pt x="8791" y="1"/>
                    <a:pt x="725" y="8136"/>
                    <a:pt x="0" y="11275"/>
                  </a:cubicBezTo>
                  <a:cubicBezTo>
                    <a:pt x="0" y="11275"/>
                    <a:pt x="3915" y="24131"/>
                    <a:pt x="20161" y="41942"/>
                  </a:cubicBezTo>
                  <a:cubicBezTo>
                    <a:pt x="36407" y="59754"/>
                    <a:pt x="53512" y="61507"/>
                    <a:pt x="53512" y="61507"/>
                  </a:cubicBezTo>
                  <a:lnTo>
                    <a:pt x="58942" y="56515"/>
                  </a:lnTo>
                  <a:cubicBezTo>
                    <a:pt x="58942" y="56515"/>
                    <a:pt x="40944" y="49092"/>
                    <a:pt x="34384" y="34116"/>
                  </a:cubicBezTo>
                  <a:cubicBezTo>
                    <a:pt x="26203" y="15443"/>
                    <a:pt x="22801" y="2585"/>
                    <a:pt x="16946" y="359"/>
                  </a:cubicBezTo>
                  <a:cubicBezTo>
                    <a:pt x="16298" y="113"/>
                    <a:pt x="15609" y="1"/>
                    <a:pt x="14891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528;p55">
              <a:extLst>
                <a:ext uri="{FF2B5EF4-FFF2-40B4-BE49-F238E27FC236}">
                  <a16:creationId xmlns:a16="http://schemas.microsoft.com/office/drawing/2014/main" id="{0B1217A8-057B-4F23-9BAD-EF3900131966}"/>
                </a:ext>
              </a:extLst>
            </p:cNvPr>
            <p:cNvSpPr/>
            <p:nvPr/>
          </p:nvSpPr>
          <p:spPr>
            <a:xfrm>
              <a:off x="4360125" y="559125"/>
              <a:ext cx="188875" cy="221200"/>
            </a:xfrm>
            <a:custGeom>
              <a:avLst/>
              <a:gdLst/>
              <a:ahLst/>
              <a:cxnLst/>
              <a:rect l="l" t="t" r="r" b="b"/>
              <a:pathLst>
                <a:path w="7555" h="8848" extrusionOk="0">
                  <a:moveTo>
                    <a:pt x="7555" y="0"/>
                  </a:moveTo>
                  <a:lnTo>
                    <a:pt x="7555" y="0"/>
                  </a:lnTo>
                  <a:cubicBezTo>
                    <a:pt x="7554" y="0"/>
                    <a:pt x="54" y="1684"/>
                    <a:pt x="27" y="1684"/>
                  </a:cubicBezTo>
                  <a:cubicBezTo>
                    <a:pt x="1" y="1684"/>
                    <a:pt x="27" y="8601"/>
                    <a:pt x="27" y="8601"/>
                  </a:cubicBezTo>
                  <a:cubicBezTo>
                    <a:pt x="27" y="8601"/>
                    <a:pt x="306" y="8847"/>
                    <a:pt x="743" y="8847"/>
                  </a:cubicBezTo>
                  <a:cubicBezTo>
                    <a:pt x="1246" y="8847"/>
                    <a:pt x="1959" y="8520"/>
                    <a:pt x="2696" y="7112"/>
                  </a:cubicBezTo>
                  <a:cubicBezTo>
                    <a:pt x="4071" y="4483"/>
                    <a:pt x="4508" y="2133"/>
                    <a:pt x="7555" y="0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529;p55">
              <a:extLst>
                <a:ext uri="{FF2B5EF4-FFF2-40B4-BE49-F238E27FC236}">
                  <a16:creationId xmlns:a16="http://schemas.microsoft.com/office/drawing/2014/main" id="{98232489-16FE-4EA1-93A2-2BE490C1A867}"/>
                </a:ext>
              </a:extLst>
            </p:cNvPr>
            <p:cNvSpPr/>
            <p:nvPr/>
          </p:nvSpPr>
          <p:spPr>
            <a:xfrm>
              <a:off x="4445125" y="534375"/>
              <a:ext cx="573400" cy="145450"/>
            </a:xfrm>
            <a:custGeom>
              <a:avLst/>
              <a:gdLst/>
              <a:ahLst/>
              <a:cxnLst/>
              <a:rect l="l" t="t" r="r" b="b"/>
              <a:pathLst>
                <a:path w="22936" h="5818" extrusionOk="0">
                  <a:moveTo>
                    <a:pt x="1" y="1"/>
                  </a:moveTo>
                  <a:lnTo>
                    <a:pt x="731" y="1759"/>
                  </a:lnTo>
                  <a:cubicBezTo>
                    <a:pt x="731" y="1759"/>
                    <a:pt x="5152" y="5613"/>
                    <a:pt x="10110" y="5613"/>
                  </a:cubicBezTo>
                  <a:cubicBezTo>
                    <a:pt x="10178" y="5613"/>
                    <a:pt x="10247" y="5612"/>
                    <a:pt x="10315" y="5611"/>
                  </a:cubicBezTo>
                  <a:lnTo>
                    <a:pt x="9468" y="3687"/>
                  </a:lnTo>
                  <a:lnTo>
                    <a:pt x="9468" y="3687"/>
                  </a:lnTo>
                  <a:cubicBezTo>
                    <a:pt x="9469" y="3687"/>
                    <a:pt x="11816" y="5817"/>
                    <a:pt x="14953" y="5817"/>
                  </a:cubicBezTo>
                  <a:cubicBezTo>
                    <a:pt x="17381" y="5817"/>
                    <a:pt x="20283" y="4540"/>
                    <a:pt x="22936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530;p55">
              <a:extLst>
                <a:ext uri="{FF2B5EF4-FFF2-40B4-BE49-F238E27FC236}">
                  <a16:creationId xmlns:a16="http://schemas.microsoft.com/office/drawing/2014/main" id="{C0FE821E-482F-4EE3-B17B-02C7BE908344}"/>
                </a:ext>
              </a:extLst>
            </p:cNvPr>
            <p:cNvSpPr/>
            <p:nvPr/>
          </p:nvSpPr>
          <p:spPr>
            <a:xfrm>
              <a:off x="4976700" y="2327550"/>
              <a:ext cx="422525" cy="355925"/>
            </a:xfrm>
            <a:custGeom>
              <a:avLst/>
              <a:gdLst/>
              <a:ahLst/>
              <a:cxnLst/>
              <a:rect l="l" t="t" r="r" b="b"/>
              <a:pathLst>
                <a:path w="16901" h="14237" extrusionOk="0">
                  <a:moveTo>
                    <a:pt x="5648" y="0"/>
                  </a:moveTo>
                  <a:lnTo>
                    <a:pt x="1" y="6587"/>
                  </a:lnTo>
                  <a:lnTo>
                    <a:pt x="5017" y="8015"/>
                  </a:lnTo>
                  <a:lnTo>
                    <a:pt x="8683" y="13433"/>
                  </a:lnTo>
                  <a:cubicBezTo>
                    <a:pt x="8683" y="13433"/>
                    <a:pt x="12273" y="14236"/>
                    <a:pt x="13876" y="14236"/>
                  </a:cubicBezTo>
                  <a:cubicBezTo>
                    <a:pt x="14152" y="14236"/>
                    <a:pt x="14369" y="14213"/>
                    <a:pt x="14499" y="14157"/>
                  </a:cubicBezTo>
                  <a:cubicBezTo>
                    <a:pt x="15383" y="13778"/>
                    <a:pt x="16900" y="8089"/>
                    <a:pt x="15762" y="5687"/>
                  </a:cubicBezTo>
                  <a:cubicBezTo>
                    <a:pt x="14624" y="3285"/>
                    <a:pt x="5648" y="0"/>
                    <a:pt x="5648" y="0"/>
                  </a:cubicBez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531;p55">
              <a:extLst>
                <a:ext uri="{FF2B5EF4-FFF2-40B4-BE49-F238E27FC236}">
                  <a16:creationId xmlns:a16="http://schemas.microsoft.com/office/drawing/2014/main" id="{98CB5A82-21F8-4328-9E58-720AAA10BC25}"/>
                </a:ext>
              </a:extLst>
            </p:cNvPr>
            <p:cNvSpPr/>
            <p:nvPr/>
          </p:nvSpPr>
          <p:spPr>
            <a:xfrm>
              <a:off x="3579000" y="3736050"/>
              <a:ext cx="607375" cy="408225"/>
            </a:xfrm>
            <a:custGeom>
              <a:avLst/>
              <a:gdLst/>
              <a:ahLst/>
              <a:cxnLst/>
              <a:rect l="l" t="t" r="r" b="b"/>
              <a:pathLst>
                <a:path w="24295" h="16329" extrusionOk="0">
                  <a:moveTo>
                    <a:pt x="3798" y="1"/>
                  </a:moveTo>
                  <a:cubicBezTo>
                    <a:pt x="3798" y="1"/>
                    <a:pt x="963" y="3109"/>
                    <a:pt x="613" y="5217"/>
                  </a:cubicBezTo>
                  <a:cubicBezTo>
                    <a:pt x="262" y="7326"/>
                    <a:pt x="1" y="8593"/>
                    <a:pt x="1" y="8593"/>
                  </a:cubicBezTo>
                  <a:lnTo>
                    <a:pt x="21084" y="16328"/>
                  </a:lnTo>
                  <a:cubicBezTo>
                    <a:pt x="21084" y="16328"/>
                    <a:pt x="24295" y="15005"/>
                    <a:pt x="23428" y="13085"/>
                  </a:cubicBezTo>
                  <a:cubicBezTo>
                    <a:pt x="22561" y="11165"/>
                    <a:pt x="12532" y="2638"/>
                    <a:pt x="12532" y="2638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532;p55">
              <a:extLst>
                <a:ext uri="{FF2B5EF4-FFF2-40B4-BE49-F238E27FC236}">
                  <a16:creationId xmlns:a16="http://schemas.microsoft.com/office/drawing/2014/main" id="{B0C0A0A7-037A-4216-8733-C4CF54726206}"/>
                </a:ext>
              </a:extLst>
            </p:cNvPr>
            <p:cNvSpPr/>
            <p:nvPr/>
          </p:nvSpPr>
          <p:spPr>
            <a:xfrm>
              <a:off x="3460925" y="4481125"/>
              <a:ext cx="202825" cy="202875"/>
            </a:xfrm>
            <a:custGeom>
              <a:avLst/>
              <a:gdLst/>
              <a:ahLst/>
              <a:cxnLst/>
              <a:rect l="l" t="t" r="r" b="b"/>
              <a:pathLst>
                <a:path w="8113" h="8115" extrusionOk="0">
                  <a:moveTo>
                    <a:pt x="4056" y="1"/>
                  </a:moveTo>
                  <a:cubicBezTo>
                    <a:pt x="1816" y="1"/>
                    <a:pt x="0" y="1817"/>
                    <a:pt x="0" y="4057"/>
                  </a:cubicBezTo>
                  <a:cubicBezTo>
                    <a:pt x="0" y="6298"/>
                    <a:pt x="1816" y="8114"/>
                    <a:pt x="4056" y="8114"/>
                  </a:cubicBezTo>
                  <a:cubicBezTo>
                    <a:pt x="6296" y="8114"/>
                    <a:pt x="8113" y="6298"/>
                    <a:pt x="8113" y="4057"/>
                  </a:cubicBezTo>
                  <a:cubicBezTo>
                    <a:pt x="8113" y="1817"/>
                    <a:pt x="6296" y="1"/>
                    <a:pt x="4056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533;p55">
              <a:extLst>
                <a:ext uri="{FF2B5EF4-FFF2-40B4-BE49-F238E27FC236}">
                  <a16:creationId xmlns:a16="http://schemas.microsoft.com/office/drawing/2014/main" id="{4C3AE9D7-5008-48C0-9D42-A56D5396A3CD}"/>
                </a:ext>
              </a:extLst>
            </p:cNvPr>
            <p:cNvSpPr/>
            <p:nvPr/>
          </p:nvSpPr>
          <p:spPr>
            <a:xfrm>
              <a:off x="3710150" y="4001475"/>
              <a:ext cx="269950" cy="136400"/>
            </a:xfrm>
            <a:custGeom>
              <a:avLst/>
              <a:gdLst/>
              <a:ahLst/>
              <a:cxnLst/>
              <a:rect l="l" t="t" r="r" b="b"/>
              <a:pathLst>
                <a:path w="10798" h="5456" extrusionOk="0">
                  <a:moveTo>
                    <a:pt x="1565" y="1"/>
                  </a:moveTo>
                  <a:cubicBezTo>
                    <a:pt x="992" y="1"/>
                    <a:pt x="451" y="359"/>
                    <a:pt x="252" y="929"/>
                  </a:cubicBezTo>
                  <a:cubicBezTo>
                    <a:pt x="1" y="1651"/>
                    <a:pt x="384" y="2446"/>
                    <a:pt x="1105" y="2697"/>
                  </a:cubicBezTo>
                  <a:lnTo>
                    <a:pt x="8779" y="5378"/>
                  </a:lnTo>
                  <a:cubicBezTo>
                    <a:pt x="8929" y="5431"/>
                    <a:pt x="9082" y="5455"/>
                    <a:pt x="9233" y="5455"/>
                  </a:cubicBezTo>
                  <a:cubicBezTo>
                    <a:pt x="9807" y="5455"/>
                    <a:pt x="10347" y="5096"/>
                    <a:pt x="10546" y="4526"/>
                  </a:cubicBezTo>
                  <a:cubicBezTo>
                    <a:pt x="10797" y="3806"/>
                    <a:pt x="10415" y="3010"/>
                    <a:pt x="9693" y="2759"/>
                  </a:cubicBezTo>
                  <a:lnTo>
                    <a:pt x="2020" y="78"/>
                  </a:lnTo>
                  <a:cubicBezTo>
                    <a:pt x="1870" y="26"/>
                    <a:pt x="1716" y="1"/>
                    <a:pt x="1565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534;p55">
              <a:extLst>
                <a:ext uri="{FF2B5EF4-FFF2-40B4-BE49-F238E27FC236}">
                  <a16:creationId xmlns:a16="http://schemas.microsoft.com/office/drawing/2014/main" id="{B43E721A-A091-4481-9350-FC38591ECE26}"/>
                </a:ext>
              </a:extLst>
            </p:cNvPr>
            <p:cNvSpPr/>
            <p:nvPr/>
          </p:nvSpPr>
          <p:spPr>
            <a:xfrm>
              <a:off x="3512625" y="4071175"/>
              <a:ext cx="354950" cy="574825"/>
            </a:xfrm>
            <a:custGeom>
              <a:avLst/>
              <a:gdLst/>
              <a:ahLst/>
              <a:cxnLst/>
              <a:rect l="l" t="t" r="r" b="b"/>
              <a:pathLst>
                <a:path w="14198" h="22993" extrusionOk="0">
                  <a:moveTo>
                    <a:pt x="11618" y="1"/>
                  </a:moveTo>
                  <a:lnTo>
                    <a:pt x="0" y="21605"/>
                  </a:lnTo>
                  <a:lnTo>
                    <a:pt x="2580" y="22992"/>
                  </a:lnTo>
                  <a:lnTo>
                    <a:pt x="14198" y="1388"/>
                  </a:lnTo>
                  <a:lnTo>
                    <a:pt x="11618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535;p55">
              <a:extLst>
                <a:ext uri="{FF2B5EF4-FFF2-40B4-BE49-F238E27FC236}">
                  <a16:creationId xmlns:a16="http://schemas.microsoft.com/office/drawing/2014/main" id="{592C36B0-5559-442F-B017-F77D5F1B435A}"/>
                </a:ext>
              </a:extLst>
            </p:cNvPr>
            <p:cNvSpPr/>
            <p:nvPr/>
          </p:nvSpPr>
          <p:spPr>
            <a:xfrm>
              <a:off x="2667500" y="955100"/>
              <a:ext cx="1742275" cy="1131825"/>
            </a:xfrm>
            <a:custGeom>
              <a:avLst/>
              <a:gdLst/>
              <a:ahLst/>
              <a:cxnLst/>
              <a:rect l="l" t="t" r="r" b="b"/>
              <a:pathLst>
                <a:path w="69691" h="45273" extrusionOk="0">
                  <a:moveTo>
                    <a:pt x="53649" y="0"/>
                  </a:moveTo>
                  <a:cubicBezTo>
                    <a:pt x="51445" y="0"/>
                    <a:pt x="48985" y="294"/>
                    <a:pt x="46257" y="944"/>
                  </a:cubicBezTo>
                  <a:cubicBezTo>
                    <a:pt x="29314" y="4978"/>
                    <a:pt x="0" y="32845"/>
                    <a:pt x="0" y="32845"/>
                  </a:cubicBezTo>
                  <a:cubicBezTo>
                    <a:pt x="0" y="32845"/>
                    <a:pt x="0" y="45272"/>
                    <a:pt x="25841" y="45272"/>
                  </a:cubicBezTo>
                  <a:cubicBezTo>
                    <a:pt x="29504" y="45272"/>
                    <a:pt x="33687" y="45023"/>
                    <a:pt x="38462" y="44452"/>
                  </a:cubicBezTo>
                  <a:cubicBezTo>
                    <a:pt x="38462" y="44452"/>
                    <a:pt x="68525" y="23805"/>
                    <a:pt x="69159" y="15200"/>
                  </a:cubicBezTo>
                  <a:cubicBezTo>
                    <a:pt x="69690" y="7979"/>
                    <a:pt x="65135" y="0"/>
                    <a:pt x="53649" y="0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536;p55">
              <a:extLst>
                <a:ext uri="{FF2B5EF4-FFF2-40B4-BE49-F238E27FC236}">
                  <a16:creationId xmlns:a16="http://schemas.microsoft.com/office/drawing/2014/main" id="{2BABEBB4-5F3F-4E17-A54D-8928A12A626E}"/>
                </a:ext>
              </a:extLst>
            </p:cNvPr>
            <p:cNvSpPr/>
            <p:nvPr/>
          </p:nvSpPr>
          <p:spPr>
            <a:xfrm>
              <a:off x="2840125" y="1312550"/>
              <a:ext cx="1214575" cy="565625"/>
            </a:xfrm>
            <a:custGeom>
              <a:avLst/>
              <a:gdLst/>
              <a:ahLst/>
              <a:cxnLst/>
              <a:rect l="l" t="t" r="r" b="b"/>
              <a:pathLst>
                <a:path w="48583" h="22625" extrusionOk="0">
                  <a:moveTo>
                    <a:pt x="7640" y="1"/>
                  </a:moveTo>
                  <a:lnTo>
                    <a:pt x="0" y="7828"/>
                  </a:lnTo>
                  <a:cubicBezTo>
                    <a:pt x="0" y="7828"/>
                    <a:pt x="19332" y="22624"/>
                    <a:pt x="37592" y="22624"/>
                  </a:cubicBezTo>
                  <a:cubicBezTo>
                    <a:pt x="39474" y="22624"/>
                    <a:pt x="41345" y="22467"/>
                    <a:pt x="43182" y="22120"/>
                  </a:cubicBezTo>
                  <a:cubicBezTo>
                    <a:pt x="43494" y="22060"/>
                    <a:pt x="43782" y="21910"/>
                    <a:pt x="44009" y="21688"/>
                  </a:cubicBezTo>
                  <a:lnTo>
                    <a:pt x="48582" y="17283"/>
                  </a:lnTo>
                  <a:cubicBezTo>
                    <a:pt x="48582" y="17283"/>
                    <a:pt x="16213" y="12672"/>
                    <a:pt x="7640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537;p55">
              <a:extLst>
                <a:ext uri="{FF2B5EF4-FFF2-40B4-BE49-F238E27FC236}">
                  <a16:creationId xmlns:a16="http://schemas.microsoft.com/office/drawing/2014/main" id="{B1028330-62DE-4421-BFE3-7AF77DDA5B0B}"/>
                </a:ext>
              </a:extLst>
            </p:cNvPr>
            <p:cNvSpPr/>
            <p:nvPr/>
          </p:nvSpPr>
          <p:spPr>
            <a:xfrm>
              <a:off x="3313700" y="863550"/>
              <a:ext cx="1163300" cy="441425"/>
            </a:xfrm>
            <a:custGeom>
              <a:avLst/>
              <a:gdLst/>
              <a:ahLst/>
              <a:cxnLst/>
              <a:rect l="l" t="t" r="r" b="b"/>
              <a:pathLst>
                <a:path w="46532" h="17657" extrusionOk="0">
                  <a:moveTo>
                    <a:pt x="20001" y="1"/>
                  </a:moveTo>
                  <a:cubicBezTo>
                    <a:pt x="8301" y="1"/>
                    <a:pt x="0" y="7749"/>
                    <a:pt x="0" y="7749"/>
                  </a:cubicBezTo>
                  <a:lnTo>
                    <a:pt x="12384" y="7218"/>
                  </a:lnTo>
                  <a:cubicBezTo>
                    <a:pt x="12559" y="6956"/>
                    <a:pt x="18170" y="5227"/>
                    <a:pt x="24722" y="5227"/>
                  </a:cubicBezTo>
                  <a:cubicBezTo>
                    <a:pt x="31437" y="5227"/>
                    <a:pt x="39141" y="7044"/>
                    <a:pt x="42992" y="14119"/>
                  </a:cubicBezTo>
                  <a:lnTo>
                    <a:pt x="44585" y="17657"/>
                  </a:lnTo>
                  <a:cubicBezTo>
                    <a:pt x="44585" y="17657"/>
                    <a:pt x="46531" y="8457"/>
                    <a:pt x="29900" y="1911"/>
                  </a:cubicBezTo>
                  <a:cubicBezTo>
                    <a:pt x="26423" y="542"/>
                    <a:pt x="23093" y="1"/>
                    <a:pt x="20001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538;p55">
              <a:extLst>
                <a:ext uri="{FF2B5EF4-FFF2-40B4-BE49-F238E27FC236}">
                  <a16:creationId xmlns:a16="http://schemas.microsoft.com/office/drawing/2014/main" id="{2FED22F7-0FD3-41A2-B6AC-E162E47F8E54}"/>
                </a:ext>
              </a:extLst>
            </p:cNvPr>
            <p:cNvSpPr/>
            <p:nvPr/>
          </p:nvSpPr>
          <p:spPr>
            <a:xfrm>
              <a:off x="2685375" y="1109975"/>
              <a:ext cx="708150" cy="512550"/>
            </a:xfrm>
            <a:custGeom>
              <a:avLst/>
              <a:gdLst/>
              <a:ahLst/>
              <a:cxnLst/>
              <a:rect l="l" t="t" r="r" b="b"/>
              <a:pathLst>
                <a:path w="28326" h="20502" extrusionOk="0">
                  <a:moveTo>
                    <a:pt x="20436" y="1"/>
                  </a:moveTo>
                  <a:cubicBezTo>
                    <a:pt x="13268" y="1"/>
                    <a:pt x="5782" y="5092"/>
                    <a:pt x="3361" y="7858"/>
                  </a:cubicBezTo>
                  <a:cubicBezTo>
                    <a:pt x="0" y="11699"/>
                    <a:pt x="6082" y="20502"/>
                    <a:pt x="6082" y="20502"/>
                  </a:cubicBezTo>
                  <a:lnTo>
                    <a:pt x="28326" y="2738"/>
                  </a:lnTo>
                  <a:cubicBezTo>
                    <a:pt x="25954" y="768"/>
                    <a:pt x="23219" y="1"/>
                    <a:pt x="20436" y="1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" name="Google Shape;914;p37">
            <a:extLst>
              <a:ext uri="{FF2B5EF4-FFF2-40B4-BE49-F238E27FC236}">
                <a16:creationId xmlns:a16="http://schemas.microsoft.com/office/drawing/2014/main" id="{8FDE379F-9F69-4FB5-93C3-19B08CD6C908}"/>
              </a:ext>
            </a:extLst>
          </p:cNvPr>
          <p:cNvGrpSpPr/>
          <p:nvPr/>
        </p:nvGrpSpPr>
        <p:grpSpPr>
          <a:xfrm>
            <a:off x="7506171" y="-326995"/>
            <a:ext cx="8010696" cy="7945443"/>
            <a:chOff x="4112956" y="-189541"/>
            <a:chExt cx="6008022" cy="5959082"/>
          </a:xfrm>
        </p:grpSpPr>
        <p:sp>
          <p:nvSpPr>
            <p:cNvPr id="71" name="Google Shape;915;p37">
              <a:extLst>
                <a:ext uri="{FF2B5EF4-FFF2-40B4-BE49-F238E27FC236}">
                  <a16:creationId xmlns:a16="http://schemas.microsoft.com/office/drawing/2014/main" id="{7948B4AB-0AF9-4FC2-9FD1-1FDADFDAA222}"/>
                </a:ext>
              </a:extLst>
            </p:cNvPr>
            <p:cNvSpPr/>
            <p:nvPr/>
          </p:nvSpPr>
          <p:spPr>
            <a:xfrm rot="-2220259">
              <a:off x="4918498" y="715923"/>
              <a:ext cx="4396938" cy="4148153"/>
            </a:xfrm>
            <a:custGeom>
              <a:avLst/>
              <a:gdLst/>
              <a:ahLst/>
              <a:cxnLst/>
              <a:rect l="l" t="t" r="r" b="b"/>
              <a:pathLst>
                <a:path w="27076" h="25544" extrusionOk="0">
                  <a:moveTo>
                    <a:pt x="8431" y="435"/>
                  </a:moveTo>
                  <a:cubicBezTo>
                    <a:pt x="3664" y="435"/>
                    <a:pt x="491" y="3040"/>
                    <a:pt x="275" y="6741"/>
                  </a:cubicBezTo>
                  <a:cubicBezTo>
                    <a:pt x="0" y="11316"/>
                    <a:pt x="6005" y="11921"/>
                    <a:pt x="5587" y="18057"/>
                  </a:cubicBezTo>
                  <a:cubicBezTo>
                    <a:pt x="5241" y="22899"/>
                    <a:pt x="6633" y="25544"/>
                    <a:pt x="10534" y="25544"/>
                  </a:cubicBezTo>
                  <a:cubicBezTo>
                    <a:pt x="10726" y="25544"/>
                    <a:pt x="10925" y="25537"/>
                    <a:pt x="11129" y="25524"/>
                  </a:cubicBezTo>
                  <a:cubicBezTo>
                    <a:pt x="18783" y="25019"/>
                    <a:pt x="27075" y="17695"/>
                    <a:pt x="26987" y="10359"/>
                  </a:cubicBezTo>
                  <a:cubicBezTo>
                    <a:pt x="26844" y="0"/>
                    <a:pt x="19751" y="3024"/>
                    <a:pt x="12691" y="1056"/>
                  </a:cubicBezTo>
                  <a:cubicBezTo>
                    <a:pt x="11170" y="632"/>
                    <a:pt x="9740" y="435"/>
                    <a:pt x="8431" y="435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2" name="Google Shape;916;p37">
              <a:extLst>
                <a:ext uri="{FF2B5EF4-FFF2-40B4-BE49-F238E27FC236}">
                  <a16:creationId xmlns:a16="http://schemas.microsoft.com/office/drawing/2014/main" id="{1953217F-2D73-45AE-A3BB-6FAB80D80E23}"/>
                </a:ext>
              </a:extLst>
            </p:cNvPr>
            <p:cNvGrpSpPr/>
            <p:nvPr/>
          </p:nvGrpSpPr>
          <p:grpSpPr>
            <a:xfrm>
              <a:off x="4669371" y="858815"/>
              <a:ext cx="3930663" cy="3692672"/>
              <a:chOff x="1010850" y="238125"/>
              <a:chExt cx="5576200" cy="5238575"/>
            </a:xfrm>
          </p:grpSpPr>
          <p:sp>
            <p:nvSpPr>
              <p:cNvPr id="73" name="Google Shape;917;p37">
                <a:extLst>
                  <a:ext uri="{FF2B5EF4-FFF2-40B4-BE49-F238E27FC236}">
                    <a16:creationId xmlns:a16="http://schemas.microsoft.com/office/drawing/2014/main" id="{DCA106BC-A7FC-4CE5-998E-9802A0F57D39}"/>
                  </a:ext>
                </a:extLst>
              </p:cNvPr>
              <p:cNvSpPr/>
              <p:nvPr/>
            </p:nvSpPr>
            <p:spPr>
              <a:xfrm>
                <a:off x="5946225" y="238125"/>
                <a:ext cx="581975" cy="5161025"/>
              </a:xfrm>
              <a:custGeom>
                <a:avLst/>
                <a:gdLst/>
                <a:ahLst/>
                <a:cxnLst/>
                <a:rect l="l" t="t" r="r" b="b"/>
                <a:pathLst>
                  <a:path w="23279" h="206441" extrusionOk="0">
                    <a:moveTo>
                      <a:pt x="11473" y="0"/>
                    </a:moveTo>
                    <a:cubicBezTo>
                      <a:pt x="11103" y="0"/>
                      <a:pt x="10756" y="796"/>
                      <a:pt x="10756" y="1972"/>
                    </a:cubicBezTo>
                    <a:lnTo>
                      <a:pt x="10756" y="27789"/>
                    </a:lnTo>
                    <a:cubicBezTo>
                      <a:pt x="10756" y="28959"/>
                      <a:pt x="10407" y="29755"/>
                      <a:pt x="10038" y="29755"/>
                    </a:cubicBezTo>
                    <a:cubicBezTo>
                      <a:pt x="9884" y="29755"/>
                      <a:pt x="9721" y="29610"/>
                      <a:pt x="9584" y="29288"/>
                    </a:cubicBezTo>
                    <a:lnTo>
                      <a:pt x="6236" y="21456"/>
                    </a:lnTo>
                    <a:cubicBezTo>
                      <a:pt x="6095" y="21130"/>
                      <a:pt x="5937" y="20985"/>
                      <a:pt x="5778" y="20985"/>
                    </a:cubicBezTo>
                    <a:cubicBezTo>
                      <a:pt x="5409" y="20985"/>
                      <a:pt x="5061" y="21782"/>
                      <a:pt x="5061" y="22952"/>
                    </a:cubicBezTo>
                    <a:lnTo>
                      <a:pt x="5061" y="49851"/>
                    </a:lnTo>
                    <a:lnTo>
                      <a:pt x="4744" y="49108"/>
                    </a:lnTo>
                    <a:cubicBezTo>
                      <a:pt x="4582" y="48734"/>
                      <a:pt x="4489" y="48184"/>
                      <a:pt x="4489" y="47607"/>
                    </a:cubicBezTo>
                    <a:lnTo>
                      <a:pt x="4489" y="37245"/>
                    </a:lnTo>
                    <a:cubicBezTo>
                      <a:pt x="4489" y="36664"/>
                      <a:pt x="4401" y="36118"/>
                      <a:pt x="4239" y="35744"/>
                    </a:cubicBezTo>
                    <a:lnTo>
                      <a:pt x="1176" y="28571"/>
                    </a:lnTo>
                    <a:cubicBezTo>
                      <a:pt x="1034" y="28246"/>
                      <a:pt x="872" y="28100"/>
                      <a:pt x="718" y="28100"/>
                    </a:cubicBezTo>
                    <a:cubicBezTo>
                      <a:pt x="348" y="28100"/>
                      <a:pt x="1" y="28897"/>
                      <a:pt x="1" y="30072"/>
                    </a:cubicBezTo>
                    <a:lnTo>
                      <a:pt x="1" y="58318"/>
                    </a:lnTo>
                    <a:cubicBezTo>
                      <a:pt x="1" y="58894"/>
                      <a:pt x="94" y="59444"/>
                      <a:pt x="252" y="59818"/>
                    </a:cubicBezTo>
                    <a:lnTo>
                      <a:pt x="1994" y="63888"/>
                    </a:lnTo>
                    <a:cubicBezTo>
                      <a:pt x="2153" y="64262"/>
                      <a:pt x="2245" y="64813"/>
                      <a:pt x="2245" y="65389"/>
                    </a:cubicBezTo>
                    <a:lnTo>
                      <a:pt x="2245" y="87496"/>
                    </a:lnTo>
                    <a:lnTo>
                      <a:pt x="2311" y="87646"/>
                    </a:lnTo>
                    <a:lnTo>
                      <a:pt x="2311" y="100279"/>
                    </a:lnTo>
                    <a:cubicBezTo>
                      <a:pt x="2311" y="100855"/>
                      <a:pt x="2403" y="101401"/>
                      <a:pt x="2562" y="101775"/>
                    </a:cubicBezTo>
                    <a:lnTo>
                      <a:pt x="3829" y="104741"/>
                    </a:lnTo>
                    <a:cubicBezTo>
                      <a:pt x="3991" y="105115"/>
                      <a:pt x="4080" y="105665"/>
                      <a:pt x="4080" y="106241"/>
                    </a:cubicBezTo>
                    <a:lnTo>
                      <a:pt x="4080" y="113445"/>
                    </a:lnTo>
                    <a:cubicBezTo>
                      <a:pt x="4080" y="114026"/>
                      <a:pt x="4172" y="114572"/>
                      <a:pt x="4335" y="114946"/>
                    </a:cubicBezTo>
                    <a:lnTo>
                      <a:pt x="7626" y="122645"/>
                    </a:lnTo>
                    <a:cubicBezTo>
                      <a:pt x="7785" y="123020"/>
                      <a:pt x="7878" y="123565"/>
                      <a:pt x="7878" y="124146"/>
                    </a:cubicBezTo>
                    <a:lnTo>
                      <a:pt x="7878" y="127117"/>
                    </a:lnTo>
                    <a:cubicBezTo>
                      <a:pt x="7878" y="128291"/>
                      <a:pt x="7529" y="129087"/>
                      <a:pt x="7160" y="129087"/>
                    </a:cubicBezTo>
                    <a:cubicBezTo>
                      <a:pt x="7007" y="129087"/>
                      <a:pt x="6843" y="128939"/>
                      <a:pt x="6707" y="128618"/>
                    </a:cubicBezTo>
                    <a:lnTo>
                      <a:pt x="6140" y="127292"/>
                    </a:lnTo>
                    <a:cubicBezTo>
                      <a:pt x="6003" y="126971"/>
                      <a:pt x="5840" y="126826"/>
                      <a:pt x="5681" y="126826"/>
                    </a:cubicBezTo>
                    <a:cubicBezTo>
                      <a:pt x="5317" y="126826"/>
                      <a:pt x="4968" y="127623"/>
                      <a:pt x="4968" y="128793"/>
                    </a:cubicBezTo>
                    <a:lnTo>
                      <a:pt x="4968" y="157039"/>
                    </a:lnTo>
                    <a:cubicBezTo>
                      <a:pt x="4968" y="157615"/>
                      <a:pt x="5061" y="158166"/>
                      <a:pt x="5220" y="158539"/>
                    </a:cubicBezTo>
                    <a:lnTo>
                      <a:pt x="8287" y="165712"/>
                    </a:lnTo>
                    <a:cubicBezTo>
                      <a:pt x="8423" y="166033"/>
                      <a:pt x="8585" y="166178"/>
                      <a:pt x="8740" y="166178"/>
                    </a:cubicBezTo>
                    <a:cubicBezTo>
                      <a:pt x="9109" y="166178"/>
                      <a:pt x="9457" y="165386"/>
                      <a:pt x="9457" y="164212"/>
                    </a:cubicBezTo>
                    <a:lnTo>
                      <a:pt x="9457" y="147420"/>
                    </a:lnTo>
                    <a:cubicBezTo>
                      <a:pt x="9457" y="146249"/>
                      <a:pt x="9805" y="145452"/>
                      <a:pt x="10175" y="145452"/>
                    </a:cubicBezTo>
                    <a:cubicBezTo>
                      <a:pt x="10328" y="145452"/>
                      <a:pt x="10492" y="145598"/>
                      <a:pt x="10632" y="145919"/>
                    </a:cubicBezTo>
                    <a:lnTo>
                      <a:pt x="10914" y="146588"/>
                    </a:lnTo>
                    <a:cubicBezTo>
                      <a:pt x="11077" y="146962"/>
                      <a:pt x="11169" y="147508"/>
                      <a:pt x="11169" y="148088"/>
                    </a:cubicBezTo>
                    <a:lnTo>
                      <a:pt x="11169" y="152595"/>
                    </a:lnTo>
                    <a:lnTo>
                      <a:pt x="10786" y="151705"/>
                    </a:lnTo>
                    <a:lnTo>
                      <a:pt x="10786" y="184194"/>
                    </a:lnTo>
                    <a:cubicBezTo>
                      <a:pt x="10786" y="184769"/>
                      <a:pt x="10878" y="185319"/>
                      <a:pt x="11037" y="185689"/>
                    </a:cubicBezTo>
                    <a:lnTo>
                      <a:pt x="13827" y="192210"/>
                    </a:lnTo>
                    <a:cubicBezTo>
                      <a:pt x="13985" y="192580"/>
                      <a:pt x="14077" y="193130"/>
                      <a:pt x="14077" y="193707"/>
                    </a:cubicBezTo>
                    <a:lnTo>
                      <a:pt x="14077" y="197302"/>
                    </a:lnTo>
                    <a:cubicBezTo>
                      <a:pt x="14077" y="197878"/>
                      <a:pt x="14170" y="198428"/>
                      <a:pt x="14328" y="198802"/>
                    </a:cubicBezTo>
                    <a:lnTo>
                      <a:pt x="17395" y="205975"/>
                    </a:lnTo>
                    <a:cubicBezTo>
                      <a:pt x="17531" y="206296"/>
                      <a:pt x="17694" y="206441"/>
                      <a:pt x="17848" y="206441"/>
                    </a:cubicBezTo>
                    <a:cubicBezTo>
                      <a:pt x="18218" y="206441"/>
                      <a:pt x="18565" y="205649"/>
                      <a:pt x="18565" y="204475"/>
                    </a:cubicBezTo>
                    <a:lnTo>
                      <a:pt x="18565" y="176229"/>
                    </a:lnTo>
                    <a:cubicBezTo>
                      <a:pt x="18565" y="175652"/>
                      <a:pt x="18473" y="175102"/>
                      <a:pt x="18315" y="174728"/>
                    </a:cubicBezTo>
                    <a:lnTo>
                      <a:pt x="15908" y="169100"/>
                    </a:lnTo>
                    <a:cubicBezTo>
                      <a:pt x="15750" y="168726"/>
                      <a:pt x="15657" y="168180"/>
                      <a:pt x="15657" y="167599"/>
                    </a:cubicBezTo>
                    <a:lnTo>
                      <a:pt x="15657" y="149285"/>
                    </a:lnTo>
                    <a:cubicBezTo>
                      <a:pt x="15657" y="148111"/>
                      <a:pt x="16004" y="147314"/>
                      <a:pt x="16374" y="147314"/>
                    </a:cubicBezTo>
                    <a:cubicBezTo>
                      <a:pt x="16528" y="147314"/>
                      <a:pt x="16691" y="147459"/>
                      <a:pt x="16828" y="147785"/>
                    </a:cubicBezTo>
                    <a:lnTo>
                      <a:pt x="17083" y="148379"/>
                    </a:lnTo>
                    <a:cubicBezTo>
                      <a:pt x="17241" y="148748"/>
                      <a:pt x="17334" y="149299"/>
                      <a:pt x="17334" y="149875"/>
                    </a:cubicBezTo>
                    <a:lnTo>
                      <a:pt x="17334" y="165659"/>
                    </a:lnTo>
                    <a:cubicBezTo>
                      <a:pt x="17334" y="166235"/>
                      <a:pt x="17426" y="166781"/>
                      <a:pt x="17584" y="167155"/>
                    </a:cubicBezTo>
                    <a:lnTo>
                      <a:pt x="20651" y="174328"/>
                    </a:lnTo>
                    <a:cubicBezTo>
                      <a:pt x="20788" y="174653"/>
                      <a:pt x="20951" y="174799"/>
                      <a:pt x="21109" y="174799"/>
                    </a:cubicBezTo>
                    <a:cubicBezTo>
                      <a:pt x="21475" y="174799"/>
                      <a:pt x="21822" y="174002"/>
                      <a:pt x="21822" y="172827"/>
                    </a:cubicBezTo>
                    <a:lnTo>
                      <a:pt x="21822" y="144581"/>
                    </a:lnTo>
                    <a:cubicBezTo>
                      <a:pt x="21822" y="144005"/>
                      <a:pt x="21729" y="143455"/>
                      <a:pt x="21571" y="143086"/>
                    </a:cubicBezTo>
                    <a:lnTo>
                      <a:pt x="18187" y="135160"/>
                    </a:lnTo>
                    <a:cubicBezTo>
                      <a:pt x="18025" y="134786"/>
                      <a:pt x="17932" y="134241"/>
                      <a:pt x="17932" y="133665"/>
                    </a:cubicBezTo>
                    <a:lnTo>
                      <a:pt x="17932" y="132767"/>
                    </a:lnTo>
                    <a:lnTo>
                      <a:pt x="18346" y="133730"/>
                    </a:lnTo>
                    <a:lnTo>
                      <a:pt x="18346" y="133458"/>
                    </a:lnTo>
                    <a:cubicBezTo>
                      <a:pt x="18346" y="132287"/>
                      <a:pt x="18693" y="131490"/>
                      <a:pt x="19063" y="131490"/>
                    </a:cubicBezTo>
                    <a:cubicBezTo>
                      <a:pt x="19217" y="131490"/>
                      <a:pt x="19380" y="131636"/>
                      <a:pt x="19516" y="131961"/>
                    </a:cubicBezTo>
                    <a:lnTo>
                      <a:pt x="22108" y="138017"/>
                    </a:lnTo>
                    <a:cubicBezTo>
                      <a:pt x="22245" y="138342"/>
                      <a:pt x="22407" y="138487"/>
                      <a:pt x="22566" y="138487"/>
                    </a:cubicBezTo>
                    <a:cubicBezTo>
                      <a:pt x="22931" y="138487"/>
                      <a:pt x="23279" y="137690"/>
                      <a:pt x="23279" y="136520"/>
                    </a:cubicBezTo>
                    <a:lnTo>
                      <a:pt x="23279" y="97441"/>
                    </a:lnTo>
                    <a:cubicBezTo>
                      <a:pt x="23279" y="96864"/>
                      <a:pt x="23186" y="96314"/>
                      <a:pt x="23027" y="95940"/>
                    </a:cubicBezTo>
                    <a:lnTo>
                      <a:pt x="19357" y="87351"/>
                    </a:lnTo>
                    <a:cubicBezTo>
                      <a:pt x="19195" y="86982"/>
                      <a:pt x="19103" y="86431"/>
                      <a:pt x="19103" y="85855"/>
                    </a:cubicBezTo>
                    <a:lnTo>
                      <a:pt x="19103" y="71598"/>
                    </a:lnTo>
                    <a:cubicBezTo>
                      <a:pt x="19103" y="70428"/>
                      <a:pt x="19455" y="69630"/>
                      <a:pt x="19820" y="69630"/>
                    </a:cubicBezTo>
                    <a:cubicBezTo>
                      <a:pt x="19978" y="69630"/>
                      <a:pt x="20137" y="69776"/>
                      <a:pt x="20277" y="70101"/>
                    </a:cubicBezTo>
                    <a:lnTo>
                      <a:pt x="21443" y="72825"/>
                    </a:lnTo>
                    <a:cubicBezTo>
                      <a:pt x="21580" y="73151"/>
                      <a:pt x="21743" y="73296"/>
                      <a:pt x="21901" y="73296"/>
                    </a:cubicBezTo>
                    <a:cubicBezTo>
                      <a:pt x="22267" y="73296"/>
                      <a:pt x="22614" y="72500"/>
                      <a:pt x="22614" y="71325"/>
                    </a:cubicBezTo>
                    <a:lnTo>
                      <a:pt x="22614" y="43080"/>
                    </a:lnTo>
                    <a:cubicBezTo>
                      <a:pt x="22614" y="42503"/>
                      <a:pt x="22521" y="41953"/>
                      <a:pt x="22363" y="41583"/>
                    </a:cubicBezTo>
                    <a:lnTo>
                      <a:pt x="19296" y="34410"/>
                    </a:lnTo>
                    <a:cubicBezTo>
                      <a:pt x="19160" y="34085"/>
                      <a:pt x="18997" y="33940"/>
                      <a:pt x="18839" y="33940"/>
                    </a:cubicBezTo>
                    <a:cubicBezTo>
                      <a:pt x="18473" y="33940"/>
                      <a:pt x="18126" y="34736"/>
                      <a:pt x="18126" y="35907"/>
                    </a:cubicBezTo>
                    <a:lnTo>
                      <a:pt x="18126" y="43224"/>
                    </a:lnTo>
                    <a:cubicBezTo>
                      <a:pt x="18126" y="44395"/>
                      <a:pt x="17779" y="45192"/>
                      <a:pt x="17409" y="45192"/>
                    </a:cubicBezTo>
                    <a:cubicBezTo>
                      <a:pt x="17251" y="45192"/>
                      <a:pt x="17092" y="45046"/>
                      <a:pt x="16951" y="44721"/>
                    </a:cubicBezTo>
                    <a:cubicBezTo>
                      <a:pt x="16792" y="44347"/>
                      <a:pt x="16700" y="43801"/>
                      <a:pt x="16700" y="43224"/>
                    </a:cubicBezTo>
                    <a:lnTo>
                      <a:pt x="16700" y="12549"/>
                    </a:lnTo>
                    <a:cubicBezTo>
                      <a:pt x="16700" y="11969"/>
                      <a:pt x="16607" y="11424"/>
                      <a:pt x="16449" y="11050"/>
                    </a:cubicBezTo>
                    <a:lnTo>
                      <a:pt x="11926" y="471"/>
                    </a:lnTo>
                    <a:cubicBezTo>
                      <a:pt x="11790" y="146"/>
                      <a:pt x="11627" y="0"/>
                      <a:pt x="1147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18;p37">
                <a:extLst>
                  <a:ext uri="{FF2B5EF4-FFF2-40B4-BE49-F238E27FC236}">
                    <a16:creationId xmlns:a16="http://schemas.microsoft.com/office/drawing/2014/main" id="{8B771654-FA60-43F1-A621-8789428F13EB}"/>
                  </a:ext>
                </a:extLst>
              </p:cNvPr>
              <p:cNvSpPr/>
              <p:nvPr/>
            </p:nvSpPr>
            <p:spPr>
              <a:xfrm>
                <a:off x="5992775" y="315600"/>
                <a:ext cx="581950" cy="5161100"/>
              </a:xfrm>
              <a:custGeom>
                <a:avLst/>
                <a:gdLst/>
                <a:ahLst/>
                <a:cxnLst/>
                <a:rect l="l" t="t" r="r" b="b"/>
                <a:pathLst>
                  <a:path w="23278" h="206444" extrusionOk="0">
                    <a:moveTo>
                      <a:pt x="11470" y="0"/>
                    </a:moveTo>
                    <a:cubicBezTo>
                      <a:pt x="11103" y="0"/>
                      <a:pt x="10754" y="798"/>
                      <a:pt x="10754" y="1970"/>
                    </a:cubicBezTo>
                    <a:lnTo>
                      <a:pt x="10754" y="27787"/>
                    </a:lnTo>
                    <a:cubicBezTo>
                      <a:pt x="10754" y="28961"/>
                      <a:pt x="10405" y="29758"/>
                      <a:pt x="10037" y="29758"/>
                    </a:cubicBezTo>
                    <a:cubicBezTo>
                      <a:pt x="9879" y="29758"/>
                      <a:pt x="9718" y="29612"/>
                      <a:pt x="9580" y="29288"/>
                    </a:cubicBezTo>
                    <a:lnTo>
                      <a:pt x="6231" y="21455"/>
                    </a:lnTo>
                    <a:cubicBezTo>
                      <a:pt x="6093" y="21130"/>
                      <a:pt x="5932" y="20984"/>
                      <a:pt x="5775" y="20984"/>
                    </a:cubicBezTo>
                    <a:cubicBezTo>
                      <a:pt x="5408" y="20984"/>
                      <a:pt x="5060" y="21780"/>
                      <a:pt x="5060" y="22951"/>
                    </a:cubicBezTo>
                    <a:lnTo>
                      <a:pt x="5060" y="49855"/>
                    </a:lnTo>
                    <a:lnTo>
                      <a:pt x="4739" y="49106"/>
                    </a:lnTo>
                    <a:cubicBezTo>
                      <a:pt x="4581" y="48732"/>
                      <a:pt x="4489" y="48187"/>
                      <a:pt x="4489" y="47611"/>
                    </a:cubicBezTo>
                    <a:lnTo>
                      <a:pt x="4489" y="37243"/>
                    </a:lnTo>
                    <a:cubicBezTo>
                      <a:pt x="4489" y="36667"/>
                      <a:pt x="4396" y="36116"/>
                      <a:pt x="4237" y="35742"/>
                    </a:cubicBezTo>
                    <a:lnTo>
                      <a:pt x="1171" y="28575"/>
                    </a:lnTo>
                    <a:cubicBezTo>
                      <a:pt x="1032" y="28250"/>
                      <a:pt x="872" y="28105"/>
                      <a:pt x="715" y="28105"/>
                    </a:cubicBezTo>
                    <a:cubicBezTo>
                      <a:pt x="348" y="28105"/>
                      <a:pt x="0" y="28900"/>
                      <a:pt x="0" y="30070"/>
                    </a:cubicBezTo>
                    <a:lnTo>
                      <a:pt x="0" y="58316"/>
                    </a:lnTo>
                    <a:cubicBezTo>
                      <a:pt x="0" y="58897"/>
                      <a:pt x="92" y="59443"/>
                      <a:pt x="251" y="59817"/>
                    </a:cubicBezTo>
                    <a:lnTo>
                      <a:pt x="1993" y="63891"/>
                    </a:lnTo>
                    <a:cubicBezTo>
                      <a:pt x="2152" y="64266"/>
                      <a:pt x="2245" y="64811"/>
                      <a:pt x="2245" y="65388"/>
                    </a:cubicBezTo>
                    <a:lnTo>
                      <a:pt x="2245" y="87494"/>
                    </a:lnTo>
                    <a:lnTo>
                      <a:pt x="2310" y="87649"/>
                    </a:lnTo>
                    <a:lnTo>
                      <a:pt x="2310" y="100278"/>
                    </a:lnTo>
                    <a:cubicBezTo>
                      <a:pt x="2310" y="100854"/>
                      <a:pt x="2399" y="101404"/>
                      <a:pt x="2561" y="101774"/>
                    </a:cubicBezTo>
                    <a:lnTo>
                      <a:pt x="3829" y="104744"/>
                    </a:lnTo>
                    <a:cubicBezTo>
                      <a:pt x="3987" y="105114"/>
                      <a:pt x="4079" y="105664"/>
                      <a:pt x="4079" y="106240"/>
                    </a:cubicBezTo>
                    <a:lnTo>
                      <a:pt x="4079" y="113448"/>
                    </a:lnTo>
                    <a:cubicBezTo>
                      <a:pt x="4079" y="114024"/>
                      <a:pt x="4172" y="114574"/>
                      <a:pt x="4330" y="114944"/>
                    </a:cubicBezTo>
                    <a:lnTo>
                      <a:pt x="7621" y="122645"/>
                    </a:lnTo>
                    <a:cubicBezTo>
                      <a:pt x="7785" y="123019"/>
                      <a:pt x="7877" y="123569"/>
                      <a:pt x="7877" y="124146"/>
                    </a:cubicBezTo>
                    <a:lnTo>
                      <a:pt x="7877" y="127120"/>
                    </a:lnTo>
                    <a:cubicBezTo>
                      <a:pt x="7877" y="128291"/>
                      <a:pt x="7527" y="129086"/>
                      <a:pt x="7159" y="129086"/>
                    </a:cubicBezTo>
                    <a:cubicBezTo>
                      <a:pt x="7002" y="129086"/>
                      <a:pt x="6841" y="128941"/>
                      <a:pt x="6702" y="128616"/>
                    </a:cubicBezTo>
                    <a:lnTo>
                      <a:pt x="6138" y="127296"/>
                    </a:lnTo>
                    <a:cubicBezTo>
                      <a:pt x="6000" y="126971"/>
                      <a:pt x="5839" y="126826"/>
                      <a:pt x="5682" y="126826"/>
                    </a:cubicBezTo>
                    <a:cubicBezTo>
                      <a:pt x="5314" y="126826"/>
                      <a:pt x="4964" y="127621"/>
                      <a:pt x="4964" y="128792"/>
                    </a:cubicBezTo>
                    <a:lnTo>
                      <a:pt x="4964" y="157042"/>
                    </a:lnTo>
                    <a:cubicBezTo>
                      <a:pt x="4964" y="157618"/>
                      <a:pt x="5056" y="158164"/>
                      <a:pt x="5219" y="158538"/>
                    </a:cubicBezTo>
                    <a:lnTo>
                      <a:pt x="8281" y="165711"/>
                    </a:lnTo>
                    <a:cubicBezTo>
                      <a:pt x="8420" y="166035"/>
                      <a:pt x="8581" y="166181"/>
                      <a:pt x="8738" y="166181"/>
                    </a:cubicBezTo>
                    <a:cubicBezTo>
                      <a:pt x="9107" y="166181"/>
                      <a:pt x="9457" y="165385"/>
                      <a:pt x="9457" y="164210"/>
                    </a:cubicBezTo>
                    <a:lnTo>
                      <a:pt x="9457" y="147418"/>
                    </a:lnTo>
                    <a:cubicBezTo>
                      <a:pt x="9457" y="146248"/>
                      <a:pt x="9804" y="145452"/>
                      <a:pt x="10171" y="145452"/>
                    </a:cubicBezTo>
                    <a:cubicBezTo>
                      <a:pt x="10328" y="145452"/>
                      <a:pt x="10488" y="145598"/>
                      <a:pt x="10627" y="145922"/>
                    </a:cubicBezTo>
                    <a:lnTo>
                      <a:pt x="10913" y="146587"/>
                    </a:lnTo>
                    <a:cubicBezTo>
                      <a:pt x="11071" y="146961"/>
                      <a:pt x="11164" y="147511"/>
                      <a:pt x="11164" y="148087"/>
                    </a:cubicBezTo>
                    <a:lnTo>
                      <a:pt x="11164" y="152593"/>
                    </a:lnTo>
                    <a:lnTo>
                      <a:pt x="10785" y="151704"/>
                    </a:lnTo>
                    <a:lnTo>
                      <a:pt x="10785" y="184192"/>
                    </a:lnTo>
                    <a:cubicBezTo>
                      <a:pt x="10785" y="184769"/>
                      <a:pt x="10878" y="185319"/>
                      <a:pt x="11036" y="185693"/>
                    </a:cubicBezTo>
                    <a:lnTo>
                      <a:pt x="13821" y="192210"/>
                    </a:lnTo>
                    <a:cubicBezTo>
                      <a:pt x="13980" y="192584"/>
                      <a:pt x="14073" y="193129"/>
                      <a:pt x="14073" y="193709"/>
                    </a:cubicBezTo>
                    <a:lnTo>
                      <a:pt x="14073" y="197305"/>
                    </a:lnTo>
                    <a:cubicBezTo>
                      <a:pt x="14073" y="197881"/>
                      <a:pt x="14165" y="198427"/>
                      <a:pt x="14327" y="198801"/>
                    </a:cubicBezTo>
                    <a:lnTo>
                      <a:pt x="17390" y="205974"/>
                    </a:lnTo>
                    <a:cubicBezTo>
                      <a:pt x="17528" y="206298"/>
                      <a:pt x="17690" y="206444"/>
                      <a:pt x="17847" y="206444"/>
                    </a:cubicBezTo>
                    <a:cubicBezTo>
                      <a:pt x="18216" y="206444"/>
                      <a:pt x="18565" y="205649"/>
                      <a:pt x="18565" y="204477"/>
                    </a:cubicBezTo>
                    <a:lnTo>
                      <a:pt x="18565" y="176227"/>
                    </a:lnTo>
                    <a:cubicBezTo>
                      <a:pt x="18565" y="175651"/>
                      <a:pt x="18472" y="175106"/>
                      <a:pt x="18314" y="174732"/>
                    </a:cubicBezTo>
                    <a:lnTo>
                      <a:pt x="15907" y="169099"/>
                    </a:lnTo>
                    <a:cubicBezTo>
                      <a:pt x="15744" y="168725"/>
                      <a:pt x="15653" y="168179"/>
                      <a:pt x="15653" y="167603"/>
                    </a:cubicBezTo>
                    <a:lnTo>
                      <a:pt x="15653" y="149284"/>
                    </a:lnTo>
                    <a:cubicBezTo>
                      <a:pt x="15653" y="148112"/>
                      <a:pt x="16003" y="147314"/>
                      <a:pt x="16371" y="147314"/>
                    </a:cubicBezTo>
                    <a:cubicBezTo>
                      <a:pt x="16528" y="147314"/>
                      <a:pt x="16689" y="147460"/>
                      <a:pt x="16827" y="147784"/>
                    </a:cubicBezTo>
                    <a:lnTo>
                      <a:pt x="17078" y="148377"/>
                    </a:lnTo>
                    <a:cubicBezTo>
                      <a:pt x="17241" y="148752"/>
                      <a:pt x="17333" y="149297"/>
                      <a:pt x="17333" y="149874"/>
                    </a:cubicBezTo>
                    <a:lnTo>
                      <a:pt x="17333" y="165658"/>
                    </a:lnTo>
                    <a:cubicBezTo>
                      <a:pt x="17333" y="166235"/>
                      <a:pt x="17426" y="166785"/>
                      <a:pt x="17584" y="167154"/>
                    </a:cubicBezTo>
                    <a:lnTo>
                      <a:pt x="20651" y="174326"/>
                    </a:lnTo>
                    <a:cubicBezTo>
                      <a:pt x="20789" y="174651"/>
                      <a:pt x="20950" y="174797"/>
                      <a:pt x="21107" y="174797"/>
                    </a:cubicBezTo>
                    <a:cubicBezTo>
                      <a:pt x="21474" y="174797"/>
                      <a:pt x="21821" y="174001"/>
                      <a:pt x="21821" y="172831"/>
                    </a:cubicBezTo>
                    <a:lnTo>
                      <a:pt x="21821" y="144581"/>
                    </a:lnTo>
                    <a:cubicBezTo>
                      <a:pt x="21821" y="144004"/>
                      <a:pt x="21729" y="143458"/>
                      <a:pt x="21571" y="143084"/>
                    </a:cubicBezTo>
                    <a:lnTo>
                      <a:pt x="18182" y="135164"/>
                    </a:lnTo>
                    <a:cubicBezTo>
                      <a:pt x="18023" y="134790"/>
                      <a:pt x="17932" y="134240"/>
                      <a:pt x="17932" y="133663"/>
                    </a:cubicBezTo>
                    <a:lnTo>
                      <a:pt x="17932" y="132770"/>
                    </a:lnTo>
                    <a:lnTo>
                      <a:pt x="18346" y="133734"/>
                    </a:lnTo>
                    <a:lnTo>
                      <a:pt x="18346" y="133460"/>
                    </a:lnTo>
                    <a:cubicBezTo>
                      <a:pt x="18346" y="132287"/>
                      <a:pt x="18693" y="131490"/>
                      <a:pt x="19059" y="131490"/>
                    </a:cubicBezTo>
                    <a:cubicBezTo>
                      <a:pt x="19216" y="131490"/>
                      <a:pt x="19377" y="131636"/>
                      <a:pt x="19516" y="131961"/>
                    </a:cubicBezTo>
                    <a:lnTo>
                      <a:pt x="22103" y="138019"/>
                    </a:lnTo>
                    <a:cubicBezTo>
                      <a:pt x="22243" y="138343"/>
                      <a:pt x="22404" y="138489"/>
                      <a:pt x="22561" y="138489"/>
                    </a:cubicBezTo>
                    <a:cubicBezTo>
                      <a:pt x="22930" y="138489"/>
                      <a:pt x="23277" y="137691"/>
                      <a:pt x="23277" y="136519"/>
                    </a:cubicBezTo>
                    <a:lnTo>
                      <a:pt x="23277" y="97440"/>
                    </a:lnTo>
                    <a:cubicBezTo>
                      <a:pt x="23277" y="96863"/>
                      <a:pt x="23186" y="96313"/>
                      <a:pt x="23027" y="95943"/>
                    </a:cubicBezTo>
                    <a:lnTo>
                      <a:pt x="19353" y="87354"/>
                    </a:lnTo>
                    <a:cubicBezTo>
                      <a:pt x="19195" y="86980"/>
                      <a:pt x="19102" y="86430"/>
                      <a:pt x="19102" y="85853"/>
                    </a:cubicBezTo>
                    <a:lnTo>
                      <a:pt x="19102" y="71596"/>
                    </a:lnTo>
                    <a:cubicBezTo>
                      <a:pt x="19102" y="70426"/>
                      <a:pt x="19449" y="69631"/>
                      <a:pt x="19818" y="69631"/>
                    </a:cubicBezTo>
                    <a:cubicBezTo>
                      <a:pt x="19975" y="69631"/>
                      <a:pt x="20137" y="69776"/>
                      <a:pt x="20277" y="70101"/>
                    </a:cubicBezTo>
                    <a:lnTo>
                      <a:pt x="21439" y="72825"/>
                    </a:lnTo>
                    <a:cubicBezTo>
                      <a:pt x="21577" y="73149"/>
                      <a:pt x="21738" y="73295"/>
                      <a:pt x="21895" y="73295"/>
                    </a:cubicBezTo>
                    <a:cubicBezTo>
                      <a:pt x="22263" y="73295"/>
                      <a:pt x="22613" y="72499"/>
                      <a:pt x="22613" y="71328"/>
                    </a:cubicBezTo>
                    <a:lnTo>
                      <a:pt x="22613" y="43082"/>
                    </a:lnTo>
                    <a:cubicBezTo>
                      <a:pt x="22613" y="42501"/>
                      <a:pt x="22521" y="41956"/>
                      <a:pt x="22363" y="41582"/>
                    </a:cubicBezTo>
                    <a:lnTo>
                      <a:pt x="19296" y="34410"/>
                    </a:lnTo>
                    <a:cubicBezTo>
                      <a:pt x="19157" y="34085"/>
                      <a:pt x="18996" y="33940"/>
                      <a:pt x="18839" y="33940"/>
                    </a:cubicBezTo>
                    <a:cubicBezTo>
                      <a:pt x="18470" y="33940"/>
                      <a:pt x="18121" y="34736"/>
                      <a:pt x="18121" y="35910"/>
                    </a:cubicBezTo>
                    <a:lnTo>
                      <a:pt x="18121" y="43224"/>
                    </a:lnTo>
                    <a:cubicBezTo>
                      <a:pt x="18121" y="44395"/>
                      <a:pt x="17773" y="45191"/>
                      <a:pt x="17405" y="45191"/>
                    </a:cubicBezTo>
                    <a:cubicBezTo>
                      <a:pt x="17249" y="45191"/>
                      <a:pt x="17089" y="45046"/>
                      <a:pt x="16950" y="44723"/>
                    </a:cubicBezTo>
                    <a:cubicBezTo>
                      <a:pt x="16792" y="44349"/>
                      <a:pt x="16699" y="43799"/>
                      <a:pt x="16699" y="43224"/>
                    </a:cubicBezTo>
                    <a:lnTo>
                      <a:pt x="16699" y="12549"/>
                    </a:lnTo>
                    <a:cubicBezTo>
                      <a:pt x="16699" y="11972"/>
                      <a:pt x="16607" y="11422"/>
                      <a:pt x="16449" y="11048"/>
                    </a:cubicBezTo>
                    <a:lnTo>
                      <a:pt x="11925" y="469"/>
                    </a:lnTo>
                    <a:cubicBezTo>
                      <a:pt x="11787" y="146"/>
                      <a:pt x="11626" y="0"/>
                      <a:pt x="114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19;p37">
                <a:extLst>
                  <a:ext uri="{FF2B5EF4-FFF2-40B4-BE49-F238E27FC236}">
                    <a16:creationId xmlns:a16="http://schemas.microsoft.com/office/drawing/2014/main" id="{54E1AD46-6F75-4239-910F-CDAD0B56B4E6}"/>
                  </a:ext>
                </a:extLst>
              </p:cNvPr>
              <p:cNvSpPr/>
              <p:nvPr/>
            </p:nvSpPr>
            <p:spPr>
              <a:xfrm>
                <a:off x="3458950" y="4072475"/>
                <a:ext cx="279125" cy="471025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8841" extrusionOk="0">
                    <a:moveTo>
                      <a:pt x="7540" y="0"/>
                    </a:moveTo>
                    <a:cubicBezTo>
                      <a:pt x="6608" y="0"/>
                      <a:pt x="5373" y="492"/>
                      <a:pt x="5373" y="492"/>
                    </a:cubicBezTo>
                    <a:lnTo>
                      <a:pt x="1735" y="6662"/>
                    </a:lnTo>
                    <a:lnTo>
                      <a:pt x="4053" y="11027"/>
                    </a:lnTo>
                    <a:cubicBezTo>
                      <a:pt x="4053" y="11027"/>
                      <a:pt x="0" y="18840"/>
                      <a:pt x="1739" y="18840"/>
                    </a:cubicBezTo>
                    <a:cubicBezTo>
                      <a:pt x="1759" y="18840"/>
                      <a:pt x="1779" y="18839"/>
                      <a:pt x="1801" y="18837"/>
                    </a:cubicBezTo>
                    <a:cubicBezTo>
                      <a:pt x="3689" y="18661"/>
                      <a:pt x="6918" y="12844"/>
                      <a:pt x="7503" y="11796"/>
                    </a:cubicBezTo>
                    <a:cubicBezTo>
                      <a:pt x="8093" y="10749"/>
                      <a:pt x="8775" y="5042"/>
                      <a:pt x="8775" y="5042"/>
                    </a:cubicBezTo>
                    <a:lnTo>
                      <a:pt x="10052" y="5641"/>
                    </a:lnTo>
                    <a:lnTo>
                      <a:pt x="11165" y="3163"/>
                    </a:lnTo>
                    <a:cubicBezTo>
                      <a:pt x="11165" y="3163"/>
                      <a:pt x="9048" y="990"/>
                      <a:pt x="8393" y="273"/>
                    </a:cubicBezTo>
                    <a:cubicBezTo>
                      <a:pt x="8211" y="72"/>
                      <a:pt x="7898" y="0"/>
                      <a:pt x="75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20;p37">
                <a:extLst>
                  <a:ext uri="{FF2B5EF4-FFF2-40B4-BE49-F238E27FC236}">
                    <a16:creationId xmlns:a16="http://schemas.microsoft.com/office/drawing/2014/main" id="{AC98201C-A506-4568-AC7B-4A977C32F9E1}"/>
                  </a:ext>
                </a:extLst>
              </p:cNvPr>
              <p:cNvSpPr/>
              <p:nvPr/>
            </p:nvSpPr>
            <p:spPr>
              <a:xfrm>
                <a:off x="5402450" y="3624825"/>
                <a:ext cx="346800" cy="42297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6919" extrusionOk="0">
                    <a:moveTo>
                      <a:pt x="5524" y="0"/>
                    </a:moveTo>
                    <a:cubicBezTo>
                      <a:pt x="5524" y="0"/>
                      <a:pt x="2527" y="480"/>
                      <a:pt x="1564" y="599"/>
                    </a:cubicBezTo>
                    <a:cubicBezTo>
                      <a:pt x="595" y="717"/>
                      <a:pt x="1" y="3191"/>
                      <a:pt x="1" y="3191"/>
                    </a:cubicBezTo>
                    <a:lnTo>
                      <a:pt x="1972" y="7608"/>
                    </a:lnTo>
                    <a:lnTo>
                      <a:pt x="7847" y="10350"/>
                    </a:lnTo>
                    <a:cubicBezTo>
                      <a:pt x="7847" y="10350"/>
                      <a:pt x="11247" y="16918"/>
                      <a:pt x="12587" y="16918"/>
                    </a:cubicBezTo>
                    <a:cubicBezTo>
                      <a:pt x="12725" y="16918"/>
                      <a:pt x="12841" y="16849"/>
                      <a:pt x="12929" y="16695"/>
                    </a:cubicBezTo>
                    <a:cubicBezTo>
                      <a:pt x="13871" y="15045"/>
                      <a:pt x="10980" y="9056"/>
                      <a:pt x="10465" y="7969"/>
                    </a:cubicBezTo>
                    <a:cubicBezTo>
                      <a:pt x="9950" y="6887"/>
                      <a:pt x="5682" y="3037"/>
                      <a:pt x="5682" y="3037"/>
                    </a:cubicBezTo>
                    <a:lnTo>
                      <a:pt x="6905" y="2342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21;p37">
                <a:extLst>
                  <a:ext uri="{FF2B5EF4-FFF2-40B4-BE49-F238E27FC236}">
                    <a16:creationId xmlns:a16="http://schemas.microsoft.com/office/drawing/2014/main" id="{6A2A5B3C-4C53-4F20-9935-4A6D6C9C6FA1}"/>
                  </a:ext>
                </a:extLst>
              </p:cNvPr>
              <p:cNvSpPr/>
              <p:nvPr/>
            </p:nvSpPr>
            <p:spPr>
              <a:xfrm>
                <a:off x="4139375" y="2399600"/>
                <a:ext cx="4334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13081" extrusionOk="0">
                    <a:moveTo>
                      <a:pt x="13977" y="1"/>
                    </a:moveTo>
                    <a:cubicBezTo>
                      <a:pt x="13859" y="1"/>
                      <a:pt x="13739" y="23"/>
                      <a:pt x="13623" y="69"/>
                    </a:cubicBezTo>
                    <a:lnTo>
                      <a:pt x="721" y="5296"/>
                    </a:lnTo>
                    <a:cubicBezTo>
                      <a:pt x="233" y="5490"/>
                      <a:pt x="0" y="6045"/>
                      <a:pt x="193" y="6529"/>
                    </a:cubicBezTo>
                    <a:lnTo>
                      <a:pt x="2675" y="13081"/>
                    </a:lnTo>
                    <a:lnTo>
                      <a:pt x="4426" y="12504"/>
                    </a:lnTo>
                    <a:lnTo>
                      <a:pt x="2587" y="7932"/>
                    </a:lnTo>
                    <a:cubicBezTo>
                      <a:pt x="2389" y="7448"/>
                      <a:pt x="2622" y="6894"/>
                      <a:pt x="3111" y="6701"/>
                    </a:cubicBezTo>
                    <a:lnTo>
                      <a:pt x="12624" y="2867"/>
                    </a:lnTo>
                    <a:cubicBezTo>
                      <a:pt x="12740" y="2820"/>
                      <a:pt x="12860" y="2798"/>
                      <a:pt x="12978" y="2798"/>
                    </a:cubicBezTo>
                    <a:cubicBezTo>
                      <a:pt x="13353" y="2798"/>
                      <a:pt x="13709" y="3023"/>
                      <a:pt x="13857" y="3391"/>
                    </a:cubicBezTo>
                    <a:lnTo>
                      <a:pt x="15700" y="7963"/>
                    </a:lnTo>
                    <a:lnTo>
                      <a:pt x="17337" y="7144"/>
                    </a:lnTo>
                    <a:lnTo>
                      <a:pt x="14860" y="597"/>
                    </a:lnTo>
                    <a:cubicBezTo>
                      <a:pt x="14709" y="225"/>
                      <a:pt x="14353" y="1"/>
                      <a:pt x="139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22;p37">
                <a:extLst>
                  <a:ext uri="{FF2B5EF4-FFF2-40B4-BE49-F238E27FC236}">
                    <a16:creationId xmlns:a16="http://schemas.microsoft.com/office/drawing/2014/main" id="{9EF65958-7D92-47FD-A7EA-C2A43C81A928}"/>
                  </a:ext>
                </a:extLst>
              </p:cNvPr>
              <p:cNvSpPr/>
              <p:nvPr/>
            </p:nvSpPr>
            <p:spPr>
              <a:xfrm>
                <a:off x="4176425" y="2444325"/>
                <a:ext cx="25997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467" extrusionOk="0">
                    <a:moveTo>
                      <a:pt x="8552" y="1"/>
                    </a:moveTo>
                    <a:cubicBezTo>
                      <a:pt x="8418" y="1"/>
                      <a:pt x="8283" y="22"/>
                      <a:pt x="8151" y="66"/>
                    </a:cubicBezTo>
                    <a:cubicBezTo>
                      <a:pt x="6244" y="714"/>
                      <a:pt x="1761" y="2249"/>
                      <a:pt x="986" y="2720"/>
                    </a:cubicBezTo>
                    <a:cubicBezTo>
                      <a:pt x="1" y="3318"/>
                      <a:pt x="2769" y="5466"/>
                      <a:pt x="2769" y="5466"/>
                    </a:cubicBezTo>
                    <a:lnTo>
                      <a:pt x="10399" y="2562"/>
                    </a:lnTo>
                    <a:cubicBezTo>
                      <a:pt x="10263" y="1760"/>
                      <a:pt x="9946" y="1092"/>
                      <a:pt x="9642" y="612"/>
                    </a:cubicBezTo>
                    <a:cubicBezTo>
                      <a:pt x="9399" y="226"/>
                      <a:pt x="8985" y="1"/>
                      <a:pt x="8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23;p37">
                <a:extLst>
                  <a:ext uri="{FF2B5EF4-FFF2-40B4-BE49-F238E27FC236}">
                    <a16:creationId xmlns:a16="http://schemas.microsoft.com/office/drawing/2014/main" id="{DE88389C-F630-4D18-97DF-D4E793EC03AA}"/>
                  </a:ext>
                </a:extLst>
              </p:cNvPr>
              <p:cNvSpPr/>
              <p:nvPr/>
            </p:nvSpPr>
            <p:spPr>
              <a:xfrm>
                <a:off x="4188625" y="2438500"/>
                <a:ext cx="25415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5937" extrusionOk="0">
                    <a:moveTo>
                      <a:pt x="8065" y="0"/>
                    </a:moveTo>
                    <a:cubicBezTo>
                      <a:pt x="7904" y="0"/>
                      <a:pt x="7742" y="26"/>
                      <a:pt x="7583" y="80"/>
                    </a:cubicBezTo>
                    <a:cubicBezTo>
                      <a:pt x="5682" y="722"/>
                      <a:pt x="1176" y="2267"/>
                      <a:pt x="376" y="2755"/>
                    </a:cubicBezTo>
                    <a:cubicBezTo>
                      <a:pt x="177" y="2874"/>
                      <a:pt x="63" y="3054"/>
                      <a:pt x="53" y="3279"/>
                    </a:cubicBezTo>
                    <a:cubicBezTo>
                      <a:pt x="1" y="4181"/>
                      <a:pt x="1779" y="5606"/>
                      <a:pt x="2135" y="5884"/>
                    </a:cubicBezTo>
                    <a:cubicBezTo>
                      <a:pt x="2179" y="5919"/>
                      <a:pt x="2228" y="5937"/>
                      <a:pt x="2281" y="5937"/>
                    </a:cubicBezTo>
                    <a:cubicBezTo>
                      <a:pt x="2350" y="5937"/>
                      <a:pt x="2417" y="5901"/>
                      <a:pt x="2466" y="5844"/>
                    </a:cubicBezTo>
                    <a:cubicBezTo>
                      <a:pt x="2545" y="5742"/>
                      <a:pt x="2527" y="5594"/>
                      <a:pt x="2421" y="5514"/>
                    </a:cubicBezTo>
                    <a:cubicBezTo>
                      <a:pt x="1616" y="4889"/>
                      <a:pt x="494" y="3789"/>
                      <a:pt x="520" y="3305"/>
                    </a:cubicBezTo>
                    <a:cubicBezTo>
                      <a:pt x="525" y="3256"/>
                      <a:pt x="538" y="3204"/>
                      <a:pt x="622" y="3155"/>
                    </a:cubicBezTo>
                    <a:cubicBezTo>
                      <a:pt x="1145" y="2834"/>
                      <a:pt x="3803" y="1853"/>
                      <a:pt x="7736" y="524"/>
                    </a:cubicBezTo>
                    <a:cubicBezTo>
                      <a:pt x="7846" y="488"/>
                      <a:pt x="7957" y="470"/>
                      <a:pt x="8067" y="470"/>
                    </a:cubicBezTo>
                    <a:cubicBezTo>
                      <a:pt x="8420" y="470"/>
                      <a:pt x="8758" y="651"/>
                      <a:pt x="8956" y="973"/>
                    </a:cubicBezTo>
                    <a:cubicBezTo>
                      <a:pt x="9330" y="1567"/>
                      <a:pt x="9572" y="2192"/>
                      <a:pt x="9677" y="2834"/>
                    </a:cubicBezTo>
                    <a:cubicBezTo>
                      <a:pt x="9697" y="2948"/>
                      <a:pt x="9798" y="3031"/>
                      <a:pt x="9910" y="3031"/>
                    </a:cubicBezTo>
                    <a:cubicBezTo>
                      <a:pt x="9923" y="3031"/>
                      <a:pt x="9937" y="3030"/>
                      <a:pt x="9950" y="3027"/>
                    </a:cubicBezTo>
                    <a:cubicBezTo>
                      <a:pt x="10078" y="3006"/>
                      <a:pt x="10165" y="2883"/>
                      <a:pt x="10144" y="2755"/>
                    </a:cubicBezTo>
                    <a:cubicBezTo>
                      <a:pt x="10025" y="2056"/>
                      <a:pt x="9761" y="1369"/>
                      <a:pt x="9356" y="722"/>
                    </a:cubicBezTo>
                    <a:cubicBezTo>
                      <a:pt x="9068" y="263"/>
                      <a:pt x="8576" y="0"/>
                      <a:pt x="80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24;p37">
                <a:extLst>
                  <a:ext uri="{FF2B5EF4-FFF2-40B4-BE49-F238E27FC236}">
                    <a16:creationId xmlns:a16="http://schemas.microsoft.com/office/drawing/2014/main" id="{65847926-1353-45D6-A42B-ED124CBA709D}"/>
                  </a:ext>
                </a:extLst>
              </p:cNvPr>
              <p:cNvSpPr/>
              <p:nvPr/>
            </p:nvSpPr>
            <p:spPr>
              <a:xfrm>
                <a:off x="3887775" y="2457750"/>
                <a:ext cx="1235075" cy="983800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9352" extrusionOk="0">
                    <a:moveTo>
                      <a:pt x="39166" y="1"/>
                    </a:moveTo>
                    <a:cubicBezTo>
                      <a:pt x="38874" y="1"/>
                      <a:pt x="38576" y="49"/>
                      <a:pt x="38283" y="150"/>
                    </a:cubicBezTo>
                    <a:lnTo>
                      <a:pt x="2160" y="13228"/>
                    </a:lnTo>
                    <a:cubicBezTo>
                      <a:pt x="753" y="13712"/>
                      <a:pt x="1" y="15252"/>
                      <a:pt x="489" y="16660"/>
                    </a:cubicBezTo>
                    <a:lnTo>
                      <a:pt x="7688" y="37530"/>
                    </a:lnTo>
                    <a:cubicBezTo>
                      <a:pt x="8075" y="38648"/>
                      <a:pt x="9121" y="39352"/>
                      <a:pt x="10242" y="39352"/>
                    </a:cubicBezTo>
                    <a:cubicBezTo>
                      <a:pt x="10535" y="39352"/>
                      <a:pt x="10832" y="39304"/>
                      <a:pt x="11124" y="39203"/>
                    </a:cubicBezTo>
                    <a:lnTo>
                      <a:pt x="47242" y="26125"/>
                    </a:lnTo>
                    <a:cubicBezTo>
                      <a:pt x="48654" y="25641"/>
                      <a:pt x="49403" y="24101"/>
                      <a:pt x="48914" y="22692"/>
                    </a:cubicBezTo>
                    <a:lnTo>
                      <a:pt x="41716" y="1822"/>
                    </a:lnTo>
                    <a:cubicBezTo>
                      <a:pt x="41328" y="703"/>
                      <a:pt x="40284" y="1"/>
                      <a:pt x="39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25;p37">
                <a:extLst>
                  <a:ext uri="{FF2B5EF4-FFF2-40B4-BE49-F238E27FC236}">
                    <a16:creationId xmlns:a16="http://schemas.microsoft.com/office/drawing/2014/main" id="{A028F327-90CB-4EC9-A6ED-C44A2E6AD78D}"/>
                  </a:ext>
                </a:extLst>
              </p:cNvPr>
              <p:cNvSpPr/>
              <p:nvPr/>
            </p:nvSpPr>
            <p:spPr>
              <a:xfrm>
                <a:off x="4032650" y="3095675"/>
                <a:ext cx="3215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219" extrusionOk="0">
                    <a:moveTo>
                      <a:pt x="352" y="0"/>
                    </a:moveTo>
                    <a:cubicBezTo>
                      <a:pt x="317" y="0"/>
                      <a:pt x="281" y="6"/>
                      <a:pt x="246" y="18"/>
                    </a:cubicBezTo>
                    <a:cubicBezTo>
                      <a:pt x="84" y="80"/>
                      <a:pt x="0" y="260"/>
                      <a:pt x="62" y="419"/>
                    </a:cubicBezTo>
                    <a:lnTo>
                      <a:pt x="638" y="2012"/>
                    </a:lnTo>
                    <a:cubicBezTo>
                      <a:pt x="687" y="2139"/>
                      <a:pt x="806" y="2218"/>
                      <a:pt x="933" y="2218"/>
                    </a:cubicBezTo>
                    <a:cubicBezTo>
                      <a:pt x="969" y="2218"/>
                      <a:pt x="1004" y="2214"/>
                      <a:pt x="1039" y="2201"/>
                    </a:cubicBezTo>
                    <a:cubicBezTo>
                      <a:pt x="1202" y="2139"/>
                      <a:pt x="1286" y="1959"/>
                      <a:pt x="1229" y="1796"/>
                    </a:cubicBezTo>
                    <a:lnTo>
                      <a:pt x="648" y="207"/>
                    </a:lnTo>
                    <a:cubicBezTo>
                      <a:pt x="602" y="79"/>
                      <a:pt x="48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26;p37">
                <a:extLst>
                  <a:ext uri="{FF2B5EF4-FFF2-40B4-BE49-F238E27FC236}">
                    <a16:creationId xmlns:a16="http://schemas.microsoft.com/office/drawing/2014/main" id="{EFFAC9D3-7107-492C-992D-06621077CAFF}"/>
                  </a:ext>
                </a:extLst>
              </p:cNvPr>
              <p:cNvSpPr/>
              <p:nvPr/>
            </p:nvSpPr>
            <p:spPr>
              <a:xfrm>
                <a:off x="3953900" y="2807350"/>
                <a:ext cx="940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0668" extrusionOk="0">
                    <a:moveTo>
                      <a:pt x="3411" y="1"/>
                    </a:moveTo>
                    <a:cubicBezTo>
                      <a:pt x="3377" y="1"/>
                      <a:pt x="3343" y="6"/>
                      <a:pt x="3309" y="18"/>
                    </a:cubicBezTo>
                    <a:lnTo>
                      <a:pt x="1751" y="560"/>
                    </a:lnTo>
                    <a:cubicBezTo>
                      <a:pt x="1109" y="784"/>
                      <a:pt x="594" y="1246"/>
                      <a:pt x="307" y="1866"/>
                    </a:cubicBezTo>
                    <a:cubicBezTo>
                      <a:pt x="22" y="2483"/>
                      <a:pt x="0" y="3173"/>
                      <a:pt x="242" y="3803"/>
                    </a:cubicBezTo>
                    <a:lnTo>
                      <a:pt x="2667" y="10460"/>
                    </a:lnTo>
                    <a:cubicBezTo>
                      <a:pt x="2715" y="10588"/>
                      <a:pt x="2834" y="10667"/>
                      <a:pt x="2961" y="10667"/>
                    </a:cubicBezTo>
                    <a:cubicBezTo>
                      <a:pt x="2996" y="10667"/>
                      <a:pt x="3032" y="10662"/>
                      <a:pt x="3067" y="10649"/>
                    </a:cubicBezTo>
                    <a:cubicBezTo>
                      <a:pt x="3230" y="10588"/>
                      <a:pt x="3313" y="10408"/>
                      <a:pt x="3256" y="10249"/>
                    </a:cubicBezTo>
                    <a:lnTo>
                      <a:pt x="831" y="3582"/>
                    </a:lnTo>
                    <a:cubicBezTo>
                      <a:pt x="646" y="3107"/>
                      <a:pt x="664" y="2593"/>
                      <a:pt x="880" y="2130"/>
                    </a:cubicBezTo>
                    <a:cubicBezTo>
                      <a:pt x="1091" y="1669"/>
                      <a:pt x="1474" y="1321"/>
                      <a:pt x="1958" y="1153"/>
                    </a:cubicBezTo>
                    <a:lnTo>
                      <a:pt x="3516" y="613"/>
                    </a:lnTo>
                    <a:cubicBezTo>
                      <a:pt x="3678" y="555"/>
                      <a:pt x="3762" y="375"/>
                      <a:pt x="3709" y="212"/>
                    </a:cubicBezTo>
                    <a:cubicBezTo>
                      <a:pt x="3664" y="82"/>
                      <a:pt x="3541" y="1"/>
                      <a:pt x="3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27;p37">
                <a:extLst>
                  <a:ext uri="{FF2B5EF4-FFF2-40B4-BE49-F238E27FC236}">
                    <a16:creationId xmlns:a16="http://schemas.microsoft.com/office/drawing/2014/main" id="{1F2F7ACE-2BB3-4CEE-9721-7B00C052550F}"/>
                  </a:ext>
                </a:extLst>
              </p:cNvPr>
              <p:cNvSpPr/>
              <p:nvPr/>
            </p:nvSpPr>
            <p:spPr>
              <a:xfrm>
                <a:off x="4360575" y="2483500"/>
                <a:ext cx="4767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279" extrusionOk="0">
                    <a:moveTo>
                      <a:pt x="278" y="0"/>
                    </a:moveTo>
                    <a:lnTo>
                      <a:pt x="1" y="145"/>
                    </a:lnTo>
                    <a:lnTo>
                      <a:pt x="1589" y="3195"/>
                    </a:lnTo>
                    <a:cubicBezTo>
                      <a:pt x="1616" y="3248"/>
                      <a:pt x="1673" y="3278"/>
                      <a:pt x="1730" y="3278"/>
                    </a:cubicBezTo>
                    <a:cubicBezTo>
                      <a:pt x="1752" y="3278"/>
                      <a:pt x="1778" y="3274"/>
                      <a:pt x="1800" y="3260"/>
                    </a:cubicBezTo>
                    <a:cubicBezTo>
                      <a:pt x="1875" y="3221"/>
                      <a:pt x="1906" y="3128"/>
                      <a:pt x="1867" y="3049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28;p37">
                <a:extLst>
                  <a:ext uri="{FF2B5EF4-FFF2-40B4-BE49-F238E27FC236}">
                    <a16:creationId xmlns:a16="http://schemas.microsoft.com/office/drawing/2014/main" id="{95EE76FB-5B49-4E10-BC3A-973D655C6E93}"/>
                  </a:ext>
                </a:extLst>
              </p:cNvPr>
              <p:cNvSpPr/>
              <p:nvPr/>
            </p:nvSpPr>
            <p:spPr>
              <a:xfrm>
                <a:off x="4317350" y="2545625"/>
                <a:ext cx="4092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498" extrusionOk="0">
                    <a:moveTo>
                      <a:pt x="173" y="1"/>
                    </a:moveTo>
                    <a:cubicBezTo>
                      <a:pt x="131" y="1"/>
                      <a:pt x="88" y="17"/>
                      <a:pt x="58" y="50"/>
                    </a:cubicBezTo>
                    <a:cubicBezTo>
                      <a:pt x="0" y="115"/>
                      <a:pt x="5" y="212"/>
                      <a:pt x="67" y="274"/>
                    </a:cubicBezTo>
                    <a:lnTo>
                      <a:pt x="1356" y="1453"/>
                    </a:lnTo>
                    <a:cubicBezTo>
                      <a:pt x="1387" y="1484"/>
                      <a:pt x="1426" y="1498"/>
                      <a:pt x="1462" y="1498"/>
                    </a:cubicBezTo>
                    <a:cubicBezTo>
                      <a:pt x="1505" y="1498"/>
                      <a:pt x="1545" y="1480"/>
                      <a:pt x="1576" y="1445"/>
                    </a:cubicBezTo>
                    <a:cubicBezTo>
                      <a:pt x="1637" y="1382"/>
                      <a:pt x="1633" y="1282"/>
                      <a:pt x="1567" y="1224"/>
                    </a:cubicBezTo>
                    <a:lnTo>
                      <a:pt x="278" y="41"/>
                    </a:lnTo>
                    <a:cubicBezTo>
                      <a:pt x="249" y="14"/>
                      <a:pt x="211" y="1"/>
                      <a:pt x="1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29;p37">
                <a:extLst>
                  <a:ext uri="{FF2B5EF4-FFF2-40B4-BE49-F238E27FC236}">
                    <a16:creationId xmlns:a16="http://schemas.microsoft.com/office/drawing/2014/main" id="{58D03DC2-26E0-4807-9531-8AA1BE855F6E}"/>
                  </a:ext>
                </a:extLst>
              </p:cNvPr>
              <p:cNvSpPr/>
              <p:nvPr/>
            </p:nvSpPr>
            <p:spPr>
              <a:xfrm>
                <a:off x="4260150" y="2533200"/>
                <a:ext cx="380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233" extrusionOk="0">
                    <a:moveTo>
                      <a:pt x="182" y="0"/>
                    </a:moveTo>
                    <a:cubicBezTo>
                      <a:pt x="157" y="0"/>
                      <a:pt x="131" y="6"/>
                      <a:pt x="106" y="19"/>
                    </a:cubicBezTo>
                    <a:cubicBezTo>
                      <a:pt x="31" y="58"/>
                      <a:pt x="1" y="151"/>
                      <a:pt x="40" y="230"/>
                    </a:cubicBezTo>
                    <a:cubicBezTo>
                      <a:pt x="70" y="283"/>
                      <a:pt x="744" y="1576"/>
                      <a:pt x="1224" y="2175"/>
                    </a:cubicBezTo>
                    <a:cubicBezTo>
                      <a:pt x="1258" y="2214"/>
                      <a:pt x="1303" y="2232"/>
                      <a:pt x="1347" y="2232"/>
                    </a:cubicBezTo>
                    <a:cubicBezTo>
                      <a:pt x="1382" y="2232"/>
                      <a:pt x="1417" y="2223"/>
                      <a:pt x="1443" y="2196"/>
                    </a:cubicBezTo>
                    <a:cubicBezTo>
                      <a:pt x="1514" y="2144"/>
                      <a:pt x="1522" y="2047"/>
                      <a:pt x="1470" y="1977"/>
                    </a:cubicBezTo>
                    <a:cubicBezTo>
                      <a:pt x="1008" y="1404"/>
                      <a:pt x="326" y="98"/>
                      <a:pt x="317" y="84"/>
                    </a:cubicBezTo>
                    <a:cubicBezTo>
                      <a:pt x="290" y="30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30;p37">
                <a:extLst>
                  <a:ext uri="{FF2B5EF4-FFF2-40B4-BE49-F238E27FC236}">
                    <a16:creationId xmlns:a16="http://schemas.microsoft.com/office/drawing/2014/main" id="{6C6F19A7-047E-403E-BAD8-468D70EE5A63}"/>
                  </a:ext>
                </a:extLst>
              </p:cNvPr>
              <p:cNvSpPr/>
              <p:nvPr/>
            </p:nvSpPr>
            <p:spPr>
              <a:xfrm>
                <a:off x="3217950" y="2878000"/>
                <a:ext cx="2233825" cy="1156525"/>
              </a:xfrm>
              <a:custGeom>
                <a:avLst/>
                <a:gdLst/>
                <a:ahLst/>
                <a:cxnLst/>
                <a:rect l="l" t="t" r="r" b="b"/>
                <a:pathLst>
                  <a:path w="89353" h="46261" extrusionOk="0">
                    <a:moveTo>
                      <a:pt x="22828" y="0"/>
                    </a:moveTo>
                    <a:lnTo>
                      <a:pt x="0" y="24554"/>
                    </a:lnTo>
                    <a:lnTo>
                      <a:pt x="37411" y="46260"/>
                    </a:lnTo>
                    <a:lnTo>
                      <a:pt x="89352" y="37481"/>
                    </a:lnTo>
                    <a:lnTo>
                      <a:pt x="87254" y="32562"/>
                    </a:lnTo>
                    <a:lnTo>
                      <a:pt x="47792" y="32267"/>
                    </a:lnTo>
                    <a:lnTo>
                      <a:pt x="25653" y="10939"/>
                    </a:lnTo>
                    <a:lnTo>
                      <a:pt x="228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31;p37">
                <a:extLst>
                  <a:ext uri="{FF2B5EF4-FFF2-40B4-BE49-F238E27FC236}">
                    <a16:creationId xmlns:a16="http://schemas.microsoft.com/office/drawing/2014/main" id="{51D15BB5-CCA8-4B41-8582-46D205264657}"/>
                  </a:ext>
                </a:extLst>
              </p:cNvPr>
              <p:cNvSpPr/>
              <p:nvPr/>
            </p:nvSpPr>
            <p:spPr>
              <a:xfrm>
                <a:off x="3205500" y="2862250"/>
                <a:ext cx="2257275" cy="1180400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47216" extrusionOk="0">
                    <a:moveTo>
                      <a:pt x="23164" y="1264"/>
                    </a:moveTo>
                    <a:lnTo>
                      <a:pt x="25848" y="11648"/>
                    </a:lnTo>
                    <a:lnTo>
                      <a:pt x="25874" y="11732"/>
                    </a:lnTo>
                    <a:lnTo>
                      <a:pt x="48070" y="33121"/>
                    </a:lnTo>
                    <a:lnTo>
                      <a:pt x="48162" y="33210"/>
                    </a:lnTo>
                    <a:lnTo>
                      <a:pt x="87545" y="33500"/>
                    </a:lnTo>
                    <a:lnTo>
                      <a:pt x="89406" y="37869"/>
                    </a:lnTo>
                    <a:lnTo>
                      <a:pt x="37967" y="46564"/>
                    </a:lnTo>
                    <a:lnTo>
                      <a:pt x="995" y="25109"/>
                    </a:lnTo>
                    <a:lnTo>
                      <a:pt x="23164" y="1264"/>
                    </a:lnTo>
                    <a:close/>
                    <a:moveTo>
                      <a:pt x="23485" y="1"/>
                    </a:moveTo>
                    <a:lnTo>
                      <a:pt x="1" y="25254"/>
                    </a:lnTo>
                    <a:lnTo>
                      <a:pt x="37751" y="47163"/>
                    </a:lnTo>
                    <a:lnTo>
                      <a:pt x="37847" y="47216"/>
                    </a:lnTo>
                    <a:lnTo>
                      <a:pt x="90291" y="38353"/>
                    </a:lnTo>
                    <a:lnTo>
                      <a:pt x="87963" y="32879"/>
                    </a:lnTo>
                    <a:lnTo>
                      <a:pt x="48413" y="32585"/>
                    </a:lnTo>
                    <a:lnTo>
                      <a:pt x="26433" y="11406"/>
                    </a:lnTo>
                    <a:lnTo>
                      <a:pt x="2348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32;p37">
                <a:extLst>
                  <a:ext uri="{FF2B5EF4-FFF2-40B4-BE49-F238E27FC236}">
                    <a16:creationId xmlns:a16="http://schemas.microsoft.com/office/drawing/2014/main" id="{1D294AD3-959E-4C4A-B515-8FBCEDDB2EEA}"/>
                  </a:ext>
                </a:extLst>
              </p:cNvPr>
              <p:cNvSpPr/>
              <p:nvPr/>
            </p:nvSpPr>
            <p:spPr>
              <a:xfrm>
                <a:off x="3239050" y="3152775"/>
                <a:ext cx="2201600" cy="873600"/>
              </a:xfrm>
              <a:custGeom>
                <a:avLst/>
                <a:gdLst/>
                <a:ahLst/>
                <a:cxnLst/>
                <a:rect l="l" t="t" r="r" b="b"/>
                <a:pathLst>
                  <a:path w="88064" h="34944" extrusionOk="0">
                    <a:moveTo>
                      <a:pt x="24502" y="1"/>
                    </a:moveTo>
                    <a:cubicBezTo>
                      <a:pt x="24114" y="66"/>
                      <a:pt x="23393" y="186"/>
                      <a:pt x="22451" y="344"/>
                    </a:cubicBezTo>
                    <a:cubicBezTo>
                      <a:pt x="22138" y="762"/>
                      <a:pt x="21791" y="1171"/>
                      <a:pt x="21421" y="1576"/>
                    </a:cubicBezTo>
                    <a:cubicBezTo>
                      <a:pt x="19072" y="4564"/>
                      <a:pt x="15125" y="6896"/>
                      <a:pt x="12018" y="8397"/>
                    </a:cubicBezTo>
                    <a:cubicBezTo>
                      <a:pt x="8212" y="10447"/>
                      <a:pt x="3988" y="12221"/>
                      <a:pt x="1" y="13685"/>
                    </a:cubicBezTo>
                    <a:lnTo>
                      <a:pt x="36625" y="34943"/>
                    </a:lnTo>
                    <a:lnTo>
                      <a:pt x="88064" y="26248"/>
                    </a:lnTo>
                    <a:lnTo>
                      <a:pt x="86827" y="23344"/>
                    </a:lnTo>
                    <a:cubicBezTo>
                      <a:pt x="84861" y="23450"/>
                      <a:pt x="57521" y="24933"/>
                      <a:pt x="50305" y="24933"/>
                    </a:cubicBezTo>
                    <a:cubicBezTo>
                      <a:pt x="49056" y="24933"/>
                      <a:pt x="48408" y="24889"/>
                      <a:pt x="48607" y="24784"/>
                    </a:cubicBezTo>
                    <a:cubicBezTo>
                      <a:pt x="48814" y="24673"/>
                      <a:pt x="48849" y="24629"/>
                      <a:pt x="48756" y="24629"/>
                    </a:cubicBezTo>
                    <a:cubicBezTo>
                      <a:pt x="48250" y="24629"/>
                      <a:pt x="43854" y="26082"/>
                      <a:pt x="43854" y="26082"/>
                    </a:cubicBezTo>
                    <a:cubicBezTo>
                      <a:pt x="43854" y="26082"/>
                      <a:pt x="41672" y="21971"/>
                      <a:pt x="38446" y="20528"/>
                    </a:cubicBezTo>
                    <a:cubicBezTo>
                      <a:pt x="38125" y="20383"/>
                      <a:pt x="37861" y="20316"/>
                      <a:pt x="37646" y="20316"/>
                    </a:cubicBezTo>
                    <a:cubicBezTo>
                      <a:pt x="35713" y="20316"/>
                      <a:pt x="37808" y="25602"/>
                      <a:pt x="37808" y="25602"/>
                    </a:cubicBezTo>
                    <a:cubicBezTo>
                      <a:pt x="37808" y="25602"/>
                      <a:pt x="25716" y="18689"/>
                      <a:pt x="22812" y="16194"/>
                    </a:cubicBezTo>
                    <a:cubicBezTo>
                      <a:pt x="20172" y="13927"/>
                      <a:pt x="23978" y="2368"/>
                      <a:pt x="24699" y="273"/>
                    </a:cubicBezTo>
                    <a:lnTo>
                      <a:pt x="24532" y="111"/>
                    </a:lnTo>
                    <a:lnTo>
                      <a:pt x="24506" y="27"/>
                    </a:lnTo>
                    <a:lnTo>
                      <a:pt x="2450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33;p37">
                <a:extLst>
                  <a:ext uri="{FF2B5EF4-FFF2-40B4-BE49-F238E27FC236}">
                    <a16:creationId xmlns:a16="http://schemas.microsoft.com/office/drawing/2014/main" id="{8D130B0B-D7F9-45CA-BB8E-B89DD7315CF9}"/>
                  </a:ext>
                </a:extLst>
              </p:cNvPr>
              <p:cNvSpPr/>
              <p:nvPr/>
            </p:nvSpPr>
            <p:spPr>
              <a:xfrm>
                <a:off x="3229475" y="3151450"/>
                <a:ext cx="2222300" cy="883075"/>
              </a:xfrm>
              <a:custGeom>
                <a:avLst/>
                <a:gdLst/>
                <a:ahLst/>
                <a:cxnLst/>
                <a:rect l="l" t="t" r="r" b="b"/>
                <a:pathLst>
                  <a:path w="88892" h="35323" extrusionOk="0">
                    <a:moveTo>
                      <a:pt x="25192" y="1"/>
                    </a:moveTo>
                    <a:cubicBezTo>
                      <a:pt x="25192" y="1"/>
                      <a:pt x="25087" y="19"/>
                      <a:pt x="24885" y="54"/>
                    </a:cubicBezTo>
                    <a:lnTo>
                      <a:pt x="24889" y="80"/>
                    </a:lnTo>
                    <a:lnTo>
                      <a:pt x="24915" y="164"/>
                    </a:lnTo>
                    <a:lnTo>
                      <a:pt x="25082" y="326"/>
                    </a:lnTo>
                    <a:cubicBezTo>
                      <a:pt x="25153" y="115"/>
                      <a:pt x="25192" y="1"/>
                      <a:pt x="25192" y="1"/>
                    </a:cubicBezTo>
                    <a:close/>
                    <a:moveTo>
                      <a:pt x="384" y="13738"/>
                    </a:moveTo>
                    <a:cubicBezTo>
                      <a:pt x="256" y="13787"/>
                      <a:pt x="124" y="13836"/>
                      <a:pt x="1" y="13880"/>
                    </a:cubicBezTo>
                    <a:lnTo>
                      <a:pt x="36950" y="35322"/>
                    </a:lnTo>
                    <a:lnTo>
                      <a:pt x="88891" y="26543"/>
                    </a:lnTo>
                    <a:lnTo>
                      <a:pt x="87321" y="23393"/>
                    </a:lnTo>
                    <a:cubicBezTo>
                      <a:pt x="87321" y="23393"/>
                      <a:pt x="87285" y="23393"/>
                      <a:pt x="87210" y="23397"/>
                    </a:cubicBezTo>
                    <a:lnTo>
                      <a:pt x="88447" y="26301"/>
                    </a:lnTo>
                    <a:lnTo>
                      <a:pt x="37008" y="34996"/>
                    </a:lnTo>
                    <a:lnTo>
                      <a:pt x="384" y="13738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34;p37">
                <a:extLst>
                  <a:ext uri="{FF2B5EF4-FFF2-40B4-BE49-F238E27FC236}">
                    <a16:creationId xmlns:a16="http://schemas.microsoft.com/office/drawing/2014/main" id="{8055FF9F-5391-49B6-9640-427C15B894D2}"/>
                  </a:ext>
                </a:extLst>
              </p:cNvPr>
              <p:cNvSpPr/>
              <p:nvPr/>
            </p:nvSpPr>
            <p:spPr>
              <a:xfrm>
                <a:off x="1821275" y="2570625"/>
                <a:ext cx="2175300" cy="1679175"/>
              </a:xfrm>
              <a:custGeom>
                <a:avLst/>
                <a:gdLst/>
                <a:ahLst/>
                <a:cxnLst/>
                <a:rect l="l" t="t" r="r" b="b"/>
                <a:pathLst>
                  <a:path w="87012" h="67167" extrusionOk="0">
                    <a:moveTo>
                      <a:pt x="56558" y="0"/>
                    </a:moveTo>
                    <a:cubicBezTo>
                      <a:pt x="53690" y="0"/>
                      <a:pt x="50982" y="699"/>
                      <a:pt x="49064" y="2679"/>
                    </a:cubicBezTo>
                    <a:cubicBezTo>
                      <a:pt x="42547" y="9412"/>
                      <a:pt x="45197" y="20923"/>
                      <a:pt x="45197" y="20923"/>
                    </a:cubicBezTo>
                    <a:cubicBezTo>
                      <a:pt x="45197" y="20923"/>
                      <a:pt x="1" y="36804"/>
                      <a:pt x="4304" y="45068"/>
                    </a:cubicBezTo>
                    <a:cubicBezTo>
                      <a:pt x="8604" y="53328"/>
                      <a:pt x="66718" y="67167"/>
                      <a:pt x="66718" y="67167"/>
                    </a:cubicBezTo>
                    <a:lnTo>
                      <a:pt x="72522" y="59681"/>
                    </a:lnTo>
                    <a:lnTo>
                      <a:pt x="40712" y="41508"/>
                    </a:lnTo>
                    <a:cubicBezTo>
                      <a:pt x="40712" y="41508"/>
                      <a:pt x="87012" y="30661"/>
                      <a:pt x="80504" y="14481"/>
                    </a:cubicBezTo>
                    <a:cubicBezTo>
                      <a:pt x="76720" y="5080"/>
                      <a:pt x="73424" y="3889"/>
                      <a:pt x="71996" y="3889"/>
                    </a:cubicBezTo>
                    <a:cubicBezTo>
                      <a:pt x="71511" y="3889"/>
                      <a:pt x="71241" y="4026"/>
                      <a:pt x="71241" y="4026"/>
                    </a:cubicBezTo>
                    <a:cubicBezTo>
                      <a:pt x="71241" y="4026"/>
                      <a:pt x="63440" y="0"/>
                      <a:pt x="56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35;p37">
                <a:extLst>
                  <a:ext uri="{FF2B5EF4-FFF2-40B4-BE49-F238E27FC236}">
                    <a16:creationId xmlns:a16="http://schemas.microsoft.com/office/drawing/2014/main" id="{1E32EDB1-2A0E-449C-8C60-78EA1DC14AD7}"/>
                  </a:ext>
                </a:extLst>
              </p:cNvPr>
              <p:cNvSpPr/>
              <p:nvPr/>
            </p:nvSpPr>
            <p:spPr>
              <a:xfrm>
                <a:off x="1911150" y="2562325"/>
                <a:ext cx="1954625" cy="1696275"/>
              </a:xfrm>
              <a:custGeom>
                <a:avLst/>
                <a:gdLst/>
                <a:ahLst/>
                <a:cxnLst/>
                <a:rect l="l" t="t" r="r" b="b"/>
                <a:pathLst>
                  <a:path w="78185" h="67851" extrusionOk="0">
                    <a:moveTo>
                      <a:pt x="52945" y="657"/>
                    </a:moveTo>
                    <a:cubicBezTo>
                      <a:pt x="59677" y="657"/>
                      <a:pt x="67396" y="4579"/>
                      <a:pt x="67506" y="4636"/>
                    </a:cubicBezTo>
                    <a:lnTo>
                      <a:pt x="67646" y="4706"/>
                    </a:lnTo>
                    <a:lnTo>
                      <a:pt x="67787" y="4640"/>
                    </a:lnTo>
                    <a:cubicBezTo>
                      <a:pt x="67802" y="4633"/>
                      <a:pt x="68016" y="4533"/>
                      <a:pt x="68401" y="4533"/>
                    </a:cubicBezTo>
                    <a:cubicBezTo>
                      <a:pt x="68673" y="4533"/>
                      <a:pt x="69030" y="4582"/>
                      <a:pt x="69464" y="4750"/>
                    </a:cubicBezTo>
                    <a:cubicBezTo>
                      <a:pt x="71113" y="5393"/>
                      <a:pt x="73701" y="7680"/>
                      <a:pt x="76619" y="14928"/>
                    </a:cubicBezTo>
                    <a:cubicBezTo>
                      <a:pt x="77534" y="17207"/>
                      <a:pt x="77402" y="19513"/>
                      <a:pt x="76223" y="21783"/>
                    </a:cubicBezTo>
                    <a:cubicBezTo>
                      <a:pt x="70041" y="33682"/>
                      <a:pt x="37372" y="41458"/>
                      <a:pt x="37047" y="41537"/>
                    </a:cubicBezTo>
                    <a:lnTo>
                      <a:pt x="36268" y="41717"/>
                    </a:lnTo>
                    <a:lnTo>
                      <a:pt x="68461" y="60106"/>
                    </a:lnTo>
                    <a:lnTo>
                      <a:pt x="63000" y="67147"/>
                    </a:lnTo>
                    <a:cubicBezTo>
                      <a:pt x="59281" y="66254"/>
                      <a:pt x="5048" y="53061"/>
                      <a:pt x="986" y="45255"/>
                    </a:cubicBezTo>
                    <a:cubicBezTo>
                      <a:pt x="656" y="44621"/>
                      <a:pt x="647" y="43934"/>
                      <a:pt x="955" y="43156"/>
                    </a:cubicBezTo>
                    <a:cubicBezTo>
                      <a:pt x="4260" y="34791"/>
                      <a:pt x="41328" y="21683"/>
                      <a:pt x="41702" y="21551"/>
                    </a:cubicBezTo>
                    <a:lnTo>
                      <a:pt x="41966" y="21458"/>
                    </a:lnTo>
                    <a:lnTo>
                      <a:pt x="41905" y="21185"/>
                    </a:lnTo>
                    <a:cubicBezTo>
                      <a:pt x="41878" y="21070"/>
                      <a:pt x="39366" y="9766"/>
                      <a:pt x="45694" y="3232"/>
                    </a:cubicBezTo>
                    <a:cubicBezTo>
                      <a:pt x="47537" y="1331"/>
                      <a:pt x="50156" y="657"/>
                      <a:pt x="52945" y="657"/>
                    </a:cubicBezTo>
                    <a:close/>
                    <a:moveTo>
                      <a:pt x="52995" y="1"/>
                    </a:moveTo>
                    <a:cubicBezTo>
                      <a:pt x="50047" y="1"/>
                      <a:pt x="47247" y="728"/>
                      <a:pt x="45245" y="2796"/>
                    </a:cubicBezTo>
                    <a:cubicBezTo>
                      <a:pt x="39246" y="8992"/>
                      <a:pt x="40893" y="19244"/>
                      <a:pt x="41236" y="21049"/>
                    </a:cubicBezTo>
                    <a:cubicBezTo>
                      <a:pt x="37641" y="22325"/>
                      <a:pt x="3675" y="34576"/>
                      <a:pt x="374" y="42923"/>
                    </a:cubicBezTo>
                    <a:cubicBezTo>
                      <a:pt x="1" y="43869"/>
                      <a:pt x="19" y="44753"/>
                      <a:pt x="427" y="45545"/>
                    </a:cubicBezTo>
                    <a:cubicBezTo>
                      <a:pt x="4745" y="53835"/>
                      <a:pt x="60672" y="67239"/>
                      <a:pt x="63048" y="67807"/>
                    </a:cubicBezTo>
                    <a:lnTo>
                      <a:pt x="63246" y="67850"/>
                    </a:lnTo>
                    <a:lnTo>
                      <a:pt x="69397" y="59921"/>
                    </a:lnTo>
                    <a:lnTo>
                      <a:pt x="37953" y="41960"/>
                    </a:lnTo>
                    <a:cubicBezTo>
                      <a:pt x="43084" y="40692"/>
                      <a:pt x="70924" y="33339"/>
                      <a:pt x="76777" y="22074"/>
                    </a:cubicBezTo>
                    <a:cubicBezTo>
                      <a:pt x="78045" y="19632"/>
                      <a:pt x="78185" y="17150"/>
                      <a:pt x="77200" y="14695"/>
                    </a:cubicBezTo>
                    <a:cubicBezTo>
                      <a:pt x="74176" y="7183"/>
                      <a:pt x="71418" y="4812"/>
                      <a:pt x="69640" y="4147"/>
                    </a:cubicBezTo>
                    <a:cubicBezTo>
                      <a:pt x="69154" y="3965"/>
                      <a:pt x="68736" y="3908"/>
                      <a:pt x="68403" y="3908"/>
                    </a:cubicBezTo>
                    <a:cubicBezTo>
                      <a:pt x="68067" y="3908"/>
                      <a:pt x="67817" y="3966"/>
                      <a:pt x="67669" y="4015"/>
                    </a:cubicBezTo>
                    <a:cubicBezTo>
                      <a:pt x="66564" y="3460"/>
                      <a:pt x="59426" y="1"/>
                      <a:pt x="52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36;p37">
                <a:extLst>
                  <a:ext uri="{FF2B5EF4-FFF2-40B4-BE49-F238E27FC236}">
                    <a16:creationId xmlns:a16="http://schemas.microsoft.com/office/drawing/2014/main" id="{50A0E6C9-83F3-4C41-9133-3EB81F2323F4}"/>
                  </a:ext>
                </a:extLst>
              </p:cNvPr>
              <p:cNvSpPr/>
              <p:nvPr/>
            </p:nvSpPr>
            <p:spPr>
              <a:xfrm>
                <a:off x="2356025" y="3600500"/>
                <a:ext cx="49090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37" extrusionOk="0">
                    <a:moveTo>
                      <a:pt x="19318" y="1"/>
                    </a:moveTo>
                    <a:cubicBezTo>
                      <a:pt x="19213" y="1"/>
                      <a:pt x="8823" y="199"/>
                      <a:pt x="224" y="4137"/>
                    </a:cubicBezTo>
                    <a:cubicBezTo>
                      <a:pt x="66" y="4208"/>
                      <a:pt x="0" y="4393"/>
                      <a:pt x="71" y="4551"/>
                    </a:cubicBezTo>
                    <a:cubicBezTo>
                      <a:pt x="124" y="4665"/>
                      <a:pt x="238" y="4736"/>
                      <a:pt x="356" y="4736"/>
                    </a:cubicBezTo>
                    <a:cubicBezTo>
                      <a:pt x="401" y="4736"/>
                      <a:pt x="445" y="4722"/>
                      <a:pt x="484" y="4704"/>
                    </a:cubicBezTo>
                    <a:cubicBezTo>
                      <a:pt x="8959" y="823"/>
                      <a:pt x="19225" y="630"/>
                      <a:pt x="19327" y="626"/>
                    </a:cubicBezTo>
                    <a:cubicBezTo>
                      <a:pt x="19498" y="626"/>
                      <a:pt x="19635" y="480"/>
                      <a:pt x="19635" y="309"/>
                    </a:cubicBezTo>
                    <a:cubicBezTo>
                      <a:pt x="19630" y="137"/>
                      <a:pt x="19493" y="1"/>
                      <a:pt x="1932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37;p37">
                <a:extLst>
                  <a:ext uri="{FF2B5EF4-FFF2-40B4-BE49-F238E27FC236}">
                    <a16:creationId xmlns:a16="http://schemas.microsoft.com/office/drawing/2014/main" id="{2AC51CA6-2FA2-479C-A07E-C1696AD2B1AE}"/>
                  </a:ext>
                </a:extLst>
              </p:cNvPr>
              <p:cNvSpPr/>
              <p:nvPr/>
            </p:nvSpPr>
            <p:spPr>
              <a:xfrm>
                <a:off x="2279250" y="3597150"/>
                <a:ext cx="246325" cy="107350"/>
              </a:xfrm>
              <a:custGeom>
                <a:avLst/>
                <a:gdLst/>
                <a:ahLst/>
                <a:cxnLst/>
                <a:rect l="l" t="t" r="r" b="b"/>
                <a:pathLst>
                  <a:path w="9853" h="4294" extrusionOk="0">
                    <a:moveTo>
                      <a:pt x="9511" y="0"/>
                    </a:moveTo>
                    <a:cubicBezTo>
                      <a:pt x="9490" y="0"/>
                      <a:pt x="9468" y="3"/>
                      <a:pt x="9447" y="7"/>
                    </a:cubicBezTo>
                    <a:cubicBezTo>
                      <a:pt x="3547" y="1195"/>
                      <a:pt x="401" y="2379"/>
                      <a:pt x="84" y="3532"/>
                    </a:cubicBezTo>
                    <a:cubicBezTo>
                      <a:pt x="0" y="3845"/>
                      <a:pt x="123" y="4091"/>
                      <a:pt x="259" y="4210"/>
                    </a:cubicBezTo>
                    <a:cubicBezTo>
                      <a:pt x="321" y="4267"/>
                      <a:pt x="401" y="4293"/>
                      <a:pt x="480" y="4293"/>
                    </a:cubicBezTo>
                    <a:cubicBezTo>
                      <a:pt x="563" y="4293"/>
                      <a:pt x="647" y="4263"/>
                      <a:pt x="708" y="4196"/>
                    </a:cubicBezTo>
                    <a:cubicBezTo>
                      <a:pt x="823" y="4064"/>
                      <a:pt x="819" y="3875"/>
                      <a:pt x="691" y="3761"/>
                    </a:cubicBezTo>
                    <a:cubicBezTo>
                      <a:pt x="687" y="3752"/>
                      <a:pt x="673" y="3730"/>
                      <a:pt x="695" y="3673"/>
                    </a:cubicBezTo>
                    <a:cubicBezTo>
                      <a:pt x="823" y="3351"/>
                      <a:pt x="1826" y="2177"/>
                      <a:pt x="9571" y="619"/>
                    </a:cubicBezTo>
                    <a:cubicBezTo>
                      <a:pt x="9743" y="588"/>
                      <a:pt x="9853" y="421"/>
                      <a:pt x="9817" y="254"/>
                    </a:cubicBezTo>
                    <a:cubicBezTo>
                      <a:pt x="9786" y="103"/>
                      <a:pt x="9658" y="0"/>
                      <a:pt x="95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38;p37">
                <a:extLst>
                  <a:ext uri="{FF2B5EF4-FFF2-40B4-BE49-F238E27FC236}">
                    <a16:creationId xmlns:a16="http://schemas.microsoft.com/office/drawing/2014/main" id="{7BF12A97-7436-47F8-905F-4D371242DF85}"/>
                  </a:ext>
                </a:extLst>
              </p:cNvPr>
              <p:cNvSpPr/>
              <p:nvPr/>
            </p:nvSpPr>
            <p:spPr>
              <a:xfrm>
                <a:off x="3539500" y="3192175"/>
                <a:ext cx="235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6821" extrusionOk="0">
                    <a:moveTo>
                      <a:pt x="9403" y="0"/>
                    </a:moveTo>
                    <a:lnTo>
                      <a:pt x="9403" y="0"/>
                    </a:lnTo>
                    <a:cubicBezTo>
                      <a:pt x="7084" y="2521"/>
                      <a:pt x="3745" y="4806"/>
                      <a:pt x="0" y="6821"/>
                    </a:cubicBezTo>
                    <a:cubicBezTo>
                      <a:pt x="3107" y="5320"/>
                      <a:pt x="7054" y="2988"/>
                      <a:pt x="94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39;p37">
                <a:extLst>
                  <a:ext uri="{FF2B5EF4-FFF2-40B4-BE49-F238E27FC236}">
                    <a16:creationId xmlns:a16="http://schemas.microsoft.com/office/drawing/2014/main" id="{7F07852C-3BE0-46E5-A385-D3BCEA1E0990}"/>
                  </a:ext>
                </a:extLst>
              </p:cNvPr>
              <p:cNvSpPr/>
              <p:nvPr/>
            </p:nvSpPr>
            <p:spPr>
              <a:xfrm>
                <a:off x="3302325" y="2935425"/>
                <a:ext cx="5472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1888" h="18332" extrusionOk="0">
                    <a:moveTo>
                      <a:pt x="20968" y="0"/>
                    </a:moveTo>
                    <a:cubicBezTo>
                      <a:pt x="20686" y="106"/>
                      <a:pt x="20215" y="285"/>
                      <a:pt x="19585" y="519"/>
                    </a:cubicBezTo>
                    <a:cubicBezTo>
                      <a:pt x="17763" y="1927"/>
                      <a:pt x="15586" y="3344"/>
                      <a:pt x="13126" y="4475"/>
                    </a:cubicBezTo>
                    <a:cubicBezTo>
                      <a:pt x="10688" y="5592"/>
                      <a:pt x="6583" y="6433"/>
                      <a:pt x="929" y="6974"/>
                    </a:cubicBezTo>
                    <a:cubicBezTo>
                      <a:pt x="616" y="7054"/>
                      <a:pt x="308" y="7133"/>
                      <a:pt x="0" y="7202"/>
                    </a:cubicBezTo>
                    <a:cubicBezTo>
                      <a:pt x="4448" y="7383"/>
                      <a:pt x="10974" y="7921"/>
                      <a:pt x="11238" y="9509"/>
                    </a:cubicBezTo>
                    <a:cubicBezTo>
                      <a:pt x="11569" y="11463"/>
                      <a:pt x="7203" y="16483"/>
                      <a:pt x="5527" y="18331"/>
                    </a:cubicBezTo>
                    <a:cubicBezTo>
                      <a:pt x="12202" y="15216"/>
                      <a:pt x="18252" y="11331"/>
                      <a:pt x="20576" y="6859"/>
                    </a:cubicBezTo>
                    <a:cubicBezTo>
                      <a:pt x="21755" y="4589"/>
                      <a:pt x="21887" y="2283"/>
                      <a:pt x="20972" y="4"/>
                    </a:cubicBezTo>
                    <a:cubicBezTo>
                      <a:pt x="20968" y="4"/>
                      <a:pt x="20968" y="4"/>
                      <a:pt x="2096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40;p37">
                <a:extLst>
                  <a:ext uri="{FF2B5EF4-FFF2-40B4-BE49-F238E27FC236}">
                    <a16:creationId xmlns:a16="http://schemas.microsoft.com/office/drawing/2014/main" id="{5FF41518-554D-4F13-A466-8D267C0B8E35}"/>
                  </a:ext>
                </a:extLst>
              </p:cNvPr>
              <p:cNvSpPr/>
              <p:nvPr/>
            </p:nvSpPr>
            <p:spPr>
              <a:xfrm>
                <a:off x="3424425" y="2932650"/>
                <a:ext cx="462825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18513" h="19134" extrusionOk="0">
                    <a:moveTo>
                      <a:pt x="16378" y="0"/>
                    </a:moveTo>
                    <a:cubicBezTo>
                      <a:pt x="16378" y="0"/>
                      <a:pt x="16273" y="40"/>
                      <a:pt x="16084" y="111"/>
                    </a:cubicBezTo>
                    <a:cubicBezTo>
                      <a:pt x="16084" y="115"/>
                      <a:pt x="16084" y="115"/>
                      <a:pt x="16088" y="115"/>
                    </a:cubicBezTo>
                    <a:cubicBezTo>
                      <a:pt x="17003" y="2394"/>
                      <a:pt x="16871" y="4700"/>
                      <a:pt x="15692" y="6970"/>
                    </a:cubicBezTo>
                    <a:cubicBezTo>
                      <a:pt x="13368" y="11442"/>
                      <a:pt x="7318" y="15327"/>
                      <a:pt x="643" y="18442"/>
                    </a:cubicBezTo>
                    <a:cubicBezTo>
                      <a:pt x="247" y="18878"/>
                      <a:pt x="1" y="19133"/>
                      <a:pt x="1" y="19133"/>
                    </a:cubicBezTo>
                    <a:cubicBezTo>
                      <a:pt x="1" y="19133"/>
                      <a:pt x="2007" y="18460"/>
                      <a:pt x="4603" y="17202"/>
                    </a:cubicBezTo>
                    <a:cubicBezTo>
                      <a:pt x="8348" y="15187"/>
                      <a:pt x="11687" y="12902"/>
                      <a:pt x="14006" y="10381"/>
                    </a:cubicBezTo>
                    <a:cubicBezTo>
                      <a:pt x="14442" y="9822"/>
                      <a:pt x="14825" y="9246"/>
                      <a:pt x="15137" y="8643"/>
                    </a:cubicBezTo>
                    <a:cubicBezTo>
                      <a:pt x="18512" y="2112"/>
                      <a:pt x="16378" y="0"/>
                      <a:pt x="1637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41;p37">
                <a:extLst>
                  <a:ext uri="{FF2B5EF4-FFF2-40B4-BE49-F238E27FC236}">
                    <a16:creationId xmlns:a16="http://schemas.microsoft.com/office/drawing/2014/main" id="{19EA0716-EFDC-4DAD-8089-79E1FB9808D6}"/>
                  </a:ext>
                </a:extLst>
              </p:cNvPr>
              <p:cNvSpPr/>
              <p:nvPr/>
            </p:nvSpPr>
            <p:spPr>
              <a:xfrm>
                <a:off x="1927300" y="3147700"/>
                <a:ext cx="1607600" cy="1093325"/>
              </a:xfrm>
              <a:custGeom>
                <a:avLst/>
                <a:gdLst/>
                <a:ahLst/>
                <a:cxnLst/>
                <a:rect l="l" t="t" r="r" b="b"/>
                <a:pathLst>
                  <a:path w="64304" h="43733" extrusionOk="0">
                    <a:moveTo>
                      <a:pt x="39727" y="1"/>
                    </a:moveTo>
                    <a:cubicBezTo>
                      <a:pt x="37470" y="269"/>
                      <a:pt x="35310" y="612"/>
                      <a:pt x="33734" y="882"/>
                    </a:cubicBezTo>
                    <a:cubicBezTo>
                      <a:pt x="22663" y="5198"/>
                      <a:pt x="2694" y="13704"/>
                      <a:pt x="309" y="19741"/>
                    </a:cubicBezTo>
                    <a:cubicBezTo>
                      <a:pt x="1" y="20519"/>
                      <a:pt x="10" y="21206"/>
                      <a:pt x="340" y="21840"/>
                    </a:cubicBezTo>
                    <a:cubicBezTo>
                      <a:pt x="4402" y="29646"/>
                      <a:pt x="58635" y="42839"/>
                      <a:pt x="62354" y="43732"/>
                    </a:cubicBezTo>
                    <a:lnTo>
                      <a:pt x="64303" y="41214"/>
                    </a:lnTo>
                    <a:cubicBezTo>
                      <a:pt x="51881" y="36718"/>
                      <a:pt x="29365" y="28651"/>
                      <a:pt x="26065" y="28137"/>
                    </a:cubicBezTo>
                    <a:cubicBezTo>
                      <a:pt x="21471" y="27416"/>
                      <a:pt x="31059" y="25312"/>
                      <a:pt x="35886" y="21519"/>
                    </a:cubicBezTo>
                    <a:cubicBezTo>
                      <a:pt x="36929" y="20700"/>
                      <a:pt x="37154" y="20387"/>
                      <a:pt x="36805" y="20387"/>
                    </a:cubicBezTo>
                    <a:cubicBezTo>
                      <a:pt x="36246" y="20387"/>
                      <a:pt x="34218" y="21189"/>
                      <a:pt x="31705" y="21985"/>
                    </a:cubicBezTo>
                    <a:cubicBezTo>
                      <a:pt x="29193" y="22786"/>
                      <a:pt x="26197" y="23582"/>
                      <a:pt x="23706" y="23582"/>
                    </a:cubicBezTo>
                    <a:cubicBezTo>
                      <a:pt x="23019" y="23582"/>
                      <a:pt x="22377" y="23525"/>
                      <a:pt x="21788" y="23389"/>
                    </a:cubicBezTo>
                    <a:cubicBezTo>
                      <a:pt x="16106" y="22065"/>
                      <a:pt x="26307" y="20995"/>
                      <a:pt x="30104" y="19337"/>
                    </a:cubicBezTo>
                    <a:lnTo>
                      <a:pt x="30104" y="19337"/>
                    </a:lnTo>
                    <a:cubicBezTo>
                      <a:pt x="26478" y="19873"/>
                      <a:pt x="21835" y="20894"/>
                      <a:pt x="17633" y="22816"/>
                    </a:cubicBezTo>
                    <a:cubicBezTo>
                      <a:pt x="17594" y="22834"/>
                      <a:pt x="17550" y="22848"/>
                      <a:pt x="17505" y="22848"/>
                    </a:cubicBezTo>
                    <a:cubicBezTo>
                      <a:pt x="17387" y="22848"/>
                      <a:pt x="17273" y="22777"/>
                      <a:pt x="17220" y="22663"/>
                    </a:cubicBezTo>
                    <a:cubicBezTo>
                      <a:pt x="17149" y="22505"/>
                      <a:pt x="17215" y="22320"/>
                      <a:pt x="17373" y="22249"/>
                    </a:cubicBezTo>
                    <a:cubicBezTo>
                      <a:pt x="22052" y="20107"/>
                      <a:pt x="27266" y="19073"/>
                      <a:pt x="31059" y="18571"/>
                    </a:cubicBezTo>
                    <a:cubicBezTo>
                      <a:pt x="30988" y="18549"/>
                      <a:pt x="30883" y="18539"/>
                      <a:pt x="30738" y="18539"/>
                    </a:cubicBezTo>
                    <a:cubicBezTo>
                      <a:pt x="29650" y="18539"/>
                      <a:pt x="26540" y="19130"/>
                      <a:pt x="22879" y="19719"/>
                    </a:cubicBezTo>
                    <a:cubicBezTo>
                      <a:pt x="20762" y="20062"/>
                      <a:pt x="18461" y="20401"/>
                      <a:pt x="16260" y="20630"/>
                    </a:cubicBezTo>
                    <a:cubicBezTo>
                      <a:pt x="15103" y="21136"/>
                      <a:pt x="14835" y="21492"/>
                      <a:pt x="14773" y="21651"/>
                    </a:cubicBezTo>
                    <a:cubicBezTo>
                      <a:pt x="14751" y="21708"/>
                      <a:pt x="14765" y="21730"/>
                      <a:pt x="14769" y="21739"/>
                    </a:cubicBezTo>
                    <a:cubicBezTo>
                      <a:pt x="14897" y="21853"/>
                      <a:pt x="14901" y="22042"/>
                      <a:pt x="14786" y="22174"/>
                    </a:cubicBezTo>
                    <a:cubicBezTo>
                      <a:pt x="14725" y="22241"/>
                      <a:pt x="14641" y="22271"/>
                      <a:pt x="14558" y="22271"/>
                    </a:cubicBezTo>
                    <a:cubicBezTo>
                      <a:pt x="14479" y="22271"/>
                      <a:pt x="14399" y="22245"/>
                      <a:pt x="14337" y="22188"/>
                    </a:cubicBezTo>
                    <a:cubicBezTo>
                      <a:pt x="14201" y="22069"/>
                      <a:pt x="14078" y="21823"/>
                      <a:pt x="14162" y="21510"/>
                    </a:cubicBezTo>
                    <a:cubicBezTo>
                      <a:pt x="14232" y="21264"/>
                      <a:pt x="14426" y="21017"/>
                      <a:pt x="14751" y="20767"/>
                    </a:cubicBezTo>
                    <a:lnTo>
                      <a:pt x="14751" y="20767"/>
                    </a:lnTo>
                    <a:cubicBezTo>
                      <a:pt x="13682" y="20850"/>
                      <a:pt x="12657" y="20899"/>
                      <a:pt x="11706" y="20899"/>
                    </a:cubicBezTo>
                    <a:cubicBezTo>
                      <a:pt x="8437" y="20899"/>
                      <a:pt x="6073" y="20318"/>
                      <a:pt x="6073" y="18571"/>
                    </a:cubicBezTo>
                    <a:cubicBezTo>
                      <a:pt x="6065" y="12621"/>
                      <a:pt x="39587" y="54"/>
                      <a:pt x="39727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42;p37">
                <a:extLst>
                  <a:ext uri="{FF2B5EF4-FFF2-40B4-BE49-F238E27FC236}">
                    <a16:creationId xmlns:a16="http://schemas.microsoft.com/office/drawing/2014/main" id="{13A06A1D-42E9-41E1-B243-C8B49A0B782D}"/>
                  </a:ext>
                </a:extLst>
              </p:cNvPr>
              <p:cNvSpPr/>
              <p:nvPr/>
            </p:nvSpPr>
            <p:spPr>
              <a:xfrm>
                <a:off x="1851950" y="3169725"/>
                <a:ext cx="1690750" cy="1080075"/>
              </a:xfrm>
              <a:custGeom>
                <a:avLst/>
                <a:gdLst/>
                <a:ahLst/>
                <a:cxnLst/>
                <a:rect l="l" t="t" r="r" b="b"/>
                <a:pathLst>
                  <a:path w="67630" h="43203" extrusionOk="0">
                    <a:moveTo>
                      <a:pt x="36748" y="1"/>
                    </a:moveTo>
                    <a:lnTo>
                      <a:pt x="36748" y="1"/>
                    </a:lnTo>
                    <a:cubicBezTo>
                      <a:pt x="36114" y="106"/>
                      <a:pt x="35574" y="202"/>
                      <a:pt x="35160" y="277"/>
                    </a:cubicBezTo>
                    <a:cubicBezTo>
                      <a:pt x="22245" y="5387"/>
                      <a:pt x="1" y="15194"/>
                      <a:pt x="3077" y="21104"/>
                    </a:cubicBezTo>
                    <a:cubicBezTo>
                      <a:pt x="7377" y="29364"/>
                      <a:pt x="65491" y="43203"/>
                      <a:pt x="65491" y="43203"/>
                    </a:cubicBezTo>
                    <a:lnTo>
                      <a:pt x="67630" y="40448"/>
                    </a:lnTo>
                    <a:cubicBezTo>
                      <a:pt x="67524" y="40408"/>
                      <a:pt x="67423" y="40373"/>
                      <a:pt x="67317" y="40333"/>
                    </a:cubicBezTo>
                    <a:lnTo>
                      <a:pt x="65368" y="42851"/>
                    </a:lnTo>
                    <a:cubicBezTo>
                      <a:pt x="61649" y="41958"/>
                      <a:pt x="7416" y="28765"/>
                      <a:pt x="3354" y="20959"/>
                    </a:cubicBezTo>
                    <a:cubicBezTo>
                      <a:pt x="3024" y="20325"/>
                      <a:pt x="3015" y="19638"/>
                      <a:pt x="3323" y="18860"/>
                    </a:cubicBezTo>
                    <a:cubicBezTo>
                      <a:pt x="5708" y="12823"/>
                      <a:pt x="25677" y="4317"/>
                      <a:pt x="36748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43;p37">
                <a:extLst>
                  <a:ext uri="{FF2B5EF4-FFF2-40B4-BE49-F238E27FC236}">
                    <a16:creationId xmlns:a16="http://schemas.microsoft.com/office/drawing/2014/main" id="{3E7D6FF4-2EDC-4C8F-8388-68999FE2321B}"/>
                  </a:ext>
                </a:extLst>
              </p:cNvPr>
              <p:cNvSpPr/>
              <p:nvPr/>
            </p:nvSpPr>
            <p:spPr>
              <a:xfrm>
                <a:off x="2356025" y="3611950"/>
                <a:ext cx="35127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279" extrusionOk="0">
                    <a:moveTo>
                      <a:pt x="13910" y="1"/>
                    </a:moveTo>
                    <a:lnTo>
                      <a:pt x="13910" y="1"/>
                    </a:lnTo>
                    <a:cubicBezTo>
                      <a:pt x="10117" y="503"/>
                      <a:pt x="4903" y="1537"/>
                      <a:pt x="224" y="3679"/>
                    </a:cubicBezTo>
                    <a:cubicBezTo>
                      <a:pt x="66" y="3750"/>
                      <a:pt x="0" y="3935"/>
                      <a:pt x="71" y="4093"/>
                    </a:cubicBezTo>
                    <a:cubicBezTo>
                      <a:pt x="124" y="4207"/>
                      <a:pt x="238" y="4278"/>
                      <a:pt x="356" y="4278"/>
                    </a:cubicBezTo>
                    <a:cubicBezTo>
                      <a:pt x="401" y="4278"/>
                      <a:pt x="445" y="4264"/>
                      <a:pt x="484" y="4246"/>
                    </a:cubicBezTo>
                    <a:cubicBezTo>
                      <a:pt x="4686" y="2324"/>
                      <a:pt x="9329" y="1303"/>
                      <a:pt x="12955" y="767"/>
                    </a:cubicBezTo>
                    <a:cubicBezTo>
                      <a:pt x="13303" y="617"/>
                      <a:pt x="13597" y="458"/>
                      <a:pt x="13821" y="296"/>
                    </a:cubicBezTo>
                    <a:cubicBezTo>
                      <a:pt x="14033" y="141"/>
                      <a:pt x="14050" y="49"/>
                      <a:pt x="13910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44;p37">
                <a:extLst>
                  <a:ext uri="{FF2B5EF4-FFF2-40B4-BE49-F238E27FC236}">
                    <a16:creationId xmlns:a16="http://schemas.microsoft.com/office/drawing/2014/main" id="{08AFC26D-1A4F-46A3-87CE-236A46EE8BA3}"/>
                  </a:ext>
                </a:extLst>
              </p:cNvPr>
              <p:cNvSpPr/>
              <p:nvPr/>
            </p:nvSpPr>
            <p:spPr>
              <a:xfrm>
                <a:off x="2279250" y="3663450"/>
                <a:ext cx="545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42" extrusionOk="0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1672" y="53"/>
                      <a:pt x="1171" y="96"/>
                      <a:pt x="673" y="137"/>
                    </a:cubicBezTo>
                    <a:cubicBezTo>
                      <a:pt x="348" y="387"/>
                      <a:pt x="154" y="634"/>
                      <a:pt x="84" y="880"/>
                    </a:cubicBezTo>
                    <a:cubicBezTo>
                      <a:pt x="0" y="1193"/>
                      <a:pt x="123" y="1439"/>
                      <a:pt x="259" y="1558"/>
                    </a:cubicBezTo>
                    <a:cubicBezTo>
                      <a:pt x="321" y="1615"/>
                      <a:pt x="401" y="1641"/>
                      <a:pt x="480" y="1641"/>
                    </a:cubicBezTo>
                    <a:cubicBezTo>
                      <a:pt x="563" y="1641"/>
                      <a:pt x="647" y="1611"/>
                      <a:pt x="708" y="1544"/>
                    </a:cubicBezTo>
                    <a:cubicBezTo>
                      <a:pt x="823" y="1412"/>
                      <a:pt x="819" y="1223"/>
                      <a:pt x="691" y="1109"/>
                    </a:cubicBezTo>
                    <a:cubicBezTo>
                      <a:pt x="687" y="1100"/>
                      <a:pt x="673" y="1078"/>
                      <a:pt x="695" y="1021"/>
                    </a:cubicBezTo>
                    <a:cubicBezTo>
                      <a:pt x="757" y="862"/>
                      <a:pt x="1025" y="506"/>
                      <a:pt x="2182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45;p37">
                <a:extLst>
                  <a:ext uri="{FF2B5EF4-FFF2-40B4-BE49-F238E27FC236}">
                    <a16:creationId xmlns:a16="http://schemas.microsoft.com/office/drawing/2014/main" id="{A86ED626-DDA7-4D95-8A91-38416A25BADF}"/>
                  </a:ext>
                </a:extLst>
              </p:cNvPr>
              <p:cNvSpPr/>
              <p:nvPr/>
            </p:nvSpPr>
            <p:spPr>
              <a:xfrm>
                <a:off x="4094575" y="2210900"/>
                <a:ext cx="2076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8304" h="5127" extrusionOk="0">
                    <a:moveTo>
                      <a:pt x="6526" y="0"/>
                    </a:moveTo>
                    <a:lnTo>
                      <a:pt x="1" y="1342"/>
                    </a:lnTo>
                    <a:lnTo>
                      <a:pt x="2984" y="5126"/>
                    </a:lnTo>
                    <a:lnTo>
                      <a:pt x="8304" y="3630"/>
                    </a:lnTo>
                    <a:lnTo>
                      <a:pt x="6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46;p37">
                <a:extLst>
                  <a:ext uri="{FF2B5EF4-FFF2-40B4-BE49-F238E27FC236}">
                    <a16:creationId xmlns:a16="http://schemas.microsoft.com/office/drawing/2014/main" id="{9B4C2DD4-D701-43A9-9EDC-2A9FD997E7B0}"/>
                  </a:ext>
                </a:extLst>
              </p:cNvPr>
              <p:cNvSpPr/>
              <p:nvPr/>
            </p:nvSpPr>
            <p:spPr>
              <a:xfrm>
                <a:off x="4080525" y="2201975"/>
                <a:ext cx="2328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5841" extrusionOk="0">
                    <a:moveTo>
                      <a:pt x="6912" y="713"/>
                    </a:moveTo>
                    <a:lnTo>
                      <a:pt x="8422" y="3785"/>
                    </a:lnTo>
                    <a:lnTo>
                      <a:pt x="3660" y="5127"/>
                    </a:lnTo>
                    <a:lnTo>
                      <a:pt x="1122" y="1901"/>
                    </a:lnTo>
                    <a:lnTo>
                      <a:pt x="6912" y="713"/>
                    </a:lnTo>
                    <a:close/>
                    <a:moveTo>
                      <a:pt x="7261" y="0"/>
                    </a:moveTo>
                    <a:lnTo>
                      <a:pt x="0" y="1497"/>
                    </a:lnTo>
                    <a:lnTo>
                      <a:pt x="3432" y="5840"/>
                    </a:lnTo>
                    <a:lnTo>
                      <a:pt x="9315" y="4185"/>
                    </a:lnTo>
                    <a:lnTo>
                      <a:pt x="726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47;p37">
                <a:extLst>
                  <a:ext uri="{FF2B5EF4-FFF2-40B4-BE49-F238E27FC236}">
                    <a16:creationId xmlns:a16="http://schemas.microsoft.com/office/drawing/2014/main" id="{41CB1FE6-CD18-4990-8F1A-DF466515BCD5}"/>
                  </a:ext>
                </a:extLst>
              </p:cNvPr>
              <p:cNvSpPr/>
              <p:nvPr/>
            </p:nvSpPr>
            <p:spPr>
              <a:xfrm>
                <a:off x="2772400" y="1276775"/>
                <a:ext cx="1485350" cy="1000250"/>
              </a:xfrm>
              <a:custGeom>
                <a:avLst/>
                <a:gdLst/>
                <a:ahLst/>
                <a:cxnLst/>
                <a:rect l="l" t="t" r="r" b="b"/>
                <a:pathLst>
                  <a:path w="59414" h="40010" extrusionOk="0">
                    <a:moveTo>
                      <a:pt x="27868" y="0"/>
                    </a:moveTo>
                    <a:cubicBezTo>
                      <a:pt x="24832" y="0"/>
                      <a:pt x="21846" y="157"/>
                      <a:pt x="19613" y="323"/>
                    </a:cubicBezTo>
                    <a:cubicBezTo>
                      <a:pt x="16108" y="587"/>
                      <a:pt x="11044" y="647"/>
                      <a:pt x="7164" y="647"/>
                    </a:cubicBezTo>
                    <a:cubicBezTo>
                      <a:pt x="3928" y="647"/>
                      <a:pt x="1514" y="605"/>
                      <a:pt x="1514" y="605"/>
                    </a:cubicBezTo>
                    <a:lnTo>
                      <a:pt x="1514" y="605"/>
                    </a:lnTo>
                    <a:cubicBezTo>
                      <a:pt x="1" y="12371"/>
                      <a:pt x="7631" y="20401"/>
                      <a:pt x="7631" y="20401"/>
                    </a:cubicBezTo>
                    <a:lnTo>
                      <a:pt x="32766" y="17344"/>
                    </a:lnTo>
                    <a:lnTo>
                      <a:pt x="53310" y="40010"/>
                    </a:lnTo>
                    <a:lnTo>
                      <a:pt x="59413" y="37365"/>
                    </a:lnTo>
                    <a:cubicBezTo>
                      <a:pt x="59413" y="37365"/>
                      <a:pt x="42996" y="5819"/>
                      <a:pt x="40861" y="2633"/>
                    </a:cubicBezTo>
                    <a:cubicBezTo>
                      <a:pt x="39465" y="553"/>
                      <a:pt x="33577" y="0"/>
                      <a:pt x="27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48;p37">
                <a:extLst>
                  <a:ext uri="{FF2B5EF4-FFF2-40B4-BE49-F238E27FC236}">
                    <a16:creationId xmlns:a16="http://schemas.microsoft.com/office/drawing/2014/main" id="{BE89A999-C05F-46CC-8D49-9B17E394E91D}"/>
                  </a:ext>
                </a:extLst>
              </p:cNvPr>
              <p:cNvSpPr/>
              <p:nvPr/>
            </p:nvSpPr>
            <p:spPr>
              <a:xfrm>
                <a:off x="2764600" y="1268675"/>
                <a:ext cx="1503925" cy="1017800"/>
              </a:xfrm>
              <a:custGeom>
                <a:avLst/>
                <a:gdLst/>
                <a:ahLst/>
                <a:cxnLst/>
                <a:rect l="l" t="t" r="r" b="b"/>
                <a:pathLst>
                  <a:path w="60157" h="40712" extrusionOk="0">
                    <a:moveTo>
                      <a:pt x="28134" y="635"/>
                    </a:moveTo>
                    <a:cubicBezTo>
                      <a:pt x="34318" y="635"/>
                      <a:pt x="39681" y="1293"/>
                      <a:pt x="40915" y="3129"/>
                    </a:cubicBezTo>
                    <a:cubicBezTo>
                      <a:pt x="42903" y="6099"/>
                      <a:pt x="57609" y="34310"/>
                      <a:pt x="59290" y="37535"/>
                    </a:cubicBezTo>
                    <a:lnTo>
                      <a:pt x="53702" y="39960"/>
                    </a:lnTo>
                    <a:lnTo>
                      <a:pt x="33200" y="17337"/>
                    </a:lnTo>
                    <a:lnTo>
                      <a:pt x="8065" y="20396"/>
                    </a:lnTo>
                    <a:cubicBezTo>
                      <a:pt x="7173" y="19388"/>
                      <a:pt x="867" y="11837"/>
                      <a:pt x="2104" y="1246"/>
                    </a:cubicBezTo>
                    <a:lnTo>
                      <a:pt x="2104" y="1246"/>
                    </a:lnTo>
                    <a:cubicBezTo>
                      <a:pt x="2832" y="1258"/>
                      <a:pt x="4891" y="1285"/>
                      <a:pt x="7473" y="1285"/>
                    </a:cubicBezTo>
                    <a:cubicBezTo>
                      <a:pt x="11367" y="1285"/>
                      <a:pt x="16451" y="1224"/>
                      <a:pt x="19946" y="960"/>
                    </a:cubicBezTo>
                    <a:cubicBezTo>
                      <a:pt x="22652" y="757"/>
                      <a:pt x="25469" y="635"/>
                      <a:pt x="28134" y="635"/>
                    </a:cubicBezTo>
                    <a:close/>
                    <a:moveTo>
                      <a:pt x="28262" y="1"/>
                    </a:moveTo>
                    <a:cubicBezTo>
                      <a:pt x="25053" y="1"/>
                      <a:pt x="21966" y="180"/>
                      <a:pt x="19903" y="335"/>
                    </a:cubicBezTo>
                    <a:cubicBezTo>
                      <a:pt x="16410" y="599"/>
                      <a:pt x="11324" y="659"/>
                      <a:pt x="7437" y="659"/>
                    </a:cubicBezTo>
                    <a:cubicBezTo>
                      <a:pt x="4261" y="659"/>
                      <a:pt x="1886" y="619"/>
                      <a:pt x="1835" y="617"/>
                    </a:cubicBezTo>
                    <a:lnTo>
                      <a:pt x="1554" y="612"/>
                    </a:lnTo>
                    <a:lnTo>
                      <a:pt x="1518" y="889"/>
                    </a:lnTo>
                    <a:cubicBezTo>
                      <a:pt x="0" y="12669"/>
                      <a:pt x="7635" y="20863"/>
                      <a:pt x="7714" y="20942"/>
                    </a:cubicBezTo>
                    <a:lnTo>
                      <a:pt x="7824" y="21056"/>
                    </a:lnTo>
                    <a:lnTo>
                      <a:pt x="32954" y="17998"/>
                    </a:lnTo>
                    <a:lnTo>
                      <a:pt x="53539" y="40712"/>
                    </a:lnTo>
                    <a:lnTo>
                      <a:pt x="60156" y="37843"/>
                    </a:lnTo>
                    <a:lnTo>
                      <a:pt x="60003" y="37543"/>
                    </a:lnTo>
                    <a:cubicBezTo>
                      <a:pt x="59329" y="36255"/>
                      <a:pt x="43550" y="5946"/>
                      <a:pt x="41433" y="2782"/>
                    </a:cubicBezTo>
                    <a:cubicBezTo>
                      <a:pt x="39941" y="556"/>
                      <a:pt x="33912" y="1"/>
                      <a:pt x="282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49;p37">
                <a:extLst>
                  <a:ext uri="{FF2B5EF4-FFF2-40B4-BE49-F238E27FC236}">
                    <a16:creationId xmlns:a16="http://schemas.microsoft.com/office/drawing/2014/main" id="{064C30DD-5FF1-493F-849F-8C82F952F9D9}"/>
                  </a:ext>
                </a:extLst>
              </p:cNvPr>
              <p:cNvSpPr/>
              <p:nvPr/>
            </p:nvSpPr>
            <p:spPr>
              <a:xfrm>
                <a:off x="3040500" y="1482100"/>
                <a:ext cx="1054100" cy="76237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30495" extrusionOk="0">
                    <a:moveTo>
                      <a:pt x="26116" y="0"/>
                    </a:moveTo>
                    <a:cubicBezTo>
                      <a:pt x="25078" y="0"/>
                      <a:pt x="21773" y="3027"/>
                      <a:pt x="19863" y="3349"/>
                    </a:cubicBezTo>
                    <a:cubicBezTo>
                      <a:pt x="19704" y="3375"/>
                      <a:pt x="19481" y="3388"/>
                      <a:pt x="19190" y="3388"/>
                    </a:cubicBezTo>
                    <a:cubicBezTo>
                      <a:pt x="15701" y="3388"/>
                      <a:pt x="3477" y="1548"/>
                      <a:pt x="0" y="1016"/>
                    </a:cubicBezTo>
                    <a:lnTo>
                      <a:pt x="0" y="1016"/>
                    </a:lnTo>
                    <a:cubicBezTo>
                      <a:pt x="2658" y="3859"/>
                      <a:pt x="5610" y="7133"/>
                      <a:pt x="8467" y="10468"/>
                    </a:cubicBezTo>
                    <a:lnTo>
                      <a:pt x="22164" y="8800"/>
                    </a:lnTo>
                    <a:lnTo>
                      <a:pt x="33258" y="21043"/>
                    </a:lnTo>
                    <a:lnTo>
                      <a:pt x="42164" y="30494"/>
                    </a:lnTo>
                    <a:cubicBezTo>
                      <a:pt x="42164" y="30494"/>
                      <a:pt x="25825" y="3340"/>
                      <a:pt x="26388" y="762"/>
                    </a:cubicBezTo>
                    <a:cubicBezTo>
                      <a:pt x="26508" y="216"/>
                      <a:pt x="26394" y="0"/>
                      <a:pt x="2611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50;p37">
                <a:extLst>
                  <a:ext uri="{FF2B5EF4-FFF2-40B4-BE49-F238E27FC236}">
                    <a16:creationId xmlns:a16="http://schemas.microsoft.com/office/drawing/2014/main" id="{7BA023B3-265F-427F-A8FE-0B2D634FF2BD}"/>
                  </a:ext>
                </a:extLst>
              </p:cNvPr>
              <p:cNvSpPr/>
              <p:nvPr/>
            </p:nvSpPr>
            <p:spPr>
              <a:xfrm>
                <a:off x="3264350" y="1728175"/>
                <a:ext cx="2455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1998" extrusionOk="0">
                    <a:moveTo>
                      <a:pt x="9822" y="1"/>
                    </a:moveTo>
                    <a:lnTo>
                      <a:pt x="1" y="1197"/>
                    </a:lnTo>
                    <a:cubicBezTo>
                      <a:pt x="226" y="1461"/>
                      <a:pt x="454" y="1730"/>
                      <a:pt x="679" y="1998"/>
                    </a:cubicBezTo>
                    <a:lnTo>
                      <a:pt x="98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51;p37">
                <a:extLst>
                  <a:ext uri="{FF2B5EF4-FFF2-40B4-BE49-F238E27FC236}">
                    <a16:creationId xmlns:a16="http://schemas.microsoft.com/office/drawing/2014/main" id="{DE551513-91EC-493E-B58D-D4920FB5FCFB}"/>
                  </a:ext>
                </a:extLst>
              </p:cNvPr>
              <p:cNvSpPr/>
              <p:nvPr/>
            </p:nvSpPr>
            <p:spPr>
              <a:xfrm>
                <a:off x="3252150" y="1702100"/>
                <a:ext cx="6198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4793" h="12243" extrusionOk="0">
                    <a:moveTo>
                      <a:pt x="13698" y="0"/>
                    </a:moveTo>
                    <a:lnTo>
                      <a:pt x="1" y="1668"/>
                    </a:lnTo>
                    <a:cubicBezTo>
                      <a:pt x="163" y="1857"/>
                      <a:pt x="326" y="2047"/>
                      <a:pt x="489" y="2240"/>
                    </a:cubicBezTo>
                    <a:lnTo>
                      <a:pt x="10310" y="1044"/>
                    </a:lnTo>
                    <a:lnTo>
                      <a:pt x="13576" y="331"/>
                    </a:lnTo>
                    <a:lnTo>
                      <a:pt x="24792" y="12243"/>
                    </a:lnTo>
                    <a:lnTo>
                      <a:pt x="13698" y="0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52;p37">
                <a:extLst>
                  <a:ext uri="{FF2B5EF4-FFF2-40B4-BE49-F238E27FC236}">
                    <a16:creationId xmlns:a16="http://schemas.microsoft.com/office/drawing/2014/main" id="{EA354DC3-D98C-49B8-A51B-70B5A4200DE6}"/>
                  </a:ext>
                </a:extLst>
              </p:cNvPr>
              <p:cNvSpPr/>
              <p:nvPr/>
            </p:nvSpPr>
            <p:spPr>
              <a:xfrm>
                <a:off x="2026975" y="1427575"/>
                <a:ext cx="404875" cy="512825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20513" extrusionOk="0">
                    <a:moveTo>
                      <a:pt x="14727" y="0"/>
                    </a:moveTo>
                    <a:cubicBezTo>
                      <a:pt x="10771" y="0"/>
                      <a:pt x="8098" y="2916"/>
                      <a:pt x="8098" y="2916"/>
                    </a:cubicBezTo>
                    <a:cubicBezTo>
                      <a:pt x="8098" y="2916"/>
                      <a:pt x="1" y="12336"/>
                      <a:pt x="1391" y="16174"/>
                    </a:cubicBezTo>
                    <a:lnTo>
                      <a:pt x="1822" y="20513"/>
                    </a:lnTo>
                    <a:cubicBezTo>
                      <a:pt x="1822" y="20513"/>
                      <a:pt x="6641" y="11888"/>
                      <a:pt x="8670" y="10528"/>
                    </a:cubicBezTo>
                    <a:lnTo>
                      <a:pt x="16194" y="135"/>
                    </a:lnTo>
                    <a:cubicBezTo>
                      <a:pt x="15689" y="42"/>
                      <a:pt x="15199" y="0"/>
                      <a:pt x="14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53;p37">
                <a:extLst>
                  <a:ext uri="{FF2B5EF4-FFF2-40B4-BE49-F238E27FC236}">
                    <a16:creationId xmlns:a16="http://schemas.microsoft.com/office/drawing/2014/main" id="{A735B56A-F399-49C6-B63A-DAFF4A5A91E5}"/>
                  </a:ext>
                </a:extLst>
              </p:cNvPr>
              <p:cNvSpPr/>
              <p:nvPr/>
            </p:nvSpPr>
            <p:spPr>
              <a:xfrm>
                <a:off x="2019725" y="1419700"/>
                <a:ext cx="420600" cy="5463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21854" extrusionOk="0">
                    <a:moveTo>
                      <a:pt x="14998" y="0"/>
                    </a:moveTo>
                    <a:cubicBezTo>
                      <a:pt x="10977" y="0"/>
                      <a:pt x="8283" y="2884"/>
                      <a:pt x="8150" y="3028"/>
                    </a:cubicBezTo>
                    <a:cubicBezTo>
                      <a:pt x="7815" y="3416"/>
                      <a:pt x="0" y="12572"/>
                      <a:pt x="1373" y="16559"/>
                    </a:cubicBezTo>
                    <a:lnTo>
                      <a:pt x="1901" y="21853"/>
                    </a:lnTo>
                    <a:lnTo>
                      <a:pt x="2390" y="20982"/>
                    </a:lnTo>
                    <a:cubicBezTo>
                      <a:pt x="2434" y="20894"/>
                      <a:pt x="7187" y="12405"/>
                      <a:pt x="9131" y="11103"/>
                    </a:cubicBezTo>
                    <a:cubicBezTo>
                      <a:pt x="9277" y="11006"/>
                      <a:pt x="9316" y="10813"/>
                      <a:pt x="9220" y="10667"/>
                    </a:cubicBezTo>
                    <a:cubicBezTo>
                      <a:pt x="9159" y="10576"/>
                      <a:pt x="9058" y="10528"/>
                      <a:pt x="8956" y="10528"/>
                    </a:cubicBezTo>
                    <a:cubicBezTo>
                      <a:pt x="8896" y="10528"/>
                      <a:pt x="8836" y="10545"/>
                      <a:pt x="8784" y="10579"/>
                    </a:cubicBezTo>
                    <a:cubicBezTo>
                      <a:pt x="7081" y="11723"/>
                      <a:pt x="3613" y="17580"/>
                      <a:pt x="2329" y="19816"/>
                    </a:cubicBezTo>
                    <a:lnTo>
                      <a:pt x="1994" y="16459"/>
                    </a:lnTo>
                    <a:lnTo>
                      <a:pt x="1976" y="16384"/>
                    </a:lnTo>
                    <a:cubicBezTo>
                      <a:pt x="666" y="12762"/>
                      <a:pt x="8546" y="3526"/>
                      <a:pt x="8617" y="3442"/>
                    </a:cubicBezTo>
                    <a:cubicBezTo>
                      <a:pt x="8648" y="3410"/>
                      <a:pt x="11252" y="631"/>
                      <a:pt x="15032" y="631"/>
                    </a:cubicBezTo>
                    <a:cubicBezTo>
                      <a:pt x="15481" y="631"/>
                      <a:pt x="15947" y="670"/>
                      <a:pt x="16427" y="758"/>
                    </a:cubicBezTo>
                    <a:cubicBezTo>
                      <a:pt x="16446" y="761"/>
                      <a:pt x="16464" y="763"/>
                      <a:pt x="16482" y="763"/>
                    </a:cubicBezTo>
                    <a:cubicBezTo>
                      <a:pt x="16629" y="763"/>
                      <a:pt x="16765" y="656"/>
                      <a:pt x="16792" y="502"/>
                    </a:cubicBezTo>
                    <a:cubicBezTo>
                      <a:pt x="16823" y="335"/>
                      <a:pt x="16713" y="173"/>
                      <a:pt x="16542" y="142"/>
                    </a:cubicBezTo>
                    <a:cubicBezTo>
                      <a:pt x="16008" y="44"/>
                      <a:pt x="15493" y="0"/>
                      <a:pt x="1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54;p37">
                <a:extLst>
                  <a:ext uri="{FF2B5EF4-FFF2-40B4-BE49-F238E27FC236}">
                    <a16:creationId xmlns:a16="http://schemas.microsoft.com/office/drawing/2014/main" id="{D828B41C-B10F-4E40-96E3-AFA994F6137E}"/>
                  </a:ext>
                </a:extLst>
              </p:cNvPr>
              <p:cNvSpPr/>
              <p:nvPr/>
            </p:nvSpPr>
            <p:spPr>
              <a:xfrm>
                <a:off x="2546000" y="912275"/>
                <a:ext cx="105865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2346" h="23876" extrusionOk="0">
                    <a:moveTo>
                      <a:pt x="34891" y="0"/>
                    </a:moveTo>
                    <a:cubicBezTo>
                      <a:pt x="34500" y="0"/>
                      <a:pt x="34177" y="50"/>
                      <a:pt x="33954" y="167"/>
                    </a:cubicBezTo>
                    <a:cubicBezTo>
                      <a:pt x="32674" y="832"/>
                      <a:pt x="26799" y="3457"/>
                      <a:pt x="21172" y="3457"/>
                    </a:cubicBezTo>
                    <a:cubicBezTo>
                      <a:pt x="19737" y="3457"/>
                      <a:pt x="18317" y="3286"/>
                      <a:pt x="16994" y="2868"/>
                    </a:cubicBezTo>
                    <a:cubicBezTo>
                      <a:pt x="14784" y="2172"/>
                      <a:pt x="12829" y="1813"/>
                      <a:pt x="11138" y="1813"/>
                    </a:cubicBezTo>
                    <a:cubicBezTo>
                      <a:pt x="7851" y="1813"/>
                      <a:pt x="5566" y="3170"/>
                      <a:pt x="4366" y="6041"/>
                    </a:cubicBezTo>
                    <a:cubicBezTo>
                      <a:pt x="2544" y="10389"/>
                      <a:pt x="1" y="19875"/>
                      <a:pt x="1" y="19875"/>
                    </a:cubicBezTo>
                    <a:lnTo>
                      <a:pt x="2764" y="23876"/>
                    </a:lnTo>
                    <a:cubicBezTo>
                      <a:pt x="2764" y="23876"/>
                      <a:pt x="6592" y="10322"/>
                      <a:pt x="10337" y="8374"/>
                    </a:cubicBezTo>
                    <a:cubicBezTo>
                      <a:pt x="11186" y="7932"/>
                      <a:pt x="12137" y="7752"/>
                      <a:pt x="13177" y="7752"/>
                    </a:cubicBezTo>
                    <a:cubicBezTo>
                      <a:pt x="16730" y="7752"/>
                      <a:pt x="21336" y="9851"/>
                      <a:pt x="26570" y="10811"/>
                    </a:cubicBezTo>
                    <a:cubicBezTo>
                      <a:pt x="27573" y="10994"/>
                      <a:pt x="28491" y="11072"/>
                      <a:pt x="29327" y="11072"/>
                    </a:cubicBezTo>
                    <a:cubicBezTo>
                      <a:pt x="34133" y="11072"/>
                      <a:pt x="36247" y="8496"/>
                      <a:pt x="36247" y="8496"/>
                    </a:cubicBezTo>
                    <a:lnTo>
                      <a:pt x="42345" y="1918"/>
                    </a:lnTo>
                    <a:cubicBezTo>
                      <a:pt x="42345" y="1918"/>
                      <a:pt x="37313" y="0"/>
                      <a:pt x="3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55;p37">
                <a:extLst>
                  <a:ext uri="{FF2B5EF4-FFF2-40B4-BE49-F238E27FC236}">
                    <a16:creationId xmlns:a16="http://schemas.microsoft.com/office/drawing/2014/main" id="{A57767C8-2207-4F10-94CD-15BFEE3874A9}"/>
                  </a:ext>
                </a:extLst>
              </p:cNvPr>
              <p:cNvSpPr/>
              <p:nvPr/>
            </p:nvSpPr>
            <p:spPr>
              <a:xfrm>
                <a:off x="2251400" y="1288150"/>
                <a:ext cx="1689075" cy="1885225"/>
              </a:xfrm>
              <a:custGeom>
                <a:avLst/>
                <a:gdLst/>
                <a:ahLst/>
                <a:cxnLst/>
                <a:rect l="l" t="t" r="r" b="b"/>
                <a:pathLst>
                  <a:path w="67563" h="75409" extrusionOk="0">
                    <a:moveTo>
                      <a:pt x="21744" y="0"/>
                    </a:moveTo>
                    <a:cubicBezTo>
                      <a:pt x="17515" y="0"/>
                      <a:pt x="1105" y="14143"/>
                      <a:pt x="1105" y="14143"/>
                    </a:cubicBezTo>
                    <a:lnTo>
                      <a:pt x="0" y="39876"/>
                    </a:lnTo>
                    <a:cubicBezTo>
                      <a:pt x="2192" y="42745"/>
                      <a:pt x="5603" y="46767"/>
                      <a:pt x="10808" y="52047"/>
                    </a:cubicBezTo>
                    <a:cubicBezTo>
                      <a:pt x="15701" y="57010"/>
                      <a:pt x="18966" y="61397"/>
                      <a:pt x="21140" y="64888"/>
                    </a:cubicBezTo>
                    <a:lnTo>
                      <a:pt x="18508" y="71430"/>
                    </a:lnTo>
                    <a:lnTo>
                      <a:pt x="18191" y="75408"/>
                    </a:lnTo>
                    <a:cubicBezTo>
                      <a:pt x="18191" y="75408"/>
                      <a:pt x="27288" y="73604"/>
                      <a:pt x="33270" y="73604"/>
                    </a:cubicBezTo>
                    <a:cubicBezTo>
                      <a:pt x="33679" y="73604"/>
                      <a:pt x="34074" y="73613"/>
                      <a:pt x="34450" y="73631"/>
                    </a:cubicBezTo>
                    <a:cubicBezTo>
                      <a:pt x="34742" y="73645"/>
                      <a:pt x="35036" y="73652"/>
                      <a:pt x="35333" y="73652"/>
                    </a:cubicBezTo>
                    <a:cubicBezTo>
                      <a:pt x="37938" y="73652"/>
                      <a:pt x="40702" y="73125"/>
                      <a:pt x="42935" y="72553"/>
                    </a:cubicBezTo>
                    <a:cubicBezTo>
                      <a:pt x="47700" y="72100"/>
                      <a:pt x="52285" y="71338"/>
                      <a:pt x="55035" y="70079"/>
                    </a:cubicBezTo>
                    <a:cubicBezTo>
                      <a:pt x="62741" y="66546"/>
                      <a:pt x="67563" y="60219"/>
                      <a:pt x="67563" y="60219"/>
                    </a:cubicBezTo>
                    <a:cubicBezTo>
                      <a:pt x="67563" y="60219"/>
                      <a:pt x="57838" y="44281"/>
                      <a:pt x="51220" y="33403"/>
                    </a:cubicBezTo>
                    <a:cubicBezTo>
                      <a:pt x="44607" y="22525"/>
                      <a:pt x="25228" y="1998"/>
                      <a:pt x="22354" y="150"/>
                    </a:cubicBezTo>
                    <a:cubicBezTo>
                      <a:pt x="22196" y="48"/>
                      <a:pt x="21991" y="0"/>
                      <a:pt x="21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56;p37">
                <a:extLst>
                  <a:ext uri="{FF2B5EF4-FFF2-40B4-BE49-F238E27FC236}">
                    <a16:creationId xmlns:a16="http://schemas.microsoft.com/office/drawing/2014/main" id="{3B21F161-BEC2-4168-AEE6-122425583315}"/>
                  </a:ext>
                </a:extLst>
              </p:cNvPr>
              <p:cNvSpPr/>
              <p:nvPr/>
            </p:nvSpPr>
            <p:spPr>
              <a:xfrm>
                <a:off x="2242600" y="1280900"/>
                <a:ext cx="1707350" cy="1902275"/>
              </a:xfrm>
              <a:custGeom>
                <a:avLst/>
                <a:gdLst/>
                <a:ahLst/>
                <a:cxnLst/>
                <a:rect l="l" t="t" r="r" b="b"/>
                <a:pathLst>
                  <a:path w="68294" h="76091" extrusionOk="0">
                    <a:moveTo>
                      <a:pt x="22165" y="0"/>
                    </a:moveTo>
                    <a:cubicBezTo>
                      <a:pt x="17863" y="0"/>
                      <a:pt x="3032" y="12661"/>
                      <a:pt x="1255" y="14196"/>
                    </a:cubicBezTo>
                    <a:cubicBezTo>
                      <a:pt x="1123" y="14305"/>
                      <a:pt x="1109" y="14503"/>
                      <a:pt x="1219" y="14635"/>
                    </a:cubicBezTo>
                    <a:cubicBezTo>
                      <a:pt x="1283" y="14708"/>
                      <a:pt x="1371" y="14745"/>
                      <a:pt x="1460" y="14745"/>
                    </a:cubicBezTo>
                    <a:cubicBezTo>
                      <a:pt x="1532" y="14745"/>
                      <a:pt x="1605" y="14720"/>
                      <a:pt x="1664" y="14671"/>
                    </a:cubicBezTo>
                    <a:cubicBezTo>
                      <a:pt x="8260" y="8983"/>
                      <a:pt x="19122" y="588"/>
                      <a:pt x="22060" y="588"/>
                    </a:cubicBezTo>
                    <a:cubicBezTo>
                      <a:pt x="22256" y="588"/>
                      <a:pt x="22417" y="626"/>
                      <a:pt x="22539" y="704"/>
                    </a:cubicBezTo>
                    <a:cubicBezTo>
                      <a:pt x="25298" y="2482"/>
                      <a:pt x="44668" y="22943"/>
                      <a:pt x="51308" y="33856"/>
                    </a:cubicBezTo>
                    <a:cubicBezTo>
                      <a:pt x="57500" y="44042"/>
                      <a:pt x="66428" y="58673"/>
                      <a:pt x="67532" y="60487"/>
                    </a:cubicBezTo>
                    <a:cubicBezTo>
                      <a:pt x="66710" y="61503"/>
                      <a:pt x="62106" y="66947"/>
                      <a:pt x="55255" y="70083"/>
                    </a:cubicBezTo>
                    <a:cubicBezTo>
                      <a:pt x="52879" y="71175"/>
                      <a:pt x="48844" y="71998"/>
                      <a:pt x="43212" y="72539"/>
                    </a:cubicBezTo>
                    <a:cubicBezTo>
                      <a:pt x="40383" y="73261"/>
                      <a:pt x="37862" y="73630"/>
                      <a:pt x="35703" y="73630"/>
                    </a:cubicBezTo>
                    <a:cubicBezTo>
                      <a:pt x="35400" y="73630"/>
                      <a:pt x="35104" y="73623"/>
                      <a:pt x="34816" y="73608"/>
                    </a:cubicBezTo>
                    <a:cubicBezTo>
                      <a:pt x="34444" y="73591"/>
                      <a:pt x="34054" y="73583"/>
                      <a:pt x="33649" y="73583"/>
                    </a:cubicBezTo>
                    <a:cubicBezTo>
                      <a:pt x="28407" y="73583"/>
                      <a:pt x="20730" y="74968"/>
                      <a:pt x="18892" y="75316"/>
                    </a:cubicBezTo>
                    <a:lnTo>
                      <a:pt x="19168" y="71791"/>
                    </a:lnTo>
                    <a:lnTo>
                      <a:pt x="21839" y="65146"/>
                    </a:lnTo>
                    <a:lnTo>
                      <a:pt x="21756" y="65010"/>
                    </a:lnTo>
                    <a:cubicBezTo>
                      <a:pt x="19089" y="60733"/>
                      <a:pt x="15600" y="56394"/>
                      <a:pt x="11384" y="52117"/>
                    </a:cubicBezTo>
                    <a:cubicBezTo>
                      <a:pt x="6949" y="47620"/>
                      <a:pt x="3323" y="43537"/>
                      <a:pt x="604" y="39977"/>
                    </a:cubicBezTo>
                    <a:cubicBezTo>
                      <a:pt x="539" y="39897"/>
                      <a:pt x="446" y="39855"/>
                      <a:pt x="352" y="39855"/>
                    </a:cubicBezTo>
                    <a:cubicBezTo>
                      <a:pt x="286" y="39855"/>
                      <a:pt x="220" y="39876"/>
                      <a:pt x="163" y="39920"/>
                    </a:cubicBezTo>
                    <a:cubicBezTo>
                      <a:pt x="23" y="40025"/>
                      <a:pt x="1" y="40218"/>
                      <a:pt x="102" y="40360"/>
                    </a:cubicBezTo>
                    <a:cubicBezTo>
                      <a:pt x="2844" y="43937"/>
                      <a:pt x="6487" y="48043"/>
                      <a:pt x="10939" y="52558"/>
                    </a:cubicBezTo>
                    <a:cubicBezTo>
                      <a:pt x="15076" y="56756"/>
                      <a:pt x="18508" y="61010"/>
                      <a:pt x="21140" y="65208"/>
                    </a:cubicBezTo>
                    <a:lnTo>
                      <a:pt x="18570" y="71602"/>
                    </a:lnTo>
                    <a:lnTo>
                      <a:pt x="18200" y="76090"/>
                    </a:lnTo>
                    <a:lnTo>
                      <a:pt x="18605" y="76007"/>
                    </a:lnTo>
                    <a:cubicBezTo>
                      <a:pt x="18704" y="75990"/>
                      <a:pt x="27752" y="74208"/>
                      <a:pt x="33630" y="74208"/>
                    </a:cubicBezTo>
                    <a:cubicBezTo>
                      <a:pt x="34031" y="74208"/>
                      <a:pt x="34418" y="74216"/>
                      <a:pt x="34786" y="74234"/>
                    </a:cubicBezTo>
                    <a:cubicBezTo>
                      <a:pt x="35081" y="74248"/>
                      <a:pt x="35384" y="74255"/>
                      <a:pt x="35693" y="74255"/>
                    </a:cubicBezTo>
                    <a:cubicBezTo>
                      <a:pt x="37908" y="74255"/>
                      <a:pt x="40476" y="73885"/>
                      <a:pt x="43318" y="73155"/>
                    </a:cubicBezTo>
                    <a:cubicBezTo>
                      <a:pt x="48972" y="72614"/>
                      <a:pt x="53077" y="71773"/>
                      <a:pt x="55515" y="70656"/>
                    </a:cubicBezTo>
                    <a:cubicBezTo>
                      <a:pt x="63207" y="67131"/>
                      <a:pt x="68117" y="60763"/>
                      <a:pt x="68166" y="60698"/>
                    </a:cubicBezTo>
                    <a:lnTo>
                      <a:pt x="68294" y="60531"/>
                    </a:lnTo>
                    <a:lnTo>
                      <a:pt x="68184" y="60346"/>
                    </a:lnTo>
                    <a:cubicBezTo>
                      <a:pt x="68184" y="60346"/>
                      <a:pt x="58454" y="44408"/>
                      <a:pt x="51841" y="33530"/>
                    </a:cubicBezTo>
                    <a:cubicBezTo>
                      <a:pt x="45170" y="22565"/>
                      <a:pt x="25663" y="1972"/>
                      <a:pt x="22878" y="176"/>
                    </a:cubicBezTo>
                    <a:cubicBezTo>
                      <a:pt x="22692" y="56"/>
                      <a:pt x="22452" y="0"/>
                      <a:pt x="221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57;p37">
                <a:extLst>
                  <a:ext uri="{FF2B5EF4-FFF2-40B4-BE49-F238E27FC236}">
                    <a16:creationId xmlns:a16="http://schemas.microsoft.com/office/drawing/2014/main" id="{76F5014D-C042-4710-B31B-B8965CE27A39}"/>
                  </a:ext>
                </a:extLst>
              </p:cNvPr>
              <p:cNvSpPr/>
              <p:nvPr/>
            </p:nvSpPr>
            <p:spPr>
              <a:xfrm>
                <a:off x="4198225" y="2295750"/>
                <a:ext cx="270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10834" h="12307" extrusionOk="0">
                    <a:moveTo>
                      <a:pt x="4159" y="0"/>
                    </a:moveTo>
                    <a:cubicBezTo>
                      <a:pt x="4091" y="0"/>
                      <a:pt x="4023" y="29"/>
                      <a:pt x="3978" y="87"/>
                    </a:cubicBezTo>
                    <a:cubicBezTo>
                      <a:pt x="3894" y="188"/>
                      <a:pt x="3912" y="337"/>
                      <a:pt x="4013" y="416"/>
                    </a:cubicBezTo>
                    <a:cubicBezTo>
                      <a:pt x="5342" y="1477"/>
                      <a:pt x="7529" y="3308"/>
                      <a:pt x="7736" y="3712"/>
                    </a:cubicBezTo>
                    <a:lnTo>
                      <a:pt x="7868" y="3954"/>
                    </a:lnTo>
                    <a:cubicBezTo>
                      <a:pt x="10230" y="8298"/>
                      <a:pt x="10090" y="9455"/>
                      <a:pt x="9795" y="9759"/>
                    </a:cubicBezTo>
                    <a:cubicBezTo>
                      <a:pt x="8957" y="10626"/>
                      <a:pt x="5091" y="11838"/>
                      <a:pt x="3291" y="11838"/>
                    </a:cubicBezTo>
                    <a:cubicBezTo>
                      <a:pt x="3173" y="11838"/>
                      <a:pt x="3064" y="11833"/>
                      <a:pt x="2966" y="11822"/>
                    </a:cubicBezTo>
                    <a:cubicBezTo>
                      <a:pt x="1513" y="11664"/>
                      <a:pt x="497" y="8822"/>
                      <a:pt x="488" y="8790"/>
                    </a:cubicBezTo>
                    <a:cubicBezTo>
                      <a:pt x="454" y="8694"/>
                      <a:pt x="363" y="8635"/>
                      <a:pt x="269" y="8635"/>
                    </a:cubicBezTo>
                    <a:cubicBezTo>
                      <a:pt x="242" y="8635"/>
                      <a:pt x="215" y="8640"/>
                      <a:pt x="189" y="8650"/>
                    </a:cubicBezTo>
                    <a:cubicBezTo>
                      <a:pt x="66" y="8690"/>
                      <a:pt x="0" y="8826"/>
                      <a:pt x="44" y="8949"/>
                    </a:cubicBezTo>
                    <a:cubicBezTo>
                      <a:pt x="88" y="9076"/>
                      <a:pt x="1170" y="12100"/>
                      <a:pt x="2913" y="12289"/>
                    </a:cubicBezTo>
                    <a:cubicBezTo>
                      <a:pt x="3018" y="12297"/>
                      <a:pt x="3133" y="12307"/>
                      <a:pt x="3256" y="12307"/>
                    </a:cubicBezTo>
                    <a:cubicBezTo>
                      <a:pt x="5100" y="12307"/>
                      <a:pt x="9127" y="11127"/>
                      <a:pt x="10134" y="10089"/>
                    </a:cubicBezTo>
                    <a:cubicBezTo>
                      <a:pt x="10833" y="9363"/>
                      <a:pt x="10244" y="7343"/>
                      <a:pt x="8282" y="3730"/>
                    </a:cubicBezTo>
                    <a:lnTo>
                      <a:pt x="8154" y="3493"/>
                    </a:lnTo>
                    <a:cubicBezTo>
                      <a:pt x="7828" y="2868"/>
                      <a:pt x="4665" y="337"/>
                      <a:pt x="4308" y="51"/>
                    </a:cubicBezTo>
                    <a:cubicBezTo>
                      <a:pt x="4264" y="17"/>
                      <a:pt x="4211" y="0"/>
                      <a:pt x="4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58;p37">
                <a:extLst>
                  <a:ext uri="{FF2B5EF4-FFF2-40B4-BE49-F238E27FC236}">
                    <a16:creationId xmlns:a16="http://schemas.microsoft.com/office/drawing/2014/main" id="{1F857096-2154-40A8-8E4E-5F24D04DD0C4}"/>
                  </a:ext>
                </a:extLst>
              </p:cNvPr>
              <p:cNvSpPr/>
              <p:nvPr/>
            </p:nvSpPr>
            <p:spPr>
              <a:xfrm>
                <a:off x="4290175" y="2420700"/>
                <a:ext cx="5790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686" extrusionOk="0">
                    <a:moveTo>
                      <a:pt x="177" y="1"/>
                    </a:moveTo>
                    <a:cubicBezTo>
                      <a:pt x="162" y="1"/>
                      <a:pt x="147" y="3"/>
                      <a:pt x="132" y="8"/>
                    </a:cubicBezTo>
                    <a:cubicBezTo>
                      <a:pt x="49" y="30"/>
                      <a:pt x="0" y="118"/>
                      <a:pt x="27" y="201"/>
                    </a:cubicBezTo>
                    <a:cubicBezTo>
                      <a:pt x="31" y="219"/>
                      <a:pt x="163" y="668"/>
                      <a:pt x="489" y="1068"/>
                    </a:cubicBezTo>
                    <a:cubicBezTo>
                      <a:pt x="823" y="1478"/>
                      <a:pt x="1233" y="1685"/>
                      <a:pt x="1694" y="1685"/>
                    </a:cubicBezTo>
                    <a:cubicBezTo>
                      <a:pt x="1853" y="1685"/>
                      <a:pt x="2016" y="1663"/>
                      <a:pt x="2187" y="1610"/>
                    </a:cubicBezTo>
                    <a:cubicBezTo>
                      <a:pt x="2267" y="1588"/>
                      <a:pt x="2315" y="1500"/>
                      <a:pt x="2293" y="1416"/>
                    </a:cubicBezTo>
                    <a:cubicBezTo>
                      <a:pt x="2272" y="1348"/>
                      <a:pt x="2209" y="1303"/>
                      <a:pt x="2144" y="1303"/>
                    </a:cubicBezTo>
                    <a:cubicBezTo>
                      <a:pt x="2129" y="1303"/>
                      <a:pt x="2114" y="1305"/>
                      <a:pt x="2100" y="1310"/>
                    </a:cubicBezTo>
                    <a:cubicBezTo>
                      <a:pt x="1957" y="1352"/>
                      <a:pt x="1825" y="1370"/>
                      <a:pt x="1702" y="1370"/>
                    </a:cubicBezTo>
                    <a:cubicBezTo>
                      <a:pt x="710" y="1370"/>
                      <a:pt x="342" y="168"/>
                      <a:pt x="327" y="114"/>
                    </a:cubicBezTo>
                    <a:cubicBezTo>
                      <a:pt x="309" y="46"/>
                      <a:pt x="244" y="1"/>
                      <a:pt x="1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959;p37">
                <a:extLst>
                  <a:ext uri="{FF2B5EF4-FFF2-40B4-BE49-F238E27FC236}">
                    <a16:creationId xmlns:a16="http://schemas.microsoft.com/office/drawing/2014/main" id="{E2AF5AD7-DB35-49D5-B932-DDBA25D9A87D}"/>
                  </a:ext>
                </a:extLst>
              </p:cNvPr>
              <p:cNvSpPr/>
              <p:nvPr/>
            </p:nvSpPr>
            <p:spPr>
              <a:xfrm>
                <a:off x="1470800" y="1149725"/>
                <a:ext cx="590525" cy="674875"/>
              </a:xfrm>
              <a:custGeom>
                <a:avLst/>
                <a:gdLst/>
                <a:ahLst/>
                <a:cxnLst/>
                <a:rect l="l" t="t" r="r" b="b"/>
                <a:pathLst>
                  <a:path w="23621" h="26995" extrusionOk="0">
                    <a:moveTo>
                      <a:pt x="11756" y="0"/>
                    </a:moveTo>
                    <a:cubicBezTo>
                      <a:pt x="7620" y="0"/>
                      <a:pt x="2571" y="2792"/>
                      <a:pt x="1479" y="6527"/>
                    </a:cubicBezTo>
                    <a:cubicBezTo>
                      <a:pt x="0" y="11579"/>
                      <a:pt x="6662" y="19047"/>
                      <a:pt x="11313" y="23548"/>
                    </a:cubicBezTo>
                    <a:cubicBezTo>
                      <a:pt x="13594" y="25753"/>
                      <a:pt x="15809" y="26995"/>
                      <a:pt x="17667" y="26995"/>
                    </a:cubicBezTo>
                    <a:cubicBezTo>
                      <a:pt x="19599" y="26995"/>
                      <a:pt x="21145" y="25653"/>
                      <a:pt x="21979" y="22654"/>
                    </a:cubicBezTo>
                    <a:cubicBezTo>
                      <a:pt x="23621" y="16771"/>
                      <a:pt x="21091" y="11988"/>
                      <a:pt x="21091" y="11988"/>
                    </a:cubicBezTo>
                    <a:cubicBezTo>
                      <a:pt x="21091" y="11988"/>
                      <a:pt x="19493" y="4107"/>
                      <a:pt x="15586" y="1128"/>
                    </a:cubicBezTo>
                    <a:cubicBezTo>
                      <a:pt x="14567" y="349"/>
                      <a:pt x="13218" y="0"/>
                      <a:pt x="11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960;p37">
                <a:extLst>
                  <a:ext uri="{FF2B5EF4-FFF2-40B4-BE49-F238E27FC236}">
                    <a16:creationId xmlns:a16="http://schemas.microsoft.com/office/drawing/2014/main" id="{A2ABB7F1-CB87-493B-94EC-C891F693A78D}"/>
                  </a:ext>
                </a:extLst>
              </p:cNvPr>
              <p:cNvSpPr/>
              <p:nvPr/>
            </p:nvSpPr>
            <p:spPr>
              <a:xfrm>
                <a:off x="1463750" y="1141850"/>
                <a:ext cx="603975" cy="6906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27626" extrusionOk="0">
                    <a:moveTo>
                      <a:pt x="12031" y="625"/>
                    </a:moveTo>
                    <a:cubicBezTo>
                      <a:pt x="13483" y="625"/>
                      <a:pt x="14755" y="986"/>
                      <a:pt x="15679" y="1689"/>
                    </a:cubicBezTo>
                    <a:cubicBezTo>
                      <a:pt x="19446" y="4567"/>
                      <a:pt x="21047" y="12286"/>
                      <a:pt x="21065" y="12365"/>
                    </a:cubicBezTo>
                    <a:lnTo>
                      <a:pt x="21095" y="12449"/>
                    </a:lnTo>
                    <a:cubicBezTo>
                      <a:pt x="21118" y="12492"/>
                      <a:pt x="23547" y="17187"/>
                      <a:pt x="21963" y="22886"/>
                    </a:cubicBezTo>
                    <a:cubicBezTo>
                      <a:pt x="21333" y="25148"/>
                      <a:pt x="20285" y="26490"/>
                      <a:pt x="18856" y="26881"/>
                    </a:cubicBezTo>
                    <a:cubicBezTo>
                      <a:pt x="18570" y="26958"/>
                      <a:pt x="18269" y="26996"/>
                      <a:pt x="17955" y="26996"/>
                    </a:cubicBezTo>
                    <a:cubicBezTo>
                      <a:pt x="16223" y="26996"/>
                      <a:pt x="14083" y="25835"/>
                      <a:pt x="11810" y="23633"/>
                    </a:cubicBezTo>
                    <a:cubicBezTo>
                      <a:pt x="6609" y="18596"/>
                      <a:pt x="691" y="11608"/>
                      <a:pt x="2060" y="6931"/>
                    </a:cubicBezTo>
                    <a:cubicBezTo>
                      <a:pt x="2764" y="4528"/>
                      <a:pt x="5334" y="2284"/>
                      <a:pt x="8607" y="1214"/>
                    </a:cubicBezTo>
                    <a:cubicBezTo>
                      <a:pt x="9800" y="818"/>
                      <a:pt x="10966" y="625"/>
                      <a:pt x="12031" y="625"/>
                    </a:cubicBezTo>
                    <a:close/>
                    <a:moveTo>
                      <a:pt x="12025" y="1"/>
                    </a:moveTo>
                    <a:cubicBezTo>
                      <a:pt x="10892" y="1"/>
                      <a:pt x="9665" y="204"/>
                      <a:pt x="8410" y="616"/>
                    </a:cubicBezTo>
                    <a:cubicBezTo>
                      <a:pt x="4946" y="1751"/>
                      <a:pt x="2218" y="4163"/>
                      <a:pt x="1461" y="6754"/>
                    </a:cubicBezTo>
                    <a:cubicBezTo>
                      <a:pt x="0" y="11731"/>
                      <a:pt x="6046" y="18925"/>
                      <a:pt x="11380" y="24088"/>
                    </a:cubicBezTo>
                    <a:cubicBezTo>
                      <a:pt x="13791" y="26419"/>
                      <a:pt x="16031" y="27625"/>
                      <a:pt x="17931" y="27625"/>
                    </a:cubicBezTo>
                    <a:cubicBezTo>
                      <a:pt x="18311" y="27625"/>
                      <a:pt x="18671" y="27581"/>
                      <a:pt x="19018" y="27484"/>
                    </a:cubicBezTo>
                    <a:cubicBezTo>
                      <a:pt x="20677" y="27035"/>
                      <a:pt x="21870" y="25544"/>
                      <a:pt x="22566" y="23053"/>
                    </a:cubicBezTo>
                    <a:cubicBezTo>
                      <a:pt x="24158" y="17337"/>
                      <a:pt x="21932" y="12708"/>
                      <a:pt x="21668" y="12197"/>
                    </a:cubicBezTo>
                    <a:cubicBezTo>
                      <a:pt x="21522" y="11494"/>
                      <a:pt x="19903" y="4128"/>
                      <a:pt x="16057" y="1192"/>
                    </a:cubicBezTo>
                    <a:cubicBezTo>
                      <a:pt x="15023" y="403"/>
                      <a:pt x="13618" y="1"/>
                      <a:pt x="120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961;p37">
                <a:extLst>
                  <a:ext uri="{FF2B5EF4-FFF2-40B4-BE49-F238E27FC236}">
                    <a16:creationId xmlns:a16="http://schemas.microsoft.com/office/drawing/2014/main" id="{5526EC63-7B91-46F0-9737-B88784E65845}"/>
                  </a:ext>
                </a:extLst>
              </p:cNvPr>
              <p:cNvSpPr/>
              <p:nvPr/>
            </p:nvSpPr>
            <p:spPr>
              <a:xfrm>
                <a:off x="1439325" y="1090275"/>
                <a:ext cx="627950" cy="359150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4366" extrusionOk="0">
                    <a:moveTo>
                      <a:pt x="14635" y="1"/>
                    </a:moveTo>
                    <a:cubicBezTo>
                      <a:pt x="11377" y="1"/>
                      <a:pt x="7876" y="1274"/>
                      <a:pt x="5506" y="3409"/>
                    </a:cubicBezTo>
                    <a:cubicBezTo>
                      <a:pt x="933" y="7528"/>
                      <a:pt x="1" y="10621"/>
                      <a:pt x="3235" y="12615"/>
                    </a:cubicBezTo>
                    <a:cubicBezTo>
                      <a:pt x="3629" y="12857"/>
                      <a:pt x="3980" y="12961"/>
                      <a:pt x="4299" y="12961"/>
                    </a:cubicBezTo>
                    <a:cubicBezTo>
                      <a:pt x="5291" y="12961"/>
                      <a:pt x="5970" y="11952"/>
                      <a:pt x="6650" y="10943"/>
                    </a:cubicBezTo>
                    <a:cubicBezTo>
                      <a:pt x="7332" y="9931"/>
                      <a:pt x="8011" y="8922"/>
                      <a:pt x="9002" y="8922"/>
                    </a:cubicBezTo>
                    <a:cubicBezTo>
                      <a:pt x="9322" y="8922"/>
                      <a:pt x="9673" y="9027"/>
                      <a:pt x="10068" y="9270"/>
                    </a:cubicBezTo>
                    <a:cubicBezTo>
                      <a:pt x="13303" y="11264"/>
                      <a:pt x="12084" y="12237"/>
                      <a:pt x="15177" y="13169"/>
                    </a:cubicBezTo>
                    <a:cubicBezTo>
                      <a:pt x="18266" y="14102"/>
                      <a:pt x="22350" y="14366"/>
                      <a:pt x="22350" y="14366"/>
                    </a:cubicBezTo>
                    <a:cubicBezTo>
                      <a:pt x="22438" y="13002"/>
                      <a:pt x="25117" y="8870"/>
                      <a:pt x="21985" y="3624"/>
                    </a:cubicBezTo>
                    <a:cubicBezTo>
                      <a:pt x="20478" y="1099"/>
                      <a:pt x="17661" y="1"/>
                      <a:pt x="146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962;p37">
                <a:extLst>
                  <a:ext uri="{FF2B5EF4-FFF2-40B4-BE49-F238E27FC236}">
                    <a16:creationId xmlns:a16="http://schemas.microsoft.com/office/drawing/2014/main" id="{CABF0D21-6902-4FEE-A19B-24AF241282CB}"/>
                  </a:ext>
                </a:extLst>
              </p:cNvPr>
              <p:cNvSpPr/>
              <p:nvPr/>
            </p:nvSpPr>
            <p:spPr>
              <a:xfrm>
                <a:off x="1876025" y="1339575"/>
                <a:ext cx="14042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7682" extrusionOk="0">
                    <a:moveTo>
                      <a:pt x="1346" y="1"/>
                    </a:moveTo>
                    <a:cubicBezTo>
                      <a:pt x="1" y="1"/>
                      <a:pt x="77" y="4398"/>
                      <a:pt x="77" y="4398"/>
                    </a:cubicBezTo>
                    <a:lnTo>
                      <a:pt x="1942" y="7681"/>
                    </a:lnTo>
                    <a:cubicBezTo>
                      <a:pt x="5616" y="5697"/>
                      <a:pt x="4160" y="2127"/>
                      <a:pt x="2070" y="342"/>
                    </a:cubicBezTo>
                    <a:cubicBezTo>
                      <a:pt x="1792" y="104"/>
                      <a:pt x="1552" y="1"/>
                      <a:pt x="1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963;p37">
                <a:extLst>
                  <a:ext uri="{FF2B5EF4-FFF2-40B4-BE49-F238E27FC236}">
                    <a16:creationId xmlns:a16="http://schemas.microsoft.com/office/drawing/2014/main" id="{418822F9-8D51-4C8D-BA56-DC7528A3DB3E}"/>
                  </a:ext>
                </a:extLst>
              </p:cNvPr>
              <p:cNvSpPr/>
              <p:nvPr/>
            </p:nvSpPr>
            <p:spPr>
              <a:xfrm>
                <a:off x="1869875" y="1331725"/>
                <a:ext cx="123350" cy="207700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8308" extrusionOk="0">
                    <a:moveTo>
                      <a:pt x="1592" y="1"/>
                    </a:moveTo>
                    <a:cubicBezTo>
                      <a:pt x="1460" y="1"/>
                      <a:pt x="1331" y="30"/>
                      <a:pt x="1207" y="87"/>
                    </a:cubicBezTo>
                    <a:cubicBezTo>
                      <a:pt x="1" y="656"/>
                      <a:pt x="1" y="4043"/>
                      <a:pt x="11" y="4717"/>
                    </a:cubicBezTo>
                    <a:cubicBezTo>
                      <a:pt x="15" y="4885"/>
                      <a:pt x="163" y="5025"/>
                      <a:pt x="311" y="5025"/>
                    </a:cubicBezTo>
                    <a:cubicBezTo>
                      <a:pt x="318" y="5025"/>
                      <a:pt x="325" y="5025"/>
                      <a:pt x="332" y="5025"/>
                    </a:cubicBezTo>
                    <a:cubicBezTo>
                      <a:pt x="503" y="5025"/>
                      <a:pt x="640" y="4880"/>
                      <a:pt x="640" y="4708"/>
                    </a:cubicBezTo>
                    <a:cubicBezTo>
                      <a:pt x="614" y="3199"/>
                      <a:pt x="855" y="946"/>
                      <a:pt x="1475" y="656"/>
                    </a:cubicBezTo>
                    <a:cubicBezTo>
                      <a:pt x="1512" y="638"/>
                      <a:pt x="1552" y="629"/>
                      <a:pt x="1596" y="629"/>
                    </a:cubicBezTo>
                    <a:cubicBezTo>
                      <a:pt x="1734" y="629"/>
                      <a:pt x="1905" y="719"/>
                      <a:pt x="2109" y="893"/>
                    </a:cubicBezTo>
                    <a:cubicBezTo>
                      <a:pt x="3143" y="1777"/>
                      <a:pt x="4288" y="3392"/>
                      <a:pt x="4111" y="5038"/>
                    </a:cubicBezTo>
                    <a:cubicBezTo>
                      <a:pt x="3993" y="6138"/>
                      <a:pt x="3297" y="7041"/>
                      <a:pt x="2039" y="7718"/>
                    </a:cubicBezTo>
                    <a:cubicBezTo>
                      <a:pt x="1889" y="7801"/>
                      <a:pt x="1832" y="7991"/>
                      <a:pt x="1911" y="8140"/>
                    </a:cubicBezTo>
                    <a:cubicBezTo>
                      <a:pt x="1968" y="8246"/>
                      <a:pt x="2078" y="8308"/>
                      <a:pt x="2188" y="8308"/>
                    </a:cubicBezTo>
                    <a:cubicBezTo>
                      <a:pt x="2237" y="8308"/>
                      <a:pt x="2290" y="8294"/>
                      <a:pt x="2338" y="8268"/>
                    </a:cubicBezTo>
                    <a:cubicBezTo>
                      <a:pt x="3768" y="7498"/>
                      <a:pt x="4595" y="6402"/>
                      <a:pt x="4736" y="5104"/>
                    </a:cubicBezTo>
                    <a:cubicBezTo>
                      <a:pt x="4934" y="3217"/>
                      <a:pt x="3667" y="1399"/>
                      <a:pt x="2519" y="418"/>
                    </a:cubicBezTo>
                    <a:cubicBezTo>
                      <a:pt x="2192" y="140"/>
                      <a:pt x="1883" y="1"/>
                      <a:pt x="15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964;p37">
                <a:extLst>
                  <a:ext uri="{FF2B5EF4-FFF2-40B4-BE49-F238E27FC236}">
                    <a16:creationId xmlns:a16="http://schemas.microsoft.com/office/drawing/2014/main" id="{2D9CD08D-00DF-453B-8F0A-50D0274DC781}"/>
                  </a:ext>
                </a:extLst>
              </p:cNvPr>
              <p:cNvSpPr/>
              <p:nvPr/>
            </p:nvSpPr>
            <p:spPr>
              <a:xfrm>
                <a:off x="1652625" y="1527375"/>
                <a:ext cx="515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823" extrusionOk="0">
                    <a:moveTo>
                      <a:pt x="1032" y="0"/>
                    </a:moveTo>
                    <a:cubicBezTo>
                      <a:pt x="758" y="0"/>
                      <a:pt x="487" y="123"/>
                      <a:pt x="309" y="358"/>
                    </a:cubicBezTo>
                    <a:cubicBezTo>
                      <a:pt x="1" y="759"/>
                      <a:pt x="80" y="1331"/>
                      <a:pt x="480" y="1634"/>
                    </a:cubicBezTo>
                    <a:cubicBezTo>
                      <a:pt x="646" y="1761"/>
                      <a:pt x="839" y="1823"/>
                      <a:pt x="1031" y="1823"/>
                    </a:cubicBezTo>
                    <a:cubicBezTo>
                      <a:pt x="1305" y="1823"/>
                      <a:pt x="1576" y="1698"/>
                      <a:pt x="1757" y="1463"/>
                    </a:cubicBezTo>
                    <a:cubicBezTo>
                      <a:pt x="2060" y="1067"/>
                      <a:pt x="1985" y="495"/>
                      <a:pt x="1585" y="186"/>
                    </a:cubicBezTo>
                    <a:cubicBezTo>
                      <a:pt x="1419" y="61"/>
                      <a:pt x="1225" y="0"/>
                      <a:pt x="1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965;p37">
                <a:extLst>
                  <a:ext uri="{FF2B5EF4-FFF2-40B4-BE49-F238E27FC236}">
                    <a16:creationId xmlns:a16="http://schemas.microsoft.com/office/drawing/2014/main" id="{0C5765E4-F896-402C-A7B9-1AA3C7BAC682}"/>
                  </a:ext>
                </a:extLst>
              </p:cNvPr>
              <p:cNvSpPr/>
              <p:nvPr/>
            </p:nvSpPr>
            <p:spPr>
              <a:xfrm>
                <a:off x="1608850" y="1617500"/>
                <a:ext cx="95850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772" extrusionOk="0">
                    <a:moveTo>
                      <a:pt x="744" y="1"/>
                    </a:moveTo>
                    <a:cubicBezTo>
                      <a:pt x="744" y="1"/>
                      <a:pt x="1" y="3143"/>
                      <a:pt x="1571" y="3578"/>
                    </a:cubicBezTo>
                    <a:cubicBezTo>
                      <a:pt x="2088" y="3723"/>
                      <a:pt x="2510" y="3771"/>
                      <a:pt x="2843" y="3771"/>
                    </a:cubicBezTo>
                    <a:cubicBezTo>
                      <a:pt x="3522" y="3771"/>
                      <a:pt x="3833" y="3569"/>
                      <a:pt x="3833" y="3569"/>
                    </a:cubicBez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966;p37">
                <a:extLst>
                  <a:ext uri="{FF2B5EF4-FFF2-40B4-BE49-F238E27FC236}">
                    <a16:creationId xmlns:a16="http://schemas.microsoft.com/office/drawing/2014/main" id="{62D7A689-EF65-428B-86B4-FA19511B0EC5}"/>
                  </a:ext>
                </a:extLst>
              </p:cNvPr>
              <p:cNvSpPr/>
              <p:nvPr/>
            </p:nvSpPr>
            <p:spPr>
              <a:xfrm>
                <a:off x="1600050" y="1609700"/>
                <a:ext cx="1134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397" extrusionOk="0">
                    <a:moveTo>
                      <a:pt x="1099" y="1"/>
                    </a:moveTo>
                    <a:cubicBezTo>
                      <a:pt x="954" y="1"/>
                      <a:pt x="827" y="99"/>
                      <a:pt x="793" y="242"/>
                    </a:cubicBezTo>
                    <a:cubicBezTo>
                      <a:pt x="757" y="384"/>
                      <a:pt x="1" y="3679"/>
                      <a:pt x="1840" y="4194"/>
                    </a:cubicBezTo>
                    <a:cubicBezTo>
                      <a:pt x="2386" y="4344"/>
                      <a:pt x="2839" y="4397"/>
                      <a:pt x="3200" y="4397"/>
                    </a:cubicBezTo>
                    <a:cubicBezTo>
                      <a:pt x="3935" y="4397"/>
                      <a:pt x="4299" y="4180"/>
                      <a:pt x="4357" y="4145"/>
                    </a:cubicBezTo>
                    <a:cubicBezTo>
                      <a:pt x="4498" y="4053"/>
                      <a:pt x="4537" y="3863"/>
                      <a:pt x="4449" y="3719"/>
                    </a:cubicBezTo>
                    <a:cubicBezTo>
                      <a:pt x="4389" y="3624"/>
                      <a:pt x="4287" y="3572"/>
                      <a:pt x="4184" y="3572"/>
                    </a:cubicBezTo>
                    <a:cubicBezTo>
                      <a:pt x="4129" y="3572"/>
                      <a:pt x="4073" y="3587"/>
                      <a:pt x="4022" y="3617"/>
                    </a:cubicBezTo>
                    <a:cubicBezTo>
                      <a:pt x="4017" y="3620"/>
                      <a:pt x="3754" y="3769"/>
                      <a:pt x="3191" y="3769"/>
                    </a:cubicBezTo>
                    <a:cubicBezTo>
                      <a:pt x="2887" y="3769"/>
                      <a:pt x="2494" y="3726"/>
                      <a:pt x="2007" y="3591"/>
                    </a:cubicBezTo>
                    <a:cubicBezTo>
                      <a:pt x="767" y="3243"/>
                      <a:pt x="1395" y="414"/>
                      <a:pt x="1400" y="388"/>
                    </a:cubicBezTo>
                    <a:cubicBezTo>
                      <a:pt x="1439" y="216"/>
                      <a:pt x="1338" y="49"/>
                      <a:pt x="1171" y="9"/>
                    </a:cubicBezTo>
                    <a:cubicBezTo>
                      <a:pt x="1147" y="3"/>
                      <a:pt x="1123" y="1"/>
                      <a:pt x="10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967;p37">
                <a:extLst>
                  <a:ext uri="{FF2B5EF4-FFF2-40B4-BE49-F238E27FC236}">
                    <a16:creationId xmlns:a16="http://schemas.microsoft.com/office/drawing/2014/main" id="{C2CCE458-1301-4F4E-AD5F-06E50A41ACC1}"/>
                  </a:ext>
                </a:extLst>
              </p:cNvPr>
              <p:cNvSpPr/>
              <p:nvPr/>
            </p:nvSpPr>
            <p:spPr>
              <a:xfrm>
                <a:off x="1325350" y="1080300"/>
                <a:ext cx="469450" cy="347400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3896" extrusionOk="0">
                    <a:moveTo>
                      <a:pt x="14219" y="1"/>
                    </a:moveTo>
                    <a:cubicBezTo>
                      <a:pt x="11594" y="1"/>
                      <a:pt x="8988" y="2311"/>
                      <a:pt x="7165" y="3830"/>
                    </a:cubicBezTo>
                    <a:cubicBezTo>
                      <a:pt x="6789" y="4144"/>
                      <a:pt x="6502" y="4253"/>
                      <a:pt x="6260" y="4253"/>
                    </a:cubicBezTo>
                    <a:cubicBezTo>
                      <a:pt x="5975" y="4253"/>
                      <a:pt x="5752" y="4101"/>
                      <a:pt x="5518" y="3949"/>
                    </a:cubicBezTo>
                    <a:cubicBezTo>
                      <a:pt x="5287" y="3797"/>
                      <a:pt x="5044" y="3644"/>
                      <a:pt x="4720" y="3644"/>
                    </a:cubicBezTo>
                    <a:cubicBezTo>
                      <a:pt x="4287" y="3644"/>
                      <a:pt x="3708" y="3915"/>
                      <a:pt x="2813" y="4821"/>
                    </a:cubicBezTo>
                    <a:cubicBezTo>
                      <a:pt x="0" y="7658"/>
                      <a:pt x="1475" y="12173"/>
                      <a:pt x="4304" y="13370"/>
                    </a:cubicBezTo>
                    <a:cubicBezTo>
                      <a:pt x="5234" y="13763"/>
                      <a:pt x="6076" y="13895"/>
                      <a:pt x="6787" y="13895"/>
                    </a:cubicBezTo>
                    <a:cubicBezTo>
                      <a:pt x="8241" y="13895"/>
                      <a:pt x="9149" y="13343"/>
                      <a:pt x="9149" y="13343"/>
                    </a:cubicBezTo>
                    <a:lnTo>
                      <a:pt x="18777" y="2000"/>
                    </a:lnTo>
                    <a:cubicBezTo>
                      <a:pt x="18777" y="2000"/>
                      <a:pt x="16991" y="73"/>
                      <a:pt x="14328" y="2"/>
                    </a:cubicBezTo>
                    <a:cubicBezTo>
                      <a:pt x="14292" y="1"/>
                      <a:pt x="14256" y="1"/>
                      <a:pt x="142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968;p37">
                <a:extLst>
                  <a:ext uri="{FF2B5EF4-FFF2-40B4-BE49-F238E27FC236}">
                    <a16:creationId xmlns:a16="http://schemas.microsoft.com/office/drawing/2014/main" id="{CD4B15D4-8E19-48F7-99BC-060EBB355A6E}"/>
                  </a:ext>
                </a:extLst>
              </p:cNvPr>
              <p:cNvSpPr/>
              <p:nvPr/>
            </p:nvSpPr>
            <p:spPr>
              <a:xfrm>
                <a:off x="1288275" y="1362600"/>
                <a:ext cx="21642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461" extrusionOk="0">
                    <a:moveTo>
                      <a:pt x="8483" y="0"/>
                    </a:moveTo>
                    <a:cubicBezTo>
                      <a:pt x="8418" y="0"/>
                      <a:pt x="8359" y="41"/>
                      <a:pt x="8335" y="103"/>
                    </a:cubicBezTo>
                    <a:cubicBezTo>
                      <a:pt x="8327" y="120"/>
                      <a:pt x="7627" y="1907"/>
                      <a:pt x="5717" y="2729"/>
                    </a:cubicBezTo>
                    <a:cubicBezTo>
                      <a:pt x="5073" y="3008"/>
                      <a:pt x="4367" y="3147"/>
                      <a:pt x="3604" y="3147"/>
                    </a:cubicBezTo>
                    <a:cubicBezTo>
                      <a:pt x="2581" y="3147"/>
                      <a:pt x="1456" y="2897"/>
                      <a:pt x="238" y="2395"/>
                    </a:cubicBezTo>
                    <a:cubicBezTo>
                      <a:pt x="219" y="2386"/>
                      <a:pt x="198" y="2382"/>
                      <a:pt x="178" y="2382"/>
                    </a:cubicBezTo>
                    <a:cubicBezTo>
                      <a:pt x="117" y="2382"/>
                      <a:pt x="58" y="2419"/>
                      <a:pt x="31" y="2479"/>
                    </a:cubicBezTo>
                    <a:cubicBezTo>
                      <a:pt x="1" y="2558"/>
                      <a:pt x="41" y="2650"/>
                      <a:pt x="120" y="2685"/>
                    </a:cubicBezTo>
                    <a:cubicBezTo>
                      <a:pt x="1374" y="3200"/>
                      <a:pt x="2540" y="3460"/>
                      <a:pt x="3609" y="3460"/>
                    </a:cubicBezTo>
                    <a:cubicBezTo>
                      <a:pt x="4410" y="3460"/>
                      <a:pt x="5159" y="3314"/>
                      <a:pt x="5840" y="3015"/>
                    </a:cubicBezTo>
                    <a:cubicBezTo>
                      <a:pt x="7873" y="2140"/>
                      <a:pt x="8595" y="292"/>
                      <a:pt x="8626" y="213"/>
                    </a:cubicBezTo>
                    <a:cubicBezTo>
                      <a:pt x="8656" y="133"/>
                      <a:pt x="8617" y="41"/>
                      <a:pt x="8538" y="10"/>
                    </a:cubicBezTo>
                    <a:cubicBezTo>
                      <a:pt x="8520" y="3"/>
                      <a:pt x="8501" y="0"/>
                      <a:pt x="8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969;p37">
                <a:extLst>
                  <a:ext uri="{FF2B5EF4-FFF2-40B4-BE49-F238E27FC236}">
                    <a16:creationId xmlns:a16="http://schemas.microsoft.com/office/drawing/2014/main" id="{1FA6F4DE-C3B6-412C-93D3-19B62EECBFFD}"/>
                  </a:ext>
                </a:extLst>
              </p:cNvPr>
              <p:cNvSpPr/>
              <p:nvPr/>
            </p:nvSpPr>
            <p:spPr>
              <a:xfrm>
                <a:off x="1394000" y="1094575"/>
                <a:ext cx="5097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4435" extrusionOk="0">
                    <a:moveTo>
                      <a:pt x="1857" y="1"/>
                    </a:moveTo>
                    <a:cubicBezTo>
                      <a:pt x="1809" y="1"/>
                      <a:pt x="1762" y="22"/>
                      <a:pt x="1730" y="65"/>
                    </a:cubicBezTo>
                    <a:cubicBezTo>
                      <a:pt x="177" y="2243"/>
                      <a:pt x="0" y="3361"/>
                      <a:pt x="124" y="3919"/>
                    </a:cubicBezTo>
                    <a:cubicBezTo>
                      <a:pt x="203" y="4280"/>
                      <a:pt x="406" y="4403"/>
                      <a:pt x="428" y="4417"/>
                    </a:cubicBezTo>
                    <a:cubicBezTo>
                      <a:pt x="454" y="4429"/>
                      <a:pt x="481" y="4435"/>
                      <a:pt x="507" y="4435"/>
                    </a:cubicBezTo>
                    <a:cubicBezTo>
                      <a:pt x="560" y="4435"/>
                      <a:pt x="608" y="4408"/>
                      <a:pt x="639" y="4360"/>
                    </a:cubicBezTo>
                    <a:cubicBezTo>
                      <a:pt x="682" y="4289"/>
                      <a:pt x="656" y="4192"/>
                      <a:pt x="586" y="4144"/>
                    </a:cubicBezTo>
                    <a:cubicBezTo>
                      <a:pt x="581" y="4144"/>
                      <a:pt x="471" y="4065"/>
                      <a:pt x="423" y="3822"/>
                    </a:cubicBezTo>
                    <a:cubicBezTo>
                      <a:pt x="349" y="3413"/>
                      <a:pt x="445" y="2406"/>
                      <a:pt x="1986" y="249"/>
                    </a:cubicBezTo>
                    <a:cubicBezTo>
                      <a:pt x="2038" y="179"/>
                      <a:pt x="2021" y="78"/>
                      <a:pt x="1950" y="30"/>
                    </a:cubicBezTo>
                    <a:cubicBezTo>
                      <a:pt x="1922" y="10"/>
                      <a:pt x="1890" y="1"/>
                      <a:pt x="1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970;p37">
                <a:extLst>
                  <a:ext uri="{FF2B5EF4-FFF2-40B4-BE49-F238E27FC236}">
                    <a16:creationId xmlns:a16="http://schemas.microsoft.com/office/drawing/2014/main" id="{F83341D2-AE61-4BCE-83D7-8F31F5009637}"/>
                  </a:ext>
                </a:extLst>
              </p:cNvPr>
              <p:cNvSpPr/>
              <p:nvPr/>
            </p:nvSpPr>
            <p:spPr>
              <a:xfrm>
                <a:off x="1086300" y="1738525"/>
                <a:ext cx="377575" cy="320800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12832" extrusionOk="0">
                    <a:moveTo>
                      <a:pt x="12986" y="0"/>
                    </a:moveTo>
                    <a:cubicBezTo>
                      <a:pt x="11190" y="0"/>
                      <a:pt x="9475" y="1250"/>
                      <a:pt x="9475" y="1250"/>
                    </a:cubicBezTo>
                    <a:lnTo>
                      <a:pt x="1" y="12831"/>
                    </a:lnTo>
                    <a:lnTo>
                      <a:pt x="1" y="12831"/>
                    </a:lnTo>
                    <a:lnTo>
                      <a:pt x="13571" y="8651"/>
                    </a:lnTo>
                    <a:lnTo>
                      <a:pt x="15103" y="783"/>
                    </a:lnTo>
                    <a:cubicBezTo>
                      <a:pt x="14456" y="206"/>
                      <a:pt x="13715" y="0"/>
                      <a:pt x="12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971;p37">
                <a:extLst>
                  <a:ext uri="{FF2B5EF4-FFF2-40B4-BE49-F238E27FC236}">
                    <a16:creationId xmlns:a16="http://schemas.microsoft.com/office/drawing/2014/main" id="{ABA735F4-8614-4829-8C33-7046F1E38069}"/>
                  </a:ext>
                </a:extLst>
              </p:cNvPr>
              <p:cNvSpPr/>
              <p:nvPr/>
            </p:nvSpPr>
            <p:spPr>
              <a:xfrm>
                <a:off x="1063875" y="1730525"/>
                <a:ext cx="408575" cy="343875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3755" extrusionOk="0">
                    <a:moveTo>
                      <a:pt x="13888" y="638"/>
                    </a:moveTo>
                    <a:cubicBezTo>
                      <a:pt x="14499" y="638"/>
                      <a:pt x="15115" y="794"/>
                      <a:pt x="15656" y="1222"/>
                    </a:cubicBezTo>
                    <a:lnTo>
                      <a:pt x="14196" y="8729"/>
                    </a:lnTo>
                    <a:lnTo>
                      <a:pt x="1795" y="12548"/>
                    </a:lnTo>
                    <a:lnTo>
                      <a:pt x="10587" y="1803"/>
                    </a:lnTo>
                    <a:cubicBezTo>
                      <a:pt x="10821" y="1642"/>
                      <a:pt x="12341" y="638"/>
                      <a:pt x="13888" y="638"/>
                    </a:cubicBezTo>
                    <a:close/>
                    <a:moveTo>
                      <a:pt x="13885" y="0"/>
                    </a:moveTo>
                    <a:cubicBezTo>
                      <a:pt x="12028" y="0"/>
                      <a:pt x="10289" y="1245"/>
                      <a:pt x="10187" y="1319"/>
                    </a:cubicBezTo>
                    <a:lnTo>
                      <a:pt x="0" y="13754"/>
                    </a:lnTo>
                    <a:lnTo>
                      <a:pt x="14737" y="9217"/>
                    </a:lnTo>
                    <a:lnTo>
                      <a:pt x="16343" y="989"/>
                    </a:lnTo>
                    <a:lnTo>
                      <a:pt x="16211" y="870"/>
                    </a:lnTo>
                    <a:cubicBezTo>
                      <a:pt x="15493" y="227"/>
                      <a:pt x="14678" y="0"/>
                      <a:pt x="1388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972;p37">
                <a:extLst>
                  <a:ext uri="{FF2B5EF4-FFF2-40B4-BE49-F238E27FC236}">
                    <a16:creationId xmlns:a16="http://schemas.microsoft.com/office/drawing/2014/main" id="{1B6817CB-62A8-4F1C-8C36-EBFF9C7C450D}"/>
                  </a:ext>
                </a:extLst>
              </p:cNvPr>
              <p:cNvSpPr/>
              <p:nvPr/>
            </p:nvSpPr>
            <p:spPr>
              <a:xfrm>
                <a:off x="1017875" y="1743675"/>
                <a:ext cx="1422325" cy="621525"/>
              </a:xfrm>
              <a:custGeom>
                <a:avLst/>
                <a:gdLst/>
                <a:ahLst/>
                <a:cxnLst/>
                <a:rect l="l" t="t" r="r" b="b"/>
                <a:pathLst>
                  <a:path w="56893" h="24861" extrusionOk="0">
                    <a:moveTo>
                      <a:pt x="49619" y="1"/>
                    </a:moveTo>
                    <a:lnTo>
                      <a:pt x="33813" y="5031"/>
                    </a:lnTo>
                    <a:cubicBezTo>
                      <a:pt x="28480" y="5233"/>
                      <a:pt x="23130" y="5752"/>
                      <a:pt x="17858" y="6566"/>
                    </a:cubicBezTo>
                    <a:cubicBezTo>
                      <a:pt x="11952" y="7477"/>
                      <a:pt x="0" y="8599"/>
                      <a:pt x="965" y="17004"/>
                    </a:cubicBezTo>
                    <a:cubicBezTo>
                      <a:pt x="1528" y="21932"/>
                      <a:pt x="6030" y="24057"/>
                      <a:pt x="10465" y="24648"/>
                    </a:cubicBezTo>
                    <a:cubicBezTo>
                      <a:pt x="11543" y="24792"/>
                      <a:pt x="13396" y="24860"/>
                      <a:pt x="15763" y="24860"/>
                    </a:cubicBezTo>
                    <a:cubicBezTo>
                      <a:pt x="27288" y="24860"/>
                      <a:pt x="51008" y="23227"/>
                      <a:pt x="56892" y="20661"/>
                    </a:cubicBezTo>
                    <a:lnTo>
                      <a:pt x="49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973;p37">
                <a:extLst>
                  <a:ext uri="{FF2B5EF4-FFF2-40B4-BE49-F238E27FC236}">
                    <a16:creationId xmlns:a16="http://schemas.microsoft.com/office/drawing/2014/main" id="{1BA01A3B-E2FB-44F3-987D-E4379A09F193}"/>
                  </a:ext>
                </a:extLst>
              </p:cNvPr>
              <p:cNvSpPr/>
              <p:nvPr/>
            </p:nvSpPr>
            <p:spPr>
              <a:xfrm>
                <a:off x="1010850" y="1735825"/>
                <a:ext cx="1438275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25499" extrusionOk="0">
                    <a:moveTo>
                      <a:pt x="49897" y="1"/>
                    </a:moveTo>
                    <a:cubicBezTo>
                      <a:pt x="49866" y="1"/>
                      <a:pt x="49834" y="6"/>
                      <a:pt x="49803" y="16"/>
                    </a:cubicBezTo>
                    <a:lnTo>
                      <a:pt x="34037" y="5037"/>
                    </a:lnTo>
                    <a:cubicBezTo>
                      <a:pt x="28756" y="5234"/>
                      <a:pt x="23393" y="5754"/>
                      <a:pt x="18090" y="6572"/>
                    </a:cubicBezTo>
                    <a:cubicBezTo>
                      <a:pt x="17686" y="6633"/>
                      <a:pt x="17254" y="6696"/>
                      <a:pt x="16801" y="6761"/>
                    </a:cubicBezTo>
                    <a:cubicBezTo>
                      <a:pt x="10517" y="7681"/>
                      <a:pt x="1" y="9221"/>
                      <a:pt x="933" y="17352"/>
                    </a:cubicBezTo>
                    <a:cubicBezTo>
                      <a:pt x="1422" y="21625"/>
                      <a:pt x="4982" y="24513"/>
                      <a:pt x="10706" y="25273"/>
                    </a:cubicBezTo>
                    <a:cubicBezTo>
                      <a:pt x="11851" y="25427"/>
                      <a:pt x="13769" y="25498"/>
                      <a:pt x="16193" y="25498"/>
                    </a:cubicBezTo>
                    <a:cubicBezTo>
                      <a:pt x="27903" y="25498"/>
                      <a:pt x="51466" y="23808"/>
                      <a:pt x="57297" y="21265"/>
                    </a:cubicBezTo>
                    <a:cubicBezTo>
                      <a:pt x="57455" y="21195"/>
                      <a:pt x="57530" y="21010"/>
                      <a:pt x="57459" y="20851"/>
                    </a:cubicBezTo>
                    <a:cubicBezTo>
                      <a:pt x="57407" y="20733"/>
                      <a:pt x="57291" y="20664"/>
                      <a:pt x="57170" y="20664"/>
                    </a:cubicBezTo>
                    <a:cubicBezTo>
                      <a:pt x="57129" y="20664"/>
                      <a:pt x="57087" y="20672"/>
                      <a:pt x="57046" y="20689"/>
                    </a:cubicBezTo>
                    <a:cubicBezTo>
                      <a:pt x="51274" y="23208"/>
                      <a:pt x="27927" y="24878"/>
                      <a:pt x="16278" y="24878"/>
                    </a:cubicBezTo>
                    <a:cubicBezTo>
                      <a:pt x="13851" y="24878"/>
                      <a:pt x="11932" y="24806"/>
                      <a:pt x="10785" y="24653"/>
                    </a:cubicBezTo>
                    <a:cubicBezTo>
                      <a:pt x="7604" y="24231"/>
                      <a:pt x="2174" y="22708"/>
                      <a:pt x="1554" y="17283"/>
                    </a:cubicBezTo>
                    <a:cubicBezTo>
                      <a:pt x="695" y="9754"/>
                      <a:pt x="10834" y="8266"/>
                      <a:pt x="16893" y="7382"/>
                    </a:cubicBezTo>
                    <a:cubicBezTo>
                      <a:pt x="17347" y="7316"/>
                      <a:pt x="17782" y="7250"/>
                      <a:pt x="18187" y="7188"/>
                    </a:cubicBezTo>
                    <a:cubicBezTo>
                      <a:pt x="23476" y="6375"/>
                      <a:pt x="28836" y="5859"/>
                      <a:pt x="34103" y="5656"/>
                    </a:cubicBezTo>
                    <a:lnTo>
                      <a:pt x="49992" y="614"/>
                    </a:lnTo>
                    <a:cubicBezTo>
                      <a:pt x="50160" y="561"/>
                      <a:pt x="50247" y="386"/>
                      <a:pt x="50195" y="218"/>
                    </a:cubicBezTo>
                    <a:cubicBezTo>
                      <a:pt x="50155" y="86"/>
                      <a:pt x="50030" y="1"/>
                      <a:pt x="498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974;p37">
                <a:extLst>
                  <a:ext uri="{FF2B5EF4-FFF2-40B4-BE49-F238E27FC236}">
                    <a16:creationId xmlns:a16="http://schemas.microsoft.com/office/drawing/2014/main" id="{87C78A52-C94D-4460-AB15-8372DF205E26}"/>
                  </a:ext>
                </a:extLst>
              </p:cNvPr>
              <p:cNvSpPr/>
              <p:nvPr/>
            </p:nvSpPr>
            <p:spPr>
              <a:xfrm>
                <a:off x="1616425" y="1442050"/>
                <a:ext cx="54400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526" extrusionOk="0">
                    <a:moveTo>
                      <a:pt x="1816" y="1"/>
                    </a:moveTo>
                    <a:cubicBezTo>
                      <a:pt x="1701" y="1"/>
                      <a:pt x="1593" y="64"/>
                      <a:pt x="1537" y="172"/>
                    </a:cubicBezTo>
                    <a:lnTo>
                      <a:pt x="76" y="3071"/>
                    </a:lnTo>
                    <a:cubicBezTo>
                      <a:pt x="1" y="3225"/>
                      <a:pt x="63" y="3414"/>
                      <a:pt x="217" y="3494"/>
                    </a:cubicBezTo>
                    <a:cubicBezTo>
                      <a:pt x="260" y="3516"/>
                      <a:pt x="309" y="3525"/>
                      <a:pt x="358" y="3525"/>
                    </a:cubicBezTo>
                    <a:cubicBezTo>
                      <a:pt x="472" y="3525"/>
                      <a:pt x="582" y="3463"/>
                      <a:pt x="634" y="3353"/>
                    </a:cubicBezTo>
                    <a:lnTo>
                      <a:pt x="2096" y="453"/>
                    </a:lnTo>
                    <a:cubicBezTo>
                      <a:pt x="2175" y="299"/>
                      <a:pt x="2113" y="110"/>
                      <a:pt x="1960" y="35"/>
                    </a:cubicBezTo>
                    <a:cubicBezTo>
                      <a:pt x="1913" y="12"/>
                      <a:pt x="1864" y="1"/>
                      <a:pt x="18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975;p37">
                <a:extLst>
                  <a:ext uri="{FF2B5EF4-FFF2-40B4-BE49-F238E27FC236}">
                    <a16:creationId xmlns:a16="http://schemas.microsoft.com/office/drawing/2014/main" id="{2B9B6892-3585-41D9-9E93-38C06AF6D2E8}"/>
                  </a:ext>
                </a:extLst>
              </p:cNvPr>
              <p:cNvSpPr/>
              <p:nvPr/>
            </p:nvSpPr>
            <p:spPr>
              <a:xfrm>
                <a:off x="1309500" y="1557175"/>
                <a:ext cx="265050" cy="2185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742" extrusionOk="0">
                    <a:moveTo>
                      <a:pt x="7042" y="1"/>
                    </a:moveTo>
                    <a:cubicBezTo>
                      <a:pt x="7017" y="1"/>
                      <a:pt x="6992" y="3"/>
                      <a:pt x="6967" y="7"/>
                    </a:cubicBezTo>
                    <a:cubicBezTo>
                      <a:pt x="6491" y="86"/>
                      <a:pt x="5563" y="720"/>
                      <a:pt x="5216" y="966"/>
                    </a:cubicBezTo>
                    <a:lnTo>
                      <a:pt x="4168" y="354"/>
                    </a:lnTo>
                    <a:cubicBezTo>
                      <a:pt x="4131" y="332"/>
                      <a:pt x="4089" y="321"/>
                      <a:pt x="4048" y="321"/>
                    </a:cubicBezTo>
                    <a:cubicBezTo>
                      <a:pt x="4007" y="321"/>
                      <a:pt x="3966" y="332"/>
                      <a:pt x="3930" y="354"/>
                    </a:cubicBezTo>
                    <a:lnTo>
                      <a:pt x="1911" y="1547"/>
                    </a:lnTo>
                    <a:lnTo>
                      <a:pt x="1449" y="1476"/>
                    </a:lnTo>
                    <a:cubicBezTo>
                      <a:pt x="1423" y="1472"/>
                      <a:pt x="1397" y="1470"/>
                      <a:pt x="1372" y="1470"/>
                    </a:cubicBezTo>
                    <a:cubicBezTo>
                      <a:pt x="716" y="1470"/>
                      <a:pt x="179" y="2671"/>
                      <a:pt x="19" y="3056"/>
                    </a:cubicBezTo>
                    <a:cubicBezTo>
                      <a:pt x="6" y="3087"/>
                      <a:pt x="1" y="3122"/>
                      <a:pt x="1" y="3157"/>
                    </a:cubicBezTo>
                    <a:lnTo>
                      <a:pt x="313" y="8517"/>
                    </a:lnTo>
                    <a:cubicBezTo>
                      <a:pt x="318" y="8645"/>
                      <a:pt x="423" y="8742"/>
                      <a:pt x="547" y="8742"/>
                    </a:cubicBezTo>
                    <a:lnTo>
                      <a:pt x="561" y="8742"/>
                    </a:lnTo>
                    <a:cubicBezTo>
                      <a:pt x="687" y="8732"/>
                      <a:pt x="789" y="8622"/>
                      <a:pt x="780" y="8490"/>
                    </a:cubicBezTo>
                    <a:lnTo>
                      <a:pt x="472" y="3184"/>
                    </a:lnTo>
                    <a:cubicBezTo>
                      <a:pt x="756" y="2525"/>
                      <a:pt x="1188" y="1938"/>
                      <a:pt x="1363" y="1938"/>
                    </a:cubicBezTo>
                    <a:cubicBezTo>
                      <a:pt x="1366" y="1938"/>
                      <a:pt x="1370" y="1938"/>
                      <a:pt x="1374" y="1939"/>
                    </a:cubicBezTo>
                    <a:lnTo>
                      <a:pt x="1920" y="2026"/>
                    </a:lnTo>
                    <a:cubicBezTo>
                      <a:pt x="1931" y="2028"/>
                      <a:pt x="1943" y="2029"/>
                      <a:pt x="1954" y="2029"/>
                    </a:cubicBezTo>
                    <a:cubicBezTo>
                      <a:pt x="1996" y="2029"/>
                      <a:pt x="2039" y="2016"/>
                      <a:pt x="2074" y="1996"/>
                    </a:cubicBezTo>
                    <a:lnTo>
                      <a:pt x="4050" y="830"/>
                    </a:lnTo>
                    <a:lnTo>
                      <a:pt x="5110" y="1445"/>
                    </a:lnTo>
                    <a:cubicBezTo>
                      <a:pt x="5147" y="1468"/>
                      <a:pt x="5188" y="1479"/>
                      <a:pt x="5229" y="1479"/>
                    </a:cubicBezTo>
                    <a:cubicBezTo>
                      <a:pt x="5277" y="1479"/>
                      <a:pt x="5325" y="1464"/>
                      <a:pt x="5366" y="1433"/>
                    </a:cubicBezTo>
                    <a:cubicBezTo>
                      <a:pt x="5836" y="1094"/>
                      <a:pt x="6707" y="526"/>
                      <a:pt x="7037" y="469"/>
                    </a:cubicBezTo>
                    <a:cubicBezTo>
                      <a:pt x="7214" y="504"/>
                      <a:pt x="7574" y="1283"/>
                      <a:pt x="7785" y="2075"/>
                    </a:cubicBezTo>
                    <a:cubicBezTo>
                      <a:pt x="7789" y="2105"/>
                      <a:pt x="7807" y="2136"/>
                      <a:pt x="7825" y="2158"/>
                    </a:cubicBezTo>
                    <a:cubicBezTo>
                      <a:pt x="7825" y="2158"/>
                      <a:pt x="8904" y="3541"/>
                      <a:pt x="8916" y="3558"/>
                    </a:cubicBezTo>
                    <a:cubicBezTo>
                      <a:pt x="9828" y="4723"/>
                      <a:pt x="10096" y="5793"/>
                      <a:pt x="9673" y="6581"/>
                    </a:cubicBezTo>
                    <a:cubicBezTo>
                      <a:pt x="9244" y="7372"/>
                      <a:pt x="8148" y="7827"/>
                      <a:pt x="6755" y="7827"/>
                    </a:cubicBezTo>
                    <a:cubicBezTo>
                      <a:pt x="6573" y="7827"/>
                      <a:pt x="6387" y="7820"/>
                      <a:pt x="6197" y="7804"/>
                    </a:cubicBezTo>
                    <a:cubicBezTo>
                      <a:pt x="6191" y="7804"/>
                      <a:pt x="6185" y="7803"/>
                      <a:pt x="6179" y="7803"/>
                    </a:cubicBezTo>
                    <a:cubicBezTo>
                      <a:pt x="6048" y="7803"/>
                      <a:pt x="5954" y="7893"/>
                      <a:pt x="5941" y="8015"/>
                    </a:cubicBezTo>
                    <a:cubicBezTo>
                      <a:pt x="5933" y="8147"/>
                      <a:pt x="6026" y="8261"/>
                      <a:pt x="6158" y="8271"/>
                    </a:cubicBezTo>
                    <a:cubicBezTo>
                      <a:pt x="6360" y="8288"/>
                      <a:pt x="6558" y="8296"/>
                      <a:pt x="6751" y="8296"/>
                    </a:cubicBezTo>
                    <a:cubicBezTo>
                      <a:pt x="8327" y="8296"/>
                      <a:pt x="9574" y="7745"/>
                      <a:pt x="10086" y="6801"/>
                    </a:cubicBezTo>
                    <a:cubicBezTo>
                      <a:pt x="10602" y="5846"/>
                      <a:pt x="10320" y="4587"/>
                      <a:pt x="9286" y="3267"/>
                    </a:cubicBezTo>
                    <a:lnTo>
                      <a:pt x="8226" y="1908"/>
                    </a:lnTo>
                    <a:cubicBezTo>
                      <a:pt x="8027" y="1164"/>
                      <a:pt x="7626" y="1"/>
                      <a:pt x="70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976;p37">
                <a:extLst>
                  <a:ext uri="{FF2B5EF4-FFF2-40B4-BE49-F238E27FC236}">
                    <a16:creationId xmlns:a16="http://schemas.microsoft.com/office/drawing/2014/main" id="{355C16A0-4451-49CA-9256-A2EC6467CF9C}"/>
                  </a:ext>
                </a:extLst>
              </p:cNvPr>
              <p:cNvSpPr/>
              <p:nvPr/>
            </p:nvSpPr>
            <p:spPr>
              <a:xfrm>
                <a:off x="2020275" y="1716075"/>
                <a:ext cx="499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91" extrusionOk="0">
                    <a:moveTo>
                      <a:pt x="0" y="0"/>
                    </a:moveTo>
                    <a:lnTo>
                      <a:pt x="1998" y="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977;p37">
                <a:extLst>
                  <a:ext uri="{FF2B5EF4-FFF2-40B4-BE49-F238E27FC236}">
                    <a16:creationId xmlns:a16="http://schemas.microsoft.com/office/drawing/2014/main" id="{DD0985F3-9FAC-4B35-B446-CDDD30E1562B}"/>
                  </a:ext>
                </a:extLst>
              </p:cNvPr>
              <p:cNvSpPr/>
              <p:nvPr/>
            </p:nvSpPr>
            <p:spPr>
              <a:xfrm>
                <a:off x="2011475" y="1708275"/>
                <a:ext cx="6757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316" extrusionOk="0">
                    <a:moveTo>
                      <a:pt x="356" y="0"/>
                    </a:moveTo>
                    <a:cubicBezTo>
                      <a:pt x="226" y="0"/>
                      <a:pt x="103" y="82"/>
                      <a:pt x="58" y="211"/>
                    </a:cubicBezTo>
                    <a:cubicBezTo>
                      <a:pt x="1" y="374"/>
                      <a:pt x="88" y="550"/>
                      <a:pt x="251" y="607"/>
                    </a:cubicBezTo>
                    <a:lnTo>
                      <a:pt x="2249" y="1299"/>
                    </a:lnTo>
                    <a:cubicBezTo>
                      <a:pt x="2280" y="1307"/>
                      <a:pt x="2316" y="1315"/>
                      <a:pt x="2350" y="1315"/>
                    </a:cubicBezTo>
                    <a:cubicBezTo>
                      <a:pt x="2478" y="1315"/>
                      <a:pt x="2601" y="1232"/>
                      <a:pt x="2645" y="1104"/>
                    </a:cubicBezTo>
                    <a:cubicBezTo>
                      <a:pt x="2702" y="942"/>
                      <a:pt x="2615" y="761"/>
                      <a:pt x="2452" y="704"/>
                    </a:cubicBezTo>
                    <a:lnTo>
                      <a:pt x="458" y="18"/>
                    </a:lnTo>
                    <a:cubicBezTo>
                      <a:pt x="424" y="6"/>
                      <a:pt x="390" y="0"/>
                      <a:pt x="3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978;p37">
                <a:extLst>
                  <a:ext uri="{FF2B5EF4-FFF2-40B4-BE49-F238E27FC236}">
                    <a16:creationId xmlns:a16="http://schemas.microsoft.com/office/drawing/2014/main" id="{E97E2021-1606-4EC1-A826-05895BEA1FD3}"/>
                  </a:ext>
                </a:extLst>
              </p:cNvPr>
              <p:cNvSpPr/>
              <p:nvPr/>
            </p:nvSpPr>
            <p:spPr>
              <a:xfrm>
                <a:off x="1978575" y="1433900"/>
                <a:ext cx="247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1655" extrusionOk="0">
                    <a:moveTo>
                      <a:pt x="1" y="1"/>
                    </a:moveTo>
                    <a:lnTo>
                      <a:pt x="9884" y="16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979;p37">
                <a:extLst>
                  <a:ext uri="{FF2B5EF4-FFF2-40B4-BE49-F238E27FC236}">
                    <a16:creationId xmlns:a16="http://schemas.microsoft.com/office/drawing/2014/main" id="{087D24C1-BF03-4225-93A2-5BFDF2A7731E}"/>
                  </a:ext>
                </a:extLst>
              </p:cNvPr>
              <p:cNvSpPr/>
              <p:nvPr/>
            </p:nvSpPr>
            <p:spPr>
              <a:xfrm>
                <a:off x="1970100" y="1426075"/>
                <a:ext cx="264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2281" extrusionOk="0">
                    <a:moveTo>
                      <a:pt x="335" y="1"/>
                    </a:moveTo>
                    <a:cubicBezTo>
                      <a:pt x="188" y="1"/>
                      <a:pt x="55" y="111"/>
                      <a:pt x="27" y="265"/>
                    </a:cubicBezTo>
                    <a:cubicBezTo>
                      <a:pt x="1" y="432"/>
                      <a:pt x="116" y="595"/>
                      <a:pt x="287" y="621"/>
                    </a:cubicBezTo>
                    <a:lnTo>
                      <a:pt x="10175" y="2276"/>
                    </a:lnTo>
                    <a:cubicBezTo>
                      <a:pt x="10188" y="2280"/>
                      <a:pt x="10206" y="2280"/>
                      <a:pt x="10223" y="2280"/>
                    </a:cubicBezTo>
                    <a:cubicBezTo>
                      <a:pt x="10373" y="2280"/>
                      <a:pt x="10509" y="2175"/>
                      <a:pt x="10531" y="2020"/>
                    </a:cubicBezTo>
                    <a:cubicBezTo>
                      <a:pt x="10562" y="1849"/>
                      <a:pt x="10448" y="1687"/>
                      <a:pt x="10275" y="1660"/>
                    </a:cubicBezTo>
                    <a:lnTo>
                      <a:pt x="388" y="5"/>
                    </a:lnTo>
                    <a:cubicBezTo>
                      <a:pt x="371" y="2"/>
                      <a:pt x="353" y="1"/>
                      <a:pt x="3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980;p37">
                <a:extLst>
                  <a:ext uri="{FF2B5EF4-FFF2-40B4-BE49-F238E27FC236}">
                    <a16:creationId xmlns:a16="http://schemas.microsoft.com/office/drawing/2014/main" id="{614390A0-47FA-44D0-A491-AB999F71E2A9}"/>
                  </a:ext>
                </a:extLst>
              </p:cNvPr>
              <p:cNvSpPr/>
              <p:nvPr/>
            </p:nvSpPr>
            <p:spPr>
              <a:xfrm>
                <a:off x="2351500" y="2323875"/>
                <a:ext cx="3949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5798" h="1877" extrusionOk="0">
                    <a:moveTo>
                      <a:pt x="1" y="0"/>
                    </a:moveTo>
                    <a:cubicBezTo>
                      <a:pt x="1" y="0"/>
                      <a:pt x="4319" y="1876"/>
                      <a:pt x="10301" y="1876"/>
                    </a:cubicBezTo>
                    <a:cubicBezTo>
                      <a:pt x="12017" y="1876"/>
                      <a:pt x="13870" y="1722"/>
                      <a:pt x="15798" y="13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981;p37">
                <a:extLst>
                  <a:ext uri="{FF2B5EF4-FFF2-40B4-BE49-F238E27FC236}">
                    <a16:creationId xmlns:a16="http://schemas.microsoft.com/office/drawing/2014/main" id="{3978A673-C5AB-4B4A-9F0C-3D9166A5F81F}"/>
                  </a:ext>
                </a:extLst>
              </p:cNvPr>
              <p:cNvSpPr/>
              <p:nvPr/>
            </p:nvSpPr>
            <p:spPr>
              <a:xfrm>
                <a:off x="2342600" y="2316000"/>
                <a:ext cx="41232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9" extrusionOk="0">
                    <a:moveTo>
                      <a:pt x="362" y="0"/>
                    </a:moveTo>
                    <a:cubicBezTo>
                      <a:pt x="240" y="0"/>
                      <a:pt x="124" y="69"/>
                      <a:pt x="71" y="187"/>
                    </a:cubicBezTo>
                    <a:cubicBezTo>
                      <a:pt x="1" y="346"/>
                      <a:pt x="75" y="531"/>
                      <a:pt x="233" y="601"/>
                    </a:cubicBezTo>
                    <a:cubicBezTo>
                      <a:pt x="291" y="628"/>
                      <a:pt x="4687" y="2498"/>
                      <a:pt x="10698" y="2498"/>
                    </a:cubicBezTo>
                    <a:cubicBezTo>
                      <a:pt x="12423" y="2498"/>
                      <a:pt x="14289" y="2344"/>
                      <a:pt x="16216" y="1948"/>
                    </a:cubicBezTo>
                    <a:cubicBezTo>
                      <a:pt x="16383" y="1913"/>
                      <a:pt x="16493" y="1745"/>
                      <a:pt x="16458" y="1574"/>
                    </a:cubicBezTo>
                    <a:cubicBezTo>
                      <a:pt x="16427" y="1426"/>
                      <a:pt x="16290" y="1326"/>
                      <a:pt x="16147" y="1326"/>
                    </a:cubicBezTo>
                    <a:cubicBezTo>
                      <a:pt x="16127" y="1326"/>
                      <a:pt x="16108" y="1328"/>
                      <a:pt x="16088" y="1332"/>
                    </a:cubicBezTo>
                    <a:cubicBezTo>
                      <a:pt x="14200" y="1722"/>
                      <a:pt x="12380" y="1873"/>
                      <a:pt x="10690" y="1873"/>
                    </a:cubicBezTo>
                    <a:cubicBezTo>
                      <a:pt x="4826" y="1873"/>
                      <a:pt x="540" y="48"/>
                      <a:pt x="485" y="25"/>
                    </a:cubicBezTo>
                    <a:cubicBezTo>
                      <a:pt x="445" y="8"/>
                      <a:pt x="403" y="0"/>
                      <a:pt x="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982;p37">
                <a:extLst>
                  <a:ext uri="{FF2B5EF4-FFF2-40B4-BE49-F238E27FC236}">
                    <a16:creationId xmlns:a16="http://schemas.microsoft.com/office/drawing/2014/main" id="{EF474DC7-F118-43FC-82F2-A748D2123F32}"/>
                  </a:ext>
                </a:extLst>
              </p:cNvPr>
              <p:cNvSpPr/>
              <p:nvPr/>
            </p:nvSpPr>
            <p:spPr>
              <a:xfrm>
                <a:off x="4163675" y="2339050"/>
                <a:ext cx="199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8228" extrusionOk="0">
                    <a:moveTo>
                      <a:pt x="220" y="0"/>
                    </a:moveTo>
                    <a:cubicBezTo>
                      <a:pt x="220" y="1"/>
                      <a:pt x="1" y="4946"/>
                      <a:pt x="621" y="6148"/>
                    </a:cubicBezTo>
                    <a:cubicBezTo>
                      <a:pt x="1076" y="7020"/>
                      <a:pt x="4274" y="8227"/>
                      <a:pt x="6158" y="8227"/>
                    </a:cubicBezTo>
                    <a:cubicBezTo>
                      <a:pt x="6858" y="8227"/>
                      <a:pt x="7377" y="8061"/>
                      <a:pt x="7507" y="7648"/>
                    </a:cubicBezTo>
                    <a:cubicBezTo>
                      <a:pt x="7987" y="6126"/>
                      <a:pt x="3327" y="4995"/>
                      <a:pt x="3327" y="4995"/>
                    </a:cubicBezTo>
                    <a:cubicBezTo>
                      <a:pt x="3327" y="4995"/>
                      <a:pt x="4735" y="4771"/>
                      <a:pt x="4599" y="2553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983;p37">
                <a:extLst>
                  <a:ext uri="{FF2B5EF4-FFF2-40B4-BE49-F238E27FC236}">
                    <a16:creationId xmlns:a16="http://schemas.microsoft.com/office/drawing/2014/main" id="{3C8A2F33-0B05-4143-89A3-80DC2B85F511}"/>
                  </a:ext>
                </a:extLst>
              </p:cNvPr>
              <p:cNvSpPr/>
              <p:nvPr/>
            </p:nvSpPr>
            <p:spPr>
              <a:xfrm>
                <a:off x="4157850" y="2333200"/>
                <a:ext cx="20122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8697" extrusionOk="0">
                    <a:moveTo>
                      <a:pt x="446" y="0"/>
                    </a:moveTo>
                    <a:cubicBezTo>
                      <a:pt x="322" y="0"/>
                      <a:pt x="224" y="99"/>
                      <a:pt x="220" y="226"/>
                    </a:cubicBezTo>
                    <a:cubicBezTo>
                      <a:pt x="212" y="428"/>
                      <a:pt x="0" y="5246"/>
                      <a:pt x="647" y="6487"/>
                    </a:cubicBezTo>
                    <a:cubicBezTo>
                      <a:pt x="1162" y="7473"/>
                      <a:pt x="4418" y="8697"/>
                      <a:pt x="6385" y="8697"/>
                    </a:cubicBezTo>
                    <a:cubicBezTo>
                      <a:pt x="6504" y="8697"/>
                      <a:pt x="6623" y="8691"/>
                      <a:pt x="6733" y="8683"/>
                    </a:cubicBezTo>
                    <a:cubicBezTo>
                      <a:pt x="7582" y="8608"/>
                      <a:pt x="7872" y="8243"/>
                      <a:pt x="7960" y="7952"/>
                    </a:cubicBezTo>
                    <a:cubicBezTo>
                      <a:pt x="8049" y="7684"/>
                      <a:pt x="8013" y="7411"/>
                      <a:pt x="7864" y="7143"/>
                    </a:cubicBezTo>
                    <a:cubicBezTo>
                      <a:pt x="7322" y="6183"/>
                      <a:pt x="5259" y="5470"/>
                      <a:pt x="4220" y="5163"/>
                    </a:cubicBezTo>
                    <a:cubicBezTo>
                      <a:pt x="4655" y="4833"/>
                      <a:pt x="5153" y="4156"/>
                      <a:pt x="5065" y="2773"/>
                    </a:cubicBezTo>
                    <a:cubicBezTo>
                      <a:pt x="5056" y="2644"/>
                      <a:pt x="4946" y="2549"/>
                      <a:pt x="4826" y="2549"/>
                    </a:cubicBezTo>
                    <a:cubicBezTo>
                      <a:pt x="4823" y="2549"/>
                      <a:pt x="4821" y="2549"/>
                      <a:pt x="4818" y="2549"/>
                    </a:cubicBezTo>
                    <a:cubicBezTo>
                      <a:pt x="4686" y="2558"/>
                      <a:pt x="4590" y="2672"/>
                      <a:pt x="4598" y="2800"/>
                    </a:cubicBezTo>
                    <a:cubicBezTo>
                      <a:pt x="4717" y="4758"/>
                      <a:pt x="3569" y="4987"/>
                      <a:pt x="3524" y="4995"/>
                    </a:cubicBezTo>
                    <a:cubicBezTo>
                      <a:pt x="3415" y="5013"/>
                      <a:pt x="3331" y="5106"/>
                      <a:pt x="3327" y="5216"/>
                    </a:cubicBezTo>
                    <a:cubicBezTo>
                      <a:pt x="3323" y="5330"/>
                      <a:pt x="3397" y="5427"/>
                      <a:pt x="3502" y="5453"/>
                    </a:cubicBezTo>
                    <a:cubicBezTo>
                      <a:pt x="4432" y="5682"/>
                      <a:pt x="6944" y="6465"/>
                      <a:pt x="7454" y="7371"/>
                    </a:cubicBezTo>
                    <a:cubicBezTo>
                      <a:pt x="7538" y="7526"/>
                      <a:pt x="7560" y="7667"/>
                      <a:pt x="7515" y="7812"/>
                    </a:cubicBezTo>
                    <a:cubicBezTo>
                      <a:pt x="7428" y="8094"/>
                      <a:pt x="7019" y="8186"/>
                      <a:pt x="6693" y="8212"/>
                    </a:cubicBezTo>
                    <a:cubicBezTo>
                      <a:pt x="6594" y="8220"/>
                      <a:pt x="6491" y="8225"/>
                      <a:pt x="6383" y="8225"/>
                    </a:cubicBezTo>
                    <a:cubicBezTo>
                      <a:pt x="4545" y="8225"/>
                      <a:pt x="1460" y="7028"/>
                      <a:pt x="1065" y="6272"/>
                    </a:cubicBezTo>
                    <a:cubicBezTo>
                      <a:pt x="577" y="5334"/>
                      <a:pt x="630" y="1603"/>
                      <a:pt x="687" y="243"/>
                    </a:cubicBezTo>
                    <a:cubicBezTo>
                      <a:pt x="695" y="116"/>
                      <a:pt x="594" y="5"/>
                      <a:pt x="462" y="1"/>
                    </a:cubicBezTo>
                    <a:cubicBezTo>
                      <a:pt x="457" y="1"/>
                      <a:pt x="452" y="0"/>
                      <a:pt x="4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984;p37">
                <a:extLst>
                  <a:ext uri="{FF2B5EF4-FFF2-40B4-BE49-F238E27FC236}">
                    <a16:creationId xmlns:a16="http://schemas.microsoft.com/office/drawing/2014/main" id="{82DB7140-0820-4DC8-943C-DDB0B80A1B83}"/>
                  </a:ext>
                </a:extLst>
              </p:cNvPr>
              <p:cNvSpPr/>
              <p:nvPr/>
            </p:nvSpPr>
            <p:spPr>
              <a:xfrm>
                <a:off x="2077700" y="1932400"/>
                <a:ext cx="30805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2322" h="6929" extrusionOk="0">
                    <a:moveTo>
                      <a:pt x="5479" y="1"/>
                    </a:moveTo>
                    <a:cubicBezTo>
                      <a:pt x="0" y="1"/>
                      <a:pt x="6640" y="4205"/>
                      <a:pt x="12322" y="6929"/>
                    </a:cubicBezTo>
                    <a:lnTo>
                      <a:pt x="10073" y="545"/>
                    </a:lnTo>
                    <a:cubicBezTo>
                      <a:pt x="9448" y="417"/>
                      <a:pt x="8823" y="302"/>
                      <a:pt x="8199" y="218"/>
                    </a:cubicBezTo>
                    <a:cubicBezTo>
                      <a:pt x="7076" y="69"/>
                      <a:pt x="6179" y="1"/>
                      <a:pt x="5479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985;p37">
                <a:extLst>
                  <a:ext uri="{FF2B5EF4-FFF2-40B4-BE49-F238E27FC236}">
                    <a16:creationId xmlns:a16="http://schemas.microsoft.com/office/drawing/2014/main" id="{1BF5B7D8-2380-4CDC-BB65-580DDB6EE8F7}"/>
                  </a:ext>
                </a:extLst>
              </p:cNvPr>
              <p:cNvSpPr/>
              <p:nvPr/>
            </p:nvSpPr>
            <p:spPr>
              <a:xfrm>
                <a:off x="1482325" y="1615950"/>
                <a:ext cx="552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175" extrusionOk="0">
                    <a:moveTo>
                      <a:pt x="175" y="0"/>
                    </a:moveTo>
                    <a:cubicBezTo>
                      <a:pt x="135" y="0"/>
                      <a:pt x="94" y="16"/>
                      <a:pt x="63" y="45"/>
                    </a:cubicBezTo>
                    <a:cubicBezTo>
                      <a:pt x="1" y="107"/>
                      <a:pt x="1" y="207"/>
                      <a:pt x="63" y="270"/>
                    </a:cubicBezTo>
                    <a:lnTo>
                      <a:pt x="1928" y="2131"/>
                    </a:lnTo>
                    <a:cubicBezTo>
                      <a:pt x="1959" y="2161"/>
                      <a:pt x="1999" y="2175"/>
                      <a:pt x="2038" y="2175"/>
                    </a:cubicBezTo>
                    <a:cubicBezTo>
                      <a:pt x="2078" y="2175"/>
                      <a:pt x="2117" y="2161"/>
                      <a:pt x="2149" y="2131"/>
                    </a:cubicBezTo>
                    <a:cubicBezTo>
                      <a:pt x="2210" y="2069"/>
                      <a:pt x="2210" y="1968"/>
                      <a:pt x="2149" y="1911"/>
                    </a:cubicBezTo>
                    <a:lnTo>
                      <a:pt x="283" y="45"/>
                    </a:lnTo>
                    <a:cubicBezTo>
                      <a:pt x="253" y="15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986;p37">
                <a:extLst>
                  <a:ext uri="{FF2B5EF4-FFF2-40B4-BE49-F238E27FC236}">
                    <a16:creationId xmlns:a16="http://schemas.microsoft.com/office/drawing/2014/main" id="{61E2CE1B-51B2-4AFA-B8B4-EBA846CC97E4}"/>
                  </a:ext>
                </a:extLst>
              </p:cNvPr>
              <p:cNvSpPr/>
              <p:nvPr/>
            </p:nvSpPr>
            <p:spPr>
              <a:xfrm>
                <a:off x="1496950" y="1632950"/>
                <a:ext cx="442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541" extrusionOk="0">
                    <a:moveTo>
                      <a:pt x="167" y="1"/>
                    </a:moveTo>
                    <a:cubicBezTo>
                      <a:pt x="89" y="1"/>
                      <a:pt x="26" y="55"/>
                      <a:pt x="15" y="131"/>
                    </a:cubicBezTo>
                    <a:cubicBezTo>
                      <a:pt x="1" y="219"/>
                      <a:pt x="59" y="298"/>
                      <a:pt x="142" y="311"/>
                    </a:cubicBezTo>
                    <a:lnTo>
                      <a:pt x="1581" y="536"/>
                    </a:lnTo>
                    <a:cubicBezTo>
                      <a:pt x="1590" y="536"/>
                      <a:pt x="1595" y="540"/>
                      <a:pt x="1603" y="540"/>
                    </a:cubicBezTo>
                    <a:cubicBezTo>
                      <a:pt x="1678" y="540"/>
                      <a:pt x="1749" y="483"/>
                      <a:pt x="1757" y="408"/>
                    </a:cubicBezTo>
                    <a:cubicBezTo>
                      <a:pt x="1770" y="320"/>
                      <a:pt x="1713" y="240"/>
                      <a:pt x="1629" y="228"/>
                    </a:cubicBezTo>
                    <a:lnTo>
                      <a:pt x="191" y="3"/>
                    </a:lnTo>
                    <a:cubicBezTo>
                      <a:pt x="183" y="2"/>
                      <a:pt x="175" y="1"/>
                      <a:pt x="16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987;p37">
                <a:extLst>
                  <a:ext uri="{FF2B5EF4-FFF2-40B4-BE49-F238E27FC236}">
                    <a16:creationId xmlns:a16="http://schemas.microsoft.com/office/drawing/2014/main" id="{1D708ADC-5177-487E-B496-81D90F387E84}"/>
                  </a:ext>
                </a:extLst>
              </p:cNvPr>
              <p:cNvSpPr/>
              <p:nvPr/>
            </p:nvSpPr>
            <p:spPr>
              <a:xfrm>
                <a:off x="2279125" y="1945775"/>
                <a:ext cx="1213325" cy="1152700"/>
              </a:xfrm>
              <a:custGeom>
                <a:avLst/>
                <a:gdLst/>
                <a:ahLst/>
                <a:cxnLst/>
                <a:rect l="l" t="t" r="r" b="b"/>
                <a:pathLst>
                  <a:path w="48533" h="46108" extrusionOk="0">
                    <a:moveTo>
                      <a:pt x="5026" y="8554"/>
                    </a:moveTo>
                    <a:lnTo>
                      <a:pt x="5026" y="8558"/>
                    </a:lnTo>
                    <a:cubicBezTo>
                      <a:pt x="5027" y="8559"/>
                      <a:pt x="5027" y="8559"/>
                      <a:pt x="5028" y="8559"/>
                    </a:cubicBezTo>
                    <a:lnTo>
                      <a:pt x="5028" y="8559"/>
                    </a:lnTo>
                    <a:lnTo>
                      <a:pt x="5026" y="8554"/>
                    </a:lnTo>
                    <a:close/>
                    <a:moveTo>
                      <a:pt x="2896" y="14812"/>
                    </a:moveTo>
                    <a:cubicBezTo>
                      <a:pt x="2940" y="14812"/>
                      <a:pt x="2984" y="14816"/>
                      <a:pt x="3024" y="14834"/>
                    </a:cubicBezTo>
                    <a:cubicBezTo>
                      <a:pt x="3036" y="14842"/>
                      <a:pt x="3411" y="15001"/>
                      <a:pt x="4071" y="15221"/>
                    </a:cubicBezTo>
                    <a:lnTo>
                      <a:pt x="17500" y="16347"/>
                    </a:lnTo>
                    <a:cubicBezTo>
                      <a:pt x="17874" y="16286"/>
                      <a:pt x="18249" y="16220"/>
                      <a:pt x="18627" y="16141"/>
                    </a:cubicBezTo>
                    <a:cubicBezTo>
                      <a:pt x="18649" y="16136"/>
                      <a:pt x="18666" y="16136"/>
                      <a:pt x="18688" y="16136"/>
                    </a:cubicBezTo>
                    <a:cubicBezTo>
                      <a:pt x="18830" y="16136"/>
                      <a:pt x="18966" y="16237"/>
                      <a:pt x="18997" y="16383"/>
                    </a:cubicBezTo>
                    <a:cubicBezTo>
                      <a:pt x="19032" y="16554"/>
                      <a:pt x="18922" y="16722"/>
                      <a:pt x="18755" y="16757"/>
                    </a:cubicBezTo>
                    <a:cubicBezTo>
                      <a:pt x="16828" y="17153"/>
                      <a:pt x="14962" y="17307"/>
                      <a:pt x="13237" y="17307"/>
                    </a:cubicBezTo>
                    <a:cubicBezTo>
                      <a:pt x="7226" y="17307"/>
                      <a:pt x="2830" y="15437"/>
                      <a:pt x="2772" y="15410"/>
                    </a:cubicBezTo>
                    <a:cubicBezTo>
                      <a:pt x="2614" y="15340"/>
                      <a:pt x="2540" y="15155"/>
                      <a:pt x="2610" y="14996"/>
                    </a:cubicBezTo>
                    <a:cubicBezTo>
                      <a:pt x="2663" y="14882"/>
                      <a:pt x="2778" y="14812"/>
                      <a:pt x="2896" y="14812"/>
                    </a:cubicBezTo>
                    <a:close/>
                    <a:moveTo>
                      <a:pt x="2012" y="0"/>
                    </a:moveTo>
                    <a:lnTo>
                      <a:pt x="2016" y="4"/>
                    </a:lnTo>
                    <a:lnTo>
                      <a:pt x="2016" y="10"/>
                    </a:lnTo>
                    <a:lnTo>
                      <a:pt x="4265" y="6394"/>
                    </a:lnTo>
                    <a:cubicBezTo>
                      <a:pt x="6403" y="7419"/>
                      <a:pt x="8405" y="8233"/>
                      <a:pt x="9576" y="8537"/>
                    </a:cubicBezTo>
                    <a:cubicBezTo>
                      <a:pt x="10394" y="8743"/>
                      <a:pt x="10337" y="8828"/>
                      <a:pt x="9651" y="8828"/>
                    </a:cubicBezTo>
                    <a:cubicBezTo>
                      <a:pt x="8845" y="8828"/>
                      <a:pt x="7170" y="8713"/>
                      <a:pt x="5028" y="8559"/>
                    </a:cubicBezTo>
                    <a:lnTo>
                      <a:pt x="5028" y="8559"/>
                    </a:lnTo>
                    <a:lnTo>
                      <a:pt x="6337" y="12281"/>
                    </a:lnTo>
                    <a:cubicBezTo>
                      <a:pt x="6372" y="12273"/>
                      <a:pt x="6407" y="12264"/>
                      <a:pt x="6438" y="12264"/>
                    </a:cubicBezTo>
                    <a:cubicBezTo>
                      <a:pt x="6562" y="12264"/>
                      <a:pt x="6676" y="12334"/>
                      <a:pt x="6728" y="12453"/>
                    </a:cubicBezTo>
                    <a:cubicBezTo>
                      <a:pt x="6799" y="12612"/>
                      <a:pt x="6724" y="12797"/>
                      <a:pt x="6566" y="12867"/>
                    </a:cubicBezTo>
                    <a:cubicBezTo>
                      <a:pt x="5211" y="13457"/>
                      <a:pt x="2900" y="14003"/>
                      <a:pt x="0" y="14490"/>
                    </a:cubicBezTo>
                    <a:cubicBezTo>
                      <a:pt x="2610" y="17782"/>
                      <a:pt x="5941" y="21487"/>
                      <a:pt x="9923" y="25522"/>
                    </a:cubicBezTo>
                    <a:cubicBezTo>
                      <a:pt x="14139" y="29799"/>
                      <a:pt x="17628" y="34138"/>
                      <a:pt x="20295" y="38415"/>
                    </a:cubicBezTo>
                    <a:lnTo>
                      <a:pt x="20378" y="38551"/>
                    </a:lnTo>
                    <a:lnTo>
                      <a:pt x="17707" y="45196"/>
                    </a:lnTo>
                    <a:lnTo>
                      <a:pt x="17637" y="46107"/>
                    </a:lnTo>
                    <a:cubicBezTo>
                      <a:pt x="22218" y="44369"/>
                      <a:pt x="27106" y="42265"/>
                      <a:pt x="29355" y="40501"/>
                    </a:cubicBezTo>
                    <a:cubicBezTo>
                      <a:pt x="32761" y="37826"/>
                      <a:pt x="38768" y="37434"/>
                      <a:pt x="42019" y="37434"/>
                    </a:cubicBezTo>
                    <a:cubicBezTo>
                      <a:pt x="43378" y="37434"/>
                      <a:pt x="44259" y="37500"/>
                      <a:pt x="44259" y="37500"/>
                    </a:cubicBezTo>
                    <a:cubicBezTo>
                      <a:pt x="44259" y="37500"/>
                      <a:pt x="29830" y="34455"/>
                      <a:pt x="31682" y="33650"/>
                    </a:cubicBezTo>
                    <a:cubicBezTo>
                      <a:pt x="33536" y="32840"/>
                      <a:pt x="19744" y="21738"/>
                      <a:pt x="17971" y="20049"/>
                    </a:cubicBezTo>
                    <a:cubicBezTo>
                      <a:pt x="17817" y="19899"/>
                      <a:pt x="17774" y="19767"/>
                      <a:pt x="17817" y="19639"/>
                    </a:cubicBezTo>
                    <a:lnTo>
                      <a:pt x="17817" y="19639"/>
                    </a:lnTo>
                    <a:cubicBezTo>
                      <a:pt x="21174" y="19925"/>
                      <a:pt x="31274" y="21284"/>
                      <a:pt x="38015" y="21284"/>
                    </a:cubicBezTo>
                    <a:cubicBezTo>
                      <a:pt x="39603" y="21284"/>
                      <a:pt x="40998" y="21210"/>
                      <a:pt x="42080" y="21025"/>
                    </a:cubicBezTo>
                    <a:cubicBezTo>
                      <a:pt x="48532" y="19943"/>
                      <a:pt x="38240" y="19304"/>
                      <a:pt x="33553" y="16775"/>
                    </a:cubicBezTo>
                    <a:cubicBezTo>
                      <a:pt x="30098" y="14909"/>
                      <a:pt x="24770" y="11820"/>
                      <a:pt x="22204" y="10323"/>
                    </a:cubicBezTo>
                    <a:cubicBezTo>
                      <a:pt x="17285" y="6341"/>
                      <a:pt x="9712" y="1567"/>
                      <a:pt x="201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988;p37">
                <a:extLst>
                  <a:ext uri="{FF2B5EF4-FFF2-40B4-BE49-F238E27FC236}">
                    <a16:creationId xmlns:a16="http://schemas.microsoft.com/office/drawing/2014/main" id="{4FA878D5-BD8D-42F5-8984-215920F62411}"/>
                  </a:ext>
                </a:extLst>
              </p:cNvPr>
              <p:cNvSpPr/>
              <p:nvPr/>
            </p:nvSpPr>
            <p:spPr>
              <a:xfrm>
                <a:off x="2270425" y="2308025"/>
                <a:ext cx="518175" cy="793500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31740" extrusionOk="0">
                    <a:moveTo>
                      <a:pt x="348" y="0"/>
                    </a:moveTo>
                    <a:cubicBezTo>
                      <a:pt x="234" y="18"/>
                      <a:pt x="120" y="41"/>
                      <a:pt x="1" y="57"/>
                    </a:cubicBezTo>
                    <a:cubicBezTo>
                      <a:pt x="2196" y="2839"/>
                      <a:pt x="5396" y="6535"/>
                      <a:pt x="10047" y="11252"/>
                    </a:cubicBezTo>
                    <a:cubicBezTo>
                      <a:pt x="14940" y="16215"/>
                      <a:pt x="18205" y="20602"/>
                      <a:pt x="20379" y="24093"/>
                    </a:cubicBezTo>
                    <a:lnTo>
                      <a:pt x="17747" y="30635"/>
                    </a:lnTo>
                    <a:lnTo>
                      <a:pt x="17659" y="31740"/>
                    </a:lnTo>
                    <a:cubicBezTo>
                      <a:pt x="17765" y="31701"/>
                      <a:pt x="17875" y="31661"/>
                      <a:pt x="17985" y="31617"/>
                    </a:cubicBezTo>
                    <a:lnTo>
                      <a:pt x="18055" y="30706"/>
                    </a:lnTo>
                    <a:lnTo>
                      <a:pt x="20726" y="24061"/>
                    </a:lnTo>
                    <a:lnTo>
                      <a:pt x="20643" y="23925"/>
                    </a:lnTo>
                    <a:cubicBezTo>
                      <a:pt x="17976" y="19648"/>
                      <a:pt x="14487" y="15309"/>
                      <a:pt x="10271" y="11032"/>
                    </a:cubicBezTo>
                    <a:cubicBezTo>
                      <a:pt x="6289" y="6997"/>
                      <a:pt x="2958" y="3292"/>
                      <a:pt x="34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989;p37">
                <a:extLst>
                  <a:ext uri="{FF2B5EF4-FFF2-40B4-BE49-F238E27FC236}">
                    <a16:creationId xmlns:a16="http://schemas.microsoft.com/office/drawing/2014/main" id="{4F2BDBA3-CD34-4B9F-962B-AB761B55463F}"/>
                  </a:ext>
                </a:extLst>
              </p:cNvPr>
              <p:cNvSpPr/>
              <p:nvPr/>
            </p:nvSpPr>
            <p:spPr>
              <a:xfrm>
                <a:off x="1089600" y="1937850"/>
                <a:ext cx="1347950" cy="419925"/>
              </a:xfrm>
              <a:custGeom>
                <a:avLst/>
                <a:gdLst/>
                <a:ahLst/>
                <a:cxnLst/>
                <a:rect l="l" t="t" r="r" b="b"/>
                <a:pathLst>
                  <a:path w="53918" h="16797" extrusionOk="0">
                    <a:moveTo>
                      <a:pt x="47736" y="0"/>
                    </a:moveTo>
                    <a:lnTo>
                      <a:pt x="47736" y="0"/>
                    </a:lnTo>
                    <a:cubicBezTo>
                      <a:pt x="48357" y="84"/>
                      <a:pt x="48976" y="199"/>
                      <a:pt x="49597" y="327"/>
                    </a:cubicBezTo>
                    <a:lnTo>
                      <a:pt x="49593" y="317"/>
                    </a:lnTo>
                    <a:cubicBezTo>
                      <a:pt x="48976" y="189"/>
                      <a:pt x="48357" y="84"/>
                      <a:pt x="47736" y="0"/>
                    </a:cubicBezTo>
                    <a:close/>
                    <a:moveTo>
                      <a:pt x="35820" y="7974"/>
                    </a:moveTo>
                    <a:cubicBezTo>
                      <a:pt x="33949" y="7974"/>
                      <a:pt x="32343" y="8049"/>
                      <a:pt x="31212" y="8238"/>
                    </a:cubicBezTo>
                    <a:cubicBezTo>
                      <a:pt x="24445" y="9373"/>
                      <a:pt x="37100" y="10729"/>
                      <a:pt x="38631" y="10971"/>
                    </a:cubicBezTo>
                    <a:cubicBezTo>
                      <a:pt x="39912" y="11168"/>
                      <a:pt x="28440" y="14209"/>
                      <a:pt x="18381" y="14209"/>
                    </a:cubicBezTo>
                    <a:cubicBezTo>
                      <a:pt x="16419" y="14209"/>
                      <a:pt x="14518" y="14090"/>
                      <a:pt x="12771" y="13818"/>
                    </a:cubicBezTo>
                    <a:cubicBezTo>
                      <a:pt x="7306" y="12964"/>
                      <a:pt x="4146" y="12752"/>
                      <a:pt x="2360" y="12752"/>
                    </a:cubicBezTo>
                    <a:cubicBezTo>
                      <a:pt x="644" y="12752"/>
                      <a:pt x="199" y="12947"/>
                      <a:pt x="199" y="12947"/>
                    </a:cubicBezTo>
                    <a:lnTo>
                      <a:pt x="1" y="13026"/>
                    </a:lnTo>
                    <a:cubicBezTo>
                      <a:pt x="2003" y="15423"/>
                      <a:pt x="5383" y="16273"/>
                      <a:pt x="7635" y="16572"/>
                    </a:cubicBezTo>
                    <a:cubicBezTo>
                      <a:pt x="8784" y="16726"/>
                      <a:pt x="10703" y="16796"/>
                      <a:pt x="13127" y="16796"/>
                    </a:cubicBezTo>
                    <a:cubicBezTo>
                      <a:pt x="24775" y="16796"/>
                      <a:pt x="48123" y="15124"/>
                      <a:pt x="53896" y="12608"/>
                    </a:cubicBezTo>
                    <a:cubicBezTo>
                      <a:pt x="53905" y="12603"/>
                      <a:pt x="53909" y="12603"/>
                      <a:pt x="53918" y="12598"/>
                    </a:cubicBezTo>
                    <a:lnTo>
                      <a:pt x="52607" y="8871"/>
                    </a:lnTo>
                    <a:cubicBezTo>
                      <a:pt x="50887" y="8749"/>
                      <a:pt x="48858" y="8595"/>
                      <a:pt x="46732" y="8449"/>
                    </a:cubicBezTo>
                    <a:cubicBezTo>
                      <a:pt x="46724" y="8449"/>
                      <a:pt x="46715" y="8449"/>
                      <a:pt x="46706" y="8445"/>
                    </a:cubicBezTo>
                    <a:cubicBezTo>
                      <a:pt x="43014" y="8194"/>
                      <a:pt x="39027" y="7974"/>
                      <a:pt x="35820" y="7974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990;p37">
                <a:extLst>
                  <a:ext uri="{FF2B5EF4-FFF2-40B4-BE49-F238E27FC236}">
                    <a16:creationId xmlns:a16="http://schemas.microsoft.com/office/drawing/2014/main" id="{297BCB8B-3525-4B97-9EE4-E13B36EA50D0}"/>
                  </a:ext>
                </a:extLst>
              </p:cNvPr>
              <p:cNvSpPr/>
              <p:nvPr/>
            </p:nvSpPr>
            <p:spPr>
              <a:xfrm>
                <a:off x="1082350" y="2252375"/>
                <a:ext cx="13667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54671" h="4515" extrusionOk="0">
                    <a:moveTo>
                      <a:pt x="54309" y="0"/>
                    </a:moveTo>
                    <a:cubicBezTo>
                      <a:pt x="54278" y="0"/>
                      <a:pt x="54243" y="9"/>
                      <a:pt x="54208" y="17"/>
                    </a:cubicBezTo>
                    <a:cubicBezTo>
                      <a:pt x="54199" y="22"/>
                      <a:pt x="54195" y="22"/>
                      <a:pt x="54186" y="27"/>
                    </a:cubicBezTo>
                    <a:cubicBezTo>
                      <a:pt x="48413" y="2543"/>
                      <a:pt x="25065" y="4215"/>
                      <a:pt x="13417" y="4215"/>
                    </a:cubicBezTo>
                    <a:cubicBezTo>
                      <a:pt x="10993" y="4215"/>
                      <a:pt x="9074" y="4145"/>
                      <a:pt x="7925" y="3991"/>
                    </a:cubicBezTo>
                    <a:cubicBezTo>
                      <a:pt x="5673" y="3692"/>
                      <a:pt x="2293" y="2842"/>
                      <a:pt x="291" y="445"/>
                    </a:cubicBezTo>
                    <a:lnTo>
                      <a:pt x="0" y="559"/>
                    </a:lnTo>
                    <a:cubicBezTo>
                      <a:pt x="1818" y="2785"/>
                      <a:pt x="4868" y="3898"/>
                      <a:pt x="7886" y="4300"/>
                    </a:cubicBezTo>
                    <a:cubicBezTo>
                      <a:pt x="8960" y="4444"/>
                      <a:pt x="10808" y="4515"/>
                      <a:pt x="13166" y="4515"/>
                    </a:cubicBezTo>
                    <a:cubicBezTo>
                      <a:pt x="21887" y="4515"/>
                      <a:pt x="37627" y="3577"/>
                      <a:pt x="47304" y="2007"/>
                    </a:cubicBezTo>
                    <a:cubicBezTo>
                      <a:pt x="47379" y="2094"/>
                      <a:pt x="47449" y="2192"/>
                      <a:pt x="47524" y="2283"/>
                    </a:cubicBezTo>
                    <a:cubicBezTo>
                      <a:pt x="47643" y="2267"/>
                      <a:pt x="47757" y="2244"/>
                      <a:pt x="47871" y="2226"/>
                    </a:cubicBezTo>
                    <a:cubicBezTo>
                      <a:pt x="50771" y="1739"/>
                      <a:pt x="53082" y="1193"/>
                      <a:pt x="54437" y="603"/>
                    </a:cubicBezTo>
                    <a:cubicBezTo>
                      <a:pt x="54595" y="533"/>
                      <a:pt x="54670" y="348"/>
                      <a:pt x="54599" y="189"/>
                    </a:cubicBezTo>
                    <a:cubicBezTo>
                      <a:pt x="54547" y="70"/>
                      <a:pt x="54433" y="0"/>
                      <a:pt x="5430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991;p37">
                <a:extLst>
                  <a:ext uri="{FF2B5EF4-FFF2-40B4-BE49-F238E27FC236}">
                    <a16:creationId xmlns:a16="http://schemas.microsoft.com/office/drawing/2014/main" id="{046E20F1-1A9B-4900-AF5A-6F6D49966C8A}"/>
                  </a:ext>
                </a:extLst>
              </p:cNvPr>
              <p:cNvSpPr/>
              <p:nvPr/>
            </p:nvSpPr>
            <p:spPr>
              <a:xfrm>
                <a:off x="2342600" y="2316050"/>
                <a:ext cx="41232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7" extrusionOk="0">
                    <a:moveTo>
                      <a:pt x="357" y="1"/>
                    </a:moveTo>
                    <a:cubicBezTo>
                      <a:pt x="239" y="1"/>
                      <a:pt x="124" y="71"/>
                      <a:pt x="71" y="185"/>
                    </a:cubicBezTo>
                    <a:cubicBezTo>
                      <a:pt x="1" y="344"/>
                      <a:pt x="75" y="529"/>
                      <a:pt x="233" y="599"/>
                    </a:cubicBezTo>
                    <a:cubicBezTo>
                      <a:pt x="291" y="626"/>
                      <a:pt x="4687" y="2496"/>
                      <a:pt x="10698" y="2496"/>
                    </a:cubicBezTo>
                    <a:cubicBezTo>
                      <a:pt x="12423" y="2496"/>
                      <a:pt x="14289" y="2342"/>
                      <a:pt x="16216" y="1946"/>
                    </a:cubicBezTo>
                    <a:cubicBezTo>
                      <a:pt x="16383" y="1911"/>
                      <a:pt x="16493" y="1743"/>
                      <a:pt x="16458" y="1572"/>
                    </a:cubicBezTo>
                    <a:cubicBezTo>
                      <a:pt x="16427" y="1426"/>
                      <a:pt x="16291" y="1325"/>
                      <a:pt x="16149" y="1325"/>
                    </a:cubicBezTo>
                    <a:cubicBezTo>
                      <a:pt x="16127" y="1325"/>
                      <a:pt x="16110" y="1325"/>
                      <a:pt x="16088" y="1330"/>
                    </a:cubicBezTo>
                    <a:cubicBezTo>
                      <a:pt x="15710" y="1409"/>
                      <a:pt x="15335" y="1475"/>
                      <a:pt x="14961" y="1536"/>
                    </a:cubicBezTo>
                    <a:cubicBezTo>
                      <a:pt x="13474" y="1774"/>
                      <a:pt x="12040" y="1871"/>
                      <a:pt x="10688" y="1871"/>
                    </a:cubicBezTo>
                    <a:cubicBezTo>
                      <a:pt x="6526" y="1871"/>
                      <a:pt x="3155" y="951"/>
                      <a:pt x="1532" y="410"/>
                    </a:cubicBezTo>
                    <a:cubicBezTo>
                      <a:pt x="872" y="190"/>
                      <a:pt x="497" y="31"/>
                      <a:pt x="485" y="23"/>
                    </a:cubicBezTo>
                    <a:cubicBezTo>
                      <a:pt x="445" y="5"/>
                      <a:pt x="401" y="1"/>
                      <a:pt x="357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992;p37">
                <a:extLst>
                  <a:ext uri="{FF2B5EF4-FFF2-40B4-BE49-F238E27FC236}">
                    <a16:creationId xmlns:a16="http://schemas.microsoft.com/office/drawing/2014/main" id="{1961B115-2B32-4D51-8EF2-FEFFC35D3504}"/>
                  </a:ext>
                </a:extLst>
              </p:cNvPr>
              <p:cNvSpPr/>
              <p:nvPr/>
            </p:nvSpPr>
            <p:spPr>
              <a:xfrm>
                <a:off x="2261950" y="1935975"/>
                <a:ext cx="123800" cy="16965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6786" extrusionOk="0">
                    <a:moveTo>
                      <a:pt x="177" y="0"/>
                    </a:moveTo>
                    <a:lnTo>
                      <a:pt x="1" y="4128"/>
                    </a:lnTo>
                    <a:cubicBezTo>
                      <a:pt x="1511" y="5043"/>
                      <a:pt x="3270" y="5981"/>
                      <a:pt x="4952" y="6786"/>
                    </a:cubicBezTo>
                    <a:lnTo>
                      <a:pt x="2703" y="402"/>
                    </a:lnTo>
                    <a:cubicBezTo>
                      <a:pt x="2082" y="274"/>
                      <a:pt x="1462" y="159"/>
                      <a:pt x="841" y="75"/>
                    </a:cubicBezTo>
                    <a:lnTo>
                      <a:pt x="829" y="75"/>
                    </a:lnTo>
                    <a:cubicBezTo>
                      <a:pt x="595" y="45"/>
                      <a:pt x="392" y="22"/>
                      <a:pt x="17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993;p37">
                <a:extLst>
                  <a:ext uri="{FF2B5EF4-FFF2-40B4-BE49-F238E27FC236}">
                    <a16:creationId xmlns:a16="http://schemas.microsoft.com/office/drawing/2014/main" id="{996FEDB7-0D0B-4850-B493-23DD3E709EE2}"/>
                  </a:ext>
                </a:extLst>
              </p:cNvPr>
              <p:cNvSpPr/>
              <p:nvPr/>
            </p:nvSpPr>
            <p:spPr>
              <a:xfrm>
                <a:off x="1633925" y="1523025"/>
                <a:ext cx="511475" cy="2936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11745" extrusionOk="0">
                    <a:moveTo>
                      <a:pt x="14" y="4013"/>
                    </a:moveTo>
                    <a:cubicBezTo>
                      <a:pt x="9" y="4035"/>
                      <a:pt x="5" y="4057"/>
                      <a:pt x="1" y="4083"/>
                    </a:cubicBezTo>
                    <a:lnTo>
                      <a:pt x="2619" y="7106"/>
                    </a:lnTo>
                    <a:cubicBezTo>
                      <a:pt x="2649" y="7093"/>
                      <a:pt x="2663" y="7084"/>
                      <a:pt x="2667" y="7084"/>
                    </a:cubicBezTo>
                    <a:cubicBezTo>
                      <a:pt x="2698" y="7062"/>
                      <a:pt x="2738" y="7049"/>
                      <a:pt x="2773" y="7045"/>
                    </a:cubicBezTo>
                    <a:cubicBezTo>
                      <a:pt x="1831" y="6073"/>
                      <a:pt x="899" y="5056"/>
                      <a:pt x="14" y="4013"/>
                    </a:cubicBezTo>
                    <a:close/>
                    <a:moveTo>
                      <a:pt x="15913" y="0"/>
                    </a:moveTo>
                    <a:cubicBezTo>
                      <a:pt x="16352" y="1909"/>
                      <a:pt x="16599" y="4563"/>
                      <a:pt x="15834" y="7520"/>
                    </a:cubicBezTo>
                    <a:lnTo>
                      <a:pt x="17483" y="8092"/>
                    </a:lnTo>
                    <a:cubicBezTo>
                      <a:pt x="18210" y="6406"/>
                      <a:pt x="19309" y="4625"/>
                      <a:pt x="20379" y="3080"/>
                    </a:cubicBezTo>
                    <a:cubicBezTo>
                      <a:pt x="20427" y="2895"/>
                      <a:pt x="20458" y="2785"/>
                      <a:pt x="20458" y="2785"/>
                    </a:cubicBezTo>
                    <a:lnTo>
                      <a:pt x="15913" y="0"/>
                    </a:lnTo>
                    <a:close/>
                    <a:moveTo>
                      <a:pt x="15666" y="8128"/>
                    </a:moveTo>
                    <a:cubicBezTo>
                      <a:pt x="15627" y="8250"/>
                      <a:pt x="15586" y="8370"/>
                      <a:pt x="15547" y="8488"/>
                    </a:cubicBezTo>
                    <a:lnTo>
                      <a:pt x="17237" y="8691"/>
                    </a:lnTo>
                    <a:cubicBezTo>
                      <a:pt x="17241" y="8686"/>
                      <a:pt x="17241" y="8677"/>
                      <a:pt x="17245" y="8673"/>
                    </a:cubicBezTo>
                    <a:lnTo>
                      <a:pt x="15666" y="8128"/>
                    </a:lnTo>
                    <a:close/>
                    <a:moveTo>
                      <a:pt x="14403" y="10715"/>
                    </a:moveTo>
                    <a:cubicBezTo>
                      <a:pt x="14077" y="11138"/>
                      <a:pt x="13712" y="11485"/>
                      <a:pt x="13307" y="11745"/>
                    </a:cubicBezTo>
                    <a:cubicBezTo>
                      <a:pt x="13765" y="11481"/>
                      <a:pt x="14122" y="11111"/>
                      <a:pt x="14403" y="10715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994;p37">
                <a:extLst>
                  <a:ext uri="{FF2B5EF4-FFF2-40B4-BE49-F238E27FC236}">
                    <a16:creationId xmlns:a16="http://schemas.microsoft.com/office/drawing/2014/main" id="{957929B9-6F28-46BE-A452-3AA60337B3DF}"/>
                  </a:ext>
                </a:extLst>
              </p:cNvPr>
              <p:cNvSpPr/>
              <p:nvPr/>
            </p:nvSpPr>
            <p:spPr>
              <a:xfrm>
                <a:off x="2065925" y="1640500"/>
                <a:ext cx="100475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6249" extrusionOk="0">
                    <a:moveTo>
                      <a:pt x="2768" y="1"/>
                    </a:moveTo>
                    <a:cubicBezTo>
                      <a:pt x="1911" y="1333"/>
                      <a:pt x="1105" y="2759"/>
                      <a:pt x="581" y="4067"/>
                    </a:cubicBezTo>
                    <a:lnTo>
                      <a:pt x="766" y="4089"/>
                    </a:lnTo>
                    <a:lnTo>
                      <a:pt x="138" y="5444"/>
                    </a:lnTo>
                    <a:cubicBezTo>
                      <a:pt x="71" y="5720"/>
                      <a:pt x="23" y="5994"/>
                      <a:pt x="0" y="6248"/>
                    </a:cubicBezTo>
                    <a:lnTo>
                      <a:pt x="4019" y="4968"/>
                    </a:lnTo>
                    <a:cubicBezTo>
                      <a:pt x="3944" y="4678"/>
                      <a:pt x="3706" y="3882"/>
                      <a:pt x="3032" y="2777"/>
                    </a:cubicBezTo>
                    <a:cubicBezTo>
                      <a:pt x="2619" y="2095"/>
                      <a:pt x="2636" y="978"/>
                      <a:pt x="276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995;p37">
                <a:extLst>
                  <a:ext uri="{FF2B5EF4-FFF2-40B4-BE49-F238E27FC236}">
                    <a16:creationId xmlns:a16="http://schemas.microsoft.com/office/drawing/2014/main" id="{AD9FA418-C61B-499D-9E7E-573A34043AB1}"/>
                  </a:ext>
                </a:extLst>
              </p:cNvPr>
              <p:cNvSpPr/>
              <p:nvPr/>
            </p:nvSpPr>
            <p:spPr>
              <a:xfrm>
                <a:off x="2058900" y="1600000"/>
                <a:ext cx="84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958" extrusionOk="0">
                    <a:moveTo>
                      <a:pt x="246" y="5594"/>
                    </a:moveTo>
                    <a:cubicBezTo>
                      <a:pt x="242" y="5598"/>
                      <a:pt x="242" y="5607"/>
                      <a:pt x="238" y="5612"/>
                    </a:cubicBezTo>
                    <a:lnTo>
                      <a:pt x="339" y="5624"/>
                    </a:lnTo>
                    <a:lnTo>
                      <a:pt x="246" y="5594"/>
                    </a:lnTo>
                    <a:close/>
                    <a:moveTo>
                      <a:pt x="3380" y="1"/>
                    </a:moveTo>
                    <a:cubicBezTo>
                      <a:pt x="2310" y="1546"/>
                      <a:pt x="1211" y="3327"/>
                      <a:pt x="484" y="5013"/>
                    </a:cubicBezTo>
                    <a:lnTo>
                      <a:pt x="555" y="5035"/>
                    </a:lnTo>
                    <a:cubicBezTo>
                      <a:pt x="718" y="5092"/>
                      <a:pt x="805" y="5273"/>
                      <a:pt x="748" y="5435"/>
                    </a:cubicBezTo>
                    <a:cubicBezTo>
                      <a:pt x="709" y="5550"/>
                      <a:pt x="608" y="5630"/>
                      <a:pt x="493" y="5642"/>
                    </a:cubicBezTo>
                    <a:lnTo>
                      <a:pt x="862" y="5687"/>
                    </a:lnTo>
                    <a:cubicBezTo>
                      <a:pt x="1386" y="4379"/>
                      <a:pt x="2192" y="2953"/>
                      <a:pt x="3049" y="1621"/>
                    </a:cubicBezTo>
                    <a:cubicBezTo>
                      <a:pt x="3142" y="947"/>
                      <a:pt x="3287" y="344"/>
                      <a:pt x="3380" y="1"/>
                    </a:cubicBezTo>
                    <a:close/>
                    <a:moveTo>
                      <a:pt x="419" y="7064"/>
                    </a:moveTo>
                    <a:lnTo>
                      <a:pt x="0" y="7957"/>
                    </a:lnTo>
                    <a:lnTo>
                      <a:pt x="281" y="7868"/>
                    </a:lnTo>
                    <a:cubicBezTo>
                      <a:pt x="304" y="7614"/>
                      <a:pt x="352" y="7340"/>
                      <a:pt x="419" y="7064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996;p37">
                <a:extLst>
                  <a:ext uri="{FF2B5EF4-FFF2-40B4-BE49-F238E27FC236}">
                    <a16:creationId xmlns:a16="http://schemas.microsoft.com/office/drawing/2014/main" id="{AF2F9D24-748E-4667-8BEC-7DFA3A648C28}"/>
                  </a:ext>
                </a:extLst>
              </p:cNvPr>
              <p:cNvSpPr/>
              <p:nvPr/>
            </p:nvSpPr>
            <p:spPr>
              <a:xfrm>
                <a:off x="1526450" y="1382175"/>
                <a:ext cx="509025" cy="4345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7383" extrusionOk="0">
                    <a:moveTo>
                      <a:pt x="2671" y="1"/>
                    </a:moveTo>
                    <a:cubicBezTo>
                      <a:pt x="2596" y="129"/>
                      <a:pt x="2491" y="257"/>
                      <a:pt x="2355" y="384"/>
                    </a:cubicBezTo>
                    <a:cubicBezTo>
                      <a:pt x="1985" y="815"/>
                      <a:pt x="1589" y="1150"/>
                      <a:pt x="1118" y="1251"/>
                    </a:cubicBezTo>
                    <a:lnTo>
                      <a:pt x="1105" y="1268"/>
                    </a:lnTo>
                    <a:cubicBezTo>
                      <a:pt x="1105" y="1268"/>
                      <a:pt x="744" y="1489"/>
                      <a:pt x="120" y="1647"/>
                    </a:cubicBezTo>
                    <a:cubicBezTo>
                      <a:pt x="45" y="1678"/>
                      <a:pt x="1" y="1696"/>
                      <a:pt x="1" y="1696"/>
                    </a:cubicBezTo>
                    <a:cubicBezTo>
                      <a:pt x="1" y="1696"/>
                      <a:pt x="128" y="1934"/>
                      <a:pt x="265" y="2497"/>
                    </a:cubicBezTo>
                    <a:cubicBezTo>
                      <a:pt x="1972" y="6355"/>
                      <a:pt x="5801" y="10633"/>
                      <a:pt x="9302" y="14020"/>
                    </a:cubicBezTo>
                    <a:cubicBezTo>
                      <a:pt x="11578" y="16221"/>
                      <a:pt x="13717" y="17383"/>
                      <a:pt x="15446" y="17383"/>
                    </a:cubicBezTo>
                    <a:cubicBezTo>
                      <a:pt x="15762" y="17383"/>
                      <a:pt x="16061" y="17343"/>
                      <a:pt x="16348" y="17268"/>
                    </a:cubicBezTo>
                    <a:cubicBezTo>
                      <a:pt x="17777" y="16881"/>
                      <a:pt x="18821" y="15539"/>
                      <a:pt x="19450" y="13281"/>
                    </a:cubicBezTo>
                    <a:cubicBezTo>
                      <a:pt x="19455" y="13277"/>
                      <a:pt x="19455" y="13268"/>
                      <a:pt x="19455" y="13264"/>
                    </a:cubicBezTo>
                    <a:cubicBezTo>
                      <a:pt x="20361" y="10003"/>
                      <a:pt x="19952" y="7072"/>
                      <a:pt x="19432" y="5155"/>
                    </a:cubicBezTo>
                    <a:lnTo>
                      <a:pt x="19384" y="5128"/>
                    </a:lnTo>
                    <a:lnTo>
                      <a:pt x="19384" y="5128"/>
                    </a:lnTo>
                    <a:cubicBezTo>
                      <a:pt x="19384" y="5128"/>
                      <a:pt x="19463" y="7442"/>
                      <a:pt x="19489" y="9462"/>
                    </a:cubicBezTo>
                    <a:cubicBezTo>
                      <a:pt x="19520" y="11477"/>
                      <a:pt x="18214" y="15737"/>
                      <a:pt x="16400" y="16041"/>
                    </a:cubicBezTo>
                    <a:cubicBezTo>
                      <a:pt x="16282" y="16063"/>
                      <a:pt x="16172" y="16071"/>
                      <a:pt x="16071" y="16071"/>
                    </a:cubicBezTo>
                    <a:cubicBezTo>
                      <a:pt x="14570" y="16071"/>
                      <a:pt x="14390" y="14105"/>
                      <a:pt x="12312" y="12996"/>
                    </a:cubicBezTo>
                    <a:cubicBezTo>
                      <a:pt x="10095" y="11816"/>
                      <a:pt x="10095" y="11816"/>
                      <a:pt x="8023" y="9674"/>
                    </a:cubicBezTo>
                    <a:cubicBezTo>
                      <a:pt x="7064" y="8683"/>
                      <a:pt x="6733" y="8094"/>
                      <a:pt x="6483" y="7539"/>
                    </a:cubicBezTo>
                    <a:cubicBezTo>
                      <a:pt x="6355" y="7601"/>
                      <a:pt x="6219" y="7631"/>
                      <a:pt x="6077" y="7631"/>
                    </a:cubicBezTo>
                    <a:cubicBezTo>
                      <a:pt x="5884" y="7631"/>
                      <a:pt x="5691" y="7570"/>
                      <a:pt x="5527" y="7442"/>
                    </a:cubicBezTo>
                    <a:cubicBezTo>
                      <a:pt x="5127" y="7139"/>
                      <a:pt x="5048" y="6567"/>
                      <a:pt x="5356" y="6166"/>
                    </a:cubicBezTo>
                    <a:cubicBezTo>
                      <a:pt x="5435" y="6061"/>
                      <a:pt x="5532" y="5977"/>
                      <a:pt x="5642" y="5920"/>
                    </a:cubicBezTo>
                    <a:cubicBezTo>
                      <a:pt x="5496" y="5704"/>
                      <a:pt x="5316" y="5462"/>
                      <a:pt x="5096" y="5194"/>
                    </a:cubicBezTo>
                    <a:cubicBezTo>
                      <a:pt x="4973" y="5044"/>
                      <a:pt x="4859" y="4891"/>
                      <a:pt x="4744" y="4736"/>
                    </a:cubicBezTo>
                    <a:lnTo>
                      <a:pt x="4233" y="5748"/>
                    </a:lnTo>
                    <a:cubicBezTo>
                      <a:pt x="4181" y="5858"/>
                      <a:pt x="4071" y="5920"/>
                      <a:pt x="3957" y="5920"/>
                    </a:cubicBezTo>
                    <a:cubicBezTo>
                      <a:pt x="3908" y="5920"/>
                      <a:pt x="3859" y="5911"/>
                      <a:pt x="3816" y="5889"/>
                    </a:cubicBezTo>
                    <a:cubicBezTo>
                      <a:pt x="3662" y="5809"/>
                      <a:pt x="3600" y="5620"/>
                      <a:pt x="3675" y="5466"/>
                    </a:cubicBezTo>
                    <a:lnTo>
                      <a:pt x="4348" y="4129"/>
                    </a:lnTo>
                    <a:cubicBezTo>
                      <a:pt x="3177" y="2198"/>
                      <a:pt x="2671" y="1"/>
                      <a:pt x="2671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997;p37">
                <a:extLst>
                  <a:ext uri="{FF2B5EF4-FFF2-40B4-BE49-F238E27FC236}">
                    <a16:creationId xmlns:a16="http://schemas.microsoft.com/office/drawing/2014/main" id="{7AF12349-1AE1-4812-B471-A2AE332FD666}"/>
                  </a:ext>
                </a:extLst>
              </p:cNvPr>
              <p:cNvSpPr/>
              <p:nvPr/>
            </p:nvSpPr>
            <p:spPr>
              <a:xfrm>
                <a:off x="1533050" y="1444575"/>
                <a:ext cx="515875" cy="382650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306" extrusionOk="0">
                    <a:moveTo>
                      <a:pt x="19168" y="2659"/>
                    </a:moveTo>
                    <a:cubicBezTo>
                      <a:pt x="19688" y="4576"/>
                      <a:pt x="20097" y="7507"/>
                      <a:pt x="19191" y="10768"/>
                    </a:cubicBezTo>
                    <a:cubicBezTo>
                      <a:pt x="19195" y="10764"/>
                      <a:pt x="19195" y="10759"/>
                      <a:pt x="19195" y="10759"/>
                    </a:cubicBezTo>
                    <a:cubicBezTo>
                      <a:pt x="19239" y="10627"/>
                      <a:pt x="19362" y="10548"/>
                      <a:pt x="19494" y="10548"/>
                    </a:cubicBezTo>
                    <a:cubicBezTo>
                      <a:pt x="19525" y="10548"/>
                      <a:pt x="19560" y="10553"/>
                      <a:pt x="19595" y="10566"/>
                    </a:cubicBezTo>
                    <a:lnTo>
                      <a:pt x="19869" y="10658"/>
                    </a:lnTo>
                    <a:cubicBezTo>
                      <a:pt x="20634" y="7701"/>
                      <a:pt x="20387" y="5047"/>
                      <a:pt x="19948" y="3138"/>
                    </a:cubicBezTo>
                    <a:lnTo>
                      <a:pt x="19168" y="2659"/>
                    </a:lnTo>
                    <a:close/>
                    <a:moveTo>
                      <a:pt x="1" y="1"/>
                    </a:moveTo>
                    <a:cubicBezTo>
                      <a:pt x="49" y="190"/>
                      <a:pt x="98" y="419"/>
                      <a:pt x="141" y="687"/>
                    </a:cubicBezTo>
                    <a:cubicBezTo>
                      <a:pt x="317" y="1743"/>
                      <a:pt x="3701" y="6152"/>
                      <a:pt x="3701" y="6152"/>
                    </a:cubicBezTo>
                    <a:cubicBezTo>
                      <a:pt x="3701" y="6152"/>
                      <a:pt x="3711" y="6329"/>
                      <a:pt x="3727" y="6609"/>
                    </a:cubicBezTo>
                    <a:cubicBezTo>
                      <a:pt x="3745" y="6609"/>
                      <a:pt x="3758" y="6605"/>
                      <a:pt x="3776" y="6605"/>
                    </a:cubicBezTo>
                    <a:cubicBezTo>
                      <a:pt x="3802" y="6605"/>
                      <a:pt x="3825" y="6609"/>
                      <a:pt x="3851" y="6614"/>
                    </a:cubicBezTo>
                    <a:cubicBezTo>
                      <a:pt x="4018" y="6654"/>
                      <a:pt x="4119" y="6821"/>
                      <a:pt x="4080" y="6993"/>
                    </a:cubicBezTo>
                    <a:cubicBezTo>
                      <a:pt x="4080" y="6997"/>
                      <a:pt x="4066" y="7054"/>
                      <a:pt x="4049" y="7151"/>
                    </a:cubicBezTo>
                    <a:cubicBezTo>
                      <a:pt x="4934" y="8194"/>
                      <a:pt x="5866" y="9211"/>
                      <a:pt x="6808" y="10183"/>
                    </a:cubicBezTo>
                    <a:cubicBezTo>
                      <a:pt x="6826" y="10178"/>
                      <a:pt x="6843" y="10178"/>
                      <a:pt x="6861" y="10178"/>
                    </a:cubicBezTo>
                    <a:cubicBezTo>
                      <a:pt x="6966" y="10178"/>
                      <a:pt x="7072" y="10227"/>
                      <a:pt x="7129" y="10324"/>
                    </a:cubicBezTo>
                    <a:cubicBezTo>
                      <a:pt x="7169" y="10389"/>
                      <a:pt x="7182" y="10460"/>
                      <a:pt x="7173" y="10531"/>
                    </a:cubicBezTo>
                    <a:cubicBezTo>
                      <a:pt x="7397" y="10504"/>
                      <a:pt x="7539" y="10482"/>
                      <a:pt x="7539" y="10482"/>
                    </a:cubicBezTo>
                    <a:cubicBezTo>
                      <a:pt x="7539" y="10482"/>
                      <a:pt x="11674" y="14759"/>
                      <a:pt x="15177" y="15261"/>
                    </a:cubicBezTo>
                    <a:cubicBezTo>
                      <a:pt x="15380" y="15291"/>
                      <a:pt x="15569" y="15305"/>
                      <a:pt x="15750" y="15305"/>
                    </a:cubicBezTo>
                    <a:cubicBezTo>
                      <a:pt x="16378" y="15305"/>
                      <a:pt x="16906" y="15141"/>
                      <a:pt x="17342" y="14883"/>
                    </a:cubicBezTo>
                    <a:cubicBezTo>
                      <a:pt x="17747" y="14623"/>
                      <a:pt x="18112" y="14276"/>
                      <a:pt x="18438" y="13853"/>
                    </a:cubicBezTo>
                    <a:cubicBezTo>
                      <a:pt x="19177" y="12814"/>
                      <a:pt x="19384" y="11599"/>
                      <a:pt x="19384" y="11599"/>
                    </a:cubicBezTo>
                    <a:lnTo>
                      <a:pt x="19582" y="11626"/>
                    </a:lnTo>
                    <a:cubicBezTo>
                      <a:pt x="19621" y="11508"/>
                      <a:pt x="19662" y="11388"/>
                      <a:pt x="19701" y="11266"/>
                    </a:cubicBezTo>
                    <a:lnTo>
                      <a:pt x="19388" y="11155"/>
                    </a:lnTo>
                    <a:cubicBezTo>
                      <a:pt x="19235" y="11102"/>
                      <a:pt x="19150" y="10939"/>
                      <a:pt x="19186" y="10785"/>
                    </a:cubicBezTo>
                    <a:lnTo>
                      <a:pt x="19186" y="10785"/>
                    </a:lnTo>
                    <a:cubicBezTo>
                      <a:pt x="18557" y="13043"/>
                      <a:pt x="17513" y="14385"/>
                      <a:pt x="16084" y="14772"/>
                    </a:cubicBezTo>
                    <a:cubicBezTo>
                      <a:pt x="15797" y="14847"/>
                      <a:pt x="15498" y="14887"/>
                      <a:pt x="15182" y="14887"/>
                    </a:cubicBezTo>
                    <a:cubicBezTo>
                      <a:pt x="13453" y="14887"/>
                      <a:pt x="11314" y="13725"/>
                      <a:pt x="9038" y="11524"/>
                    </a:cubicBezTo>
                    <a:cubicBezTo>
                      <a:pt x="5537" y="8137"/>
                      <a:pt x="1708" y="3859"/>
                      <a:pt x="1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998;p37">
                <a:extLst>
                  <a:ext uri="{FF2B5EF4-FFF2-40B4-BE49-F238E27FC236}">
                    <a16:creationId xmlns:a16="http://schemas.microsoft.com/office/drawing/2014/main" id="{F0FF35C3-DE51-42F0-A516-B67CC26E87DD}"/>
                  </a:ext>
                </a:extLst>
              </p:cNvPr>
              <p:cNvSpPr/>
              <p:nvPr/>
            </p:nvSpPr>
            <p:spPr>
              <a:xfrm>
                <a:off x="1554375" y="1391775"/>
                <a:ext cx="309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68" extrusionOk="0">
                    <a:moveTo>
                      <a:pt x="1238" y="0"/>
                    </a:moveTo>
                    <a:lnTo>
                      <a:pt x="1238" y="0"/>
                    </a:lnTo>
                    <a:cubicBezTo>
                      <a:pt x="934" y="277"/>
                      <a:pt x="508" y="541"/>
                      <a:pt x="94" y="758"/>
                    </a:cubicBezTo>
                    <a:lnTo>
                      <a:pt x="1" y="867"/>
                    </a:lnTo>
                    <a:cubicBezTo>
                      <a:pt x="472" y="766"/>
                      <a:pt x="868" y="431"/>
                      <a:pt x="123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999;p37">
                <a:extLst>
                  <a:ext uri="{FF2B5EF4-FFF2-40B4-BE49-F238E27FC236}">
                    <a16:creationId xmlns:a16="http://schemas.microsoft.com/office/drawing/2014/main" id="{4F8A5296-B580-4643-8226-3A702503E08B}"/>
                  </a:ext>
                </a:extLst>
              </p:cNvPr>
              <p:cNvSpPr/>
              <p:nvPr/>
            </p:nvSpPr>
            <p:spPr>
              <a:xfrm>
                <a:off x="1652625" y="1530175"/>
                <a:ext cx="359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712" extrusionOk="0">
                    <a:moveTo>
                      <a:pt x="595" y="0"/>
                    </a:moveTo>
                    <a:cubicBezTo>
                      <a:pt x="485" y="57"/>
                      <a:pt x="388" y="141"/>
                      <a:pt x="309" y="246"/>
                    </a:cubicBezTo>
                    <a:cubicBezTo>
                      <a:pt x="1" y="647"/>
                      <a:pt x="80" y="1219"/>
                      <a:pt x="480" y="1522"/>
                    </a:cubicBezTo>
                    <a:cubicBezTo>
                      <a:pt x="644" y="1650"/>
                      <a:pt x="837" y="1711"/>
                      <a:pt x="1030" y="1711"/>
                    </a:cubicBezTo>
                    <a:cubicBezTo>
                      <a:pt x="1172" y="1711"/>
                      <a:pt x="1308" y="1681"/>
                      <a:pt x="1436" y="1619"/>
                    </a:cubicBezTo>
                    <a:cubicBezTo>
                      <a:pt x="1215" y="1136"/>
                      <a:pt x="1057" y="677"/>
                      <a:pt x="595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1000;p37">
                <a:extLst>
                  <a:ext uri="{FF2B5EF4-FFF2-40B4-BE49-F238E27FC236}">
                    <a16:creationId xmlns:a16="http://schemas.microsoft.com/office/drawing/2014/main" id="{8E7147E9-5093-4188-BC6F-5807C4AC946F}"/>
                  </a:ext>
                </a:extLst>
              </p:cNvPr>
              <p:cNvSpPr/>
              <p:nvPr/>
            </p:nvSpPr>
            <p:spPr>
              <a:xfrm>
                <a:off x="1630750" y="1625075"/>
                <a:ext cx="686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53" extrusionOk="0">
                    <a:moveTo>
                      <a:pt x="128" y="1"/>
                    </a:moveTo>
                    <a:cubicBezTo>
                      <a:pt x="75" y="291"/>
                      <a:pt x="0" y="829"/>
                      <a:pt x="9" y="1370"/>
                    </a:cubicBezTo>
                    <a:cubicBezTo>
                      <a:pt x="67" y="1770"/>
                      <a:pt x="132" y="2157"/>
                      <a:pt x="220" y="2470"/>
                    </a:cubicBezTo>
                    <a:cubicBezTo>
                      <a:pt x="339" y="2716"/>
                      <a:pt x="515" y="2901"/>
                      <a:pt x="779" y="2976"/>
                    </a:cubicBezTo>
                    <a:cubicBezTo>
                      <a:pt x="1267" y="3108"/>
                      <a:pt x="1659" y="3152"/>
                      <a:pt x="1962" y="3152"/>
                    </a:cubicBezTo>
                    <a:cubicBezTo>
                      <a:pt x="2394" y="3152"/>
                      <a:pt x="2649" y="3064"/>
                      <a:pt x="2746" y="3024"/>
                    </a:cubicBez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1001;p37">
                <a:extLst>
                  <a:ext uri="{FF2B5EF4-FFF2-40B4-BE49-F238E27FC236}">
                    <a16:creationId xmlns:a16="http://schemas.microsoft.com/office/drawing/2014/main" id="{AC3F94A2-1629-4D76-8C97-5E6DAD8121FF}"/>
                  </a:ext>
                </a:extLst>
              </p:cNvPr>
              <p:cNvSpPr/>
              <p:nvPr/>
            </p:nvSpPr>
            <p:spPr>
              <a:xfrm>
                <a:off x="1626225" y="1609700"/>
                <a:ext cx="863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983" extrusionOk="0">
                    <a:moveTo>
                      <a:pt x="49" y="0"/>
                    </a:moveTo>
                    <a:cubicBezTo>
                      <a:pt x="31" y="0"/>
                      <a:pt x="18" y="4"/>
                      <a:pt x="0" y="4"/>
                    </a:cubicBezTo>
                    <a:cubicBezTo>
                      <a:pt x="27" y="484"/>
                      <a:pt x="89" y="1259"/>
                      <a:pt x="190" y="1985"/>
                    </a:cubicBezTo>
                    <a:cubicBezTo>
                      <a:pt x="181" y="1444"/>
                      <a:pt x="256" y="906"/>
                      <a:pt x="309" y="616"/>
                    </a:cubicBezTo>
                    <a:cubicBezTo>
                      <a:pt x="313" y="590"/>
                      <a:pt x="317" y="568"/>
                      <a:pt x="322" y="546"/>
                    </a:cubicBezTo>
                    <a:cubicBezTo>
                      <a:pt x="339" y="449"/>
                      <a:pt x="353" y="392"/>
                      <a:pt x="353" y="388"/>
                    </a:cubicBezTo>
                    <a:cubicBezTo>
                      <a:pt x="392" y="216"/>
                      <a:pt x="291" y="49"/>
                      <a:pt x="124" y="9"/>
                    </a:cubicBezTo>
                    <a:cubicBezTo>
                      <a:pt x="98" y="4"/>
                      <a:pt x="75" y="0"/>
                      <a:pt x="49" y="0"/>
                    </a:cubicBezTo>
                    <a:close/>
                    <a:moveTo>
                      <a:pt x="401" y="3085"/>
                    </a:moveTo>
                    <a:lnTo>
                      <a:pt x="401" y="3085"/>
                    </a:lnTo>
                    <a:cubicBezTo>
                      <a:pt x="410" y="3124"/>
                      <a:pt x="419" y="3164"/>
                      <a:pt x="432" y="3199"/>
                    </a:cubicBezTo>
                    <a:cubicBezTo>
                      <a:pt x="621" y="3837"/>
                      <a:pt x="1589" y="3983"/>
                      <a:pt x="2439" y="3983"/>
                    </a:cubicBezTo>
                    <a:cubicBezTo>
                      <a:pt x="2825" y="3983"/>
                      <a:pt x="3191" y="3952"/>
                      <a:pt x="3446" y="3926"/>
                    </a:cubicBezTo>
                    <a:cubicBezTo>
                      <a:pt x="3455" y="3855"/>
                      <a:pt x="3442" y="3784"/>
                      <a:pt x="3402" y="3719"/>
                    </a:cubicBezTo>
                    <a:cubicBezTo>
                      <a:pt x="3345" y="3622"/>
                      <a:pt x="3239" y="3573"/>
                      <a:pt x="3134" y="3573"/>
                    </a:cubicBezTo>
                    <a:cubicBezTo>
                      <a:pt x="3116" y="3573"/>
                      <a:pt x="3099" y="3573"/>
                      <a:pt x="3081" y="3578"/>
                    </a:cubicBezTo>
                    <a:cubicBezTo>
                      <a:pt x="3046" y="3582"/>
                      <a:pt x="3006" y="3595"/>
                      <a:pt x="2975" y="3617"/>
                    </a:cubicBezTo>
                    <a:cubicBezTo>
                      <a:pt x="2971" y="3617"/>
                      <a:pt x="2957" y="3626"/>
                      <a:pt x="2927" y="3639"/>
                    </a:cubicBezTo>
                    <a:cubicBezTo>
                      <a:pt x="2830" y="3679"/>
                      <a:pt x="2575" y="3767"/>
                      <a:pt x="2143" y="3767"/>
                    </a:cubicBezTo>
                    <a:cubicBezTo>
                      <a:pt x="1840" y="3767"/>
                      <a:pt x="1448" y="3723"/>
                      <a:pt x="960" y="3591"/>
                    </a:cubicBezTo>
                    <a:cubicBezTo>
                      <a:pt x="696" y="3516"/>
                      <a:pt x="520" y="3331"/>
                      <a:pt x="401" y="3085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1002;p37">
                <a:extLst>
                  <a:ext uri="{FF2B5EF4-FFF2-40B4-BE49-F238E27FC236}">
                    <a16:creationId xmlns:a16="http://schemas.microsoft.com/office/drawing/2014/main" id="{B0A2DF0B-43CB-46C9-A5EC-F055B1F5A28E}"/>
                  </a:ext>
                </a:extLst>
              </p:cNvPr>
              <p:cNvSpPr/>
              <p:nvPr/>
            </p:nvSpPr>
            <p:spPr>
              <a:xfrm>
                <a:off x="1529425" y="1410700"/>
                <a:ext cx="2730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507" extrusionOk="0">
                    <a:moveTo>
                      <a:pt x="1092" y="1"/>
                    </a:moveTo>
                    <a:cubicBezTo>
                      <a:pt x="635" y="242"/>
                      <a:pt x="203" y="427"/>
                      <a:pt x="1" y="506"/>
                    </a:cubicBezTo>
                    <a:cubicBezTo>
                      <a:pt x="625" y="348"/>
                      <a:pt x="986" y="127"/>
                      <a:pt x="986" y="127"/>
                    </a:cubicBezTo>
                    <a:lnTo>
                      <a:pt x="999" y="110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1003;p37">
                <a:extLst>
                  <a:ext uri="{FF2B5EF4-FFF2-40B4-BE49-F238E27FC236}">
                    <a16:creationId xmlns:a16="http://schemas.microsoft.com/office/drawing/2014/main" id="{53E91323-4121-4B31-8BB9-0C797C503F36}"/>
                  </a:ext>
                </a:extLst>
              </p:cNvPr>
              <p:cNvSpPr/>
              <p:nvPr/>
            </p:nvSpPr>
            <p:spPr>
              <a:xfrm>
                <a:off x="2053625" y="1764700"/>
                <a:ext cx="1134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1818" extrusionOk="0">
                    <a:moveTo>
                      <a:pt x="4511" y="0"/>
                    </a:moveTo>
                    <a:lnTo>
                      <a:pt x="492" y="1280"/>
                    </a:lnTo>
                    <a:lnTo>
                      <a:pt x="211" y="1369"/>
                    </a:lnTo>
                    <a:lnTo>
                      <a:pt x="0" y="1818"/>
                    </a:lnTo>
                    <a:lnTo>
                      <a:pt x="4537" y="124"/>
                    </a:lnTo>
                    <a:cubicBezTo>
                      <a:pt x="4537" y="124"/>
                      <a:pt x="4528" y="84"/>
                      <a:pt x="4511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1004;p37">
                <a:extLst>
                  <a:ext uri="{FF2B5EF4-FFF2-40B4-BE49-F238E27FC236}">
                    <a16:creationId xmlns:a16="http://schemas.microsoft.com/office/drawing/2014/main" id="{5464E471-9B4A-46C0-AC78-1D5AF66ACB33}"/>
                  </a:ext>
                </a:extLst>
              </p:cNvPr>
              <p:cNvSpPr/>
              <p:nvPr/>
            </p:nvSpPr>
            <p:spPr>
              <a:xfrm>
                <a:off x="1616425" y="1485400"/>
                <a:ext cx="2865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792" extrusionOk="0">
                    <a:moveTo>
                      <a:pt x="749" y="0"/>
                    </a:moveTo>
                    <a:lnTo>
                      <a:pt x="76" y="1337"/>
                    </a:lnTo>
                    <a:cubicBezTo>
                      <a:pt x="1" y="1491"/>
                      <a:pt x="63" y="1680"/>
                      <a:pt x="217" y="1760"/>
                    </a:cubicBezTo>
                    <a:cubicBezTo>
                      <a:pt x="260" y="1782"/>
                      <a:pt x="309" y="1791"/>
                      <a:pt x="358" y="1791"/>
                    </a:cubicBezTo>
                    <a:cubicBezTo>
                      <a:pt x="472" y="1791"/>
                      <a:pt x="582" y="1729"/>
                      <a:pt x="634" y="1619"/>
                    </a:cubicBezTo>
                    <a:lnTo>
                      <a:pt x="1145" y="607"/>
                    </a:lnTo>
                    <a:cubicBezTo>
                      <a:pt x="1009" y="409"/>
                      <a:pt x="877" y="207"/>
                      <a:pt x="74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1005;p37">
                <a:extLst>
                  <a:ext uri="{FF2B5EF4-FFF2-40B4-BE49-F238E27FC236}">
                    <a16:creationId xmlns:a16="http://schemas.microsoft.com/office/drawing/2014/main" id="{37A15283-C158-4D3F-BDB7-4253F756D925}"/>
                  </a:ext>
                </a:extLst>
              </p:cNvPr>
              <p:cNvSpPr/>
              <p:nvPr/>
            </p:nvSpPr>
            <p:spPr>
              <a:xfrm>
                <a:off x="2011800" y="1708250"/>
                <a:ext cx="672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13" extrusionOk="0">
                    <a:moveTo>
                      <a:pt x="344" y="1"/>
                    </a:moveTo>
                    <a:cubicBezTo>
                      <a:pt x="212" y="1"/>
                      <a:pt x="89" y="80"/>
                      <a:pt x="45" y="212"/>
                    </a:cubicBezTo>
                    <a:cubicBezTo>
                      <a:pt x="45" y="212"/>
                      <a:pt x="45" y="217"/>
                      <a:pt x="41" y="221"/>
                    </a:cubicBezTo>
                    <a:cubicBezTo>
                      <a:pt x="41" y="225"/>
                      <a:pt x="41" y="234"/>
                      <a:pt x="36" y="238"/>
                    </a:cubicBezTo>
                    <a:cubicBezTo>
                      <a:pt x="0" y="392"/>
                      <a:pt x="85" y="555"/>
                      <a:pt x="238" y="608"/>
                    </a:cubicBezTo>
                    <a:lnTo>
                      <a:pt x="551" y="719"/>
                    </a:lnTo>
                    <a:lnTo>
                      <a:pt x="2130" y="1264"/>
                    </a:lnTo>
                    <a:lnTo>
                      <a:pt x="2223" y="1294"/>
                    </a:lnTo>
                    <a:lnTo>
                      <a:pt x="2377" y="1312"/>
                    </a:lnTo>
                    <a:cubicBezTo>
                      <a:pt x="2492" y="1300"/>
                      <a:pt x="2593" y="1220"/>
                      <a:pt x="2632" y="1105"/>
                    </a:cubicBezTo>
                    <a:cubicBezTo>
                      <a:pt x="2689" y="943"/>
                      <a:pt x="2602" y="762"/>
                      <a:pt x="2439" y="705"/>
                    </a:cubicBezTo>
                    <a:lnTo>
                      <a:pt x="2368" y="683"/>
                    </a:lnTo>
                    <a:lnTo>
                      <a:pt x="719" y="111"/>
                    </a:lnTo>
                    <a:lnTo>
                      <a:pt x="445" y="19"/>
                    </a:lnTo>
                    <a:cubicBezTo>
                      <a:pt x="410" y="6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1006;p37">
                <a:extLst>
                  <a:ext uri="{FF2B5EF4-FFF2-40B4-BE49-F238E27FC236}">
                    <a16:creationId xmlns:a16="http://schemas.microsoft.com/office/drawing/2014/main" id="{DBACABF5-A4AB-441D-8723-61C3409C1384}"/>
                  </a:ext>
                </a:extLst>
              </p:cNvPr>
              <p:cNvSpPr/>
              <p:nvPr/>
            </p:nvSpPr>
            <p:spPr>
              <a:xfrm>
                <a:off x="5873200" y="3016050"/>
                <a:ext cx="40505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10" extrusionOk="0">
                    <a:moveTo>
                      <a:pt x="3031" y="0"/>
                    </a:moveTo>
                    <a:lnTo>
                      <a:pt x="0" y="11973"/>
                    </a:lnTo>
                    <a:lnTo>
                      <a:pt x="13166" y="15309"/>
                    </a:lnTo>
                    <a:lnTo>
                      <a:pt x="16202" y="333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1007;p37">
                <a:extLst>
                  <a:ext uri="{FF2B5EF4-FFF2-40B4-BE49-F238E27FC236}">
                    <a16:creationId xmlns:a16="http://schemas.microsoft.com/office/drawing/2014/main" id="{704B98E7-4CB9-48C2-A9D6-7E838D02B03A}"/>
                  </a:ext>
                </a:extLst>
              </p:cNvPr>
              <p:cNvSpPr/>
              <p:nvPr/>
            </p:nvSpPr>
            <p:spPr>
              <a:xfrm>
                <a:off x="5865050" y="3008175"/>
                <a:ext cx="421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5936" extrusionOk="0">
                    <a:moveTo>
                      <a:pt x="3587" y="693"/>
                    </a:moveTo>
                    <a:lnTo>
                      <a:pt x="16145" y="3880"/>
                    </a:lnTo>
                    <a:lnTo>
                      <a:pt x="13268" y="15241"/>
                    </a:lnTo>
                    <a:lnTo>
                      <a:pt x="705" y="12060"/>
                    </a:lnTo>
                    <a:lnTo>
                      <a:pt x="3587" y="693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7" y="17"/>
                      <a:pt x="3199" y="47"/>
                    </a:cubicBezTo>
                    <a:cubicBezTo>
                      <a:pt x="3125" y="90"/>
                      <a:pt x="3077" y="157"/>
                      <a:pt x="3054" y="240"/>
                    </a:cubicBezTo>
                    <a:lnTo>
                      <a:pt x="22" y="12209"/>
                    </a:lnTo>
                    <a:cubicBezTo>
                      <a:pt x="0" y="12292"/>
                      <a:pt x="14" y="12377"/>
                      <a:pt x="57" y="12446"/>
                    </a:cubicBezTo>
                    <a:cubicBezTo>
                      <a:pt x="97" y="12517"/>
                      <a:pt x="168" y="12570"/>
                      <a:pt x="247" y="12592"/>
                    </a:cubicBezTo>
                    <a:lnTo>
                      <a:pt x="13417" y="15927"/>
                    </a:lnTo>
                    <a:cubicBezTo>
                      <a:pt x="13443" y="15931"/>
                      <a:pt x="13469" y="15936"/>
                      <a:pt x="13496" y="15936"/>
                    </a:cubicBezTo>
                    <a:cubicBezTo>
                      <a:pt x="13633" y="15936"/>
                      <a:pt x="13760" y="15844"/>
                      <a:pt x="13796" y="15698"/>
                    </a:cubicBezTo>
                    <a:lnTo>
                      <a:pt x="16832" y="3730"/>
                    </a:lnTo>
                    <a:cubicBezTo>
                      <a:pt x="16849" y="3646"/>
                      <a:pt x="16840" y="3563"/>
                      <a:pt x="16796" y="3492"/>
                    </a:cubicBezTo>
                    <a:cubicBezTo>
                      <a:pt x="16753" y="3421"/>
                      <a:pt x="16686" y="3368"/>
                      <a:pt x="16603" y="3347"/>
                    </a:cubicBezTo>
                    <a:lnTo>
                      <a:pt x="3437" y="11"/>
                    </a:lnTo>
                    <a:cubicBezTo>
                      <a:pt x="3410" y="4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008;p37">
                <a:extLst>
                  <a:ext uri="{FF2B5EF4-FFF2-40B4-BE49-F238E27FC236}">
                    <a16:creationId xmlns:a16="http://schemas.microsoft.com/office/drawing/2014/main" id="{817EEC51-1E78-4023-9107-17F3F9A6D890}"/>
                  </a:ext>
                </a:extLst>
              </p:cNvPr>
              <p:cNvSpPr/>
              <p:nvPr/>
            </p:nvSpPr>
            <p:spPr>
              <a:xfrm>
                <a:off x="5873200" y="3315375"/>
                <a:ext cx="3545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6" extrusionOk="0">
                    <a:moveTo>
                      <a:pt x="0" y="0"/>
                    </a:moveTo>
                    <a:lnTo>
                      <a:pt x="1130" y="1884"/>
                    </a:lnTo>
                    <a:lnTo>
                      <a:pt x="14183" y="5536"/>
                    </a:lnTo>
                    <a:lnTo>
                      <a:pt x="13166" y="3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009;p37">
                <a:extLst>
                  <a:ext uri="{FF2B5EF4-FFF2-40B4-BE49-F238E27FC236}">
                    <a16:creationId xmlns:a16="http://schemas.microsoft.com/office/drawing/2014/main" id="{AF509F99-E8EB-4D67-82F8-DCF391EEAB36}"/>
                  </a:ext>
                </a:extLst>
              </p:cNvPr>
              <p:cNvSpPr/>
              <p:nvPr/>
            </p:nvSpPr>
            <p:spPr>
              <a:xfrm>
                <a:off x="5864825" y="3307550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72" y="1928"/>
                    </a:lnTo>
                    <a:lnTo>
                      <a:pt x="996" y="802"/>
                    </a:lnTo>
                    <a:close/>
                    <a:moveTo>
                      <a:pt x="331" y="0"/>
                    </a:moveTo>
                    <a:cubicBezTo>
                      <a:pt x="235" y="0"/>
                      <a:pt x="143" y="44"/>
                      <a:pt x="84" y="124"/>
                    </a:cubicBezTo>
                    <a:cubicBezTo>
                      <a:pt x="5" y="225"/>
                      <a:pt x="1" y="366"/>
                      <a:pt x="66" y="471"/>
                    </a:cubicBezTo>
                    <a:lnTo>
                      <a:pt x="1197" y="2360"/>
                    </a:lnTo>
                    <a:cubicBezTo>
                      <a:pt x="1242" y="2425"/>
                      <a:pt x="1307" y="2478"/>
                      <a:pt x="1382" y="2500"/>
                    </a:cubicBezTo>
                    <a:lnTo>
                      <a:pt x="14434" y="6148"/>
                    </a:lnTo>
                    <a:cubicBezTo>
                      <a:pt x="14465" y="6157"/>
                      <a:pt x="14491" y="6162"/>
                      <a:pt x="14518" y="6162"/>
                    </a:cubicBezTo>
                    <a:cubicBezTo>
                      <a:pt x="14609" y="6162"/>
                      <a:pt x="14698" y="6121"/>
                      <a:pt x="14759" y="6052"/>
                    </a:cubicBezTo>
                    <a:cubicBezTo>
                      <a:pt x="14834" y="5959"/>
                      <a:pt x="14857" y="5827"/>
                      <a:pt x="14804" y="5717"/>
                    </a:cubicBezTo>
                    <a:lnTo>
                      <a:pt x="13787" y="3517"/>
                    </a:lnTo>
                    <a:cubicBezTo>
                      <a:pt x="13748" y="3433"/>
                      <a:pt x="13673" y="3367"/>
                      <a:pt x="13580" y="3345"/>
                    </a:cubicBezTo>
                    <a:lnTo>
                      <a:pt x="409" y="10"/>
                    </a:lnTo>
                    <a:cubicBezTo>
                      <a:pt x="383" y="3"/>
                      <a:pt x="357" y="0"/>
                      <a:pt x="3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010;p37">
                <a:extLst>
                  <a:ext uri="{FF2B5EF4-FFF2-40B4-BE49-F238E27FC236}">
                    <a16:creationId xmlns:a16="http://schemas.microsoft.com/office/drawing/2014/main" id="{8EECF1B8-599E-4563-A2B1-2903B79EE39D}"/>
                  </a:ext>
                </a:extLst>
              </p:cNvPr>
              <p:cNvSpPr/>
              <p:nvPr/>
            </p:nvSpPr>
            <p:spPr>
              <a:xfrm>
                <a:off x="6202325" y="3099425"/>
                <a:ext cx="104975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4" extrusionOk="0">
                    <a:moveTo>
                      <a:pt x="3037" y="0"/>
                    </a:moveTo>
                    <a:lnTo>
                      <a:pt x="1" y="11974"/>
                    </a:lnTo>
                    <a:lnTo>
                      <a:pt x="1018" y="14174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011;p37">
                <a:extLst>
                  <a:ext uri="{FF2B5EF4-FFF2-40B4-BE49-F238E27FC236}">
                    <a16:creationId xmlns:a16="http://schemas.microsoft.com/office/drawing/2014/main" id="{8467ADBC-E10D-4A47-B900-54457126097B}"/>
                  </a:ext>
                </a:extLst>
              </p:cNvPr>
              <p:cNvSpPr/>
              <p:nvPr/>
            </p:nvSpPr>
            <p:spPr>
              <a:xfrm>
                <a:off x="6194400" y="3091625"/>
                <a:ext cx="121050" cy="36997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9" extrusionOk="0">
                    <a:moveTo>
                      <a:pt x="3477" y="1104"/>
                    </a:moveTo>
                    <a:lnTo>
                      <a:pt x="4176" y="2235"/>
                    </a:lnTo>
                    <a:lnTo>
                      <a:pt x="1251" y="13558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0" y="1"/>
                    </a:moveTo>
                    <a:cubicBezTo>
                      <a:pt x="3335" y="1"/>
                      <a:pt x="3320" y="2"/>
                      <a:pt x="3305" y="4"/>
                    </a:cubicBezTo>
                    <a:cubicBezTo>
                      <a:pt x="3183" y="22"/>
                      <a:pt x="3081" y="115"/>
                      <a:pt x="3051" y="237"/>
                    </a:cubicBezTo>
                    <a:lnTo>
                      <a:pt x="19" y="12207"/>
                    </a:lnTo>
                    <a:cubicBezTo>
                      <a:pt x="1" y="12277"/>
                      <a:pt x="5" y="12352"/>
                      <a:pt x="37" y="12418"/>
                    </a:cubicBezTo>
                    <a:lnTo>
                      <a:pt x="1053" y="14614"/>
                    </a:lnTo>
                    <a:cubicBezTo>
                      <a:pt x="1101" y="14728"/>
                      <a:pt x="1215" y="14799"/>
                      <a:pt x="1335" y="14799"/>
                    </a:cubicBezTo>
                    <a:lnTo>
                      <a:pt x="1365" y="14799"/>
                    </a:lnTo>
                    <a:cubicBezTo>
                      <a:pt x="1497" y="14785"/>
                      <a:pt x="1607" y="14693"/>
                      <a:pt x="1638" y="14561"/>
                    </a:cubicBezTo>
                    <a:lnTo>
                      <a:pt x="4820" y="2262"/>
                    </a:lnTo>
                    <a:cubicBezTo>
                      <a:pt x="4842" y="2178"/>
                      <a:pt x="4828" y="2090"/>
                      <a:pt x="4779" y="2020"/>
                    </a:cubicBezTo>
                    <a:lnTo>
                      <a:pt x="3618" y="150"/>
                    </a:lnTo>
                    <a:cubicBezTo>
                      <a:pt x="3560" y="53"/>
                      <a:pt x="3458" y="1"/>
                      <a:pt x="33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012;p37">
                <a:extLst>
                  <a:ext uri="{FF2B5EF4-FFF2-40B4-BE49-F238E27FC236}">
                    <a16:creationId xmlns:a16="http://schemas.microsoft.com/office/drawing/2014/main" id="{CB1B7183-AEAF-42ED-9601-0AD0862370DC}"/>
                  </a:ext>
                </a:extLst>
              </p:cNvPr>
              <p:cNvSpPr/>
              <p:nvPr/>
            </p:nvSpPr>
            <p:spPr>
              <a:xfrm>
                <a:off x="5429850" y="2085800"/>
                <a:ext cx="40510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5310" extrusionOk="0">
                    <a:moveTo>
                      <a:pt x="3033" y="0"/>
                    </a:moveTo>
                    <a:lnTo>
                      <a:pt x="1" y="11970"/>
                    </a:lnTo>
                    <a:lnTo>
                      <a:pt x="13171" y="15309"/>
                    </a:lnTo>
                    <a:lnTo>
                      <a:pt x="16203" y="3337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1013;p37">
                <a:extLst>
                  <a:ext uri="{FF2B5EF4-FFF2-40B4-BE49-F238E27FC236}">
                    <a16:creationId xmlns:a16="http://schemas.microsoft.com/office/drawing/2014/main" id="{2B910608-98FD-440D-B745-14D645D72616}"/>
                  </a:ext>
                </a:extLst>
              </p:cNvPr>
              <p:cNvSpPr/>
              <p:nvPr/>
            </p:nvSpPr>
            <p:spPr>
              <a:xfrm>
                <a:off x="5421175" y="2077950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8" y="694"/>
                    </a:moveTo>
                    <a:lnTo>
                      <a:pt x="16167" y="3874"/>
                    </a:lnTo>
                    <a:lnTo>
                      <a:pt x="13289" y="15241"/>
                    </a:lnTo>
                    <a:lnTo>
                      <a:pt x="726" y="12059"/>
                    </a:lnTo>
                    <a:lnTo>
                      <a:pt x="3608" y="694"/>
                    </a:lnTo>
                    <a:close/>
                    <a:moveTo>
                      <a:pt x="3378" y="1"/>
                    </a:moveTo>
                    <a:cubicBezTo>
                      <a:pt x="3322" y="1"/>
                      <a:pt x="3269" y="16"/>
                      <a:pt x="3221" y="42"/>
                    </a:cubicBezTo>
                    <a:cubicBezTo>
                      <a:pt x="3146" y="86"/>
                      <a:pt x="3098" y="156"/>
                      <a:pt x="3076" y="235"/>
                    </a:cubicBezTo>
                    <a:lnTo>
                      <a:pt x="44" y="12209"/>
                    </a:lnTo>
                    <a:cubicBezTo>
                      <a:pt x="0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5" y="15932"/>
                      <a:pt x="13492" y="15936"/>
                      <a:pt x="13518" y="15936"/>
                    </a:cubicBezTo>
                    <a:cubicBezTo>
                      <a:pt x="13571" y="15936"/>
                      <a:pt x="13628" y="15918"/>
                      <a:pt x="13677" y="15892"/>
                    </a:cubicBezTo>
                    <a:cubicBezTo>
                      <a:pt x="13746" y="15848"/>
                      <a:pt x="13799" y="15778"/>
                      <a:pt x="13817" y="15698"/>
                    </a:cubicBezTo>
                    <a:lnTo>
                      <a:pt x="16853" y="3726"/>
                    </a:lnTo>
                    <a:cubicBezTo>
                      <a:pt x="16893" y="3558"/>
                      <a:pt x="16792" y="3391"/>
                      <a:pt x="16624" y="3346"/>
                    </a:cubicBezTo>
                    <a:lnTo>
                      <a:pt x="3459" y="11"/>
                    </a:lnTo>
                    <a:cubicBezTo>
                      <a:pt x="3432" y="4"/>
                      <a:pt x="3405" y="1"/>
                      <a:pt x="3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1014;p37">
                <a:extLst>
                  <a:ext uri="{FF2B5EF4-FFF2-40B4-BE49-F238E27FC236}">
                    <a16:creationId xmlns:a16="http://schemas.microsoft.com/office/drawing/2014/main" id="{12ED56E7-893D-48BD-B457-6D498A8EE525}"/>
                  </a:ext>
                </a:extLst>
              </p:cNvPr>
              <p:cNvSpPr/>
              <p:nvPr/>
            </p:nvSpPr>
            <p:spPr>
              <a:xfrm>
                <a:off x="5429850" y="2385050"/>
                <a:ext cx="354575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5" extrusionOk="0">
                    <a:moveTo>
                      <a:pt x="1" y="0"/>
                    </a:moveTo>
                    <a:lnTo>
                      <a:pt x="1132" y="1887"/>
                    </a:lnTo>
                    <a:lnTo>
                      <a:pt x="14183" y="5535"/>
                    </a:lnTo>
                    <a:lnTo>
                      <a:pt x="13171" y="3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015;p37">
                <a:extLst>
                  <a:ext uri="{FF2B5EF4-FFF2-40B4-BE49-F238E27FC236}">
                    <a16:creationId xmlns:a16="http://schemas.microsoft.com/office/drawing/2014/main" id="{24E846A8-271A-4338-96CB-C10EC1DACFB2}"/>
                  </a:ext>
                </a:extLst>
              </p:cNvPr>
              <p:cNvSpPr/>
              <p:nvPr/>
            </p:nvSpPr>
            <p:spPr>
              <a:xfrm>
                <a:off x="5421500" y="2377200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6"/>
                    </a:moveTo>
                    <a:lnTo>
                      <a:pt x="13280" y="3917"/>
                    </a:lnTo>
                    <a:lnTo>
                      <a:pt x="13950" y="5365"/>
                    </a:lnTo>
                    <a:lnTo>
                      <a:pt x="13950" y="5365"/>
                    </a:lnTo>
                    <a:lnTo>
                      <a:pt x="1673" y="1933"/>
                    </a:lnTo>
                    <a:lnTo>
                      <a:pt x="995" y="806"/>
                    </a:lnTo>
                    <a:close/>
                    <a:moveTo>
                      <a:pt x="336" y="1"/>
                    </a:moveTo>
                    <a:cubicBezTo>
                      <a:pt x="237" y="1"/>
                      <a:pt x="144" y="48"/>
                      <a:pt x="84" y="129"/>
                    </a:cubicBezTo>
                    <a:cubicBezTo>
                      <a:pt x="10" y="231"/>
                      <a:pt x="0" y="367"/>
                      <a:pt x="67" y="477"/>
                    </a:cubicBezTo>
                    <a:lnTo>
                      <a:pt x="1198" y="2360"/>
                    </a:lnTo>
                    <a:cubicBezTo>
                      <a:pt x="1241" y="2430"/>
                      <a:pt x="1308" y="2479"/>
                      <a:pt x="1383" y="2501"/>
                    </a:cubicBezTo>
                    <a:lnTo>
                      <a:pt x="14433" y="6153"/>
                    </a:lnTo>
                    <a:cubicBezTo>
                      <a:pt x="14464" y="6162"/>
                      <a:pt x="14491" y="6162"/>
                      <a:pt x="14517" y="6162"/>
                    </a:cubicBezTo>
                    <a:cubicBezTo>
                      <a:pt x="14610" y="6162"/>
                      <a:pt x="14698" y="6127"/>
                      <a:pt x="14759" y="6052"/>
                    </a:cubicBezTo>
                    <a:cubicBezTo>
                      <a:pt x="14834" y="5960"/>
                      <a:pt x="14856" y="5832"/>
                      <a:pt x="14803" y="5717"/>
                    </a:cubicBezTo>
                    <a:lnTo>
                      <a:pt x="13786" y="3521"/>
                    </a:lnTo>
                    <a:cubicBezTo>
                      <a:pt x="13747" y="3434"/>
                      <a:pt x="13672" y="3372"/>
                      <a:pt x="13580" y="3350"/>
                    </a:cubicBezTo>
                    <a:lnTo>
                      <a:pt x="410" y="10"/>
                    </a:lnTo>
                    <a:cubicBezTo>
                      <a:pt x="385" y="4"/>
                      <a:pt x="360" y="1"/>
                      <a:pt x="3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016;p37">
                <a:extLst>
                  <a:ext uri="{FF2B5EF4-FFF2-40B4-BE49-F238E27FC236}">
                    <a16:creationId xmlns:a16="http://schemas.microsoft.com/office/drawing/2014/main" id="{CBC21A13-DB6E-4656-A44D-5C2CE89441BB}"/>
                  </a:ext>
                </a:extLst>
              </p:cNvPr>
              <p:cNvSpPr/>
              <p:nvPr/>
            </p:nvSpPr>
            <p:spPr>
              <a:xfrm>
                <a:off x="5759125" y="2169200"/>
                <a:ext cx="1048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69" extrusionOk="0">
                    <a:moveTo>
                      <a:pt x="3032" y="1"/>
                    </a:moveTo>
                    <a:lnTo>
                      <a:pt x="0" y="11973"/>
                    </a:lnTo>
                    <a:lnTo>
                      <a:pt x="1012" y="14169"/>
                    </a:lnTo>
                    <a:lnTo>
                      <a:pt x="4194" y="1871"/>
                    </a:lnTo>
                    <a:lnTo>
                      <a:pt x="3168" y="224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017;p37">
                <a:extLst>
                  <a:ext uri="{FF2B5EF4-FFF2-40B4-BE49-F238E27FC236}">
                    <a16:creationId xmlns:a16="http://schemas.microsoft.com/office/drawing/2014/main" id="{FBE1A326-0802-414F-B33A-2303153E5E9E}"/>
                  </a:ext>
                </a:extLst>
              </p:cNvPr>
              <p:cNvSpPr/>
              <p:nvPr/>
            </p:nvSpPr>
            <p:spPr>
              <a:xfrm>
                <a:off x="5751100" y="2161375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6"/>
                    </a:moveTo>
                    <a:lnTo>
                      <a:pt x="4176" y="2237"/>
                    </a:lnTo>
                    <a:lnTo>
                      <a:pt x="1249" y="13554"/>
                    </a:lnTo>
                    <a:lnTo>
                      <a:pt x="651" y="12256"/>
                    </a:lnTo>
                    <a:lnTo>
                      <a:pt x="3476" y="1106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1" y="23"/>
                      <a:pt x="3080" y="115"/>
                      <a:pt x="3049" y="234"/>
                    </a:cubicBezTo>
                    <a:lnTo>
                      <a:pt x="17" y="12207"/>
                    </a:lnTo>
                    <a:cubicBezTo>
                      <a:pt x="0" y="12278"/>
                      <a:pt x="4" y="12353"/>
                      <a:pt x="35" y="12414"/>
                    </a:cubicBezTo>
                    <a:lnTo>
                      <a:pt x="1051" y="14614"/>
                    </a:lnTo>
                    <a:cubicBezTo>
                      <a:pt x="1100" y="14725"/>
                      <a:pt x="1215" y="14795"/>
                      <a:pt x="1333" y="14795"/>
                    </a:cubicBezTo>
                    <a:lnTo>
                      <a:pt x="1364" y="14795"/>
                    </a:lnTo>
                    <a:cubicBezTo>
                      <a:pt x="1496" y="14782"/>
                      <a:pt x="1605" y="14689"/>
                      <a:pt x="1637" y="14561"/>
                    </a:cubicBezTo>
                    <a:lnTo>
                      <a:pt x="4818" y="2263"/>
                    </a:lnTo>
                    <a:cubicBezTo>
                      <a:pt x="4840" y="2179"/>
                      <a:pt x="4826" y="2091"/>
                      <a:pt x="4779" y="2016"/>
                    </a:cubicBezTo>
                    <a:lnTo>
                      <a:pt x="3617" y="146"/>
                    </a:lnTo>
                    <a:cubicBezTo>
                      <a:pt x="3560" y="55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018;p37">
                <a:extLst>
                  <a:ext uri="{FF2B5EF4-FFF2-40B4-BE49-F238E27FC236}">
                    <a16:creationId xmlns:a16="http://schemas.microsoft.com/office/drawing/2014/main" id="{F9774798-E71C-46D8-95B1-622206809459}"/>
                  </a:ext>
                </a:extLst>
              </p:cNvPr>
              <p:cNvSpPr/>
              <p:nvPr/>
            </p:nvSpPr>
            <p:spPr>
              <a:xfrm>
                <a:off x="5124575" y="3495650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3" y="1"/>
                    </a:moveTo>
                    <a:lnTo>
                      <a:pt x="1" y="11975"/>
                    </a:lnTo>
                    <a:lnTo>
                      <a:pt x="13171" y="15310"/>
                    </a:lnTo>
                    <a:lnTo>
                      <a:pt x="16203" y="3341"/>
                    </a:lnTo>
                    <a:lnTo>
                      <a:pt x="30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019;p37">
                <a:extLst>
                  <a:ext uri="{FF2B5EF4-FFF2-40B4-BE49-F238E27FC236}">
                    <a16:creationId xmlns:a16="http://schemas.microsoft.com/office/drawing/2014/main" id="{6138D83D-FA74-4D5E-B643-C5E269916A87}"/>
                  </a:ext>
                </a:extLst>
              </p:cNvPr>
              <p:cNvSpPr/>
              <p:nvPr/>
            </p:nvSpPr>
            <p:spPr>
              <a:xfrm>
                <a:off x="5115900" y="3487900"/>
                <a:ext cx="422450" cy="39832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3" extrusionOk="0">
                    <a:moveTo>
                      <a:pt x="3609" y="694"/>
                    </a:moveTo>
                    <a:lnTo>
                      <a:pt x="16172" y="3875"/>
                    </a:lnTo>
                    <a:lnTo>
                      <a:pt x="13290" y="15242"/>
                    </a:lnTo>
                    <a:lnTo>
                      <a:pt x="727" y="12060"/>
                    </a:lnTo>
                    <a:lnTo>
                      <a:pt x="3609" y="694"/>
                    </a:lnTo>
                    <a:close/>
                    <a:moveTo>
                      <a:pt x="3386" y="0"/>
                    </a:moveTo>
                    <a:cubicBezTo>
                      <a:pt x="3328" y="0"/>
                      <a:pt x="3271" y="15"/>
                      <a:pt x="3221" y="43"/>
                    </a:cubicBezTo>
                    <a:cubicBezTo>
                      <a:pt x="3151" y="87"/>
                      <a:pt x="3099" y="158"/>
                      <a:pt x="3076" y="237"/>
                    </a:cubicBezTo>
                    <a:lnTo>
                      <a:pt x="44" y="12210"/>
                    </a:lnTo>
                    <a:cubicBezTo>
                      <a:pt x="0" y="12377"/>
                      <a:pt x="101" y="12545"/>
                      <a:pt x="274" y="12588"/>
                    </a:cubicBezTo>
                    <a:lnTo>
                      <a:pt x="13439" y="15924"/>
                    </a:lnTo>
                    <a:cubicBezTo>
                      <a:pt x="13465" y="15932"/>
                      <a:pt x="13491" y="15932"/>
                      <a:pt x="13518" y="15932"/>
                    </a:cubicBezTo>
                    <a:cubicBezTo>
                      <a:pt x="13571" y="15932"/>
                      <a:pt x="13628" y="15920"/>
                      <a:pt x="13676" y="15888"/>
                    </a:cubicBezTo>
                    <a:cubicBezTo>
                      <a:pt x="13747" y="15849"/>
                      <a:pt x="13800" y="15778"/>
                      <a:pt x="13822" y="15699"/>
                    </a:cubicBezTo>
                    <a:lnTo>
                      <a:pt x="16854" y="3726"/>
                    </a:lnTo>
                    <a:cubicBezTo>
                      <a:pt x="16897" y="3558"/>
                      <a:pt x="16796" y="3387"/>
                      <a:pt x="16629" y="3347"/>
                    </a:cubicBezTo>
                    <a:lnTo>
                      <a:pt x="3459" y="8"/>
                    </a:lnTo>
                    <a:cubicBezTo>
                      <a:pt x="3434" y="3"/>
                      <a:pt x="3410" y="0"/>
                      <a:pt x="33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020;p37">
                <a:extLst>
                  <a:ext uri="{FF2B5EF4-FFF2-40B4-BE49-F238E27FC236}">
                    <a16:creationId xmlns:a16="http://schemas.microsoft.com/office/drawing/2014/main" id="{A505D90B-614A-4B72-99C5-E1D969E63F51}"/>
                  </a:ext>
                </a:extLst>
              </p:cNvPr>
              <p:cNvSpPr/>
              <p:nvPr/>
            </p:nvSpPr>
            <p:spPr>
              <a:xfrm>
                <a:off x="5124575" y="3795000"/>
                <a:ext cx="354700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7" extrusionOk="0">
                    <a:moveTo>
                      <a:pt x="1" y="1"/>
                    </a:moveTo>
                    <a:lnTo>
                      <a:pt x="1136" y="1884"/>
                    </a:lnTo>
                    <a:lnTo>
                      <a:pt x="14188" y="5537"/>
                    </a:lnTo>
                    <a:lnTo>
                      <a:pt x="13171" y="3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021;p37">
                <a:extLst>
                  <a:ext uri="{FF2B5EF4-FFF2-40B4-BE49-F238E27FC236}">
                    <a16:creationId xmlns:a16="http://schemas.microsoft.com/office/drawing/2014/main" id="{EFFF997A-9653-4833-99C7-0CF480690CE9}"/>
                  </a:ext>
                </a:extLst>
              </p:cNvPr>
              <p:cNvSpPr/>
              <p:nvPr/>
            </p:nvSpPr>
            <p:spPr>
              <a:xfrm>
                <a:off x="5116225" y="3787175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3" y="1933"/>
                    </a:lnTo>
                    <a:lnTo>
                      <a:pt x="995" y="802"/>
                    </a:lnTo>
                    <a:close/>
                    <a:moveTo>
                      <a:pt x="335" y="0"/>
                    </a:moveTo>
                    <a:cubicBezTo>
                      <a:pt x="236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6" y="476"/>
                    </a:cubicBezTo>
                    <a:lnTo>
                      <a:pt x="1202" y="2359"/>
                    </a:lnTo>
                    <a:cubicBezTo>
                      <a:pt x="1242" y="2430"/>
                      <a:pt x="1307" y="2479"/>
                      <a:pt x="1382" y="2501"/>
                    </a:cubicBezTo>
                    <a:lnTo>
                      <a:pt x="14433" y="6149"/>
                    </a:lnTo>
                    <a:cubicBezTo>
                      <a:pt x="14465" y="6157"/>
                      <a:pt x="14491" y="6161"/>
                      <a:pt x="14522" y="6161"/>
                    </a:cubicBezTo>
                    <a:cubicBezTo>
                      <a:pt x="14609" y="6161"/>
                      <a:pt x="14697" y="6122"/>
                      <a:pt x="14759" y="6051"/>
                    </a:cubicBezTo>
                    <a:cubicBezTo>
                      <a:pt x="14839" y="5960"/>
                      <a:pt x="14856" y="5828"/>
                      <a:pt x="14803" y="5718"/>
                    </a:cubicBezTo>
                    <a:lnTo>
                      <a:pt x="13787" y="3517"/>
                    </a:lnTo>
                    <a:cubicBezTo>
                      <a:pt x="13747" y="3433"/>
                      <a:pt x="13673" y="3368"/>
                      <a:pt x="13580" y="3346"/>
                    </a:cubicBezTo>
                    <a:lnTo>
                      <a:pt x="414" y="10"/>
                    </a:lnTo>
                    <a:cubicBezTo>
                      <a:pt x="387" y="3"/>
                      <a:pt x="361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022;p37">
                <a:extLst>
                  <a:ext uri="{FF2B5EF4-FFF2-40B4-BE49-F238E27FC236}">
                    <a16:creationId xmlns:a16="http://schemas.microsoft.com/office/drawing/2014/main" id="{E00ADF26-1656-45AE-A86F-3565FD66AC82}"/>
                  </a:ext>
                </a:extLst>
              </p:cNvPr>
              <p:cNvSpPr/>
              <p:nvPr/>
            </p:nvSpPr>
            <p:spPr>
              <a:xfrm>
                <a:off x="5453825" y="3579175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3" y="0"/>
                    </a:moveTo>
                    <a:lnTo>
                      <a:pt x="1" y="11969"/>
                    </a:lnTo>
                    <a:lnTo>
                      <a:pt x="1018" y="14170"/>
                    </a:lnTo>
                    <a:lnTo>
                      <a:pt x="4194" y="1871"/>
                    </a:lnTo>
                    <a:lnTo>
                      <a:pt x="3173" y="220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023;p37">
                <a:extLst>
                  <a:ext uri="{FF2B5EF4-FFF2-40B4-BE49-F238E27FC236}">
                    <a16:creationId xmlns:a16="http://schemas.microsoft.com/office/drawing/2014/main" id="{7A8004F1-5EAF-4D45-B0C1-AA0625C3A615}"/>
                  </a:ext>
                </a:extLst>
              </p:cNvPr>
              <p:cNvSpPr/>
              <p:nvPr/>
            </p:nvSpPr>
            <p:spPr>
              <a:xfrm>
                <a:off x="5445800" y="3571275"/>
                <a:ext cx="1210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8" extrusionOk="0">
                    <a:moveTo>
                      <a:pt x="3477" y="1104"/>
                    </a:moveTo>
                    <a:lnTo>
                      <a:pt x="4181" y="2235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1" y="1"/>
                    </a:moveTo>
                    <a:cubicBezTo>
                      <a:pt x="3336" y="1"/>
                      <a:pt x="3321" y="2"/>
                      <a:pt x="3305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81"/>
                      <a:pt x="5" y="12351"/>
                      <a:pt x="36" y="12417"/>
                    </a:cubicBezTo>
                    <a:lnTo>
                      <a:pt x="1053" y="14618"/>
                    </a:lnTo>
                    <a:cubicBezTo>
                      <a:pt x="1105" y="14728"/>
                      <a:pt x="1215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2" y="14565"/>
                    </a:cubicBezTo>
                    <a:lnTo>
                      <a:pt x="4820" y="2262"/>
                    </a:lnTo>
                    <a:cubicBezTo>
                      <a:pt x="4841" y="2182"/>
                      <a:pt x="4828" y="2094"/>
                      <a:pt x="4784" y="2019"/>
                    </a:cubicBezTo>
                    <a:lnTo>
                      <a:pt x="3618" y="149"/>
                    </a:lnTo>
                    <a:cubicBezTo>
                      <a:pt x="3560" y="57"/>
                      <a:pt x="3461" y="1"/>
                      <a:pt x="335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024;p37">
                <a:extLst>
                  <a:ext uri="{FF2B5EF4-FFF2-40B4-BE49-F238E27FC236}">
                    <a16:creationId xmlns:a16="http://schemas.microsoft.com/office/drawing/2014/main" id="{59118C21-E19E-45BC-B162-1D5477C73867}"/>
                  </a:ext>
                </a:extLst>
              </p:cNvPr>
              <p:cNvSpPr/>
              <p:nvPr/>
            </p:nvSpPr>
            <p:spPr>
              <a:xfrm>
                <a:off x="5342400" y="2718925"/>
                <a:ext cx="405075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0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025;p37">
                <a:extLst>
                  <a:ext uri="{FF2B5EF4-FFF2-40B4-BE49-F238E27FC236}">
                    <a16:creationId xmlns:a16="http://schemas.microsoft.com/office/drawing/2014/main" id="{0CB72EE3-EC80-4B49-9D06-AFCA08B4D1F5}"/>
                  </a:ext>
                </a:extLst>
              </p:cNvPr>
              <p:cNvSpPr/>
              <p:nvPr/>
            </p:nvSpPr>
            <p:spPr>
              <a:xfrm>
                <a:off x="5333700" y="2711050"/>
                <a:ext cx="4224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6" extrusionOk="0">
                    <a:moveTo>
                      <a:pt x="3609" y="693"/>
                    </a:moveTo>
                    <a:lnTo>
                      <a:pt x="16168" y="3879"/>
                    </a:lnTo>
                    <a:lnTo>
                      <a:pt x="13290" y="15241"/>
                    </a:lnTo>
                    <a:lnTo>
                      <a:pt x="727" y="12059"/>
                    </a:lnTo>
                    <a:lnTo>
                      <a:pt x="3609" y="693"/>
                    </a:lnTo>
                    <a:close/>
                    <a:moveTo>
                      <a:pt x="3380" y="1"/>
                    </a:moveTo>
                    <a:cubicBezTo>
                      <a:pt x="3324" y="1"/>
                      <a:pt x="3270" y="16"/>
                      <a:pt x="3222" y="46"/>
                    </a:cubicBezTo>
                    <a:cubicBezTo>
                      <a:pt x="3152" y="86"/>
                      <a:pt x="3099" y="157"/>
                      <a:pt x="3077" y="236"/>
                    </a:cubicBezTo>
                    <a:lnTo>
                      <a:pt x="45" y="12209"/>
                    </a:lnTo>
                    <a:cubicBezTo>
                      <a:pt x="1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6" y="15931"/>
                      <a:pt x="13492" y="15936"/>
                      <a:pt x="13518" y="15936"/>
                    </a:cubicBezTo>
                    <a:cubicBezTo>
                      <a:pt x="13571" y="15936"/>
                      <a:pt x="13628" y="15919"/>
                      <a:pt x="13677" y="15892"/>
                    </a:cubicBezTo>
                    <a:cubicBezTo>
                      <a:pt x="13748" y="15848"/>
                      <a:pt x="13800" y="15777"/>
                      <a:pt x="13823" y="15698"/>
                    </a:cubicBezTo>
                    <a:lnTo>
                      <a:pt x="16855" y="3725"/>
                    </a:lnTo>
                    <a:cubicBezTo>
                      <a:pt x="16898" y="3557"/>
                      <a:pt x="16796" y="3390"/>
                      <a:pt x="16625" y="3346"/>
                    </a:cubicBezTo>
                    <a:lnTo>
                      <a:pt x="3459" y="11"/>
                    </a:lnTo>
                    <a:cubicBezTo>
                      <a:pt x="3433" y="4"/>
                      <a:pt x="3406" y="1"/>
                      <a:pt x="33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026;p37">
                <a:extLst>
                  <a:ext uri="{FF2B5EF4-FFF2-40B4-BE49-F238E27FC236}">
                    <a16:creationId xmlns:a16="http://schemas.microsoft.com/office/drawing/2014/main" id="{AFB81007-90E5-485A-B793-2BF5CC7B91C2}"/>
                  </a:ext>
                </a:extLst>
              </p:cNvPr>
              <p:cNvSpPr/>
              <p:nvPr/>
            </p:nvSpPr>
            <p:spPr>
              <a:xfrm>
                <a:off x="5342400" y="3018225"/>
                <a:ext cx="35470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3" extrusionOk="0">
                    <a:moveTo>
                      <a:pt x="0" y="1"/>
                    </a:moveTo>
                    <a:lnTo>
                      <a:pt x="1135" y="1884"/>
                    </a:lnTo>
                    <a:lnTo>
                      <a:pt x="14187" y="5533"/>
                    </a:lnTo>
                    <a:lnTo>
                      <a:pt x="13170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027;p37">
                <a:extLst>
                  <a:ext uri="{FF2B5EF4-FFF2-40B4-BE49-F238E27FC236}">
                    <a16:creationId xmlns:a16="http://schemas.microsoft.com/office/drawing/2014/main" id="{E985628C-7D51-47A5-8B16-F6DD06606737}"/>
                  </a:ext>
                </a:extLst>
              </p:cNvPr>
              <p:cNvSpPr/>
              <p:nvPr/>
            </p:nvSpPr>
            <p:spPr>
              <a:xfrm>
                <a:off x="5334050" y="3010300"/>
                <a:ext cx="37140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7" extrusionOk="0">
                    <a:moveTo>
                      <a:pt x="994" y="807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2" y="1933"/>
                    </a:lnTo>
                    <a:lnTo>
                      <a:pt x="994" y="807"/>
                    </a:lnTo>
                    <a:close/>
                    <a:moveTo>
                      <a:pt x="337" y="0"/>
                    </a:moveTo>
                    <a:cubicBezTo>
                      <a:pt x="240" y="0"/>
                      <a:pt x="144" y="48"/>
                      <a:pt x="84" y="129"/>
                    </a:cubicBezTo>
                    <a:cubicBezTo>
                      <a:pt x="9" y="230"/>
                      <a:pt x="0" y="367"/>
                      <a:pt x="66" y="476"/>
                    </a:cubicBezTo>
                    <a:lnTo>
                      <a:pt x="1197" y="2365"/>
                    </a:lnTo>
                    <a:cubicBezTo>
                      <a:pt x="1241" y="2430"/>
                      <a:pt x="1307" y="2483"/>
                      <a:pt x="1382" y="2505"/>
                    </a:cubicBezTo>
                    <a:lnTo>
                      <a:pt x="14433" y="6153"/>
                    </a:lnTo>
                    <a:cubicBezTo>
                      <a:pt x="14464" y="6161"/>
                      <a:pt x="14491" y="6166"/>
                      <a:pt x="14521" y="6166"/>
                    </a:cubicBezTo>
                    <a:cubicBezTo>
                      <a:pt x="14609" y="6166"/>
                      <a:pt x="14697" y="6126"/>
                      <a:pt x="14759" y="6056"/>
                    </a:cubicBezTo>
                    <a:cubicBezTo>
                      <a:pt x="14838" y="5959"/>
                      <a:pt x="14855" y="5832"/>
                      <a:pt x="14802" y="5722"/>
                    </a:cubicBezTo>
                    <a:lnTo>
                      <a:pt x="13786" y="3521"/>
                    </a:lnTo>
                    <a:cubicBezTo>
                      <a:pt x="13746" y="3433"/>
                      <a:pt x="13672" y="3372"/>
                      <a:pt x="13579" y="3350"/>
                    </a:cubicBezTo>
                    <a:lnTo>
                      <a:pt x="409" y="10"/>
                    </a:lnTo>
                    <a:cubicBezTo>
                      <a:pt x="385" y="3"/>
                      <a:pt x="361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028;p37">
                <a:extLst>
                  <a:ext uri="{FF2B5EF4-FFF2-40B4-BE49-F238E27FC236}">
                    <a16:creationId xmlns:a16="http://schemas.microsoft.com/office/drawing/2014/main" id="{544BE040-F0B8-4E71-88BB-5808D41E2679}"/>
                  </a:ext>
                </a:extLst>
              </p:cNvPr>
              <p:cNvSpPr/>
              <p:nvPr/>
            </p:nvSpPr>
            <p:spPr>
              <a:xfrm>
                <a:off x="5671650" y="2802300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017" y="14170"/>
                    </a:lnTo>
                    <a:lnTo>
                      <a:pt x="4194" y="1871"/>
                    </a:lnTo>
                    <a:lnTo>
                      <a:pt x="3173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029;p37">
                <a:extLst>
                  <a:ext uri="{FF2B5EF4-FFF2-40B4-BE49-F238E27FC236}">
                    <a16:creationId xmlns:a16="http://schemas.microsoft.com/office/drawing/2014/main" id="{8A7A13A4-91E3-4440-BCE1-375E3B23B3A5}"/>
                  </a:ext>
                </a:extLst>
              </p:cNvPr>
              <p:cNvSpPr/>
              <p:nvPr/>
            </p:nvSpPr>
            <p:spPr>
              <a:xfrm>
                <a:off x="5663625" y="2794475"/>
                <a:ext cx="12102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800" extrusionOk="0">
                    <a:moveTo>
                      <a:pt x="3477" y="1105"/>
                    </a:moveTo>
                    <a:lnTo>
                      <a:pt x="4180" y="2236"/>
                    </a:lnTo>
                    <a:lnTo>
                      <a:pt x="1255" y="13559"/>
                    </a:lnTo>
                    <a:lnTo>
                      <a:pt x="652" y="12255"/>
                    </a:lnTo>
                    <a:lnTo>
                      <a:pt x="3477" y="1105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2" y="23"/>
                      <a:pt x="3081" y="115"/>
                      <a:pt x="3050" y="238"/>
                    </a:cubicBezTo>
                    <a:lnTo>
                      <a:pt x="18" y="12207"/>
                    </a:lnTo>
                    <a:cubicBezTo>
                      <a:pt x="0" y="12278"/>
                      <a:pt x="5" y="12353"/>
                      <a:pt x="35" y="12418"/>
                    </a:cubicBezTo>
                    <a:lnTo>
                      <a:pt x="1052" y="14615"/>
                    </a:lnTo>
                    <a:cubicBezTo>
                      <a:pt x="1105" y="14729"/>
                      <a:pt x="1215" y="14799"/>
                      <a:pt x="1338" y="14799"/>
                    </a:cubicBezTo>
                    <a:cubicBezTo>
                      <a:pt x="1347" y="14799"/>
                      <a:pt x="1355" y="14799"/>
                      <a:pt x="1365" y="14794"/>
                    </a:cubicBezTo>
                    <a:cubicBezTo>
                      <a:pt x="1497" y="14786"/>
                      <a:pt x="1607" y="14689"/>
                      <a:pt x="1642" y="14562"/>
                    </a:cubicBezTo>
                    <a:lnTo>
                      <a:pt x="4819" y="2263"/>
                    </a:lnTo>
                    <a:cubicBezTo>
                      <a:pt x="4840" y="2179"/>
                      <a:pt x="4828" y="2091"/>
                      <a:pt x="4783" y="2021"/>
                    </a:cubicBezTo>
                    <a:lnTo>
                      <a:pt x="3617" y="151"/>
                    </a:lnTo>
                    <a:cubicBezTo>
                      <a:pt x="3561" y="56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030;p37">
                <a:extLst>
                  <a:ext uri="{FF2B5EF4-FFF2-40B4-BE49-F238E27FC236}">
                    <a16:creationId xmlns:a16="http://schemas.microsoft.com/office/drawing/2014/main" id="{78DEA2D7-2D2C-4B0C-B68A-0389198859E1}"/>
                  </a:ext>
                </a:extLst>
              </p:cNvPr>
              <p:cNvSpPr/>
              <p:nvPr/>
            </p:nvSpPr>
            <p:spPr>
              <a:xfrm>
                <a:off x="5554725" y="3690725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6" y="0"/>
                    </a:moveTo>
                    <a:lnTo>
                      <a:pt x="0" y="11969"/>
                    </a:lnTo>
                    <a:lnTo>
                      <a:pt x="13170" y="15309"/>
                    </a:lnTo>
                    <a:lnTo>
                      <a:pt x="16202" y="3335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031;p37">
                <a:extLst>
                  <a:ext uri="{FF2B5EF4-FFF2-40B4-BE49-F238E27FC236}">
                    <a16:creationId xmlns:a16="http://schemas.microsoft.com/office/drawing/2014/main" id="{2191CE91-05D5-47D5-AD26-CE0B9160944E}"/>
                  </a:ext>
                </a:extLst>
              </p:cNvPr>
              <p:cNvSpPr/>
              <p:nvPr/>
            </p:nvSpPr>
            <p:spPr>
              <a:xfrm>
                <a:off x="5546125" y="3682875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5" y="692"/>
                    </a:moveTo>
                    <a:lnTo>
                      <a:pt x="16167" y="3874"/>
                    </a:lnTo>
                    <a:lnTo>
                      <a:pt x="13289" y="15240"/>
                    </a:lnTo>
                    <a:lnTo>
                      <a:pt x="727" y="12059"/>
                    </a:lnTo>
                    <a:lnTo>
                      <a:pt x="3605" y="692"/>
                    </a:lnTo>
                    <a:close/>
                    <a:moveTo>
                      <a:pt x="3379" y="0"/>
                    </a:moveTo>
                    <a:cubicBezTo>
                      <a:pt x="3324" y="0"/>
                      <a:pt x="3269" y="16"/>
                      <a:pt x="3218" y="46"/>
                    </a:cubicBezTo>
                    <a:cubicBezTo>
                      <a:pt x="3147" y="85"/>
                      <a:pt x="3094" y="156"/>
                      <a:pt x="3077" y="235"/>
                    </a:cubicBezTo>
                    <a:lnTo>
                      <a:pt x="45" y="12208"/>
                    </a:lnTo>
                    <a:cubicBezTo>
                      <a:pt x="1" y="12376"/>
                      <a:pt x="102" y="12547"/>
                      <a:pt x="269" y="12587"/>
                    </a:cubicBezTo>
                    <a:lnTo>
                      <a:pt x="13439" y="15926"/>
                    </a:lnTo>
                    <a:cubicBezTo>
                      <a:pt x="13466" y="15930"/>
                      <a:pt x="13488" y="15936"/>
                      <a:pt x="13514" y="15936"/>
                    </a:cubicBezTo>
                    <a:cubicBezTo>
                      <a:pt x="13571" y="15936"/>
                      <a:pt x="13624" y="15918"/>
                      <a:pt x="13677" y="15891"/>
                    </a:cubicBezTo>
                    <a:cubicBezTo>
                      <a:pt x="13748" y="15847"/>
                      <a:pt x="13801" y="15777"/>
                      <a:pt x="13817" y="15698"/>
                    </a:cubicBezTo>
                    <a:lnTo>
                      <a:pt x="16849" y="3724"/>
                    </a:lnTo>
                    <a:cubicBezTo>
                      <a:pt x="16894" y="3557"/>
                      <a:pt x="16792" y="3390"/>
                      <a:pt x="16626" y="3346"/>
                    </a:cubicBezTo>
                    <a:lnTo>
                      <a:pt x="3455" y="10"/>
                    </a:lnTo>
                    <a:cubicBezTo>
                      <a:pt x="3430" y="3"/>
                      <a:pt x="3405" y="0"/>
                      <a:pt x="3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032;p37">
                <a:extLst>
                  <a:ext uri="{FF2B5EF4-FFF2-40B4-BE49-F238E27FC236}">
                    <a16:creationId xmlns:a16="http://schemas.microsoft.com/office/drawing/2014/main" id="{1CC09834-8ED6-43A8-B127-882054CC0636}"/>
                  </a:ext>
                </a:extLst>
              </p:cNvPr>
              <p:cNvSpPr/>
              <p:nvPr/>
            </p:nvSpPr>
            <p:spPr>
              <a:xfrm>
                <a:off x="5554725" y="3989925"/>
                <a:ext cx="3546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7" extrusionOk="0">
                    <a:moveTo>
                      <a:pt x="0" y="1"/>
                    </a:moveTo>
                    <a:lnTo>
                      <a:pt x="1135" y="1889"/>
                    </a:lnTo>
                    <a:lnTo>
                      <a:pt x="14186" y="5537"/>
                    </a:lnTo>
                    <a:lnTo>
                      <a:pt x="13170" y="3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033;p37">
                <a:extLst>
                  <a:ext uri="{FF2B5EF4-FFF2-40B4-BE49-F238E27FC236}">
                    <a16:creationId xmlns:a16="http://schemas.microsoft.com/office/drawing/2014/main" id="{93E4CBF7-206F-42B1-B8F8-8992845FE13A}"/>
                  </a:ext>
                </a:extLst>
              </p:cNvPr>
              <p:cNvSpPr/>
              <p:nvPr/>
            </p:nvSpPr>
            <p:spPr>
              <a:xfrm>
                <a:off x="5546475" y="3982125"/>
                <a:ext cx="3713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6162" extrusionOk="0">
                    <a:moveTo>
                      <a:pt x="990" y="806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68" y="1933"/>
                    </a:lnTo>
                    <a:lnTo>
                      <a:pt x="990" y="806"/>
                    </a:lnTo>
                    <a:close/>
                    <a:moveTo>
                      <a:pt x="334" y="1"/>
                    </a:moveTo>
                    <a:cubicBezTo>
                      <a:pt x="236" y="1"/>
                      <a:pt x="143" y="47"/>
                      <a:pt x="80" y="128"/>
                    </a:cubicBezTo>
                    <a:cubicBezTo>
                      <a:pt x="5" y="229"/>
                      <a:pt x="1" y="366"/>
                      <a:pt x="62" y="475"/>
                    </a:cubicBezTo>
                    <a:lnTo>
                      <a:pt x="1197" y="2364"/>
                    </a:lnTo>
                    <a:cubicBezTo>
                      <a:pt x="1236" y="2429"/>
                      <a:pt x="1303" y="2478"/>
                      <a:pt x="1382" y="2500"/>
                    </a:cubicBezTo>
                    <a:lnTo>
                      <a:pt x="14433" y="6152"/>
                    </a:lnTo>
                    <a:cubicBezTo>
                      <a:pt x="14459" y="6161"/>
                      <a:pt x="14490" y="6161"/>
                      <a:pt x="14516" y="6161"/>
                    </a:cubicBezTo>
                    <a:cubicBezTo>
                      <a:pt x="14609" y="6161"/>
                      <a:pt x="14693" y="6125"/>
                      <a:pt x="14754" y="6052"/>
                    </a:cubicBezTo>
                    <a:cubicBezTo>
                      <a:pt x="14833" y="5959"/>
                      <a:pt x="14851" y="5831"/>
                      <a:pt x="14803" y="5721"/>
                    </a:cubicBezTo>
                    <a:lnTo>
                      <a:pt x="13787" y="3521"/>
                    </a:lnTo>
                    <a:cubicBezTo>
                      <a:pt x="13746" y="3432"/>
                      <a:pt x="13667" y="3371"/>
                      <a:pt x="13580" y="3349"/>
                    </a:cubicBezTo>
                    <a:lnTo>
                      <a:pt x="409" y="10"/>
                    </a:lnTo>
                    <a:cubicBezTo>
                      <a:pt x="384" y="4"/>
                      <a:pt x="359" y="1"/>
                      <a:pt x="3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034;p37">
                <a:extLst>
                  <a:ext uri="{FF2B5EF4-FFF2-40B4-BE49-F238E27FC236}">
                    <a16:creationId xmlns:a16="http://schemas.microsoft.com/office/drawing/2014/main" id="{CF3974AB-FAF4-4185-AB80-09E523B346EC}"/>
                  </a:ext>
                </a:extLst>
              </p:cNvPr>
              <p:cNvSpPr/>
              <p:nvPr/>
            </p:nvSpPr>
            <p:spPr>
              <a:xfrm>
                <a:off x="5883975" y="3774100"/>
                <a:ext cx="1049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0" extrusionOk="0">
                    <a:moveTo>
                      <a:pt x="3032" y="0"/>
                    </a:moveTo>
                    <a:lnTo>
                      <a:pt x="0" y="11974"/>
                    </a:lnTo>
                    <a:lnTo>
                      <a:pt x="1016" y="14170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035;p37">
                <a:extLst>
                  <a:ext uri="{FF2B5EF4-FFF2-40B4-BE49-F238E27FC236}">
                    <a16:creationId xmlns:a16="http://schemas.microsoft.com/office/drawing/2014/main" id="{F435B60F-F7FF-4AAB-BACB-AB3599B415CA}"/>
                  </a:ext>
                </a:extLst>
              </p:cNvPr>
              <p:cNvSpPr/>
              <p:nvPr/>
            </p:nvSpPr>
            <p:spPr>
              <a:xfrm>
                <a:off x="5875950" y="3766300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4"/>
                    </a:moveTo>
                    <a:lnTo>
                      <a:pt x="4180" y="2235"/>
                    </a:lnTo>
                    <a:lnTo>
                      <a:pt x="1254" y="13558"/>
                    </a:lnTo>
                    <a:lnTo>
                      <a:pt x="651" y="12256"/>
                    </a:lnTo>
                    <a:lnTo>
                      <a:pt x="3476" y="1104"/>
                    </a:lnTo>
                    <a:close/>
                    <a:moveTo>
                      <a:pt x="3361" y="0"/>
                    </a:moveTo>
                    <a:cubicBezTo>
                      <a:pt x="3344" y="0"/>
                      <a:pt x="3326" y="2"/>
                      <a:pt x="3309" y="5"/>
                    </a:cubicBezTo>
                    <a:cubicBezTo>
                      <a:pt x="3181" y="22"/>
                      <a:pt x="3085" y="115"/>
                      <a:pt x="3053" y="237"/>
                    </a:cubicBezTo>
                    <a:lnTo>
                      <a:pt x="17" y="12207"/>
                    </a:lnTo>
                    <a:cubicBezTo>
                      <a:pt x="0" y="12277"/>
                      <a:pt x="9" y="12352"/>
                      <a:pt x="39" y="12414"/>
                    </a:cubicBezTo>
                    <a:lnTo>
                      <a:pt x="1052" y="14614"/>
                    </a:lnTo>
                    <a:cubicBezTo>
                      <a:pt x="1105" y="14728"/>
                      <a:pt x="1219" y="14794"/>
                      <a:pt x="1337" y="14794"/>
                    </a:cubicBezTo>
                    <a:lnTo>
                      <a:pt x="1364" y="14794"/>
                    </a:lnTo>
                    <a:cubicBezTo>
                      <a:pt x="1496" y="14785"/>
                      <a:pt x="1607" y="14689"/>
                      <a:pt x="1641" y="14561"/>
                    </a:cubicBezTo>
                    <a:lnTo>
                      <a:pt x="4818" y="2262"/>
                    </a:lnTo>
                    <a:cubicBezTo>
                      <a:pt x="4840" y="2178"/>
                      <a:pt x="4828" y="2091"/>
                      <a:pt x="4783" y="2020"/>
                    </a:cubicBezTo>
                    <a:lnTo>
                      <a:pt x="3622" y="146"/>
                    </a:lnTo>
                    <a:cubicBezTo>
                      <a:pt x="3565" y="55"/>
                      <a:pt x="3464" y="0"/>
                      <a:pt x="336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036;p37">
                <a:extLst>
                  <a:ext uri="{FF2B5EF4-FFF2-40B4-BE49-F238E27FC236}">
                    <a16:creationId xmlns:a16="http://schemas.microsoft.com/office/drawing/2014/main" id="{DCCEDA2C-B166-4EAC-AC78-6D6DF22CF737}"/>
                  </a:ext>
                </a:extLst>
              </p:cNvPr>
              <p:cNvSpPr/>
              <p:nvPr/>
            </p:nvSpPr>
            <p:spPr>
              <a:xfrm>
                <a:off x="2244375" y="4175650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1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037;p37">
                <a:extLst>
                  <a:ext uri="{FF2B5EF4-FFF2-40B4-BE49-F238E27FC236}">
                    <a16:creationId xmlns:a16="http://schemas.microsoft.com/office/drawing/2014/main" id="{BA76262D-9BDD-44EF-84B8-1E3FFF2CFB61}"/>
                  </a:ext>
                </a:extLst>
              </p:cNvPr>
              <p:cNvSpPr/>
              <p:nvPr/>
            </p:nvSpPr>
            <p:spPr>
              <a:xfrm>
                <a:off x="2236225" y="4167825"/>
                <a:ext cx="42125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5934" extrusionOk="0">
                    <a:moveTo>
                      <a:pt x="3586" y="696"/>
                    </a:moveTo>
                    <a:lnTo>
                      <a:pt x="16145" y="3878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6" y="696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8" y="14"/>
                      <a:pt x="3200" y="44"/>
                    </a:cubicBezTo>
                    <a:cubicBezTo>
                      <a:pt x="3125" y="88"/>
                      <a:pt x="3076" y="155"/>
                      <a:pt x="3054" y="238"/>
                    </a:cubicBezTo>
                    <a:lnTo>
                      <a:pt x="22" y="12207"/>
                    </a:lnTo>
                    <a:cubicBezTo>
                      <a:pt x="0" y="12290"/>
                      <a:pt x="14" y="12374"/>
                      <a:pt x="58" y="12444"/>
                    </a:cubicBezTo>
                    <a:cubicBezTo>
                      <a:pt x="97" y="12519"/>
                      <a:pt x="168" y="12568"/>
                      <a:pt x="247" y="12590"/>
                    </a:cubicBezTo>
                    <a:lnTo>
                      <a:pt x="13417" y="15925"/>
                    </a:lnTo>
                    <a:cubicBezTo>
                      <a:pt x="13444" y="15934"/>
                      <a:pt x="13470" y="15934"/>
                      <a:pt x="13491" y="15934"/>
                    </a:cubicBezTo>
                    <a:cubicBezTo>
                      <a:pt x="13633" y="15934"/>
                      <a:pt x="13761" y="15842"/>
                      <a:pt x="13796" y="15696"/>
                    </a:cubicBezTo>
                    <a:lnTo>
                      <a:pt x="16832" y="3728"/>
                    </a:lnTo>
                    <a:cubicBezTo>
                      <a:pt x="16850" y="3648"/>
                      <a:pt x="16836" y="3561"/>
                      <a:pt x="16797" y="3490"/>
                    </a:cubicBezTo>
                    <a:cubicBezTo>
                      <a:pt x="16753" y="3419"/>
                      <a:pt x="16682" y="3366"/>
                      <a:pt x="16603" y="3344"/>
                    </a:cubicBezTo>
                    <a:lnTo>
                      <a:pt x="3438" y="9"/>
                    </a:lnTo>
                    <a:cubicBezTo>
                      <a:pt x="3411" y="3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038;p37">
                <a:extLst>
                  <a:ext uri="{FF2B5EF4-FFF2-40B4-BE49-F238E27FC236}">
                    <a16:creationId xmlns:a16="http://schemas.microsoft.com/office/drawing/2014/main" id="{926C2897-8061-469F-B295-F75BAC364D97}"/>
                  </a:ext>
                </a:extLst>
              </p:cNvPr>
              <p:cNvSpPr/>
              <p:nvPr/>
            </p:nvSpPr>
            <p:spPr>
              <a:xfrm>
                <a:off x="2244375" y="4474950"/>
                <a:ext cx="3545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7" extrusionOk="0">
                    <a:moveTo>
                      <a:pt x="0" y="1"/>
                    </a:moveTo>
                    <a:lnTo>
                      <a:pt x="1131" y="1884"/>
                    </a:lnTo>
                    <a:lnTo>
                      <a:pt x="14182" y="5537"/>
                    </a:lnTo>
                    <a:lnTo>
                      <a:pt x="14182" y="5537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039;p37">
                <a:extLst>
                  <a:ext uri="{FF2B5EF4-FFF2-40B4-BE49-F238E27FC236}">
                    <a16:creationId xmlns:a16="http://schemas.microsoft.com/office/drawing/2014/main" id="{54C85D12-D07E-407D-BA83-CF98662366D7}"/>
                  </a:ext>
                </a:extLst>
              </p:cNvPr>
              <p:cNvSpPr/>
              <p:nvPr/>
            </p:nvSpPr>
            <p:spPr>
              <a:xfrm>
                <a:off x="2236000" y="4467125"/>
                <a:ext cx="371425" cy="154075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3" extrusionOk="0">
                    <a:moveTo>
                      <a:pt x="995" y="803"/>
                    </a:moveTo>
                    <a:lnTo>
                      <a:pt x="13281" y="3918"/>
                    </a:lnTo>
                    <a:lnTo>
                      <a:pt x="13949" y="5365"/>
                    </a:lnTo>
                    <a:lnTo>
                      <a:pt x="1672" y="1929"/>
                    </a:lnTo>
                    <a:lnTo>
                      <a:pt x="995" y="803"/>
                    </a:lnTo>
                    <a:close/>
                    <a:moveTo>
                      <a:pt x="331" y="1"/>
                    </a:moveTo>
                    <a:cubicBezTo>
                      <a:pt x="234" y="1"/>
                      <a:pt x="143" y="45"/>
                      <a:pt x="84" y="125"/>
                    </a:cubicBezTo>
                    <a:cubicBezTo>
                      <a:pt x="5" y="231"/>
                      <a:pt x="1" y="367"/>
                      <a:pt x="67" y="477"/>
                    </a:cubicBezTo>
                    <a:lnTo>
                      <a:pt x="1197" y="2361"/>
                    </a:lnTo>
                    <a:cubicBezTo>
                      <a:pt x="1241" y="2430"/>
                      <a:pt x="1308" y="2479"/>
                      <a:pt x="1382" y="2501"/>
                    </a:cubicBezTo>
                    <a:lnTo>
                      <a:pt x="14434" y="6149"/>
                    </a:lnTo>
                    <a:cubicBezTo>
                      <a:pt x="14465" y="6157"/>
                      <a:pt x="14491" y="6163"/>
                      <a:pt x="14517" y="6163"/>
                    </a:cubicBezTo>
                    <a:cubicBezTo>
                      <a:pt x="14609" y="6163"/>
                      <a:pt x="14698" y="6122"/>
                      <a:pt x="14759" y="6052"/>
                    </a:cubicBezTo>
                    <a:cubicBezTo>
                      <a:pt x="14838" y="5960"/>
                      <a:pt x="14856" y="5828"/>
                      <a:pt x="14804" y="5718"/>
                    </a:cubicBezTo>
                    <a:lnTo>
                      <a:pt x="13787" y="3517"/>
                    </a:lnTo>
                    <a:cubicBezTo>
                      <a:pt x="13747" y="3434"/>
                      <a:pt x="13673" y="3368"/>
                      <a:pt x="13580" y="3346"/>
                    </a:cubicBezTo>
                    <a:lnTo>
                      <a:pt x="410" y="11"/>
                    </a:lnTo>
                    <a:cubicBezTo>
                      <a:pt x="384" y="4"/>
                      <a:pt x="357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040;p37">
                <a:extLst>
                  <a:ext uri="{FF2B5EF4-FFF2-40B4-BE49-F238E27FC236}">
                    <a16:creationId xmlns:a16="http://schemas.microsoft.com/office/drawing/2014/main" id="{0499A7D8-050F-4315-8E10-B37379AA3633}"/>
                  </a:ext>
                </a:extLst>
              </p:cNvPr>
              <p:cNvSpPr/>
              <p:nvPr/>
            </p:nvSpPr>
            <p:spPr>
              <a:xfrm>
                <a:off x="2573625" y="4259025"/>
                <a:ext cx="104850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74" extrusionOk="0">
                    <a:moveTo>
                      <a:pt x="3032" y="0"/>
                    </a:moveTo>
                    <a:lnTo>
                      <a:pt x="1" y="11973"/>
                    </a:lnTo>
                    <a:lnTo>
                      <a:pt x="1012" y="14174"/>
                    </a:lnTo>
                    <a:lnTo>
                      <a:pt x="4193" y="1875"/>
                    </a:lnTo>
                    <a:lnTo>
                      <a:pt x="3169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041;p37">
                <a:extLst>
                  <a:ext uri="{FF2B5EF4-FFF2-40B4-BE49-F238E27FC236}">
                    <a16:creationId xmlns:a16="http://schemas.microsoft.com/office/drawing/2014/main" id="{B61FA1C9-9BF8-49E4-BA7B-FE186242D2E5}"/>
                  </a:ext>
                </a:extLst>
              </p:cNvPr>
              <p:cNvSpPr/>
              <p:nvPr/>
            </p:nvSpPr>
            <p:spPr>
              <a:xfrm>
                <a:off x="2565575" y="4251250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3"/>
                    </a:moveTo>
                    <a:lnTo>
                      <a:pt x="4177" y="2234"/>
                    </a:lnTo>
                    <a:lnTo>
                      <a:pt x="1251" y="13557"/>
                    </a:lnTo>
                    <a:lnTo>
                      <a:pt x="652" y="12253"/>
                    </a:lnTo>
                    <a:lnTo>
                      <a:pt x="3477" y="1103"/>
                    </a:lnTo>
                    <a:close/>
                    <a:moveTo>
                      <a:pt x="3349" y="0"/>
                    </a:moveTo>
                    <a:cubicBezTo>
                      <a:pt x="3335" y="0"/>
                      <a:pt x="3320" y="1"/>
                      <a:pt x="3306" y="3"/>
                    </a:cubicBezTo>
                    <a:cubicBezTo>
                      <a:pt x="3182" y="25"/>
                      <a:pt x="3081" y="113"/>
                      <a:pt x="3050" y="236"/>
                    </a:cubicBezTo>
                    <a:lnTo>
                      <a:pt x="18" y="12210"/>
                    </a:lnTo>
                    <a:cubicBezTo>
                      <a:pt x="1" y="12276"/>
                      <a:pt x="6" y="12351"/>
                      <a:pt x="36" y="12416"/>
                    </a:cubicBezTo>
                    <a:lnTo>
                      <a:pt x="1052" y="14617"/>
                    </a:lnTo>
                    <a:cubicBezTo>
                      <a:pt x="1101" y="14727"/>
                      <a:pt x="1215" y="14798"/>
                      <a:pt x="1334" y="14798"/>
                    </a:cubicBezTo>
                    <a:lnTo>
                      <a:pt x="1365" y="14798"/>
                    </a:lnTo>
                    <a:cubicBezTo>
                      <a:pt x="1497" y="14784"/>
                      <a:pt x="1607" y="14692"/>
                      <a:pt x="1637" y="14564"/>
                    </a:cubicBezTo>
                    <a:lnTo>
                      <a:pt x="4819" y="2261"/>
                    </a:lnTo>
                    <a:cubicBezTo>
                      <a:pt x="4842" y="2182"/>
                      <a:pt x="4828" y="2093"/>
                      <a:pt x="4779" y="2019"/>
                    </a:cubicBezTo>
                    <a:lnTo>
                      <a:pt x="3618" y="149"/>
                    </a:lnTo>
                    <a:cubicBezTo>
                      <a:pt x="3560" y="55"/>
                      <a:pt x="3457" y="0"/>
                      <a:pt x="334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042;p37">
                <a:extLst>
                  <a:ext uri="{FF2B5EF4-FFF2-40B4-BE49-F238E27FC236}">
                    <a16:creationId xmlns:a16="http://schemas.microsoft.com/office/drawing/2014/main" id="{99657B25-094A-4561-8B99-D7806708B325}"/>
                  </a:ext>
                </a:extLst>
              </p:cNvPr>
              <p:cNvSpPr/>
              <p:nvPr/>
            </p:nvSpPr>
            <p:spPr>
              <a:xfrm>
                <a:off x="5742825" y="3557600"/>
                <a:ext cx="529725" cy="532475"/>
              </a:xfrm>
              <a:custGeom>
                <a:avLst/>
                <a:gdLst/>
                <a:ahLst/>
                <a:cxnLst/>
                <a:rect l="l" t="t" r="r" b="b"/>
                <a:pathLst>
                  <a:path w="21189" h="21299" extrusionOk="0">
                    <a:moveTo>
                      <a:pt x="10531" y="1"/>
                    </a:moveTo>
                    <a:lnTo>
                      <a:pt x="1" y="11727"/>
                    </a:lnTo>
                    <a:lnTo>
                      <a:pt x="10658" y="21298"/>
                    </a:lnTo>
                    <a:lnTo>
                      <a:pt x="21189" y="9576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043;p37">
                <a:extLst>
                  <a:ext uri="{FF2B5EF4-FFF2-40B4-BE49-F238E27FC236}">
                    <a16:creationId xmlns:a16="http://schemas.microsoft.com/office/drawing/2014/main" id="{7345A2E1-A6D7-4F0B-BCAB-B5FDDA3279CF}"/>
                  </a:ext>
                </a:extLst>
              </p:cNvPr>
              <p:cNvSpPr/>
              <p:nvPr/>
            </p:nvSpPr>
            <p:spPr>
              <a:xfrm>
                <a:off x="5734150" y="3549775"/>
                <a:ext cx="547100" cy="548125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21925" extrusionOk="0">
                    <a:moveTo>
                      <a:pt x="10900" y="758"/>
                    </a:moveTo>
                    <a:lnTo>
                      <a:pt x="21095" y="9911"/>
                    </a:lnTo>
                    <a:lnTo>
                      <a:pt x="10983" y="21171"/>
                    </a:lnTo>
                    <a:lnTo>
                      <a:pt x="792" y="12014"/>
                    </a:lnTo>
                    <a:lnTo>
                      <a:pt x="10900" y="758"/>
                    </a:lnTo>
                    <a:close/>
                    <a:moveTo>
                      <a:pt x="10875" y="1"/>
                    </a:moveTo>
                    <a:cubicBezTo>
                      <a:pt x="10870" y="1"/>
                      <a:pt x="10865" y="1"/>
                      <a:pt x="10860" y="1"/>
                    </a:cubicBezTo>
                    <a:cubicBezTo>
                      <a:pt x="10776" y="6"/>
                      <a:pt x="10701" y="45"/>
                      <a:pt x="10644" y="107"/>
                    </a:cubicBezTo>
                    <a:lnTo>
                      <a:pt x="114" y="11829"/>
                    </a:lnTo>
                    <a:cubicBezTo>
                      <a:pt x="0" y="11961"/>
                      <a:pt x="9" y="12155"/>
                      <a:pt x="141" y="12274"/>
                    </a:cubicBezTo>
                    <a:lnTo>
                      <a:pt x="10799" y="21845"/>
                    </a:lnTo>
                    <a:cubicBezTo>
                      <a:pt x="10856" y="21898"/>
                      <a:pt x="10931" y="21924"/>
                      <a:pt x="11005" y="21924"/>
                    </a:cubicBezTo>
                    <a:lnTo>
                      <a:pt x="11022" y="21924"/>
                    </a:lnTo>
                    <a:cubicBezTo>
                      <a:pt x="11107" y="21920"/>
                      <a:pt x="11186" y="21884"/>
                      <a:pt x="11239" y="21823"/>
                    </a:cubicBezTo>
                    <a:lnTo>
                      <a:pt x="21768" y="10096"/>
                    </a:lnTo>
                    <a:cubicBezTo>
                      <a:pt x="21883" y="9968"/>
                      <a:pt x="21874" y="9770"/>
                      <a:pt x="21747" y="9656"/>
                    </a:cubicBezTo>
                    <a:lnTo>
                      <a:pt x="11089" y="80"/>
                    </a:lnTo>
                    <a:cubicBezTo>
                      <a:pt x="11026" y="31"/>
                      <a:pt x="10953" y="1"/>
                      <a:pt x="108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044;p37">
                <a:extLst>
                  <a:ext uri="{FF2B5EF4-FFF2-40B4-BE49-F238E27FC236}">
                    <a16:creationId xmlns:a16="http://schemas.microsoft.com/office/drawing/2014/main" id="{1A2F0985-5AC8-4B07-9428-BD5791C801D6}"/>
                  </a:ext>
                </a:extLst>
              </p:cNvPr>
              <p:cNvSpPr/>
              <p:nvPr/>
            </p:nvSpPr>
            <p:spPr>
              <a:xfrm>
                <a:off x="6009275" y="3796975"/>
                <a:ext cx="33345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3338" h="11724" extrusionOk="0">
                    <a:moveTo>
                      <a:pt x="10531" y="1"/>
                    </a:moveTo>
                    <a:lnTo>
                      <a:pt x="0" y="11723"/>
                    </a:lnTo>
                    <a:lnTo>
                      <a:pt x="2548" y="11578"/>
                    </a:lnTo>
                    <a:lnTo>
                      <a:pt x="13338" y="141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045;p37">
                <a:extLst>
                  <a:ext uri="{FF2B5EF4-FFF2-40B4-BE49-F238E27FC236}">
                    <a16:creationId xmlns:a16="http://schemas.microsoft.com/office/drawing/2014/main" id="{52C44E5C-F2D3-4B52-86A8-EA645D70F775}"/>
                  </a:ext>
                </a:extLst>
              </p:cNvPr>
              <p:cNvSpPr/>
              <p:nvPr/>
            </p:nvSpPr>
            <p:spPr>
              <a:xfrm>
                <a:off x="6000900" y="3789150"/>
                <a:ext cx="350200" cy="308750"/>
              </a:xfrm>
              <a:custGeom>
                <a:avLst/>
                <a:gdLst/>
                <a:ahLst/>
                <a:cxnLst/>
                <a:rect l="l" t="t" r="r" b="b"/>
                <a:pathLst>
                  <a:path w="14008" h="12350" extrusionOk="0">
                    <a:moveTo>
                      <a:pt x="11002" y="631"/>
                    </a:moveTo>
                    <a:lnTo>
                      <a:pt x="12982" y="732"/>
                    </a:lnTo>
                    <a:lnTo>
                      <a:pt x="2742" y="11583"/>
                    </a:lnTo>
                    <a:lnTo>
                      <a:pt x="1079" y="11679"/>
                    </a:lnTo>
                    <a:lnTo>
                      <a:pt x="11002" y="631"/>
                    </a:lnTo>
                    <a:close/>
                    <a:moveTo>
                      <a:pt x="10859" y="0"/>
                    </a:moveTo>
                    <a:cubicBezTo>
                      <a:pt x="10778" y="0"/>
                      <a:pt x="10692" y="38"/>
                      <a:pt x="10632" y="103"/>
                    </a:cubicBezTo>
                    <a:lnTo>
                      <a:pt x="102" y="11829"/>
                    </a:lnTo>
                    <a:cubicBezTo>
                      <a:pt x="19" y="11922"/>
                      <a:pt x="1" y="12059"/>
                      <a:pt x="54" y="12173"/>
                    </a:cubicBezTo>
                    <a:cubicBezTo>
                      <a:pt x="106" y="12283"/>
                      <a:pt x="216" y="12349"/>
                      <a:pt x="335" y="12349"/>
                    </a:cubicBezTo>
                    <a:lnTo>
                      <a:pt x="352" y="12349"/>
                    </a:lnTo>
                    <a:lnTo>
                      <a:pt x="2901" y="12203"/>
                    </a:lnTo>
                    <a:cubicBezTo>
                      <a:pt x="2984" y="12199"/>
                      <a:pt x="3059" y="12164"/>
                      <a:pt x="3112" y="12107"/>
                    </a:cubicBezTo>
                    <a:lnTo>
                      <a:pt x="13902" y="670"/>
                    </a:lnTo>
                    <a:cubicBezTo>
                      <a:pt x="13985" y="582"/>
                      <a:pt x="14007" y="450"/>
                      <a:pt x="13963" y="340"/>
                    </a:cubicBezTo>
                    <a:cubicBezTo>
                      <a:pt x="13919" y="226"/>
                      <a:pt x="13809" y="151"/>
                      <a:pt x="13691" y="142"/>
                    </a:cubicBezTo>
                    <a:lnTo>
                      <a:pt x="10883" y="1"/>
                    </a:lnTo>
                    <a:cubicBezTo>
                      <a:pt x="10875" y="1"/>
                      <a:pt x="10867" y="0"/>
                      <a:pt x="10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046;p37">
                <a:extLst>
                  <a:ext uri="{FF2B5EF4-FFF2-40B4-BE49-F238E27FC236}">
                    <a16:creationId xmlns:a16="http://schemas.microsoft.com/office/drawing/2014/main" id="{2F66177C-AC86-4157-8574-8A93AE51A3E0}"/>
                  </a:ext>
                </a:extLst>
              </p:cNvPr>
              <p:cNvSpPr/>
              <p:nvPr/>
            </p:nvSpPr>
            <p:spPr>
              <a:xfrm>
                <a:off x="6006075" y="3552975"/>
                <a:ext cx="336650" cy="247550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9902" extrusionOk="0">
                    <a:moveTo>
                      <a:pt x="2548" y="1"/>
                    </a:moveTo>
                    <a:lnTo>
                      <a:pt x="304" y="163"/>
                    </a:lnTo>
                    <a:lnTo>
                      <a:pt x="1" y="186"/>
                    </a:lnTo>
                    <a:lnTo>
                      <a:pt x="10659" y="9761"/>
                    </a:lnTo>
                    <a:lnTo>
                      <a:pt x="13466" y="990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047;p37">
                <a:extLst>
                  <a:ext uri="{FF2B5EF4-FFF2-40B4-BE49-F238E27FC236}">
                    <a16:creationId xmlns:a16="http://schemas.microsoft.com/office/drawing/2014/main" id="{95E2F704-347D-4E82-A544-F598DA14D1C1}"/>
                  </a:ext>
                </a:extLst>
              </p:cNvPr>
              <p:cNvSpPr/>
              <p:nvPr/>
            </p:nvSpPr>
            <p:spPr>
              <a:xfrm>
                <a:off x="5997600" y="3545150"/>
                <a:ext cx="353600" cy="263200"/>
              </a:xfrm>
              <a:custGeom>
                <a:avLst/>
                <a:gdLst/>
                <a:ahLst/>
                <a:cxnLst/>
                <a:rect l="l" t="t" r="r" b="b"/>
                <a:pathLst>
                  <a:path w="14144" h="10528" extrusionOk="0">
                    <a:moveTo>
                      <a:pt x="2777" y="635"/>
                    </a:moveTo>
                    <a:lnTo>
                      <a:pt x="12942" y="9859"/>
                    </a:lnTo>
                    <a:lnTo>
                      <a:pt x="11124" y="9766"/>
                    </a:lnTo>
                    <a:lnTo>
                      <a:pt x="1097" y="758"/>
                    </a:lnTo>
                    <a:lnTo>
                      <a:pt x="2777" y="635"/>
                    </a:lnTo>
                    <a:close/>
                    <a:moveTo>
                      <a:pt x="2881" y="1"/>
                    </a:moveTo>
                    <a:cubicBezTo>
                      <a:pt x="2876" y="1"/>
                      <a:pt x="2871" y="1"/>
                      <a:pt x="2866" y="1"/>
                    </a:cubicBezTo>
                    <a:lnTo>
                      <a:pt x="318" y="186"/>
                    </a:lnTo>
                    <a:cubicBezTo>
                      <a:pt x="190" y="195"/>
                      <a:pt x="84" y="279"/>
                      <a:pt x="45" y="397"/>
                    </a:cubicBezTo>
                    <a:cubicBezTo>
                      <a:pt x="1" y="516"/>
                      <a:pt x="36" y="648"/>
                      <a:pt x="128" y="732"/>
                    </a:cubicBezTo>
                    <a:lnTo>
                      <a:pt x="10791" y="10307"/>
                    </a:lnTo>
                    <a:cubicBezTo>
                      <a:pt x="10843" y="10351"/>
                      <a:pt x="10909" y="10382"/>
                      <a:pt x="10984" y="10387"/>
                    </a:cubicBezTo>
                    <a:lnTo>
                      <a:pt x="13787" y="10527"/>
                    </a:lnTo>
                    <a:lnTo>
                      <a:pt x="13805" y="10527"/>
                    </a:lnTo>
                    <a:cubicBezTo>
                      <a:pt x="13932" y="10527"/>
                      <a:pt x="14046" y="10452"/>
                      <a:pt x="14095" y="10334"/>
                    </a:cubicBezTo>
                    <a:cubicBezTo>
                      <a:pt x="14144" y="10214"/>
                      <a:pt x="14113" y="10074"/>
                      <a:pt x="14016" y="9981"/>
                    </a:cubicBezTo>
                    <a:lnTo>
                      <a:pt x="3098" y="86"/>
                    </a:lnTo>
                    <a:cubicBezTo>
                      <a:pt x="3037" y="31"/>
                      <a:pt x="2959" y="1"/>
                      <a:pt x="28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048;p37">
                <a:extLst>
                  <a:ext uri="{FF2B5EF4-FFF2-40B4-BE49-F238E27FC236}">
                    <a16:creationId xmlns:a16="http://schemas.microsoft.com/office/drawing/2014/main" id="{808682E4-31C4-4AB6-9419-164B1B5A6744}"/>
                  </a:ext>
                </a:extLst>
              </p:cNvPr>
              <p:cNvSpPr/>
              <p:nvPr/>
            </p:nvSpPr>
            <p:spPr>
              <a:xfrm>
                <a:off x="5581225" y="4250750"/>
                <a:ext cx="244675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1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40"/>
                    </a:lnTo>
                    <a:lnTo>
                      <a:pt x="9787" y="4424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049;p37">
                <a:extLst>
                  <a:ext uri="{FF2B5EF4-FFF2-40B4-BE49-F238E27FC236}">
                    <a16:creationId xmlns:a16="http://schemas.microsoft.com/office/drawing/2014/main" id="{18FE128B-233D-4E5B-9F11-E936D5D2A499}"/>
                  </a:ext>
                </a:extLst>
              </p:cNvPr>
              <p:cNvSpPr/>
              <p:nvPr/>
            </p:nvSpPr>
            <p:spPr>
              <a:xfrm>
                <a:off x="5573200" y="4242925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10" y="754"/>
                    </a:moveTo>
                    <a:lnTo>
                      <a:pt x="9668" y="4759"/>
                    </a:lnTo>
                    <a:lnTo>
                      <a:pt x="5219" y="9709"/>
                    </a:lnTo>
                    <a:lnTo>
                      <a:pt x="762" y="5705"/>
                    </a:lnTo>
                    <a:lnTo>
                      <a:pt x="5210" y="754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5"/>
                      <a:pt x="4951" y="103"/>
                    </a:cubicBezTo>
                    <a:lnTo>
                      <a:pt x="88" y="5520"/>
                    </a:lnTo>
                    <a:cubicBezTo>
                      <a:pt x="31" y="5581"/>
                      <a:pt x="0" y="5665"/>
                      <a:pt x="5" y="5744"/>
                    </a:cubicBezTo>
                    <a:cubicBezTo>
                      <a:pt x="9" y="5828"/>
                      <a:pt x="49" y="5907"/>
                      <a:pt x="110" y="5964"/>
                    </a:cubicBezTo>
                    <a:lnTo>
                      <a:pt x="5035" y="10387"/>
                    </a:lnTo>
                    <a:cubicBezTo>
                      <a:pt x="5096" y="10439"/>
                      <a:pt x="5171" y="10466"/>
                      <a:pt x="5246" y="10466"/>
                    </a:cubicBezTo>
                    <a:cubicBezTo>
                      <a:pt x="5329" y="10466"/>
                      <a:pt x="5417" y="10431"/>
                      <a:pt x="5479" y="10360"/>
                    </a:cubicBezTo>
                    <a:lnTo>
                      <a:pt x="10341" y="4944"/>
                    </a:lnTo>
                    <a:cubicBezTo>
                      <a:pt x="10398" y="4881"/>
                      <a:pt x="10425" y="4802"/>
                      <a:pt x="10421" y="4719"/>
                    </a:cubicBezTo>
                    <a:cubicBezTo>
                      <a:pt x="10416" y="4635"/>
                      <a:pt x="10380" y="4556"/>
                      <a:pt x="10319" y="4503"/>
                    </a:cubicBezTo>
                    <a:lnTo>
                      <a:pt x="5395" y="81"/>
                    </a:lnTo>
                    <a:cubicBezTo>
                      <a:pt x="5335" y="28"/>
                      <a:pt x="5259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050;p37">
                <a:extLst>
                  <a:ext uri="{FF2B5EF4-FFF2-40B4-BE49-F238E27FC236}">
                    <a16:creationId xmlns:a16="http://schemas.microsoft.com/office/drawing/2014/main" id="{DF0CE1FC-0692-437B-9941-A5F909F8ECCB}"/>
                  </a:ext>
                </a:extLst>
              </p:cNvPr>
              <p:cNvSpPr/>
              <p:nvPr/>
            </p:nvSpPr>
            <p:spPr>
              <a:xfrm>
                <a:off x="5704325" y="43613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6"/>
                    </a:lnTo>
                    <a:lnTo>
                      <a:pt x="6161" y="66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051;p37">
                <a:extLst>
                  <a:ext uri="{FF2B5EF4-FFF2-40B4-BE49-F238E27FC236}">
                    <a16:creationId xmlns:a16="http://schemas.microsoft.com/office/drawing/2014/main" id="{232DCC52-4154-4E12-A8EF-1ACAB71B1353}"/>
                  </a:ext>
                </a:extLst>
              </p:cNvPr>
              <p:cNvSpPr/>
              <p:nvPr/>
            </p:nvSpPr>
            <p:spPr>
              <a:xfrm>
                <a:off x="5695850" y="4353500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8" y="630"/>
                    </a:moveTo>
                    <a:lnTo>
                      <a:pt x="5805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5338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69" y="102"/>
                    </a:cubicBezTo>
                    <a:lnTo>
                      <a:pt x="106" y="5519"/>
                    </a:lnTo>
                    <a:cubicBezTo>
                      <a:pt x="19" y="5616"/>
                      <a:pt x="1" y="5752"/>
                      <a:pt x="58" y="5866"/>
                    </a:cubicBezTo>
                    <a:cubicBezTo>
                      <a:pt x="106" y="5972"/>
                      <a:pt x="216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1" y="5968"/>
                      <a:pt x="1686" y="5933"/>
                      <a:pt x="1743" y="5876"/>
                    </a:cubicBezTo>
                    <a:lnTo>
                      <a:pt x="6729" y="596"/>
                    </a:lnTo>
                    <a:cubicBezTo>
                      <a:pt x="6813" y="503"/>
                      <a:pt x="6835" y="375"/>
                      <a:pt x="6790" y="261"/>
                    </a:cubicBezTo>
                    <a:cubicBezTo>
                      <a:pt x="6746" y="147"/>
                      <a:pt x="6636" y="72"/>
                      <a:pt x="6514" y="68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052;p37">
                <a:extLst>
                  <a:ext uri="{FF2B5EF4-FFF2-40B4-BE49-F238E27FC236}">
                    <a16:creationId xmlns:a16="http://schemas.microsoft.com/office/drawing/2014/main" id="{D0BB37E2-64E0-416D-ADDA-CA0AA8214FD8}"/>
                  </a:ext>
                </a:extLst>
              </p:cNvPr>
              <p:cNvSpPr/>
              <p:nvPr/>
            </p:nvSpPr>
            <p:spPr>
              <a:xfrm>
                <a:off x="5702775" y="42485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1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053;p37">
                <a:extLst>
                  <a:ext uri="{FF2B5EF4-FFF2-40B4-BE49-F238E27FC236}">
                    <a16:creationId xmlns:a16="http://schemas.microsoft.com/office/drawing/2014/main" id="{0542CFFB-0734-4E63-B2EA-EC30F3CAEF4F}"/>
                  </a:ext>
                </a:extLst>
              </p:cNvPr>
              <p:cNvSpPr/>
              <p:nvPr/>
            </p:nvSpPr>
            <p:spPr>
              <a:xfrm>
                <a:off x="5694425" y="4240750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0" y="634"/>
                    </a:moveTo>
                    <a:lnTo>
                      <a:pt x="5694" y="4529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0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9"/>
                    </a:lnTo>
                    <a:cubicBezTo>
                      <a:pt x="186" y="98"/>
                      <a:pt x="80" y="181"/>
                      <a:pt x="40" y="300"/>
                    </a:cubicBezTo>
                    <a:cubicBezTo>
                      <a:pt x="1" y="419"/>
                      <a:pt x="31" y="551"/>
                      <a:pt x="129" y="634"/>
                    </a:cubicBezTo>
                    <a:lnTo>
                      <a:pt x="5052" y="5057"/>
                    </a:lnTo>
                    <a:cubicBezTo>
                      <a:pt x="5105" y="5106"/>
                      <a:pt x="5171" y="5132"/>
                      <a:pt x="5245" y="5136"/>
                    </a:cubicBezTo>
                    <a:lnTo>
                      <a:pt x="6539" y="5202"/>
                    </a:lnTo>
                    <a:lnTo>
                      <a:pt x="6557" y="5202"/>
                    </a:lnTo>
                    <a:cubicBezTo>
                      <a:pt x="6680" y="5202"/>
                      <a:pt x="6795" y="5127"/>
                      <a:pt x="6847" y="5008"/>
                    </a:cubicBezTo>
                    <a:cubicBezTo>
                      <a:pt x="6896" y="4885"/>
                      <a:pt x="6865" y="4744"/>
                      <a:pt x="6768" y="4657"/>
                    </a:cubicBezTo>
                    <a:lnTo>
                      <a:pt x="1721" y="80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054;p37">
                <a:extLst>
                  <a:ext uri="{FF2B5EF4-FFF2-40B4-BE49-F238E27FC236}">
                    <a16:creationId xmlns:a16="http://schemas.microsoft.com/office/drawing/2014/main" id="{6CF0F549-0392-48CF-A8D3-CB22024950DB}"/>
                  </a:ext>
                </a:extLst>
              </p:cNvPr>
              <p:cNvSpPr/>
              <p:nvPr/>
            </p:nvSpPr>
            <p:spPr>
              <a:xfrm>
                <a:off x="5021850" y="3168075"/>
                <a:ext cx="24465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9840" extrusionOk="0">
                    <a:moveTo>
                      <a:pt x="4862" y="0"/>
                    </a:moveTo>
                    <a:lnTo>
                      <a:pt x="0" y="5417"/>
                    </a:lnTo>
                    <a:lnTo>
                      <a:pt x="4924" y="9840"/>
                    </a:lnTo>
                    <a:lnTo>
                      <a:pt x="9786" y="4423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055;p37">
                <a:extLst>
                  <a:ext uri="{FF2B5EF4-FFF2-40B4-BE49-F238E27FC236}">
                    <a16:creationId xmlns:a16="http://schemas.microsoft.com/office/drawing/2014/main" id="{AC645040-1D36-4678-BCC0-60834BE87FE5}"/>
                  </a:ext>
                </a:extLst>
              </p:cNvPr>
              <p:cNvSpPr/>
              <p:nvPr/>
            </p:nvSpPr>
            <p:spPr>
              <a:xfrm>
                <a:off x="5013150" y="31602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37" y="757"/>
                    </a:moveTo>
                    <a:lnTo>
                      <a:pt x="9695" y="4761"/>
                    </a:lnTo>
                    <a:lnTo>
                      <a:pt x="5245" y="9711"/>
                    </a:lnTo>
                    <a:lnTo>
                      <a:pt x="788" y="5707"/>
                    </a:lnTo>
                    <a:lnTo>
                      <a:pt x="5237" y="757"/>
                    </a:lnTo>
                    <a:close/>
                    <a:moveTo>
                      <a:pt x="5216" y="1"/>
                    </a:moveTo>
                    <a:cubicBezTo>
                      <a:pt x="5129" y="1"/>
                      <a:pt x="5042" y="36"/>
                      <a:pt x="4977" y="105"/>
                    </a:cubicBezTo>
                    <a:lnTo>
                      <a:pt x="115" y="5522"/>
                    </a:lnTo>
                    <a:cubicBezTo>
                      <a:pt x="1" y="5650"/>
                      <a:pt x="9" y="5848"/>
                      <a:pt x="137" y="5962"/>
                    </a:cubicBezTo>
                    <a:lnTo>
                      <a:pt x="5061" y="10385"/>
                    </a:lnTo>
                    <a:cubicBezTo>
                      <a:pt x="5123" y="10442"/>
                      <a:pt x="5197" y="10468"/>
                      <a:pt x="5272" y="10468"/>
                    </a:cubicBezTo>
                    <a:cubicBezTo>
                      <a:pt x="5355" y="10468"/>
                      <a:pt x="5444" y="10433"/>
                      <a:pt x="5505" y="10363"/>
                    </a:cubicBezTo>
                    <a:lnTo>
                      <a:pt x="10367" y="4946"/>
                    </a:lnTo>
                    <a:cubicBezTo>
                      <a:pt x="10424" y="4884"/>
                      <a:pt x="10456" y="4800"/>
                      <a:pt x="10451" y="4721"/>
                    </a:cubicBezTo>
                    <a:cubicBezTo>
                      <a:pt x="10447" y="4638"/>
                      <a:pt x="10407" y="4559"/>
                      <a:pt x="10345" y="4506"/>
                    </a:cubicBezTo>
                    <a:lnTo>
                      <a:pt x="5422" y="79"/>
                    </a:lnTo>
                    <a:cubicBezTo>
                      <a:pt x="5363" y="26"/>
                      <a:pt x="5289" y="1"/>
                      <a:pt x="5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056;p37">
                <a:extLst>
                  <a:ext uri="{FF2B5EF4-FFF2-40B4-BE49-F238E27FC236}">
                    <a16:creationId xmlns:a16="http://schemas.microsoft.com/office/drawing/2014/main" id="{3FA7537C-3019-4967-8DEA-2C9AB249BF17}"/>
                  </a:ext>
                </a:extLst>
              </p:cNvPr>
              <p:cNvSpPr/>
              <p:nvPr/>
            </p:nvSpPr>
            <p:spPr>
              <a:xfrm>
                <a:off x="5144925" y="3278650"/>
                <a:ext cx="154050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7" extrusionOk="0">
                    <a:moveTo>
                      <a:pt x="4863" y="0"/>
                    </a:moveTo>
                    <a:lnTo>
                      <a:pt x="1" y="5417"/>
                    </a:lnTo>
                    <a:lnTo>
                      <a:pt x="1176" y="5350"/>
                    </a:lnTo>
                    <a:lnTo>
                      <a:pt x="6162" y="65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057;p37">
                <a:extLst>
                  <a:ext uri="{FF2B5EF4-FFF2-40B4-BE49-F238E27FC236}">
                    <a16:creationId xmlns:a16="http://schemas.microsoft.com/office/drawing/2014/main" id="{0FD76013-30EE-4C56-BFE8-2D19C50B00E7}"/>
                  </a:ext>
                </a:extLst>
              </p:cNvPr>
              <p:cNvSpPr/>
              <p:nvPr/>
            </p:nvSpPr>
            <p:spPr>
              <a:xfrm>
                <a:off x="5136450" y="3270825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9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3"/>
                    </a:lnTo>
                    <a:lnTo>
                      <a:pt x="5339" y="634"/>
                    </a:lnTo>
                    <a:close/>
                    <a:moveTo>
                      <a:pt x="5220" y="0"/>
                    </a:moveTo>
                    <a:cubicBezTo>
                      <a:pt x="5128" y="0"/>
                      <a:pt x="5035" y="35"/>
                      <a:pt x="4974" y="106"/>
                    </a:cubicBezTo>
                    <a:lnTo>
                      <a:pt x="106" y="5523"/>
                    </a:lnTo>
                    <a:cubicBezTo>
                      <a:pt x="23" y="5615"/>
                      <a:pt x="1" y="5752"/>
                      <a:pt x="59" y="5866"/>
                    </a:cubicBezTo>
                    <a:cubicBezTo>
                      <a:pt x="112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8" y="6042"/>
                    </a:cubicBezTo>
                    <a:lnTo>
                      <a:pt x="1532" y="5976"/>
                    </a:lnTo>
                    <a:cubicBezTo>
                      <a:pt x="1617" y="5971"/>
                      <a:pt x="1690" y="5937"/>
                      <a:pt x="1743" y="5879"/>
                    </a:cubicBezTo>
                    <a:lnTo>
                      <a:pt x="6729" y="594"/>
                    </a:lnTo>
                    <a:cubicBezTo>
                      <a:pt x="6812" y="506"/>
                      <a:pt x="6839" y="378"/>
                      <a:pt x="6791" y="264"/>
                    </a:cubicBezTo>
                    <a:cubicBezTo>
                      <a:pt x="6747" y="149"/>
                      <a:pt x="6637" y="75"/>
                      <a:pt x="6518" y="66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058;p37">
                <a:extLst>
                  <a:ext uri="{FF2B5EF4-FFF2-40B4-BE49-F238E27FC236}">
                    <a16:creationId xmlns:a16="http://schemas.microsoft.com/office/drawing/2014/main" id="{450E53E6-6896-4848-8F72-4F9973D25FA3}"/>
                  </a:ext>
                </a:extLst>
              </p:cNvPr>
              <p:cNvSpPr/>
              <p:nvPr/>
            </p:nvSpPr>
            <p:spPr>
              <a:xfrm>
                <a:off x="5143400" y="3165975"/>
                <a:ext cx="15557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3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23" y="4572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059;p37">
                <a:extLst>
                  <a:ext uri="{FF2B5EF4-FFF2-40B4-BE49-F238E27FC236}">
                    <a16:creationId xmlns:a16="http://schemas.microsoft.com/office/drawing/2014/main" id="{68310FEB-74BA-420C-B550-B7E20EA97234}"/>
                  </a:ext>
                </a:extLst>
              </p:cNvPr>
              <p:cNvSpPr/>
              <p:nvPr/>
            </p:nvSpPr>
            <p:spPr>
              <a:xfrm>
                <a:off x="5135025" y="31581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0"/>
                    </a:lnTo>
                    <a:lnTo>
                      <a:pt x="5699" y="4530"/>
                    </a:lnTo>
                    <a:lnTo>
                      <a:pt x="5387" y="4516"/>
                    </a:lnTo>
                    <a:lnTo>
                      <a:pt x="1093" y="657"/>
                    </a:lnTo>
                    <a:lnTo>
                      <a:pt x="1404" y="635"/>
                    </a:lnTo>
                    <a:close/>
                    <a:moveTo>
                      <a:pt x="1510" y="1"/>
                    </a:moveTo>
                    <a:cubicBezTo>
                      <a:pt x="1504" y="1"/>
                      <a:pt x="1499" y="1"/>
                      <a:pt x="1493" y="1"/>
                    </a:cubicBezTo>
                    <a:lnTo>
                      <a:pt x="313" y="85"/>
                    </a:lnTo>
                    <a:cubicBezTo>
                      <a:pt x="190" y="94"/>
                      <a:pt x="80" y="178"/>
                      <a:pt x="41" y="296"/>
                    </a:cubicBezTo>
                    <a:cubicBezTo>
                      <a:pt x="1" y="415"/>
                      <a:pt x="31" y="547"/>
                      <a:pt x="129" y="631"/>
                    </a:cubicBezTo>
                    <a:lnTo>
                      <a:pt x="5053" y="5052"/>
                    </a:lnTo>
                    <a:cubicBezTo>
                      <a:pt x="5106" y="5101"/>
                      <a:pt x="5175" y="5132"/>
                      <a:pt x="5246" y="5137"/>
                    </a:cubicBezTo>
                    <a:lnTo>
                      <a:pt x="6544" y="5202"/>
                    </a:lnTo>
                    <a:lnTo>
                      <a:pt x="6558" y="5202"/>
                    </a:lnTo>
                    <a:cubicBezTo>
                      <a:pt x="6685" y="5202"/>
                      <a:pt x="6800" y="5123"/>
                      <a:pt x="6848" y="5009"/>
                    </a:cubicBezTo>
                    <a:cubicBezTo>
                      <a:pt x="6896" y="4885"/>
                      <a:pt x="6865" y="4745"/>
                      <a:pt x="6769" y="4656"/>
                    </a:cubicBezTo>
                    <a:lnTo>
                      <a:pt x="1726" y="80"/>
                    </a:lnTo>
                    <a:cubicBezTo>
                      <a:pt x="1664" y="27"/>
                      <a:pt x="1588" y="1"/>
                      <a:pt x="15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060;p37">
                <a:extLst>
                  <a:ext uri="{FF2B5EF4-FFF2-40B4-BE49-F238E27FC236}">
                    <a16:creationId xmlns:a16="http://schemas.microsoft.com/office/drawing/2014/main" id="{A2F43406-DCFF-4865-9A2C-7B9C0A1A023A}"/>
                  </a:ext>
                </a:extLst>
              </p:cNvPr>
              <p:cNvSpPr/>
              <p:nvPr/>
            </p:nvSpPr>
            <p:spPr>
              <a:xfrm>
                <a:off x="5167375" y="4009300"/>
                <a:ext cx="2447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840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39"/>
                    </a:lnTo>
                    <a:lnTo>
                      <a:pt x="9787" y="4423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061;p37">
                <a:extLst>
                  <a:ext uri="{FF2B5EF4-FFF2-40B4-BE49-F238E27FC236}">
                    <a16:creationId xmlns:a16="http://schemas.microsoft.com/office/drawing/2014/main" id="{F643878B-2811-412A-BBD9-EC28ACA097EE}"/>
                  </a:ext>
                </a:extLst>
              </p:cNvPr>
              <p:cNvSpPr/>
              <p:nvPr/>
            </p:nvSpPr>
            <p:spPr>
              <a:xfrm>
                <a:off x="5159450" y="4001525"/>
                <a:ext cx="2606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468" extrusionOk="0">
                    <a:moveTo>
                      <a:pt x="5206" y="756"/>
                    </a:moveTo>
                    <a:lnTo>
                      <a:pt x="9664" y="4760"/>
                    </a:lnTo>
                    <a:lnTo>
                      <a:pt x="5215" y="9711"/>
                    </a:lnTo>
                    <a:lnTo>
                      <a:pt x="758" y="5706"/>
                    </a:lnTo>
                    <a:lnTo>
                      <a:pt x="5206" y="756"/>
                    </a:lnTo>
                    <a:close/>
                    <a:moveTo>
                      <a:pt x="5186" y="0"/>
                    </a:moveTo>
                    <a:cubicBezTo>
                      <a:pt x="5099" y="0"/>
                      <a:pt x="5011" y="36"/>
                      <a:pt x="4947" y="105"/>
                    </a:cubicBezTo>
                    <a:lnTo>
                      <a:pt x="84" y="5522"/>
                    </a:lnTo>
                    <a:cubicBezTo>
                      <a:pt x="27" y="5583"/>
                      <a:pt x="1" y="5662"/>
                      <a:pt x="5" y="5745"/>
                    </a:cubicBezTo>
                    <a:cubicBezTo>
                      <a:pt x="10" y="5830"/>
                      <a:pt x="45" y="5909"/>
                      <a:pt x="106" y="5962"/>
                    </a:cubicBezTo>
                    <a:lnTo>
                      <a:pt x="5031" y="10384"/>
                    </a:lnTo>
                    <a:cubicBezTo>
                      <a:pt x="5092" y="10441"/>
                      <a:pt x="5167" y="10467"/>
                      <a:pt x="5242" y="10467"/>
                    </a:cubicBezTo>
                    <a:cubicBezTo>
                      <a:pt x="5325" y="10467"/>
                      <a:pt x="5413" y="10432"/>
                      <a:pt x="5475" y="10362"/>
                    </a:cubicBezTo>
                    <a:lnTo>
                      <a:pt x="10337" y="4945"/>
                    </a:lnTo>
                    <a:cubicBezTo>
                      <a:pt x="10394" y="4884"/>
                      <a:pt x="10425" y="4800"/>
                      <a:pt x="10421" y="4721"/>
                    </a:cubicBezTo>
                    <a:cubicBezTo>
                      <a:pt x="10417" y="4637"/>
                      <a:pt x="10377" y="4557"/>
                      <a:pt x="10315" y="4500"/>
                    </a:cubicBezTo>
                    <a:lnTo>
                      <a:pt x="5391" y="79"/>
                    </a:lnTo>
                    <a:cubicBezTo>
                      <a:pt x="5333" y="26"/>
                      <a:pt x="5259" y="0"/>
                      <a:pt x="51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062;p37">
                <a:extLst>
                  <a:ext uri="{FF2B5EF4-FFF2-40B4-BE49-F238E27FC236}">
                    <a16:creationId xmlns:a16="http://schemas.microsoft.com/office/drawing/2014/main" id="{57401CB2-294D-4921-9775-A886F67B53CC}"/>
                  </a:ext>
                </a:extLst>
              </p:cNvPr>
              <p:cNvSpPr/>
              <p:nvPr/>
            </p:nvSpPr>
            <p:spPr>
              <a:xfrm>
                <a:off x="5290475" y="41198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175" y="5352"/>
                    </a:lnTo>
                    <a:lnTo>
                      <a:pt x="6161" y="67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1063;p37">
                <a:extLst>
                  <a:ext uri="{FF2B5EF4-FFF2-40B4-BE49-F238E27FC236}">
                    <a16:creationId xmlns:a16="http://schemas.microsoft.com/office/drawing/2014/main" id="{22A77C8B-997F-498D-B36B-45AF71BF7256}"/>
                  </a:ext>
                </a:extLst>
              </p:cNvPr>
              <p:cNvSpPr/>
              <p:nvPr/>
            </p:nvSpPr>
            <p:spPr>
              <a:xfrm>
                <a:off x="5282000" y="4112050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8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8"/>
                    </a:lnTo>
                    <a:lnTo>
                      <a:pt x="5338" y="634"/>
                    </a:lnTo>
                    <a:close/>
                    <a:moveTo>
                      <a:pt x="5220" y="0"/>
                    </a:moveTo>
                    <a:cubicBezTo>
                      <a:pt x="5136" y="0"/>
                      <a:pt x="5035" y="36"/>
                      <a:pt x="4973" y="106"/>
                    </a:cubicBezTo>
                    <a:lnTo>
                      <a:pt x="106" y="5522"/>
                    </a:lnTo>
                    <a:cubicBezTo>
                      <a:pt x="23" y="5615"/>
                      <a:pt x="1" y="5752"/>
                      <a:pt x="58" y="5866"/>
                    </a:cubicBezTo>
                    <a:cubicBezTo>
                      <a:pt x="111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7" y="6042"/>
                    </a:cubicBezTo>
                    <a:lnTo>
                      <a:pt x="1532" y="5976"/>
                    </a:lnTo>
                    <a:cubicBezTo>
                      <a:pt x="1616" y="5971"/>
                      <a:pt x="1691" y="5936"/>
                      <a:pt x="1743" y="5879"/>
                    </a:cubicBezTo>
                    <a:lnTo>
                      <a:pt x="6729" y="595"/>
                    </a:lnTo>
                    <a:cubicBezTo>
                      <a:pt x="6813" y="506"/>
                      <a:pt x="6839" y="379"/>
                      <a:pt x="6790" y="264"/>
                    </a:cubicBezTo>
                    <a:cubicBezTo>
                      <a:pt x="6746" y="150"/>
                      <a:pt x="6636" y="75"/>
                      <a:pt x="6518" y="67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1064;p37">
                <a:extLst>
                  <a:ext uri="{FF2B5EF4-FFF2-40B4-BE49-F238E27FC236}">
                    <a16:creationId xmlns:a16="http://schemas.microsoft.com/office/drawing/2014/main" id="{7A3DB093-DCCF-44CC-8B45-8CD254893FCB}"/>
                  </a:ext>
                </a:extLst>
              </p:cNvPr>
              <p:cNvSpPr/>
              <p:nvPr/>
            </p:nvSpPr>
            <p:spPr>
              <a:xfrm>
                <a:off x="5288925" y="4007200"/>
                <a:ext cx="155575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4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5"/>
                    </a:lnTo>
                    <a:lnTo>
                      <a:pt x="4925" y="4507"/>
                    </a:lnTo>
                    <a:lnTo>
                      <a:pt x="6223" y="4573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1065;p37">
                <a:extLst>
                  <a:ext uri="{FF2B5EF4-FFF2-40B4-BE49-F238E27FC236}">
                    <a16:creationId xmlns:a16="http://schemas.microsoft.com/office/drawing/2014/main" id="{B6052DCD-159C-49E1-80E9-C4361E020337}"/>
                  </a:ext>
                </a:extLst>
              </p:cNvPr>
              <p:cNvSpPr/>
              <p:nvPr/>
            </p:nvSpPr>
            <p:spPr>
              <a:xfrm>
                <a:off x="5280575" y="39994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28"/>
                    </a:lnTo>
                    <a:lnTo>
                      <a:pt x="5387" y="4516"/>
                    </a:lnTo>
                    <a:lnTo>
                      <a:pt x="1092" y="656"/>
                    </a:lnTo>
                    <a:lnTo>
                      <a:pt x="1404" y="635"/>
                    </a:lnTo>
                    <a:close/>
                    <a:moveTo>
                      <a:pt x="1513" y="0"/>
                    </a:moveTo>
                    <a:cubicBezTo>
                      <a:pt x="1506" y="0"/>
                      <a:pt x="1499" y="0"/>
                      <a:pt x="1492" y="1"/>
                    </a:cubicBezTo>
                    <a:lnTo>
                      <a:pt x="313" y="84"/>
                    </a:lnTo>
                    <a:cubicBezTo>
                      <a:pt x="190" y="97"/>
                      <a:pt x="80" y="176"/>
                      <a:pt x="40" y="296"/>
                    </a:cubicBezTo>
                    <a:cubicBezTo>
                      <a:pt x="1" y="414"/>
                      <a:pt x="36" y="546"/>
                      <a:pt x="129" y="629"/>
                    </a:cubicBezTo>
                    <a:lnTo>
                      <a:pt x="5052" y="5052"/>
                    </a:lnTo>
                    <a:cubicBezTo>
                      <a:pt x="5105" y="5101"/>
                      <a:pt x="5176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3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0"/>
                    </a:lnTo>
                    <a:cubicBezTo>
                      <a:pt x="1665" y="27"/>
                      <a:pt x="1589" y="0"/>
                      <a:pt x="151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1066;p37">
                <a:extLst>
                  <a:ext uri="{FF2B5EF4-FFF2-40B4-BE49-F238E27FC236}">
                    <a16:creationId xmlns:a16="http://schemas.microsoft.com/office/drawing/2014/main" id="{9A67774C-2592-4D7C-B420-39F915F5180A}"/>
                  </a:ext>
                </a:extLst>
              </p:cNvPr>
              <p:cNvSpPr/>
              <p:nvPr/>
            </p:nvSpPr>
            <p:spPr>
              <a:xfrm>
                <a:off x="4403375" y="4929425"/>
                <a:ext cx="2196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317" extrusionOk="0">
                    <a:moveTo>
                      <a:pt x="1765" y="0"/>
                    </a:moveTo>
                    <a:lnTo>
                      <a:pt x="1" y="6380"/>
                    </a:lnTo>
                    <a:lnTo>
                      <a:pt x="7019" y="8317"/>
                    </a:lnTo>
                    <a:lnTo>
                      <a:pt x="8783" y="1936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1067;p37">
                <a:extLst>
                  <a:ext uri="{FF2B5EF4-FFF2-40B4-BE49-F238E27FC236}">
                    <a16:creationId xmlns:a16="http://schemas.microsoft.com/office/drawing/2014/main" id="{DAD7CEE3-D9B0-4F07-8A9E-C1F79B773434}"/>
                  </a:ext>
                </a:extLst>
              </p:cNvPr>
              <p:cNvSpPr/>
              <p:nvPr/>
            </p:nvSpPr>
            <p:spPr>
              <a:xfrm>
                <a:off x="4395350" y="4921600"/>
                <a:ext cx="2356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9427" h="8947" extrusionOk="0">
                    <a:moveTo>
                      <a:pt x="2302" y="700"/>
                    </a:moveTo>
                    <a:lnTo>
                      <a:pt x="8718" y="2469"/>
                    </a:lnTo>
                    <a:lnTo>
                      <a:pt x="7124" y="8246"/>
                    </a:lnTo>
                    <a:lnTo>
                      <a:pt x="708" y="6473"/>
                    </a:lnTo>
                    <a:lnTo>
                      <a:pt x="2302" y="700"/>
                    </a:lnTo>
                    <a:close/>
                    <a:moveTo>
                      <a:pt x="2080" y="1"/>
                    </a:moveTo>
                    <a:cubicBezTo>
                      <a:pt x="1945" y="1"/>
                      <a:pt x="1819" y="91"/>
                      <a:pt x="1782" y="229"/>
                    </a:cubicBezTo>
                    <a:lnTo>
                      <a:pt x="22" y="6610"/>
                    </a:lnTo>
                    <a:cubicBezTo>
                      <a:pt x="1" y="6689"/>
                      <a:pt x="9" y="6776"/>
                      <a:pt x="48" y="6847"/>
                    </a:cubicBezTo>
                    <a:cubicBezTo>
                      <a:pt x="93" y="6922"/>
                      <a:pt x="159" y="6975"/>
                      <a:pt x="238" y="6997"/>
                    </a:cubicBezTo>
                    <a:lnTo>
                      <a:pt x="7256" y="8933"/>
                    </a:lnTo>
                    <a:cubicBezTo>
                      <a:pt x="7288" y="8941"/>
                      <a:pt x="7314" y="8947"/>
                      <a:pt x="7340" y="8947"/>
                    </a:cubicBezTo>
                    <a:cubicBezTo>
                      <a:pt x="7397" y="8947"/>
                      <a:pt x="7450" y="8929"/>
                      <a:pt x="7494" y="8902"/>
                    </a:cubicBezTo>
                    <a:cubicBezTo>
                      <a:pt x="7569" y="8862"/>
                      <a:pt x="7621" y="8792"/>
                      <a:pt x="7644" y="8713"/>
                    </a:cubicBezTo>
                    <a:lnTo>
                      <a:pt x="9404" y="2332"/>
                    </a:lnTo>
                    <a:cubicBezTo>
                      <a:pt x="9426" y="2253"/>
                      <a:pt x="9417" y="2170"/>
                      <a:pt x="9373" y="2095"/>
                    </a:cubicBezTo>
                    <a:cubicBezTo>
                      <a:pt x="9333" y="2024"/>
                      <a:pt x="9268" y="1971"/>
                      <a:pt x="9183" y="1950"/>
                    </a:cubicBezTo>
                    <a:lnTo>
                      <a:pt x="2166" y="13"/>
                    </a:lnTo>
                    <a:cubicBezTo>
                      <a:pt x="2137" y="5"/>
                      <a:pt x="2108" y="1"/>
                      <a:pt x="20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1068;p37">
                <a:extLst>
                  <a:ext uri="{FF2B5EF4-FFF2-40B4-BE49-F238E27FC236}">
                    <a16:creationId xmlns:a16="http://schemas.microsoft.com/office/drawing/2014/main" id="{E3F3A191-6A39-4C1E-8CA3-C96DAAEB0E8E}"/>
                  </a:ext>
                </a:extLst>
              </p:cNvPr>
              <p:cNvSpPr/>
              <p:nvPr/>
            </p:nvSpPr>
            <p:spPr>
              <a:xfrm>
                <a:off x="4403375" y="5088925"/>
                <a:ext cx="1884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3130" extrusionOk="0">
                    <a:moveTo>
                      <a:pt x="1" y="0"/>
                    </a:moveTo>
                    <a:lnTo>
                      <a:pt x="590" y="1025"/>
                    </a:lnTo>
                    <a:lnTo>
                      <a:pt x="7538" y="3129"/>
                    </a:lnTo>
                    <a:lnTo>
                      <a:pt x="7538" y="3129"/>
                    </a:lnTo>
                    <a:lnTo>
                      <a:pt x="7019" y="19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1069;p37">
                <a:extLst>
                  <a:ext uri="{FF2B5EF4-FFF2-40B4-BE49-F238E27FC236}">
                    <a16:creationId xmlns:a16="http://schemas.microsoft.com/office/drawing/2014/main" id="{498A497A-00AA-415F-B6F4-9CC48A23159F}"/>
                  </a:ext>
                </a:extLst>
              </p:cNvPr>
              <p:cNvSpPr/>
              <p:nvPr/>
            </p:nvSpPr>
            <p:spPr>
              <a:xfrm>
                <a:off x="4395025" y="5081150"/>
                <a:ext cx="2052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753" extrusionOk="0">
                    <a:moveTo>
                      <a:pt x="985" y="817"/>
                    </a:moveTo>
                    <a:lnTo>
                      <a:pt x="7129" y="2512"/>
                    </a:lnTo>
                    <a:lnTo>
                      <a:pt x="7313" y="2943"/>
                    </a:lnTo>
                    <a:lnTo>
                      <a:pt x="1131" y="1072"/>
                    </a:lnTo>
                    <a:lnTo>
                      <a:pt x="985" y="817"/>
                    </a:lnTo>
                    <a:close/>
                    <a:moveTo>
                      <a:pt x="332" y="0"/>
                    </a:moveTo>
                    <a:cubicBezTo>
                      <a:pt x="238" y="0"/>
                      <a:pt x="149" y="43"/>
                      <a:pt x="88" y="118"/>
                    </a:cubicBezTo>
                    <a:cubicBezTo>
                      <a:pt x="8" y="219"/>
                      <a:pt x="0" y="355"/>
                      <a:pt x="67" y="465"/>
                    </a:cubicBezTo>
                    <a:lnTo>
                      <a:pt x="652" y="1491"/>
                    </a:lnTo>
                    <a:cubicBezTo>
                      <a:pt x="691" y="1561"/>
                      <a:pt x="757" y="1609"/>
                      <a:pt x="832" y="1635"/>
                    </a:cubicBezTo>
                    <a:lnTo>
                      <a:pt x="7784" y="3739"/>
                    </a:lnTo>
                    <a:cubicBezTo>
                      <a:pt x="7815" y="3747"/>
                      <a:pt x="7841" y="3753"/>
                      <a:pt x="7872" y="3753"/>
                    </a:cubicBezTo>
                    <a:cubicBezTo>
                      <a:pt x="7961" y="3753"/>
                      <a:pt x="8048" y="3713"/>
                      <a:pt x="8105" y="3647"/>
                    </a:cubicBezTo>
                    <a:cubicBezTo>
                      <a:pt x="8189" y="3554"/>
                      <a:pt x="8211" y="3426"/>
                      <a:pt x="8158" y="3312"/>
                    </a:cubicBezTo>
                    <a:lnTo>
                      <a:pt x="7639" y="2124"/>
                    </a:lnTo>
                    <a:cubicBezTo>
                      <a:pt x="7604" y="2037"/>
                      <a:pt x="7529" y="1970"/>
                      <a:pt x="7437" y="1948"/>
                    </a:cubicBezTo>
                    <a:lnTo>
                      <a:pt x="418" y="12"/>
                    </a:lnTo>
                    <a:cubicBezTo>
                      <a:pt x="390" y="4"/>
                      <a:pt x="361" y="0"/>
                      <a:pt x="3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1070;p37">
                <a:extLst>
                  <a:ext uri="{FF2B5EF4-FFF2-40B4-BE49-F238E27FC236}">
                    <a16:creationId xmlns:a16="http://schemas.microsoft.com/office/drawing/2014/main" id="{CD32F038-01D6-4972-9F6F-AEA5DBAEA08A}"/>
                  </a:ext>
                </a:extLst>
              </p:cNvPr>
              <p:cNvSpPr/>
              <p:nvPr/>
            </p:nvSpPr>
            <p:spPr>
              <a:xfrm>
                <a:off x="4578850" y="4977825"/>
                <a:ext cx="59075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7574" extrusionOk="0">
                    <a:moveTo>
                      <a:pt x="1764" y="0"/>
                    </a:moveTo>
                    <a:lnTo>
                      <a:pt x="0" y="6381"/>
                    </a:lnTo>
                    <a:lnTo>
                      <a:pt x="519" y="7573"/>
                    </a:lnTo>
                    <a:lnTo>
                      <a:pt x="2363" y="1016"/>
                    </a:lnTo>
                    <a:lnTo>
                      <a:pt x="1835" y="124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1071;p37">
                <a:extLst>
                  <a:ext uri="{FF2B5EF4-FFF2-40B4-BE49-F238E27FC236}">
                    <a16:creationId xmlns:a16="http://schemas.microsoft.com/office/drawing/2014/main" id="{F4B10A2D-9A8D-499C-AB24-03254C8C8342}"/>
                  </a:ext>
                </a:extLst>
              </p:cNvPr>
              <p:cNvSpPr/>
              <p:nvPr/>
            </p:nvSpPr>
            <p:spPr>
              <a:xfrm>
                <a:off x="4570800" y="4970025"/>
                <a:ext cx="7527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8198" extrusionOk="0">
                    <a:moveTo>
                      <a:pt x="2192" y="1108"/>
                    </a:moveTo>
                    <a:lnTo>
                      <a:pt x="2350" y="1372"/>
                    </a:lnTo>
                    <a:lnTo>
                      <a:pt x="780" y="6957"/>
                    </a:lnTo>
                    <a:lnTo>
                      <a:pt x="656" y="6671"/>
                    </a:lnTo>
                    <a:lnTo>
                      <a:pt x="2192" y="1108"/>
                    </a:lnTo>
                    <a:close/>
                    <a:moveTo>
                      <a:pt x="2085" y="1"/>
                    </a:moveTo>
                    <a:cubicBezTo>
                      <a:pt x="2071" y="1"/>
                      <a:pt x="2057" y="2"/>
                      <a:pt x="2043" y="4"/>
                    </a:cubicBezTo>
                    <a:cubicBezTo>
                      <a:pt x="1919" y="22"/>
                      <a:pt x="1818" y="109"/>
                      <a:pt x="1783" y="229"/>
                    </a:cubicBezTo>
                    <a:lnTo>
                      <a:pt x="23" y="6608"/>
                    </a:lnTo>
                    <a:cubicBezTo>
                      <a:pt x="0" y="6679"/>
                      <a:pt x="10" y="6754"/>
                      <a:pt x="36" y="6820"/>
                    </a:cubicBezTo>
                    <a:lnTo>
                      <a:pt x="555" y="8008"/>
                    </a:lnTo>
                    <a:cubicBezTo>
                      <a:pt x="603" y="8123"/>
                      <a:pt x="718" y="8198"/>
                      <a:pt x="841" y="8198"/>
                    </a:cubicBezTo>
                    <a:lnTo>
                      <a:pt x="863" y="8198"/>
                    </a:lnTo>
                    <a:cubicBezTo>
                      <a:pt x="995" y="8188"/>
                      <a:pt x="1109" y="8096"/>
                      <a:pt x="1145" y="7969"/>
                    </a:cubicBezTo>
                    <a:lnTo>
                      <a:pt x="2989" y="1412"/>
                    </a:lnTo>
                    <a:cubicBezTo>
                      <a:pt x="3010" y="1333"/>
                      <a:pt x="2997" y="1245"/>
                      <a:pt x="2957" y="1170"/>
                    </a:cubicBezTo>
                    <a:lnTo>
                      <a:pt x="2355" y="154"/>
                    </a:lnTo>
                    <a:cubicBezTo>
                      <a:pt x="2296" y="60"/>
                      <a:pt x="2196" y="1"/>
                      <a:pt x="20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1072;p37">
                <a:extLst>
                  <a:ext uri="{FF2B5EF4-FFF2-40B4-BE49-F238E27FC236}">
                    <a16:creationId xmlns:a16="http://schemas.microsoft.com/office/drawing/2014/main" id="{7748DD9E-3E6C-4617-BE9E-67134BDF7D45}"/>
                  </a:ext>
                </a:extLst>
              </p:cNvPr>
              <p:cNvSpPr/>
              <p:nvPr/>
            </p:nvSpPr>
            <p:spPr>
              <a:xfrm>
                <a:off x="3357775" y="2560150"/>
                <a:ext cx="2447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9841" extrusionOk="0">
                    <a:moveTo>
                      <a:pt x="4866" y="1"/>
                    </a:moveTo>
                    <a:lnTo>
                      <a:pt x="0" y="5418"/>
                    </a:lnTo>
                    <a:lnTo>
                      <a:pt x="4923" y="9840"/>
                    </a:lnTo>
                    <a:lnTo>
                      <a:pt x="9790" y="4424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1073;p37">
                <a:extLst>
                  <a:ext uri="{FF2B5EF4-FFF2-40B4-BE49-F238E27FC236}">
                    <a16:creationId xmlns:a16="http://schemas.microsoft.com/office/drawing/2014/main" id="{B5CD2F08-3A4D-4441-93F9-A429CBA238EF}"/>
                  </a:ext>
                </a:extLst>
              </p:cNvPr>
              <p:cNvSpPr/>
              <p:nvPr/>
            </p:nvSpPr>
            <p:spPr>
              <a:xfrm>
                <a:off x="3349850" y="25523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06" y="757"/>
                    </a:moveTo>
                    <a:lnTo>
                      <a:pt x="9663" y="4761"/>
                    </a:lnTo>
                    <a:lnTo>
                      <a:pt x="5218" y="9711"/>
                    </a:lnTo>
                    <a:lnTo>
                      <a:pt x="756" y="5706"/>
                    </a:lnTo>
                    <a:lnTo>
                      <a:pt x="5206" y="757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6"/>
                      <a:pt x="4950" y="105"/>
                    </a:cubicBezTo>
                    <a:lnTo>
                      <a:pt x="84" y="5522"/>
                    </a:lnTo>
                    <a:cubicBezTo>
                      <a:pt x="27" y="5584"/>
                      <a:pt x="0" y="5663"/>
                      <a:pt x="4" y="5747"/>
                    </a:cubicBezTo>
                    <a:cubicBezTo>
                      <a:pt x="9" y="5830"/>
                      <a:pt x="44" y="5909"/>
                      <a:pt x="106" y="5962"/>
                    </a:cubicBezTo>
                    <a:lnTo>
                      <a:pt x="5033" y="10385"/>
                    </a:lnTo>
                    <a:cubicBezTo>
                      <a:pt x="5090" y="10438"/>
                      <a:pt x="5165" y="10468"/>
                      <a:pt x="5240" y="10468"/>
                    </a:cubicBezTo>
                    <a:lnTo>
                      <a:pt x="5258" y="10468"/>
                    </a:lnTo>
                    <a:cubicBezTo>
                      <a:pt x="5342" y="10464"/>
                      <a:pt x="5417" y="10424"/>
                      <a:pt x="5474" y="10363"/>
                    </a:cubicBezTo>
                    <a:lnTo>
                      <a:pt x="10340" y="4946"/>
                    </a:lnTo>
                    <a:cubicBezTo>
                      <a:pt x="10455" y="4818"/>
                      <a:pt x="10442" y="4620"/>
                      <a:pt x="10314" y="4501"/>
                    </a:cubicBezTo>
                    <a:lnTo>
                      <a:pt x="5390" y="79"/>
                    </a:lnTo>
                    <a:cubicBezTo>
                      <a:pt x="5332" y="26"/>
                      <a:pt x="5258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1074;p37">
                <a:extLst>
                  <a:ext uri="{FF2B5EF4-FFF2-40B4-BE49-F238E27FC236}">
                    <a16:creationId xmlns:a16="http://schemas.microsoft.com/office/drawing/2014/main" id="{7DF23D0B-B3E2-4F2F-9632-12131B3AD280}"/>
                  </a:ext>
                </a:extLst>
              </p:cNvPr>
              <p:cNvSpPr/>
              <p:nvPr/>
            </p:nvSpPr>
            <p:spPr>
              <a:xfrm>
                <a:off x="3480850" y="26707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80" y="5351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1075;p37">
                <a:extLst>
                  <a:ext uri="{FF2B5EF4-FFF2-40B4-BE49-F238E27FC236}">
                    <a16:creationId xmlns:a16="http://schemas.microsoft.com/office/drawing/2014/main" id="{0C1A45A3-E37F-478E-BDD3-5C8CA98E5844}"/>
                  </a:ext>
                </a:extLst>
              </p:cNvPr>
              <p:cNvSpPr/>
              <p:nvPr/>
            </p:nvSpPr>
            <p:spPr>
              <a:xfrm>
                <a:off x="3472475" y="2662900"/>
                <a:ext cx="1708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8" extrusionOk="0">
                    <a:moveTo>
                      <a:pt x="5334" y="635"/>
                    </a:moveTo>
                    <a:lnTo>
                      <a:pt x="5805" y="661"/>
                    </a:lnTo>
                    <a:lnTo>
                      <a:pt x="1369" y="5361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4" y="635"/>
                    </a:lnTo>
                    <a:close/>
                    <a:moveTo>
                      <a:pt x="5203" y="1"/>
                    </a:moveTo>
                    <a:cubicBezTo>
                      <a:pt x="5118" y="1"/>
                      <a:pt x="5028" y="40"/>
                      <a:pt x="4970" y="107"/>
                    </a:cubicBezTo>
                    <a:lnTo>
                      <a:pt x="102" y="5523"/>
                    </a:lnTo>
                    <a:cubicBezTo>
                      <a:pt x="19" y="5615"/>
                      <a:pt x="1" y="5753"/>
                      <a:pt x="53" y="5867"/>
                    </a:cubicBezTo>
                    <a:cubicBezTo>
                      <a:pt x="106" y="5977"/>
                      <a:pt x="217" y="6047"/>
                      <a:pt x="335" y="6047"/>
                    </a:cubicBezTo>
                    <a:cubicBezTo>
                      <a:pt x="344" y="6047"/>
                      <a:pt x="349" y="6047"/>
                      <a:pt x="353" y="6043"/>
                    </a:cubicBezTo>
                    <a:lnTo>
                      <a:pt x="1532" y="5977"/>
                    </a:lnTo>
                    <a:cubicBezTo>
                      <a:pt x="1611" y="5972"/>
                      <a:pt x="1686" y="5937"/>
                      <a:pt x="1739" y="5879"/>
                    </a:cubicBezTo>
                    <a:lnTo>
                      <a:pt x="6725" y="595"/>
                    </a:lnTo>
                    <a:cubicBezTo>
                      <a:pt x="6808" y="507"/>
                      <a:pt x="6835" y="379"/>
                      <a:pt x="6786" y="265"/>
                    </a:cubicBezTo>
                    <a:cubicBezTo>
                      <a:pt x="6743" y="150"/>
                      <a:pt x="6637" y="76"/>
                      <a:pt x="6513" y="67"/>
                    </a:cubicBezTo>
                    <a:lnTo>
                      <a:pt x="5216" y="1"/>
                    </a:lnTo>
                    <a:cubicBezTo>
                      <a:pt x="5211" y="1"/>
                      <a:pt x="5207" y="1"/>
                      <a:pt x="52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1076;p37">
                <a:extLst>
                  <a:ext uri="{FF2B5EF4-FFF2-40B4-BE49-F238E27FC236}">
                    <a16:creationId xmlns:a16="http://schemas.microsoft.com/office/drawing/2014/main" id="{6FA498C4-A11E-4F57-8420-AE5BE8534A39}"/>
                  </a:ext>
                </a:extLst>
              </p:cNvPr>
              <p:cNvSpPr/>
              <p:nvPr/>
            </p:nvSpPr>
            <p:spPr>
              <a:xfrm>
                <a:off x="3479425" y="25580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8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1077;p37">
                <a:extLst>
                  <a:ext uri="{FF2B5EF4-FFF2-40B4-BE49-F238E27FC236}">
                    <a16:creationId xmlns:a16="http://schemas.microsoft.com/office/drawing/2014/main" id="{88D8293F-211E-4A1C-AAEF-04E0869A424A}"/>
                  </a:ext>
                </a:extLst>
              </p:cNvPr>
              <p:cNvSpPr/>
              <p:nvPr/>
            </p:nvSpPr>
            <p:spPr>
              <a:xfrm>
                <a:off x="3470950" y="2550225"/>
                <a:ext cx="1725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204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7"/>
                    </a:lnTo>
                    <a:lnTo>
                      <a:pt x="1097" y="658"/>
                    </a:lnTo>
                    <a:lnTo>
                      <a:pt x="1404" y="636"/>
                    </a:lnTo>
                    <a:close/>
                    <a:moveTo>
                      <a:pt x="1520" y="1"/>
                    </a:moveTo>
                    <a:cubicBezTo>
                      <a:pt x="1511" y="1"/>
                      <a:pt x="1502" y="1"/>
                      <a:pt x="1493" y="2"/>
                    </a:cubicBezTo>
                    <a:lnTo>
                      <a:pt x="313" y="85"/>
                    </a:lnTo>
                    <a:cubicBezTo>
                      <a:pt x="189" y="99"/>
                      <a:pt x="84" y="178"/>
                      <a:pt x="41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32"/>
                      <a:pt x="5246" y="5138"/>
                    </a:cubicBezTo>
                    <a:lnTo>
                      <a:pt x="6544" y="5203"/>
                    </a:lnTo>
                    <a:lnTo>
                      <a:pt x="6557" y="5203"/>
                    </a:lnTo>
                    <a:cubicBezTo>
                      <a:pt x="6684" y="5203"/>
                      <a:pt x="6799" y="5124"/>
                      <a:pt x="6847" y="5010"/>
                    </a:cubicBezTo>
                    <a:cubicBezTo>
                      <a:pt x="6900" y="4886"/>
                      <a:pt x="6865" y="4746"/>
                      <a:pt x="6768" y="4657"/>
                    </a:cubicBezTo>
                    <a:lnTo>
                      <a:pt x="1725" y="81"/>
                    </a:lnTo>
                    <a:cubicBezTo>
                      <a:pt x="1670" y="30"/>
                      <a:pt x="1595" y="1"/>
                      <a:pt x="15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1078;p37">
                <a:extLst>
                  <a:ext uri="{FF2B5EF4-FFF2-40B4-BE49-F238E27FC236}">
                    <a16:creationId xmlns:a16="http://schemas.microsoft.com/office/drawing/2014/main" id="{CC4CE9A7-3365-4016-97A0-041F9E408E9C}"/>
                  </a:ext>
                </a:extLst>
              </p:cNvPr>
              <p:cNvSpPr/>
              <p:nvPr/>
            </p:nvSpPr>
            <p:spPr>
              <a:xfrm>
                <a:off x="4751550" y="35793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91" y="4424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1079;p37">
                <a:extLst>
                  <a:ext uri="{FF2B5EF4-FFF2-40B4-BE49-F238E27FC236}">
                    <a16:creationId xmlns:a16="http://schemas.microsoft.com/office/drawing/2014/main" id="{F9439F81-C12A-4D0C-ACE2-0A37D47A9DF2}"/>
                  </a:ext>
                </a:extLst>
              </p:cNvPr>
              <p:cNvSpPr/>
              <p:nvPr/>
            </p:nvSpPr>
            <p:spPr>
              <a:xfrm>
                <a:off x="4742850" y="3571525"/>
                <a:ext cx="26217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7" extrusionOk="0">
                    <a:moveTo>
                      <a:pt x="5237" y="755"/>
                    </a:moveTo>
                    <a:lnTo>
                      <a:pt x="9694" y="4760"/>
                    </a:lnTo>
                    <a:lnTo>
                      <a:pt x="5251" y="9710"/>
                    </a:lnTo>
                    <a:lnTo>
                      <a:pt x="789" y="5705"/>
                    </a:lnTo>
                    <a:lnTo>
                      <a:pt x="5237" y="755"/>
                    </a:lnTo>
                    <a:close/>
                    <a:moveTo>
                      <a:pt x="5223" y="1"/>
                    </a:moveTo>
                    <a:cubicBezTo>
                      <a:pt x="5214" y="1"/>
                      <a:pt x="5206" y="1"/>
                      <a:pt x="5198" y="2"/>
                    </a:cubicBezTo>
                    <a:cubicBezTo>
                      <a:pt x="5114" y="7"/>
                      <a:pt x="5035" y="42"/>
                      <a:pt x="4978" y="104"/>
                    </a:cubicBezTo>
                    <a:lnTo>
                      <a:pt x="115" y="5520"/>
                    </a:lnTo>
                    <a:cubicBezTo>
                      <a:pt x="1" y="5648"/>
                      <a:pt x="9" y="5847"/>
                      <a:pt x="137" y="5965"/>
                    </a:cubicBezTo>
                    <a:lnTo>
                      <a:pt x="5066" y="10388"/>
                    </a:lnTo>
                    <a:cubicBezTo>
                      <a:pt x="5123" y="10440"/>
                      <a:pt x="5198" y="10467"/>
                      <a:pt x="5273" y="10467"/>
                    </a:cubicBezTo>
                    <a:cubicBezTo>
                      <a:pt x="5360" y="10467"/>
                      <a:pt x="5444" y="10431"/>
                      <a:pt x="5506" y="10361"/>
                    </a:cubicBezTo>
                    <a:lnTo>
                      <a:pt x="10368" y="4945"/>
                    </a:lnTo>
                    <a:cubicBezTo>
                      <a:pt x="10487" y="4817"/>
                      <a:pt x="10474" y="4618"/>
                      <a:pt x="10346" y="4504"/>
                    </a:cubicBezTo>
                    <a:lnTo>
                      <a:pt x="5422" y="81"/>
                    </a:lnTo>
                    <a:cubicBezTo>
                      <a:pt x="5367" y="31"/>
                      <a:pt x="5292" y="1"/>
                      <a:pt x="5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1080;p37">
                <a:extLst>
                  <a:ext uri="{FF2B5EF4-FFF2-40B4-BE49-F238E27FC236}">
                    <a16:creationId xmlns:a16="http://schemas.microsoft.com/office/drawing/2014/main" id="{7E033080-44F6-4387-AF02-09612CF6A252}"/>
                  </a:ext>
                </a:extLst>
              </p:cNvPr>
              <p:cNvSpPr/>
              <p:nvPr/>
            </p:nvSpPr>
            <p:spPr>
              <a:xfrm>
                <a:off x="4874650" y="36899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7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1081;p37">
                <a:extLst>
                  <a:ext uri="{FF2B5EF4-FFF2-40B4-BE49-F238E27FC236}">
                    <a16:creationId xmlns:a16="http://schemas.microsoft.com/office/drawing/2014/main" id="{611FA3CA-37F7-4F0E-B940-FD2FC536703A}"/>
                  </a:ext>
                </a:extLst>
              </p:cNvPr>
              <p:cNvSpPr/>
              <p:nvPr/>
            </p:nvSpPr>
            <p:spPr>
              <a:xfrm>
                <a:off x="4866175" y="36821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8" y="635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3"/>
                    </a:lnTo>
                    <a:lnTo>
                      <a:pt x="5338" y="635"/>
                    </a:lnTo>
                    <a:close/>
                    <a:moveTo>
                      <a:pt x="5205" y="1"/>
                    </a:moveTo>
                    <a:cubicBezTo>
                      <a:pt x="5121" y="1"/>
                      <a:pt x="5032" y="36"/>
                      <a:pt x="4973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8" y="5867"/>
                    </a:cubicBezTo>
                    <a:cubicBezTo>
                      <a:pt x="111" y="5972"/>
                      <a:pt x="220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5" y="5968"/>
                      <a:pt x="1690" y="5933"/>
                      <a:pt x="1743" y="5875"/>
                    </a:cubicBezTo>
                    <a:lnTo>
                      <a:pt x="6729" y="595"/>
                    </a:lnTo>
                    <a:cubicBezTo>
                      <a:pt x="6812" y="503"/>
                      <a:pt x="6839" y="375"/>
                      <a:pt x="6790" y="261"/>
                    </a:cubicBezTo>
                    <a:cubicBezTo>
                      <a:pt x="6746" y="146"/>
                      <a:pt x="6636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10" y="1"/>
                      <a:pt x="5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1082;p37">
                <a:extLst>
                  <a:ext uri="{FF2B5EF4-FFF2-40B4-BE49-F238E27FC236}">
                    <a16:creationId xmlns:a16="http://schemas.microsoft.com/office/drawing/2014/main" id="{CD11E7B0-76BD-4A4B-B6E2-4B4918F35D56}"/>
                  </a:ext>
                </a:extLst>
              </p:cNvPr>
              <p:cNvSpPr/>
              <p:nvPr/>
            </p:nvSpPr>
            <p:spPr>
              <a:xfrm>
                <a:off x="4873100" y="3577200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0" y="88"/>
                    </a:lnTo>
                    <a:lnTo>
                      <a:pt x="4929" y="4511"/>
                    </a:lnTo>
                    <a:lnTo>
                      <a:pt x="6223" y="4576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1083;p37">
                <a:extLst>
                  <a:ext uri="{FF2B5EF4-FFF2-40B4-BE49-F238E27FC236}">
                    <a16:creationId xmlns:a16="http://schemas.microsoft.com/office/drawing/2014/main" id="{2041C96A-F95A-406E-B197-1F6B1442365A}"/>
                  </a:ext>
                </a:extLst>
              </p:cNvPr>
              <p:cNvSpPr/>
              <p:nvPr/>
            </p:nvSpPr>
            <p:spPr>
              <a:xfrm>
                <a:off x="4864750" y="3569375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4" y="634"/>
                    </a:moveTo>
                    <a:lnTo>
                      <a:pt x="5699" y="4533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4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8"/>
                    </a:lnTo>
                    <a:cubicBezTo>
                      <a:pt x="190" y="98"/>
                      <a:pt x="80" y="181"/>
                      <a:pt x="40" y="299"/>
                    </a:cubicBezTo>
                    <a:cubicBezTo>
                      <a:pt x="1" y="419"/>
                      <a:pt x="36" y="547"/>
                      <a:pt x="128" y="634"/>
                    </a:cubicBezTo>
                    <a:lnTo>
                      <a:pt x="5052" y="5057"/>
                    </a:lnTo>
                    <a:cubicBezTo>
                      <a:pt x="5105" y="5105"/>
                      <a:pt x="5175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4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1084;p37">
                <a:extLst>
                  <a:ext uri="{FF2B5EF4-FFF2-40B4-BE49-F238E27FC236}">
                    <a16:creationId xmlns:a16="http://schemas.microsoft.com/office/drawing/2014/main" id="{B38B153A-37D1-46FC-9692-EB5CA22C7AF6}"/>
                  </a:ext>
                </a:extLst>
              </p:cNvPr>
              <p:cNvSpPr/>
              <p:nvPr/>
            </p:nvSpPr>
            <p:spPr>
              <a:xfrm>
                <a:off x="4424150" y="1748975"/>
                <a:ext cx="2448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0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4925" y="9839"/>
                    </a:lnTo>
                    <a:lnTo>
                      <a:pt x="9792" y="4423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1085;p37">
                <a:extLst>
                  <a:ext uri="{FF2B5EF4-FFF2-40B4-BE49-F238E27FC236}">
                    <a16:creationId xmlns:a16="http://schemas.microsoft.com/office/drawing/2014/main" id="{C2CBECDB-F829-4449-BA6D-BC939CCB8CF0}"/>
                  </a:ext>
                </a:extLst>
              </p:cNvPr>
              <p:cNvSpPr/>
              <p:nvPr/>
            </p:nvSpPr>
            <p:spPr>
              <a:xfrm>
                <a:off x="4416250" y="1741125"/>
                <a:ext cx="26062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7" extrusionOk="0">
                    <a:moveTo>
                      <a:pt x="5205" y="754"/>
                    </a:moveTo>
                    <a:lnTo>
                      <a:pt x="9663" y="4758"/>
                    </a:lnTo>
                    <a:lnTo>
                      <a:pt x="5219" y="9713"/>
                    </a:lnTo>
                    <a:lnTo>
                      <a:pt x="757" y="5708"/>
                    </a:lnTo>
                    <a:lnTo>
                      <a:pt x="5205" y="754"/>
                    </a:lnTo>
                    <a:close/>
                    <a:moveTo>
                      <a:pt x="5181" y="1"/>
                    </a:moveTo>
                    <a:cubicBezTo>
                      <a:pt x="5096" y="1"/>
                      <a:pt x="5012" y="35"/>
                      <a:pt x="4951" y="103"/>
                    </a:cubicBezTo>
                    <a:lnTo>
                      <a:pt x="84" y="5519"/>
                    </a:lnTo>
                    <a:cubicBezTo>
                      <a:pt x="27" y="5586"/>
                      <a:pt x="0" y="5665"/>
                      <a:pt x="4" y="5749"/>
                    </a:cubicBezTo>
                    <a:cubicBezTo>
                      <a:pt x="10" y="5832"/>
                      <a:pt x="44" y="5907"/>
                      <a:pt x="106" y="5964"/>
                    </a:cubicBezTo>
                    <a:lnTo>
                      <a:pt x="5034" y="10387"/>
                    </a:lnTo>
                    <a:cubicBezTo>
                      <a:pt x="5091" y="10440"/>
                      <a:pt x="5166" y="10466"/>
                      <a:pt x="5241" y="10466"/>
                    </a:cubicBezTo>
                    <a:cubicBezTo>
                      <a:pt x="5329" y="10466"/>
                      <a:pt x="5412" y="10430"/>
                      <a:pt x="5475" y="10365"/>
                    </a:cubicBezTo>
                    <a:lnTo>
                      <a:pt x="10341" y="4948"/>
                    </a:lnTo>
                    <a:cubicBezTo>
                      <a:pt x="10394" y="4886"/>
                      <a:pt x="10425" y="4802"/>
                      <a:pt x="10420" y="4719"/>
                    </a:cubicBezTo>
                    <a:cubicBezTo>
                      <a:pt x="10416" y="4635"/>
                      <a:pt x="10376" y="4561"/>
                      <a:pt x="10315" y="4503"/>
                    </a:cubicBezTo>
                    <a:lnTo>
                      <a:pt x="5390" y="81"/>
                    </a:lnTo>
                    <a:cubicBezTo>
                      <a:pt x="5331" y="27"/>
                      <a:pt x="5256" y="1"/>
                      <a:pt x="51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1086;p37">
                <a:extLst>
                  <a:ext uri="{FF2B5EF4-FFF2-40B4-BE49-F238E27FC236}">
                    <a16:creationId xmlns:a16="http://schemas.microsoft.com/office/drawing/2014/main" id="{FBE4D579-EED2-45B1-887A-6965D87597E7}"/>
                  </a:ext>
                </a:extLst>
              </p:cNvPr>
              <p:cNvSpPr/>
              <p:nvPr/>
            </p:nvSpPr>
            <p:spPr>
              <a:xfrm>
                <a:off x="4547275" y="18595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79" y="5351"/>
                    </a:lnTo>
                    <a:lnTo>
                      <a:pt x="6160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1087;p37">
                <a:extLst>
                  <a:ext uri="{FF2B5EF4-FFF2-40B4-BE49-F238E27FC236}">
                    <a16:creationId xmlns:a16="http://schemas.microsoft.com/office/drawing/2014/main" id="{A0FD00C9-AAF0-44D1-8468-FC31520A9545}"/>
                  </a:ext>
                </a:extLst>
              </p:cNvPr>
              <p:cNvSpPr/>
              <p:nvPr/>
            </p:nvSpPr>
            <p:spPr>
              <a:xfrm>
                <a:off x="4538900" y="1851725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4" y="634"/>
                    </a:moveTo>
                    <a:lnTo>
                      <a:pt x="5805" y="656"/>
                    </a:lnTo>
                    <a:lnTo>
                      <a:pt x="1369" y="5356"/>
                    </a:lnTo>
                    <a:lnTo>
                      <a:pt x="1075" y="5373"/>
                    </a:lnTo>
                    <a:lnTo>
                      <a:pt x="5334" y="634"/>
                    </a:lnTo>
                    <a:close/>
                    <a:moveTo>
                      <a:pt x="5216" y="0"/>
                    </a:moveTo>
                    <a:cubicBezTo>
                      <a:pt x="5118" y="0"/>
                      <a:pt x="5031" y="35"/>
                      <a:pt x="4968" y="106"/>
                    </a:cubicBezTo>
                    <a:lnTo>
                      <a:pt x="102" y="5522"/>
                    </a:lnTo>
                    <a:cubicBezTo>
                      <a:pt x="19" y="5614"/>
                      <a:pt x="1" y="5752"/>
                      <a:pt x="53" y="5866"/>
                    </a:cubicBezTo>
                    <a:cubicBezTo>
                      <a:pt x="106" y="5976"/>
                      <a:pt x="216" y="6042"/>
                      <a:pt x="335" y="6042"/>
                    </a:cubicBezTo>
                    <a:lnTo>
                      <a:pt x="352" y="6042"/>
                    </a:lnTo>
                    <a:lnTo>
                      <a:pt x="1532" y="5976"/>
                    </a:lnTo>
                    <a:cubicBezTo>
                      <a:pt x="1611" y="5971"/>
                      <a:pt x="1686" y="5936"/>
                      <a:pt x="1739" y="5878"/>
                    </a:cubicBezTo>
                    <a:lnTo>
                      <a:pt x="6725" y="594"/>
                    </a:lnTo>
                    <a:cubicBezTo>
                      <a:pt x="6808" y="506"/>
                      <a:pt x="6834" y="374"/>
                      <a:pt x="6786" y="264"/>
                    </a:cubicBezTo>
                    <a:cubicBezTo>
                      <a:pt x="6742" y="149"/>
                      <a:pt x="6636" y="70"/>
                      <a:pt x="6513" y="66"/>
                    </a:cubicBez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1088;p37">
                <a:extLst>
                  <a:ext uri="{FF2B5EF4-FFF2-40B4-BE49-F238E27FC236}">
                    <a16:creationId xmlns:a16="http://schemas.microsoft.com/office/drawing/2014/main" id="{22FD39C8-DB6C-4248-BF41-5A4BDDA3BDF8}"/>
                  </a:ext>
                </a:extLst>
              </p:cNvPr>
              <p:cNvSpPr/>
              <p:nvPr/>
            </p:nvSpPr>
            <p:spPr>
              <a:xfrm>
                <a:off x="4545850" y="17468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7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1089;p37">
                <a:extLst>
                  <a:ext uri="{FF2B5EF4-FFF2-40B4-BE49-F238E27FC236}">
                    <a16:creationId xmlns:a16="http://schemas.microsoft.com/office/drawing/2014/main" id="{3A229383-3B04-4DC8-A47D-A7F26C3DE2C3}"/>
                  </a:ext>
                </a:extLst>
              </p:cNvPr>
              <p:cNvSpPr/>
              <p:nvPr/>
            </p:nvSpPr>
            <p:spPr>
              <a:xfrm>
                <a:off x="4537375" y="1739025"/>
                <a:ext cx="1725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199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2"/>
                    </a:lnTo>
                    <a:lnTo>
                      <a:pt x="1096" y="658"/>
                    </a:lnTo>
                    <a:lnTo>
                      <a:pt x="1404" y="636"/>
                    </a:lnTo>
                    <a:close/>
                    <a:moveTo>
                      <a:pt x="1519" y="1"/>
                    </a:moveTo>
                    <a:cubicBezTo>
                      <a:pt x="1510" y="1"/>
                      <a:pt x="1501" y="1"/>
                      <a:pt x="1492" y="2"/>
                    </a:cubicBezTo>
                    <a:lnTo>
                      <a:pt x="313" y="85"/>
                    </a:lnTo>
                    <a:cubicBezTo>
                      <a:pt x="189" y="95"/>
                      <a:pt x="80" y="178"/>
                      <a:pt x="39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28"/>
                      <a:pt x="5245" y="5132"/>
                    </a:cubicBezTo>
                    <a:lnTo>
                      <a:pt x="6544" y="5199"/>
                    </a:lnTo>
                    <a:lnTo>
                      <a:pt x="6556" y="5199"/>
                    </a:lnTo>
                    <a:cubicBezTo>
                      <a:pt x="6684" y="5199"/>
                      <a:pt x="6798" y="5124"/>
                      <a:pt x="6847" y="5006"/>
                    </a:cubicBezTo>
                    <a:cubicBezTo>
                      <a:pt x="6900" y="4886"/>
                      <a:pt x="6865" y="4746"/>
                      <a:pt x="6768" y="4653"/>
                    </a:cubicBezTo>
                    <a:lnTo>
                      <a:pt x="1725" y="81"/>
                    </a:lnTo>
                    <a:cubicBezTo>
                      <a:pt x="1667" y="30"/>
                      <a:pt x="1593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1090;p37">
                <a:extLst>
                  <a:ext uri="{FF2B5EF4-FFF2-40B4-BE49-F238E27FC236}">
                    <a16:creationId xmlns:a16="http://schemas.microsoft.com/office/drawing/2014/main" id="{70162A15-47EC-468D-969C-818B7470D495}"/>
                  </a:ext>
                </a:extLst>
              </p:cNvPr>
              <p:cNvSpPr/>
              <p:nvPr/>
            </p:nvSpPr>
            <p:spPr>
              <a:xfrm>
                <a:off x="3589100" y="4026025"/>
                <a:ext cx="244675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0" extrusionOk="0">
                    <a:moveTo>
                      <a:pt x="4863" y="0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87" y="4422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1091;p37">
                <a:extLst>
                  <a:ext uri="{FF2B5EF4-FFF2-40B4-BE49-F238E27FC236}">
                    <a16:creationId xmlns:a16="http://schemas.microsoft.com/office/drawing/2014/main" id="{9499D4C0-AEE4-4FA0-BDC9-33BE96FDA3BC}"/>
                  </a:ext>
                </a:extLst>
              </p:cNvPr>
              <p:cNvSpPr/>
              <p:nvPr/>
            </p:nvSpPr>
            <p:spPr>
              <a:xfrm>
                <a:off x="3580400" y="4018200"/>
                <a:ext cx="262175" cy="2616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5" extrusionOk="0">
                    <a:moveTo>
                      <a:pt x="5237" y="754"/>
                    </a:moveTo>
                    <a:lnTo>
                      <a:pt x="9695" y="4757"/>
                    </a:lnTo>
                    <a:lnTo>
                      <a:pt x="5251" y="9708"/>
                    </a:lnTo>
                    <a:lnTo>
                      <a:pt x="789" y="5704"/>
                    </a:lnTo>
                    <a:lnTo>
                      <a:pt x="5237" y="754"/>
                    </a:lnTo>
                    <a:close/>
                    <a:moveTo>
                      <a:pt x="5214" y="0"/>
                    </a:moveTo>
                    <a:cubicBezTo>
                      <a:pt x="5209" y="0"/>
                      <a:pt x="5203" y="1"/>
                      <a:pt x="5198" y="1"/>
                    </a:cubicBezTo>
                    <a:cubicBezTo>
                      <a:pt x="5114" y="5"/>
                      <a:pt x="5035" y="41"/>
                      <a:pt x="4977" y="102"/>
                    </a:cubicBezTo>
                    <a:lnTo>
                      <a:pt x="115" y="5519"/>
                    </a:lnTo>
                    <a:cubicBezTo>
                      <a:pt x="1" y="5647"/>
                      <a:pt x="9" y="5844"/>
                      <a:pt x="137" y="5963"/>
                    </a:cubicBezTo>
                    <a:lnTo>
                      <a:pt x="5062" y="10385"/>
                    </a:lnTo>
                    <a:cubicBezTo>
                      <a:pt x="5123" y="10434"/>
                      <a:pt x="5194" y="10464"/>
                      <a:pt x="5273" y="10464"/>
                    </a:cubicBezTo>
                    <a:lnTo>
                      <a:pt x="5290" y="10464"/>
                    </a:lnTo>
                    <a:cubicBezTo>
                      <a:pt x="5373" y="10460"/>
                      <a:pt x="5448" y="10421"/>
                      <a:pt x="5505" y="10359"/>
                    </a:cubicBezTo>
                    <a:lnTo>
                      <a:pt x="10368" y="4942"/>
                    </a:lnTo>
                    <a:cubicBezTo>
                      <a:pt x="10487" y="4814"/>
                      <a:pt x="10474" y="4617"/>
                      <a:pt x="10346" y="4503"/>
                    </a:cubicBezTo>
                    <a:lnTo>
                      <a:pt x="5422" y="80"/>
                    </a:lnTo>
                    <a:cubicBezTo>
                      <a:pt x="5365" y="27"/>
                      <a:pt x="5288" y="0"/>
                      <a:pt x="521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1092;p37">
                <a:extLst>
                  <a:ext uri="{FF2B5EF4-FFF2-40B4-BE49-F238E27FC236}">
                    <a16:creationId xmlns:a16="http://schemas.microsoft.com/office/drawing/2014/main" id="{9F95B310-501B-4069-B167-B78522C3B04D}"/>
                  </a:ext>
                </a:extLst>
              </p:cNvPr>
              <p:cNvSpPr/>
              <p:nvPr/>
            </p:nvSpPr>
            <p:spPr>
              <a:xfrm>
                <a:off x="3712200" y="413657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0"/>
                    </a:moveTo>
                    <a:lnTo>
                      <a:pt x="1" y="5418"/>
                    </a:lnTo>
                    <a:lnTo>
                      <a:pt x="1175" y="5347"/>
                    </a:lnTo>
                    <a:lnTo>
                      <a:pt x="6161" y="6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1093;p37">
                <a:extLst>
                  <a:ext uri="{FF2B5EF4-FFF2-40B4-BE49-F238E27FC236}">
                    <a16:creationId xmlns:a16="http://schemas.microsoft.com/office/drawing/2014/main" id="{EBB7ADF2-73BC-4471-BA93-F020963EB0EA}"/>
                  </a:ext>
                </a:extLst>
              </p:cNvPr>
              <p:cNvSpPr/>
              <p:nvPr/>
            </p:nvSpPr>
            <p:spPr>
              <a:xfrm>
                <a:off x="3703725" y="4128775"/>
                <a:ext cx="170975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2" extrusionOk="0">
                    <a:moveTo>
                      <a:pt x="5338" y="634"/>
                    </a:moveTo>
                    <a:lnTo>
                      <a:pt x="5809" y="655"/>
                    </a:lnTo>
                    <a:lnTo>
                      <a:pt x="1374" y="5355"/>
                    </a:lnTo>
                    <a:lnTo>
                      <a:pt x="1079" y="5373"/>
                    </a:lnTo>
                    <a:lnTo>
                      <a:pt x="5338" y="634"/>
                    </a:lnTo>
                    <a:close/>
                    <a:moveTo>
                      <a:pt x="5201" y="0"/>
                    </a:moveTo>
                    <a:cubicBezTo>
                      <a:pt x="5115" y="0"/>
                      <a:pt x="5030" y="36"/>
                      <a:pt x="4973" y="101"/>
                    </a:cubicBezTo>
                    <a:lnTo>
                      <a:pt x="106" y="5519"/>
                    </a:lnTo>
                    <a:cubicBezTo>
                      <a:pt x="23" y="5615"/>
                      <a:pt x="1" y="5751"/>
                      <a:pt x="58" y="5866"/>
                    </a:cubicBezTo>
                    <a:cubicBezTo>
                      <a:pt x="111" y="5972"/>
                      <a:pt x="221" y="6041"/>
                      <a:pt x="340" y="6041"/>
                    </a:cubicBezTo>
                    <a:lnTo>
                      <a:pt x="357" y="6041"/>
                    </a:lnTo>
                    <a:lnTo>
                      <a:pt x="1532" y="5972"/>
                    </a:lnTo>
                    <a:cubicBezTo>
                      <a:pt x="1616" y="5968"/>
                      <a:pt x="1691" y="5932"/>
                      <a:pt x="1743" y="5875"/>
                    </a:cubicBezTo>
                    <a:lnTo>
                      <a:pt x="6729" y="594"/>
                    </a:lnTo>
                    <a:cubicBezTo>
                      <a:pt x="6813" y="502"/>
                      <a:pt x="6839" y="375"/>
                      <a:pt x="6790" y="259"/>
                    </a:cubicBezTo>
                    <a:cubicBezTo>
                      <a:pt x="6746" y="145"/>
                      <a:pt x="6636" y="70"/>
                      <a:pt x="6518" y="66"/>
                    </a:cubicBezTo>
                    <a:lnTo>
                      <a:pt x="5219" y="1"/>
                    </a:lnTo>
                    <a:cubicBezTo>
                      <a:pt x="5213" y="0"/>
                      <a:pt x="5207" y="0"/>
                      <a:pt x="520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1094;p37">
                <a:extLst>
                  <a:ext uri="{FF2B5EF4-FFF2-40B4-BE49-F238E27FC236}">
                    <a16:creationId xmlns:a16="http://schemas.microsoft.com/office/drawing/2014/main" id="{2DE8FD40-6CBD-4AA2-BF20-5B2D90D8696E}"/>
                  </a:ext>
                </a:extLst>
              </p:cNvPr>
              <p:cNvSpPr/>
              <p:nvPr/>
            </p:nvSpPr>
            <p:spPr>
              <a:xfrm>
                <a:off x="3710650" y="402382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0"/>
                    </a:lnTo>
                    <a:lnTo>
                      <a:pt x="6223" y="4577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1095;p37">
                <a:extLst>
                  <a:ext uri="{FF2B5EF4-FFF2-40B4-BE49-F238E27FC236}">
                    <a16:creationId xmlns:a16="http://schemas.microsoft.com/office/drawing/2014/main" id="{E6B32651-A274-4123-902B-4A0765B902D8}"/>
                  </a:ext>
                </a:extLst>
              </p:cNvPr>
              <p:cNvSpPr/>
              <p:nvPr/>
            </p:nvSpPr>
            <p:spPr>
              <a:xfrm>
                <a:off x="3702300" y="40160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8" y="4529"/>
                    </a:lnTo>
                    <a:lnTo>
                      <a:pt x="5387" y="4516"/>
                    </a:lnTo>
                    <a:lnTo>
                      <a:pt x="1092" y="661"/>
                    </a:lnTo>
                    <a:lnTo>
                      <a:pt x="1404" y="635"/>
                    </a:lnTo>
                    <a:close/>
                    <a:moveTo>
                      <a:pt x="1507" y="1"/>
                    </a:moveTo>
                    <a:cubicBezTo>
                      <a:pt x="1502" y="1"/>
                      <a:pt x="1497" y="1"/>
                      <a:pt x="1492" y="1"/>
                    </a:cubicBezTo>
                    <a:lnTo>
                      <a:pt x="312" y="89"/>
                    </a:lnTo>
                    <a:cubicBezTo>
                      <a:pt x="190" y="97"/>
                      <a:pt x="80" y="182"/>
                      <a:pt x="40" y="300"/>
                    </a:cubicBezTo>
                    <a:cubicBezTo>
                      <a:pt x="1" y="419"/>
                      <a:pt x="36" y="551"/>
                      <a:pt x="128" y="635"/>
                    </a:cubicBezTo>
                    <a:lnTo>
                      <a:pt x="5052" y="5057"/>
                    </a:lnTo>
                    <a:cubicBezTo>
                      <a:pt x="5105" y="5105"/>
                      <a:pt x="5176" y="5132"/>
                      <a:pt x="5245" y="5136"/>
                    </a:cubicBezTo>
                    <a:lnTo>
                      <a:pt x="6543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6"/>
                      <a:pt x="6865" y="4744"/>
                      <a:pt x="6768" y="4656"/>
                    </a:cubicBezTo>
                    <a:lnTo>
                      <a:pt x="1725" y="85"/>
                    </a:lnTo>
                    <a:cubicBezTo>
                      <a:pt x="1663" y="31"/>
                      <a:pt x="1586" y="1"/>
                      <a:pt x="15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1096;p37">
                <a:extLst>
                  <a:ext uri="{FF2B5EF4-FFF2-40B4-BE49-F238E27FC236}">
                    <a16:creationId xmlns:a16="http://schemas.microsoft.com/office/drawing/2014/main" id="{31F06B49-C7C5-4F77-95A2-CCD8C3387114}"/>
                  </a:ext>
                </a:extLst>
              </p:cNvPr>
              <p:cNvSpPr/>
              <p:nvPr/>
            </p:nvSpPr>
            <p:spPr>
              <a:xfrm>
                <a:off x="4561800" y="23438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8"/>
                    </a:lnTo>
                    <a:lnTo>
                      <a:pt x="4924" y="9840"/>
                    </a:lnTo>
                    <a:lnTo>
                      <a:pt x="9791" y="4423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1097;p37">
                <a:extLst>
                  <a:ext uri="{FF2B5EF4-FFF2-40B4-BE49-F238E27FC236}">
                    <a16:creationId xmlns:a16="http://schemas.microsoft.com/office/drawing/2014/main" id="{A3186761-A7B2-48CE-B0AD-696AD80FE3DA}"/>
                  </a:ext>
                </a:extLst>
              </p:cNvPr>
              <p:cNvSpPr/>
              <p:nvPr/>
            </p:nvSpPr>
            <p:spPr>
              <a:xfrm>
                <a:off x="4553875" y="2336050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06" y="754"/>
                    </a:moveTo>
                    <a:lnTo>
                      <a:pt x="9663" y="4759"/>
                    </a:lnTo>
                    <a:lnTo>
                      <a:pt x="5214" y="9708"/>
                    </a:lnTo>
                    <a:lnTo>
                      <a:pt x="757" y="5705"/>
                    </a:lnTo>
                    <a:lnTo>
                      <a:pt x="5206" y="754"/>
                    </a:lnTo>
                    <a:close/>
                    <a:moveTo>
                      <a:pt x="5180" y="1"/>
                    </a:moveTo>
                    <a:cubicBezTo>
                      <a:pt x="5095" y="1"/>
                      <a:pt x="5009" y="35"/>
                      <a:pt x="4946" y="102"/>
                    </a:cubicBezTo>
                    <a:lnTo>
                      <a:pt x="84" y="5520"/>
                    </a:lnTo>
                    <a:cubicBezTo>
                      <a:pt x="27" y="5581"/>
                      <a:pt x="0" y="5665"/>
                      <a:pt x="5" y="5748"/>
                    </a:cubicBezTo>
                    <a:cubicBezTo>
                      <a:pt x="9" y="5827"/>
                      <a:pt x="44" y="5907"/>
                      <a:pt x="106" y="5964"/>
                    </a:cubicBezTo>
                    <a:lnTo>
                      <a:pt x="5029" y="10386"/>
                    </a:lnTo>
                    <a:cubicBezTo>
                      <a:pt x="5092" y="10439"/>
                      <a:pt x="5166" y="10466"/>
                      <a:pt x="5241" y="10466"/>
                    </a:cubicBezTo>
                    <a:cubicBezTo>
                      <a:pt x="5324" y="10466"/>
                      <a:pt x="5413" y="10431"/>
                      <a:pt x="5474" y="10360"/>
                    </a:cubicBezTo>
                    <a:lnTo>
                      <a:pt x="10336" y="4943"/>
                    </a:lnTo>
                    <a:cubicBezTo>
                      <a:pt x="10393" y="4881"/>
                      <a:pt x="10425" y="4802"/>
                      <a:pt x="10420" y="4719"/>
                    </a:cubicBezTo>
                    <a:cubicBezTo>
                      <a:pt x="10415" y="4635"/>
                      <a:pt x="10376" y="4556"/>
                      <a:pt x="10314" y="4503"/>
                    </a:cubicBezTo>
                    <a:lnTo>
                      <a:pt x="5391" y="81"/>
                    </a:lnTo>
                    <a:cubicBezTo>
                      <a:pt x="5331" y="27"/>
                      <a:pt x="5256" y="1"/>
                      <a:pt x="51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1098;p37">
                <a:extLst>
                  <a:ext uri="{FF2B5EF4-FFF2-40B4-BE49-F238E27FC236}">
                    <a16:creationId xmlns:a16="http://schemas.microsoft.com/office/drawing/2014/main" id="{669E7930-2F0F-4CF8-935F-7FF407B06D0D}"/>
                  </a:ext>
                </a:extLst>
              </p:cNvPr>
              <p:cNvSpPr/>
              <p:nvPr/>
            </p:nvSpPr>
            <p:spPr>
              <a:xfrm>
                <a:off x="4684875" y="2454450"/>
                <a:ext cx="15405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8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1176" y="5346"/>
                    </a:lnTo>
                    <a:lnTo>
                      <a:pt x="6162" y="66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1099;p37">
                <a:extLst>
                  <a:ext uri="{FF2B5EF4-FFF2-40B4-BE49-F238E27FC236}">
                    <a16:creationId xmlns:a16="http://schemas.microsoft.com/office/drawing/2014/main" id="{EFC5D2EA-2960-46E4-8024-57E60315707E}"/>
                  </a:ext>
                </a:extLst>
              </p:cNvPr>
              <p:cNvSpPr/>
              <p:nvPr/>
            </p:nvSpPr>
            <p:spPr>
              <a:xfrm>
                <a:off x="4676400" y="24466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9" y="630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9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74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9" y="5866"/>
                    </a:cubicBezTo>
                    <a:cubicBezTo>
                      <a:pt x="112" y="5972"/>
                      <a:pt x="221" y="6043"/>
                      <a:pt x="340" y="6043"/>
                    </a:cubicBezTo>
                    <a:lnTo>
                      <a:pt x="358" y="6043"/>
                    </a:lnTo>
                    <a:lnTo>
                      <a:pt x="1532" y="5972"/>
                    </a:lnTo>
                    <a:cubicBezTo>
                      <a:pt x="1616" y="5968"/>
                      <a:pt x="1690" y="5933"/>
                      <a:pt x="1743" y="5876"/>
                    </a:cubicBezTo>
                    <a:lnTo>
                      <a:pt x="6729" y="595"/>
                    </a:lnTo>
                    <a:cubicBezTo>
                      <a:pt x="6812" y="502"/>
                      <a:pt x="6839" y="375"/>
                      <a:pt x="6791" y="261"/>
                    </a:cubicBezTo>
                    <a:cubicBezTo>
                      <a:pt x="6747" y="147"/>
                      <a:pt x="6637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1100;p37">
                <a:extLst>
                  <a:ext uri="{FF2B5EF4-FFF2-40B4-BE49-F238E27FC236}">
                    <a16:creationId xmlns:a16="http://schemas.microsoft.com/office/drawing/2014/main" id="{2E0EC2B5-6103-47B2-A3FF-96B1F5B16E0A}"/>
                  </a:ext>
                </a:extLst>
              </p:cNvPr>
              <p:cNvSpPr/>
              <p:nvPr/>
            </p:nvSpPr>
            <p:spPr>
              <a:xfrm>
                <a:off x="4683350" y="23416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9"/>
                    </a:lnTo>
                    <a:lnTo>
                      <a:pt x="4929" y="4511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1101;p37">
                <a:extLst>
                  <a:ext uri="{FF2B5EF4-FFF2-40B4-BE49-F238E27FC236}">
                    <a16:creationId xmlns:a16="http://schemas.microsoft.com/office/drawing/2014/main" id="{302812F8-AE24-4CB9-BADB-7C6BA9F2D3FC}"/>
                  </a:ext>
                </a:extLst>
              </p:cNvPr>
              <p:cNvSpPr/>
              <p:nvPr/>
            </p:nvSpPr>
            <p:spPr>
              <a:xfrm>
                <a:off x="4674975" y="23338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4"/>
                    </a:lnTo>
                    <a:lnTo>
                      <a:pt x="5387" y="4516"/>
                    </a:lnTo>
                    <a:lnTo>
                      <a:pt x="1093" y="661"/>
                    </a:lnTo>
                    <a:lnTo>
                      <a:pt x="1404" y="635"/>
                    </a:lnTo>
                    <a:close/>
                    <a:moveTo>
                      <a:pt x="1508" y="1"/>
                    </a:moveTo>
                    <a:cubicBezTo>
                      <a:pt x="1503" y="1"/>
                      <a:pt x="1498" y="1"/>
                      <a:pt x="1493" y="1"/>
                    </a:cubicBezTo>
                    <a:lnTo>
                      <a:pt x="313" y="90"/>
                    </a:lnTo>
                    <a:cubicBezTo>
                      <a:pt x="190" y="99"/>
                      <a:pt x="80" y="182"/>
                      <a:pt x="41" y="301"/>
                    </a:cubicBezTo>
                    <a:cubicBezTo>
                      <a:pt x="1" y="420"/>
                      <a:pt x="37" y="547"/>
                      <a:pt x="128" y="635"/>
                    </a:cubicBezTo>
                    <a:lnTo>
                      <a:pt x="5053" y="5058"/>
                    </a:lnTo>
                    <a:cubicBezTo>
                      <a:pt x="5106" y="5106"/>
                      <a:pt x="5175" y="5133"/>
                      <a:pt x="5246" y="5137"/>
                    </a:cubicBezTo>
                    <a:lnTo>
                      <a:pt x="6544" y="5203"/>
                    </a:lnTo>
                    <a:lnTo>
                      <a:pt x="6558" y="5203"/>
                    </a:lnTo>
                    <a:cubicBezTo>
                      <a:pt x="6685" y="5203"/>
                      <a:pt x="6800" y="5128"/>
                      <a:pt x="6848" y="5009"/>
                    </a:cubicBezTo>
                    <a:cubicBezTo>
                      <a:pt x="6896" y="4886"/>
                      <a:pt x="6865" y="4745"/>
                      <a:pt x="6769" y="4658"/>
                    </a:cubicBezTo>
                    <a:lnTo>
                      <a:pt x="1726" y="85"/>
                    </a:lnTo>
                    <a:cubicBezTo>
                      <a:pt x="1664" y="31"/>
                      <a:pt x="1586" y="1"/>
                      <a:pt x="15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1102;p37">
                <a:extLst>
                  <a:ext uri="{FF2B5EF4-FFF2-40B4-BE49-F238E27FC236}">
                    <a16:creationId xmlns:a16="http://schemas.microsoft.com/office/drawing/2014/main" id="{332F2908-3F65-46B0-B975-23B1B353A6D7}"/>
                  </a:ext>
                </a:extLst>
              </p:cNvPr>
              <p:cNvSpPr/>
              <p:nvPr/>
            </p:nvSpPr>
            <p:spPr>
              <a:xfrm>
                <a:off x="4082600" y="1410475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7" y="0"/>
                    </a:moveTo>
                    <a:lnTo>
                      <a:pt x="0" y="11974"/>
                    </a:lnTo>
                    <a:lnTo>
                      <a:pt x="13171" y="15309"/>
                    </a:lnTo>
                    <a:lnTo>
                      <a:pt x="16202" y="3340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1103;p37">
                <a:extLst>
                  <a:ext uri="{FF2B5EF4-FFF2-40B4-BE49-F238E27FC236}">
                    <a16:creationId xmlns:a16="http://schemas.microsoft.com/office/drawing/2014/main" id="{8ABC86D0-5604-47DC-9BCB-F6C134D06A59}"/>
                  </a:ext>
                </a:extLst>
              </p:cNvPr>
              <p:cNvSpPr/>
              <p:nvPr/>
            </p:nvSpPr>
            <p:spPr>
              <a:xfrm>
                <a:off x="4074575" y="1402675"/>
                <a:ext cx="42180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5934" extrusionOk="0">
                    <a:moveTo>
                      <a:pt x="3582" y="695"/>
                    </a:moveTo>
                    <a:lnTo>
                      <a:pt x="16145" y="3876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2" y="695"/>
                    </a:lnTo>
                    <a:close/>
                    <a:moveTo>
                      <a:pt x="3354" y="0"/>
                    </a:moveTo>
                    <a:cubicBezTo>
                      <a:pt x="3298" y="0"/>
                      <a:pt x="3242" y="14"/>
                      <a:pt x="3195" y="44"/>
                    </a:cubicBezTo>
                    <a:cubicBezTo>
                      <a:pt x="3124" y="88"/>
                      <a:pt x="3072" y="158"/>
                      <a:pt x="3054" y="237"/>
                    </a:cubicBezTo>
                    <a:lnTo>
                      <a:pt x="17" y="12211"/>
                    </a:lnTo>
                    <a:cubicBezTo>
                      <a:pt x="0" y="12290"/>
                      <a:pt x="13" y="12374"/>
                      <a:pt x="53" y="12444"/>
                    </a:cubicBezTo>
                    <a:cubicBezTo>
                      <a:pt x="97" y="12519"/>
                      <a:pt x="167" y="12567"/>
                      <a:pt x="247" y="12589"/>
                    </a:cubicBezTo>
                    <a:lnTo>
                      <a:pt x="13417" y="15925"/>
                    </a:lnTo>
                    <a:cubicBezTo>
                      <a:pt x="13443" y="15934"/>
                      <a:pt x="13465" y="15934"/>
                      <a:pt x="13492" y="15934"/>
                    </a:cubicBezTo>
                    <a:cubicBezTo>
                      <a:pt x="13549" y="15934"/>
                      <a:pt x="13602" y="15920"/>
                      <a:pt x="13654" y="15889"/>
                    </a:cubicBezTo>
                    <a:cubicBezTo>
                      <a:pt x="13724" y="15850"/>
                      <a:pt x="13777" y="15779"/>
                      <a:pt x="13795" y="15700"/>
                    </a:cubicBezTo>
                    <a:lnTo>
                      <a:pt x="16827" y="3727"/>
                    </a:lnTo>
                    <a:cubicBezTo>
                      <a:pt x="16871" y="3559"/>
                      <a:pt x="16770" y="3388"/>
                      <a:pt x="16602" y="3348"/>
                    </a:cubicBezTo>
                    <a:lnTo>
                      <a:pt x="3433" y="9"/>
                    </a:lnTo>
                    <a:cubicBezTo>
                      <a:pt x="3407" y="3"/>
                      <a:pt x="3381" y="0"/>
                      <a:pt x="3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1104;p37">
                <a:extLst>
                  <a:ext uri="{FF2B5EF4-FFF2-40B4-BE49-F238E27FC236}">
                    <a16:creationId xmlns:a16="http://schemas.microsoft.com/office/drawing/2014/main" id="{B862D004-E9E8-41D9-B0DD-B35A619BEF59}"/>
                  </a:ext>
                </a:extLst>
              </p:cNvPr>
              <p:cNvSpPr/>
              <p:nvPr/>
            </p:nvSpPr>
            <p:spPr>
              <a:xfrm>
                <a:off x="4082600" y="1709800"/>
                <a:ext cx="3546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6" extrusionOk="0">
                    <a:moveTo>
                      <a:pt x="0" y="1"/>
                    </a:moveTo>
                    <a:lnTo>
                      <a:pt x="1136" y="1884"/>
                    </a:lnTo>
                    <a:lnTo>
                      <a:pt x="14187" y="5536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1105;p37">
                <a:extLst>
                  <a:ext uri="{FF2B5EF4-FFF2-40B4-BE49-F238E27FC236}">
                    <a16:creationId xmlns:a16="http://schemas.microsoft.com/office/drawing/2014/main" id="{CB754A43-1E9C-4295-9C90-A46E6416204D}"/>
                  </a:ext>
                </a:extLst>
              </p:cNvPr>
              <p:cNvSpPr/>
              <p:nvPr/>
            </p:nvSpPr>
            <p:spPr>
              <a:xfrm>
                <a:off x="4074225" y="1701975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5" y="3917"/>
                    </a:lnTo>
                    <a:lnTo>
                      <a:pt x="13955" y="5365"/>
                    </a:lnTo>
                    <a:lnTo>
                      <a:pt x="1672" y="1929"/>
                    </a:lnTo>
                    <a:lnTo>
                      <a:pt x="996" y="802"/>
                    </a:lnTo>
                    <a:close/>
                    <a:moveTo>
                      <a:pt x="337" y="0"/>
                    </a:moveTo>
                    <a:cubicBezTo>
                      <a:pt x="239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7" y="476"/>
                    </a:cubicBezTo>
                    <a:lnTo>
                      <a:pt x="1203" y="2359"/>
                    </a:lnTo>
                    <a:cubicBezTo>
                      <a:pt x="1242" y="2430"/>
                      <a:pt x="1308" y="2479"/>
                      <a:pt x="1387" y="2501"/>
                    </a:cubicBezTo>
                    <a:lnTo>
                      <a:pt x="14438" y="6149"/>
                    </a:lnTo>
                    <a:cubicBezTo>
                      <a:pt x="14465" y="6157"/>
                      <a:pt x="14495" y="6161"/>
                      <a:pt x="14522" y="6161"/>
                    </a:cubicBezTo>
                    <a:cubicBezTo>
                      <a:pt x="14615" y="6161"/>
                      <a:pt x="14698" y="6122"/>
                      <a:pt x="14759" y="6052"/>
                    </a:cubicBezTo>
                    <a:cubicBezTo>
                      <a:pt x="14839" y="5960"/>
                      <a:pt x="14857" y="5828"/>
                      <a:pt x="14808" y="5717"/>
                    </a:cubicBezTo>
                    <a:lnTo>
                      <a:pt x="13791" y="3517"/>
                    </a:lnTo>
                    <a:cubicBezTo>
                      <a:pt x="13752" y="3434"/>
                      <a:pt x="13673" y="3367"/>
                      <a:pt x="13585" y="3346"/>
                    </a:cubicBezTo>
                    <a:lnTo>
                      <a:pt x="415" y="10"/>
                    </a:lnTo>
                    <a:cubicBezTo>
                      <a:pt x="389" y="3"/>
                      <a:pt x="363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1106;p37">
                <a:extLst>
                  <a:ext uri="{FF2B5EF4-FFF2-40B4-BE49-F238E27FC236}">
                    <a16:creationId xmlns:a16="http://schemas.microsoft.com/office/drawing/2014/main" id="{A7B3162B-FFF8-409E-AA6B-D2EA9F3D30AB}"/>
                  </a:ext>
                </a:extLst>
              </p:cNvPr>
              <p:cNvSpPr/>
              <p:nvPr/>
            </p:nvSpPr>
            <p:spPr>
              <a:xfrm>
                <a:off x="4411850" y="1493975"/>
                <a:ext cx="10497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69" extrusionOk="0">
                    <a:moveTo>
                      <a:pt x="3032" y="0"/>
                    </a:moveTo>
                    <a:lnTo>
                      <a:pt x="1" y="11969"/>
                    </a:lnTo>
                    <a:lnTo>
                      <a:pt x="1017" y="14169"/>
                    </a:lnTo>
                    <a:lnTo>
                      <a:pt x="4199" y="1871"/>
                    </a:lnTo>
                    <a:lnTo>
                      <a:pt x="3173" y="220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1107;p37">
                <a:extLst>
                  <a:ext uri="{FF2B5EF4-FFF2-40B4-BE49-F238E27FC236}">
                    <a16:creationId xmlns:a16="http://schemas.microsoft.com/office/drawing/2014/main" id="{E88868EF-E53D-4296-ADF6-3B8FF7865E3F}"/>
                  </a:ext>
                </a:extLst>
              </p:cNvPr>
              <p:cNvSpPr/>
              <p:nvPr/>
            </p:nvSpPr>
            <p:spPr>
              <a:xfrm>
                <a:off x="4403800" y="1486075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4"/>
                    </a:moveTo>
                    <a:lnTo>
                      <a:pt x="4182" y="2234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2" y="1"/>
                    </a:moveTo>
                    <a:cubicBezTo>
                      <a:pt x="3337" y="1"/>
                      <a:pt x="3322" y="2"/>
                      <a:pt x="3306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77"/>
                      <a:pt x="10" y="12351"/>
                      <a:pt x="41" y="12417"/>
                    </a:cubicBezTo>
                    <a:lnTo>
                      <a:pt x="1053" y="14617"/>
                    </a:lnTo>
                    <a:cubicBezTo>
                      <a:pt x="1105" y="14728"/>
                      <a:pt x="1220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3" y="14564"/>
                    </a:cubicBezTo>
                    <a:lnTo>
                      <a:pt x="4820" y="2261"/>
                    </a:lnTo>
                    <a:cubicBezTo>
                      <a:pt x="4842" y="2181"/>
                      <a:pt x="4828" y="2094"/>
                      <a:pt x="4785" y="2019"/>
                    </a:cubicBezTo>
                    <a:lnTo>
                      <a:pt x="3623" y="149"/>
                    </a:lnTo>
                    <a:cubicBezTo>
                      <a:pt x="3565" y="56"/>
                      <a:pt x="3462" y="1"/>
                      <a:pt x="33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1108;p37">
                <a:extLst>
                  <a:ext uri="{FF2B5EF4-FFF2-40B4-BE49-F238E27FC236}">
                    <a16:creationId xmlns:a16="http://schemas.microsoft.com/office/drawing/2014/main" id="{5B93371E-E04C-43CD-8FBC-D86C650FE4C4}"/>
                  </a:ext>
                </a:extLst>
              </p:cNvPr>
              <p:cNvSpPr/>
              <p:nvPr/>
            </p:nvSpPr>
            <p:spPr>
              <a:xfrm>
                <a:off x="4872775" y="1809125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6" y="1"/>
                    </a:moveTo>
                    <a:lnTo>
                      <a:pt x="1" y="450"/>
                    </a:lnTo>
                    <a:lnTo>
                      <a:pt x="409" y="23688"/>
                    </a:lnTo>
                    <a:lnTo>
                      <a:pt x="25972" y="23239"/>
                    </a:lnTo>
                    <a:lnTo>
                      <a:pt x="255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1109;p37">
                <a:extLst>
                  <a:ext uri="{FF2B5EF4-FFF2-40B4-BE49-F238E27FC236}">
                    <a16:creationId xmlns:a16="http://schemas.microsoft.com/office/drawing/2014/main" id="{E1975C51-27E4-4F4C-9BED-59D9377FB475}"/>
                  </a:ext>
                </a:extLst>
              </p:cNvPr>
              <p:cNvSpPr/>
              <p:nvPr/>
            </p:nvSpPr>
            <p:spPr>
              <a:xfrm>
                <a:off x="4864975" y="1801300"/>
                <a:ext cx="665025" cy="607850"/>
              </a:xfrm>
              <a:custGeom>
                <a:avLst/>
                <a:gdLst/>
                <a:ahLst/>
                <a:cxnLst/>
                <a:rect l="l" t="t" r="r" b="b"/>
                <a:pathLst>
                  <a:path w="26601" h="24314" extrusionOk="0">
                    <a:moveTo>
                      <a:pt x="25571" y="631"/>
                    </a:moveTo>
                    <a:lnTo>
                      <a:pt x="25967" y="23244"/>
                    </a:lnTo>
                    <a:lnTo>
                      <a:pt x="1030" y="23684"/>
                    </a:lnTo>
                    <a:lnTo>
                      <a:pt x="634" y="1071"/>
                    </a:lnTo>
                    <a:lnTo>
                      <a:pt x="25571" y="631"/>
                    </a:lnTo>
                    <a:close/>
                    <a:moveTo>
                      <a:pt x="25884" y="1"/>
                    </a:moveTo>
                    <a:cubicBezTo>
                      <a:pt x="25879" y="1"/>
                      <a:pt x="25874" y="1"/>
                      <a:pt x="25870" y="1"/>
                    </a:cubicBezTo>
                    <a:lnTo>
                      <a:pt x="309" y="450"/>
                    </a:lnTo>
                    <a:cubicBezTo>
                      <a:pt x="136" y="450"/>
                      <a:pt x="0" y="596"/>
                      <a:pt x="0" y="767"/>
                    </a:cubicBezTo>
                    <a:lnTo>
                      <a:pt x="410" y="24006"/>
                    </a:lnTo>
                    <a:cubicBezTo>
                      <a:pt x="410" y="24089"/>
                      <a:pt x="445" y="24168"/>
                      <a:pt x="506" y="24226"/>
                    </a:cubicBezTo>
                    <a:cubicBezTo>
                      <a:pt x="563" y="24283"/>
                      <a:pt x="642" y="24313"/>
                      <a:pt x="721" y="24313"/>
                    </a:cubicBezTo>
                    <a:lnTo>
                      <a:pt x="727" y="24313"/>
                    </a:lnTo>
                    <a:lnTo>
                      <a:pt x="26292" y="23864"/>
                    </a:lnTo>
                    <a:cubicBezTo>
                      <a:pt x="26376" y="23864"/>
                      <a:pt x="26455" y="23829"/>
                      <a:pt x="26512" y="23768"/>
                    </a:cubicBezTo>
                    <a:cubicBezTo>
                      <a:pt x="26569" y="23710"/>
                      <a:pt x="26601" y="23627"/>
                      <a:pt x="26601" y="23548"/>
                    </a:cubicBezTo>
                    <a:lnTo>
                      <a:pt x="26191" y="305"/>
                    </a:lnTo>
                    <a:cubicBezTo>
                      <a:pt x="26187" y="138"/>
                      <a:pt x="26041" y="1"/>
                      <a:pt x="258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1110;p37">
                <a:extLst>
                  <a:ext uri="{FF2B5EF4-FFF2-40B4-BE49-F238E27FC236}">
                    <a16:creationId xmlns:a16="http://schemas.microsoft.com/office/drawing/2014/main" id="{8A074495-72DD-4AC2-AF30-9F8E21152FA7}"/>
                  </a:ext>
                </a:extLst>
              </p:cNvPr>
              <p:cNvSpPr/>
              <p:nvPr/>
            </p:nvSpPr>
            <p:spPr>
              <a:xfrm>
                <a:off x="4883000" y="2390075"/>
                <a:ext cx="7124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2" extrusionOk="0">
                    <a:moveTo>
                      <a:pt x="25563" y="1"/>
                    </a:moveTo>
                    <a:lnTo>
                      <a:pt x="0" y="450"/>
                    </a:lnTo>
                    <a:lnTo>
                      <a:pt x="2993" y="3315"/>
                    </a:lnTo>
                    <a:lnTo>
                      <a:pt x="28498" y="3491"/>
                    </a:lnTo>
                    <a:lnTo>
                      <a:pt x="255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1111;p37">
                <a:extLst>
                  <a:ext uri="{FF2B5EF4-FFF2-40B4-BE49-F238E27FC236}">
                    <a16:creationId xmlns:a16="http://schemas.microsoft.com/office/drawing/2014/main" id="{CAFF965A-A723-4AE1-B893-53EA31978CB3}"/>
                  </a:ext>
                </a:extLst>
              </p:cNvPr>
              <p:cNvSpPr/>
              <p:nvPr/>
            </p:nvSpPr>
            <p:spPr>
              <a:xfrm>
                <a:off x="4874550" y="2382275"/>
                <a:ext cx="729250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4115" extrusionOk="0">
                    <a:moveTo>
                      <a:pt x="25759" y="625"/>
                    </a:moveTo>
                    <a:lnTo>
                      <a:pt x="28158" y="3486"/>
                    </a:lnTo>
                    <a:lnTo>
                      <a:pt x="3454" y="3314"/>
                    </a:lnTo>
                    <a:lnTo>
                      <a:pt x="1104" y="1062"/>
                    </a:lnTo>
                    <a:lnTo>
                      <a:pt x="25759" y="625"/>
                    </a:lnTo>
                    <a:close/>
                    <a:moveTo>
                      <a:pt x="25911" y="1"/>
                    </a:moveTo>
                    <a:cubicBezTo>
                      <a:pt x="25906" y="1"/>
                      <a:pt x="25901" y="1"/>
                      <a:pt x="25895" y="1"/>
                    </a:cubicBezTo>
                    <a:lnTo>
                      <a:pt x="334" y="450"/>
                    </a:lnTo>
                    <a:cubicBezTo>
                      <a:pt x="206" y="450"/>
                      <a:pt x="92" y="529"/>
                      <a:pt x="48" y="648"/>
                    </a:cubicBezTo>
                    <a:cubicBezTo>
                      <a:pt x="0" y="767"/>
                      <a:pt x="31" y="899"/>
                      <a:pt x="123" y="987"/>
                    </a:cubicBezTo>
                    <a:lnTo>
                      <a:pt x="3111" y="3851"/>
                    </a:lnTo>
                    <a:cubicBezTo>
                      <a:pt x="3169" y="3909"/>
                      <a:pt x="3248" y="3939"/>
                      <a:pt x="3327" y="3939"/>
                    </a:cubicBezTo>
                    <a:lnTo>
                      <a:pt x="28831" y="4115"/>
                    </a:lnTo>
                    <a:lnTo>
                      <a:pt x="28836" y="4115"/>
                    </a:lnTo>
                    <a:cubicBezTo>
                      <a:pt x="28954" y="4115"/>
                      <a:pt x="29064" y="4045"/>
                      <a:pt x="29116" y="3935"/>
                    </a:cubicBezTo>
                    <a:cubicBezTo>
                      <a:pt x="29169" y="3824"/>
                      <a:pt x="29152" y="3697"/>
                      <a:pt x="29073" y="3600"/>
                    </a:cubicBezTo>
                    <a:lnTo>
                      <a:pt x="26143" y="111"/>
                    </a:lnTo>
                    <a:cubicBezTo>
                      <a:pt x="26084" y="44"/>
                      <a:pt x="26002" y="1"/>
                      <a:pt x="2591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1112;p37">
                <a:extLst>
                  <a:ext uri="{FF2B5EF4-FFF2-40B4-BE49-F238E27FC236}">
                    <a16:creationId xmlns:a16="http://schemas.microsoft.com/office/drawing/2014/main" id="{832BFE37-FDEB-409F-9610-3634D825E3D8}"/>
                  </a:ext>
                </a:extLst>
              </p:cNvPr>
              <p:cNvSpPr/>
              <p:nvPr/>
            </p:nvSpPr>
            <p:spPr>
              <a:xfrm>
                <a:off x="5511925" y="1809125"/>
                <a:ext cx="83525" cy="668250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6730" extrusionOk="0">
                    <a:moveTo>
                      <a:pt x="0" y="1"/>
                    </a:moveTo>
                    <a:lnTo>
                      <a:pt x="406" y="23239"/>
                    </a:lnTo>
                    <a:lnTo>
                      <a:pt x="3341" y="26729"/>
                    </a:lnTo>
                    <a:lnTo>
                      <a:pt x="3032" y="2822"/>
                    </a:lnTo>
                    <a:lnTo>
                      <a:pt x="361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1113;p37">
                <a:extLst>
                  <a:ext uri="{FF2B5EF4-FFF2-40B4-BE49-F238E27FC236}">
                    <a16:creationId xmlns:a16="http://schemas.microsoft.com/office/drawing/2014/main" id="{406FB60C-FE1F-4FDE-9044-9014FEB93CE4}"/>
                  </a:ext>
                </a:extLst>
              </p:cNvPr>
              <p:cNvSpPr/>
              <p:nvPr/>
            </p:nvSpPr>
            <p:spPr>
              <a:xfrm>
                <a:off x="5504000" y="1801275"/>
                <a:ext cx="99275" cy="683875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5" extrusionOk="0">
                    <a:moveTo>
                      <a:pt x="643" y="1046"/>
                    </a:moveTo>
                    <a:lnTo>
                      <a:pt x="3041" y="3272"/>
                    </a:lnTo>
                    <a:lnTo>
                      <a:pt x="3331" y="26172"/>
                    </a:lnTo>
                    <a:lnTo>
                      <a:pt x="1034" y="23434"/>
                    </a:lnTo>
                    <a:lnTo>
                      <a:pt x="643" y="1046"/>
                    </a:lnTo>
                    <a:close/>
                    <a:moveTo>
                      <a:pt x="316" y="0"/>
                    </a:moveTo>
                    <a:cubicBezTo>
                      <a:pt x="272" y="0"/>
                      <a:pt x="229" y="10"/>
                      <a:pt x="189" y="29"/>
                    </a:cubicBezTo>
                    <a:cubicBezTo>
                      <a:pt x="75" y="77"/>
                      <a:pt x="0" y="192"/>
                      <a:pt x="0" y="319"/>
                    </a:cubicBezTo>
                    <a:lnTo>
                      <a:pt x="410" y="23558"/>
                    </a:lnTo>
                    <a:cubicBezTo>
                      <a:pt x="414" y="23628"/>
                      <a:pt x="437" y="23698"/>
                      <a:pt x="485" y="23751"/>
                    </a:cubicBezTo>
                    <a:lnTo>
                      <a:pt x="3416" y="27245"/>
                    </a:lnTo>
                    <a:cubicBezTo>
                      <a:pt x="3477" y="27316"/>
                      <a:pt x="3565" y="27355"/>
                      <a:pt x="3658" y="27355"/>
                    </a:cubicBezTo>
                    <a:cubicBezTo>
                      <a:pt x="3692" y="27355"/>
                      <a:pt x="3727" y="27350"/>
                      <a:pt x="3763" y="27338"/>
                    </a:cubicBezTo>
                    <a:cubicBezTo>
                      <a:pt x="3891" y="27289"/>
                      <a:pt x="3970" y="27170"/>
                      <a:pt x="3970" y="27038"/>
                    </a:cubicBezTo>
                    <a:lnTo>
                      <a:pt x="3662" y="3131"/>
                    </a:lnTo>
                    <a:cubicBezTo>
                      <a:pt x="3662" y="3048"/>
                      <a:pt x="3627" y="2965"/>
                      <a:pt x="3565" y="2906"/>
                    </a:cubicBezTo>
                    <a:lnTo>
                      <a:pt x="528" y="87"/>
                    </a:lnTo>
                    <a:cubicBezTo>
                      <a:pt x="470" y="30"/>
                      <a:pt x="392" y="0"/>
                      <a:pt x="31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1114;p37">
                <a:extLst>
                  <a:ext uri="{FF2B5EF4-FFF2-40B4-BE49-F238E27FC236}">
                    <a16:creationId xmlns:a16="http://schemas.microsoft.com/office/drawing/2014/main" id="{2AB79D14-4802-4031-AE03-AA162570D89D}"/>
                  </a:ext>
                </a:extLst>
              </p:cNvPr>
              <p:cNvSpPr/>
              <p:nvPr/>
            </p:nvSpPr>
            <p:spPr>
              <a:xfrm>
                <a:off x="5003575" y="4713900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2" y="0"/>
                    </a:moveTo>
                    <a:lnTo>
                      <a:pt x="1" y="449"/>
                    </a:lnTo>
                    <a:lnTo>
                      <a:pt x="405" y="23687"/>
                    </a:lnTo>
                    <a:lnTo>
                      <a:pt x="25971" y="23238"/>
                    </a:lnTo>
                    <a:lnTo>
                      <a:pt x="25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1115;p37">
                <a:extLst>
                  <a:ext uri="{FF2B5EF4-FFF2-40B4-BE49-F238E27FC236}">
                    <a16:creationId xmlns:a16="http://schemas.microsoft.com/office/drawing/2014/main" id="{86828668-8870-4C09-B880-411A4A799689}"/>
                  </a:ext>
                </a:extLst>
              </p:cNvPr>
              <p:cNvSpPr/>
              <p:nvPr/>
            </p:nvSpPr>
            <p:spPr>
              <a:xfrm>
                <a:off x="4995650" y="4705975"/>
                <a:ext cx="665050" cy="607925"/>
              </a:xfrm>
              <a:custGeom>
                <a:avLst/>
                <a:gdLst/>
                <a:ahLst/>
                <a:cxnLst/>
                <a:rect l="l" t="t" r="r" b="b"/>
                <a:pathLst>
                  <a:path w="26602" h="24317" extrusionOk="0">
                    <a:moveTo>
                      <a:pt x="25571" y="634"/>
                    </a:moveTo>
                    <a:lnTo>
                      <a:pt x="25967" y="23248"/>
                    </a:lnTo>
                    <a:lnTo>
                      <a:pt x="1030" y="23687"/>
                    </a:lnTo>
                    <a:lnTo>
                      <a:pt x="634" y="1075"/>
                    </a:lnTo>
                    <a:lnTo>
                      <a:pt x="25571" y="634"/>
                    </a:lnTo>
                    <a:close/>
                    <a:moveTo>
                      <a:pt x="25870" y="1"/>
                    </a:moveTo>
                    <a:lnTo>
                      <a:pt x="309" y="454"/>
                    </a:lnTo>
                    <a:cubicBezTo>
                      <a:pt x="137" y="454"/>
                      <a:pt x="1" y="599"/>
                      <a:pt x="1" y="771"/>
                    </a:cubicBezTo>
                    <a:lnTo>
                      <a:pt x="410" y="24008"/>
                    </a:lnTo>
                    <a:cubicBezTo>
                      <a:pt x="415" y="24093"/>
                      <a:pt x="445" y="24172"/>
                      <a:pt x="507" y="24229"/>
                    </a:cubicBezTo>
                    <a:cubicBezTo>
                      <a:pt x="564" y="24286"/>
                      <a:pt x="643" y="24317"/>
                      <a:pt x="722" y="24317"/>
                    </a:cubicBezTo>
                    <a:lnTo>
                      <a:pt x="732" y="24317"/>
                    </a:lnTo>
                    <a:lnTo>
                      <a:pt x="26293" y="23868"/>
                    </a:lnTo>
                    <a:cubicBezTo>
                      <a:pt x="26376" y="23868"/>
                      <a:pt x="26455" y="23833"/>
                      <a:pt x="26512" y="23771"/>
                    </a:cubicBezTo>
                    <a:cubicBezTo>
                      <a:pt x="26569" y="23714"/>
                      <a:pt x="26601" y="23630"/>
                      <a:pt x="26601" y="23551"/>
                    </a:cubicBezTo>
                    <a:lnTo>
                      <a:pt x="26191" y="309"/>
                    </a:lnTo>
                    <a:cubicBezTo>
                      <a:pt x="26187" y="137"/>
                      <a:pt x="26037" y="5"/>
                      <a:pt x="2587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1116;p37">
                <a:extLst>
                  <a:ext uri="{FF2B5EF4-FFF2-40B4-BE49-F238E27FC236}">
                    <a16:creationId xmlns:a16="http://schemas.microsoft.com/office/drawing/2014/main" id="{69E507FA-F993-4E67-AD0C-72B86CD827E1}"/>
                  </a:ext>
                </a:extLst>
              </p:cNvPr>
              <p:cNvSpPr/>
              <p:nvPr/>
            </p:nvSpPr>
            <p:spPr>
              <a:xfrm>
                <a:off x="5013700" y="5294850"/>
                <a:ext cx="71245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0" extrusionOk="0">
                    <a:moveTo>
                      <a:pt x="25566" y="0"/>
                    </a:moveTo>
                    <a:lnTo>
                      <a:pt x="0" y="449"/>
                    </a:lnTo>
                    <a:lnTo>
                      <a:pt x="2993" y="3314"/>
                    </a:lnTo>
                    <a:lnTo>
                      <a:pt x="28497" y="3490"/>
                    </a:lnTo>
                    <a:lnTo>
                      <a:pt x="255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1117;p37">
                <a:extLst>
                  <a:ext uri="{FF2B5EF4-FFF2-40B4-BE49-F238E27FC236}">
                    <a16:creationId xmlns:a16="http://schemas.microsoft.com/office/drawing/2014/main" id="{8BD43F25-B711-4CB7-9A67-6564038EC7CB}"/>
                  </a:ext>
                </a:extLst>
              </p:cNvPr>
              <p:cNvSpPr/>
              <p:nvPr/>
            </p:nvSpPr>
            <p:spPr>
              <a:xfrm>
                <a:off x="5005350" y="5287025"/>
                <a:ext cx="72912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9165" h="4116" extrusionOk="0">
                    <a:moveTo>
                      <a:pt x="25755" y="630"/>
                    </a:moveTo>
                    <a:lnTo>
                      <a:pt x="28153" y="3486"/>
                    </a:lnTo>
                    <a:lnTo>
                      <a:pt x="28153" y="3486"/>
                    </a:lnTo>
                    <a:lnTo>
                      <a:pt x="3455" y="3315"/>
                    </a:lnTo>
                    <a:lnTo>
                      <a:pt x="1100" y="1062"/>
                    </a:lnTo>
                    <a:lnTo>
                      <a:pt x="25755" y="630"/>
                    </a:lnTo>
                    <a:close/>
                    <a:moveTo>
                      <a:pt x="25906" y="1"/>
                    </a:moveTo>
                    <a:cubicBezTo>
                      <a:pt x="25901" y="1"/>
                      <a:pt x="25896" y="1"/>
                      <a:pt x="25891" y="1"/>
                    </a:cubicBezTo>
                    <a:lnTo>
                      <a:pt x="330" y="450"/>
                    </a:lnTo>
                    <a:cubicBezTo>
                      <a:pt x="202" y="450"/>
                      <a:pt x="92" y="529"/>
                      <a:pt x="44" y="648"/>
                    </a:cubicBezTo>
                    <a:cubicBezTo>
                      <a:pt x="0" y="766"/>
                      <a:pt x="27" y="898"/>
                      <a:pt x="119" y="987"/>
                    </a:cubicBezTo>
                    <a:lnTo>
                      <a:pt x="3111" y="3851"/>
                    </a:lnTo>
                    <a:cubicBezTo>
                      <a:pt x="3169" y="3908"/>
                      <a:pt x="3243" y="3940"/>
                      <a:pt x="3323" y="3940"/>
                    </a:cubicBezTo>
                    <a:lnTo>
                      <a:pt x="28827" y="4115"/>
                    </a:lnTo>
                    <a:lnTo>
                      <a:pt x="28831" y="4115"/>
                    </a:lnTo>
                    <a:cubicBezTo>
                      <a:pt x="28949" y="4115"/>
                      <a:pt x="29064" y="4046"/>
                      <a:pt x="29112" y="3935"/>
                    </a:cubicBezTo>
                    <a:cubicBezTo>
                      <a:pt x="29165" y="3825"/>
                      <a:pt x="29148" y="3697"/>
                      <a:pt x="29069" y="3601"/>
                    </a:cubicBezTo>
                    <a:lnTo>
                      <a:pt x="26138" y="112"/>
                    </a:lnTo>
                    <a:cubicBezTo>
                      <a:pt x="26079" y="44"/>
                      <a:pt x="26012" y="1"/>
                      <a:pt x="259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1118;p37">
                <a:extLst>
                  <a:ext uri="{FF2B5EF4-FFF2-40B4-BE49-F238E27FC236}">
                    <a16:creationId xmlns:a16="http://schemas.microsoft.com/office/drawing/2014/main" id="{0B92DE06-AC6F-4140-A57C-A85D72F6317C}"/>
                  </a:ext>
                </a:extLst>
              </p:cNvPr>
              <p:cNvSpPr/>
              <p:nvPr/>
            </p:nvSpPr>
            <p:spPr>
              <a:xfrm>
                <a:off x="5642600" y="4713900"/>
                <a:ext cx="83550" cy="66820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26728" extrusionOk="0">
                    <a:moveTo>
                      <a:pt x="1" y="0"/>
                    </a:moveTo>
                    <a:lnTo>
                      <a:pt x="410" y="23238"/>
                    </a:lnTo>
                    <a:lnTo>
                      <a:pt x="3341" y="26728"/>
                    </a:lnTo>
                    <a:lnTo>
                      <a:pt x="3037" y="2821"/>
                    </a:lnTo>
                    <a:lnTo>
                      <a:pt x="362" y="3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1119;p37">
                <a:extLst>
                  <a:ext uri="{FF2B5EF4-FFF2-40B4-BE49-F238E27FC236}">
                    <a16:creationId xmlns:a16="http://schemas.microsoft.com/office/drawing/2014/main" id="{D77909E0-4E50-454C-9375-6999970AB08E}"/>
                  </a:ext>
                </a:extLst>
              </p:cNvPr>
              <p:cNvSpPr/>
              <p:nvPr/>
            </p:nvSpPr>
            <p:spPr>
              <a:xfrm>
                <a:off x="5634675" y="4706025"/>
                <a:ext cx="99275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6" extrusionOk="0">
                    <a:moveTo>
                      <a:pt x="644" y="1046"/>
                    </a:moveTo>
                    <a:lnTo>
                      <a:pt x="3041" y="3273"/>
                    </a:lnTo>
                    <a:lnTo>
                      <a:pt x="3332" y="26171"/>
                    </a:lnTo>
                    <a:lnTo>
                      <a:pt x="3332" y="26171"/>
                    </a:lnTo>
                    <a:lnTo>
                      <a:pt x="1035" y="23435"/>
                    </a:lnTo>
                    <a:lnTo>
                      <a:pt x="644" y="1046"/>
                    </a:lnTo>
                    <a:close/>
                    <a:moveTo>
                      <a:pt x="318" y="1"/>
                    </a:moveTo>
                    <a:cubicBezTo>
                      <a:pt x="275" y="1"/>
                      <a:pt x="231" y="10"/>
                      <a:pt x="190" y="29"/>
                    </a:cubicBezTo>
                    <a:cubicBezTo>
                      <a:pt x="76" y="78"/>
                      <a:pt x="1" y="192"/>
                      <a:pt x="5" y="320"/>
                    </a:cubicBezTo>
                    <a:lnTo>
                      <a:pt x="415" y="23558"/>
                    </a:lnTo>
                    <a:cubicBezTo>
                      <a:pt x="415" y="23628"/>
                      <a:pt x="441" y="23699"/>
                      <a:pt x="486" y="23756"/>
                    </a:cubicBezTo>
                    <a:lnTo>
                      <a:pt x="3416" y="27245"/>
                    </a:lnTo>
                    <a:cubicBezTo>
                      <a:pt x="3478" y="27316"/>
                      <a:pt x="3565" y="27355"/>
                      <a:pt x="3658" y="27355"/>
                    </a:cubicBezTo>
                    <a:cubicBezTo>
                      <a:pt x="3693" y="27355"/>
                      <a:pt x="3733" y="27351"/>
                      <a:pt x="3768" y="27338"/>
                    </a:cubicBezTo>
                    <a:cubicBezTo>
                      <a:pt x="3891" y="27290"/>
                      <a:pt x="3971" y="27170"/>
                      <a:pt x="3971" y="27038"/>
                    </a:cubicBezTo>
                    <a:lnTo>
                      <a:pt x="3667" y="3132"/>
                    </a:lnTo>
                    <a:cubicBezTo>
                      <a:pt x="3662" y="3049"/>
                      <a:pt x="3627" y="2964"/>
                      <a:pt x="3565" y="2907"/>
                    </a:cubicBezTo>
                    <a:lnTo>
                      <a:pt x="529" y="86"/>
                    </a:lnTo>
                    <a:cubicBezTo>
                      <a:pt x="470" y="30"/>
                      <a:pt x="395" y="1"/>
                      <a:pt x="31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1120;p37">
                <a:extLst>
                  <a:ext uri="{FF2B5EF4-FFF2-40B4-BE49-F238E27FC236}">
                    <a16:creationId xmlns:a16="http://schemas.microsoft.com/office/drawing/2014/main" id="{56EF94AC-07AA-44DD-B2A9-8D1DF4506988}"/>
                  </a:ext>
                </a:extLst>
              </p:cNvPr>
              <p:cNvSpPr/>
              <p:nvPr/>
            </p:nvSpPr>
            <p:spPr>
              <a:xfrm>
                <a:off x="5787050" y="4193675"/>
                <a:ext cx="626750" cy="607725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24309" extrusionOk="0">
                    <a:moveTo>
                      <a:pt x="7939" y="1"/>
                    </a:moveTo>
                    <a:lnTo>
                      <a:pt x="1" y="15573"/>
                    </a:lnTo>
                    <a:lnTo>
                      <a:pt x="17131" y="24308"/>
                    </a:lnTo>
                    <a:lnTo>
                      <a:pt x="25070" y="8731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1121;p37">
                <a:extLst>
                  <a:ext uri="{FF2B5EF4-FFF2-40B4-BE49-F238E27FC236}">
                    <a16:creationId xmlns:a16="http://schemas.microsoft.com/office/drawing/2014/main" id="{6889CC13-F290-429B-9035-E3F437B54650}"/>
                  </a:ext>
                </a:extLst>
              </p:cNvPr>
              <p:cNvSpPr/>
              <p:nvPr/>
            </p:nvSpPr>
            <p:spPr>
              <a:xfrm>
                <a:off x="5778925" y="4185875"/>
                <a:ext cx="643000" cy="62330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4932" extrusionOk="0">
                    <a:moveTo>
                      <a:pt x="8400" y="735"/>
                    </a:moveTo>
                    <a:lnTo>
                      <a:pt x="24972" y="9179"/>
                    </a:lnTo>
                    <a:lnTo>
                      <a:pt x="17320" y="24198"/>
                    </a:lnTo>
                    <a:lnTo>
                      <a:pt x="748" y="15749"/>
                    </a:lnTo>
                    <a:lnTo>
                      <a:pt x="8400" y="735"/>
                    </a:lnTo>
                    <a:close/>
                    <a:moveTo>
                      <a:pt x="8264" y="0"/>
                    </a:moveTo>
                    <a:cubicBezTo>
                      <a:pt x="8150" y="0"/>
                      <a:pt x="8038" y="63"/>
                      <a:pt x="7982" y="172"/>
                    </a:cubicBezTo>
                    <a:lnTo>
                      <a:pt x="44" y="15744"/>
                    </a:lnTo>
                    <a:cubicBezTo>
                      <a:pt x="9" y="15819"/>
                      <a:pt x="0" y="15908"/>
                      <a:pt x="27" y="15982"/>
                    </a:cubicBezTo>
                    <a:cubicBezTo>
                      <a:pt x="53" y="16061"/>
                      <a:pt x="110" y="16127"/>
                      <a:pt x="185" y="16166"/>
                    </a:cubicBezTo>
                    <a:lnTo>
                      <a:pt x="17316" y="24897"/>
                    </a:lnTo>
                    <a:cubicBezTo>
                      <a:pt x="17359" y="24919"/>
                      <a:pt x="17408" y="24932"/>
                      <a:pt x="17456" y="24932"/>
                    </a:cubicBezTo>
                    <a:cubicBezTo>
                      <a:pt x="17570" y="24932"/>
                      <a:pt x="17680" y="24871"/>
                      <a:pt x="17738" y="24761"/>
                    </a:cubicBezTo>
                    <a:lnTo>
                      <a:pt x="25676" y="9188"/>
                    </a:lnTo>
                    <a:cubicBezTo>
                      <a:pt x="25711" y="9113"/>
                      <a:pt x="25720" y="9025"/>
                      <a:pt x="25693" y="8946"/>
                    </a:cubicBezTo>
                    <a:cubicBezTo>
                      <a:pt x="25667" y="8867"/>
                      <a:pt x="25610" y="8800"/>
                      <a:pt x="25535" y="8765"/>
                    </a:cubicBezTo>
                    <a:lnTo>
                      <a:pt x="8404" y="35"/>
                    </a:lnTo>
                    <a:cubicBezTo>
                      <a:pt x="8360" y="11"/>
                      <a:pt x="8312" y="0"/>
                      <a:pt x="82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1122;p37">
                <a:extLst>
                  <a:ext uri="{FF2B5EF4-FFF2-40B4-BE49-F238E27FC236}">
                    <a16:creationId xmlns:a16="http://schemas.microsoft.com/office/drawing/2014/main" id="{0AF31F8E-5B3A-4E3B-970A-4A41A8042F5D}"/>
                  </a:ext>
                </a:extLst>
              </p:cNvPr>
              <p:cNvSpPr/>
              <p:nvPr/>
            </p:nvSpPr>
            <p:spPr>
              <a:xfrm>
                <a:off x="5787050" y="4583000"/>
                <a:ext cx="446100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12089" extrusionOk="0">
                    <a:moveTo>
                      <a:pt x="1" y="0"/>
                    </a:moveTo>
                    <a:lnTo>
                      <a:pt x="973" y="2962"/>
                    </a:lnTo>
                    <a:lnTo>
                      <a:pt x="17844" y="12088"/>
                    </a:lnTo>
                    <a:lnTo>
                      <a:pt x="17131" y="8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1123;p37">
                <a:extLst>
                  <a:ext uri="{FF2B5EF4-FFF2-40B4-BE49-F238E27FC236}">
                    <a16:creationId xmlns:a16="http://schemas.microsoft.com/office/drawing/2014/main" id="{296BF4B8-0635-4D22-97B1-3D398DAF6A2E}"/>
                  </a:ext>
                </a:extLst>
              </p:cNvPr>
              <p:cNvSpPr/>
              <p:nvPr/>
            </p:nvSpPr>
            <p:spPr>
              <a:xfrm>
                <a:off x="5778575" y="4575225"/>
                <a:ext cx="462950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12711" extrusionOk="0">
                    <a:moveTo>
                      <a:pt x="872" y="936"/>
                    </a:moveTo>
                    <a:lnTo>
                      <a:pt x="17198" y="9257"/>
                    </a:lnTo>
                    <a:lnTo>
                      <a:pt x="17738" y="11801"/>
                    </a:lnTo>
                    <a:lnTo>
                      <a:pt x="1572" y="3053"/>
                    </a:lnTo>
                    <a:lnTo>
                      <a:pt x="872" y="936"/>
                    </a:lnTo>
                    <a:close/>
                    <a:moveTo>
                      <a:pt x="343" y="1"/>
                    </a:moveTo>
                    <a:cubicBezTo>
                      <a:pt x="270" y="1"/>
                      <a:pt x="196" y="27"/>
                      <a:pt x="137" y="78"/>
                    </a:cubicBezTo>
                    <a:cubicBezTo>
                      <a:pt x="41" y="157"/>
                      <a:pt x="1" y="289"/>
                      <a:pt x="41" y="413"/>
                    </a:cubicBezTo>
                    <a:lnTo>
                      <a:pt x="1018" y="3370"/>
                    </a:lnTo>
                    <a:cubicBezTo>
                      <a:pt x="1040" y="3444"/>
                      <a:pt x="1093" y="3506"/>
                      <a:pt x="1162" y="3545"/>
                    </a:cubicBezTo>
                    <a:lnTo>
                      <a:pt x="18033" y="12672"/>
                    </a:lnTo>
                    <a:cubicBezTo>
                      <a:pt x="18082" y="12698"/>
                      <a:pt x="18134" y="12711"/>
                      <a:pt x="18183" y="12711"/>
                    </a:cubicBezTo>
                    <a:cubicBezTo>
                      <a:pt x="18248" y="12711"/>
                      <a:pt x="18315" y="12690"/>
                      <a:pt x="18372" y="12650"/>
                    </a:cubicBezTo>
                    <a:cubicBezTo>
                      <a:pt x="18469" y="12575"/>
                      <a:pt x="18518" y="12452"/>
                      <a:pt x="18491" y="12333"/>
                    </a:cubicBezTo>
                    <a:lnTo>
                      <a:pt x="17778" y="8980"/>
                    </a:lnTo>
                    <a:cubicBezTo>
                      <a:pt x="17756" y="8888"/>
                      <a:pt x="17699" y="8809"/>
                      <a:pt x="17611" y="8764"/>
                    </a:cubicBezTo>
                    <a:lnTo>
                      <a:pt x="480" y="34"/>
                    </a:lnTo>
                    <a:cubicBezTo>
                      <a:pt x="437" y="11"/>
                      <a:pt x="390" y="1"/>
                      <a:pt x="3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1124;p37">
                <a:extLst>
                  <a:ext uri="{FF2B5EF4-FFF2-40B4-BE49-F238E27FC236}">
                    <a16:creationId xmlns:a16="http://schemas.microsoft.com/office/drawing/2014/main" id="{CDEF515D-D9B0-4ABE-8425-03F9B3F294B0}"/>
                  </a:ext>
                </a:extLst>
              </p:cNvPr>
              <p:cNvSpPr/>
              <p:nvPr/>
            </p:nvSpPr>
            <p:spPr>
              <a:xfrm>
                <a:off x="6215325" y="4411950"/>
                <a:ext cx="2239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8931" extrusionOk="0">
                    <a:moveTo>
                      <a:pt x="7939" y="0"/>
                    </a:moveTo>
                    <a:lnTo>
                      <a:pt x="0" y="15577"/>
                    </a:lnTo>
                    <a:lnTo>
                      <a:pt x="713" y="18930"/>
                    </a:lnTo>
                    <a:lnTo>
                      <a:pt x="8959" y="2948"/>
                    </a:lnTo>
                    <a:lnTo>
                      <a:pt x="8061" y="352"/>
                    </a:lnTo>
                    <a:lnTo>
                      <a:pt x="7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1125;p37">
                <a:extLst>
                  <a:ext uri="{FF2B5EF4-FFF2-40B4-BE49-F238E27FC236}">
                    <a16:creationId xmlns:a16="http://schemas.microsoft.com/office/drawing/2014/main" id="{421F7B1A-3319-4B9E-B017-5D39269E95E5}"/>
                  </a:ext>
                </a:extLst>
              </p:cNvPr>
              <p:cNvSpPr/>
              <p:nvPr/>
            </p:nvSpPr>
            <p:spPr>
              <a:xfrm>
                <a:off x="6207300" y="4404125"/>
                <a:ext cx="240025" cy="488875"/>
              </a:xfrm>
              <a:custGeom>
                <a:avLst/>
                <a:gdLst/>
                <a:ahLst/>
                <a:cxnLst/>
                <a:rect l="l" t="t" r="r" b="b"/>
                <a:pathLst>
                  <a:path w="9601" h="19555" extrusionOk="0">
                    <a:moveTo>
                      <a:pt x="8207" y="1114"/>
                    </a:moveTo>
                    <a:lnTo>
                      <a:pt x="8937" y="3234"/>
                    </a:lnTo>
                    <a:lnTo>
                      <a:pt x="1158" y="18319"/>
                    </a:lnTo>
                    <a:lnTo>
                      <a:pt x="651" y="15934"/>
                    </a:lnTo>
                    <a:lnTo>
                      <a:pt x="8207" y="1114"/>
                    </a:lnTo>
                    <a:close/>
                    <a:moveTo>
                      <a:pt x="8270" y="0"/>
                    </a:moveTo>
                    <a:cubicBezTo>
                      <a:pt x="8159" y="0"/>
                      <a:pt x="8037" y="65"/>
                      <a:pt x="7982" y="172"/>
                    </a:cubicBezTo>
                    <a:lnTo>
                      <a:pt x="43" y="15745"/>
                    </a:lnTo>
                    <a:cubicBezTo>
                      <a:pt x="8" y="15811"/>
                      <a:pt x="0" y="15885"/>
                      <a:pt x="17" y="15956"/>
                    </a:cubicBezTo>
                    <a:lnTo>
                      <a:pt x="730" y="19309"/>
                    </a:lnTo>
                    <a:cubicBezTo>
                      <a:pt x="756" y="19437"/>
                      <a:pt x="862" y="19534"/>
                      <a:pt x="994" y="19551"/>
                    </a:cubicBezTo>
                    <a:cubicBezTo>
                      <a:pt x="1008" y="19555"/>
                      <a:pt x="1020" y="19555"/>
                      <a:pt x="1034" y="19555"/>
                    </a:cubicBezTo>
                    <a:cubicBezTo>
                      <a:pt x="1152" y="19555"/>
                      <a:pt x="1258" y="19489"/>
                      <a:pt x="1316" y="19384"/>
                    </a:cubicBezTo>
                    <a:lnTo>
                      <a:pt x="9558" y="3402"/>
                    </a:lnTo>
                    <a:cubicBezTo>
                      <a:pt x="9597" y="3327"/>
                      <a:pt x="9601" y="3238"/>
                      <a:pt x="9574" y="3159"/>
                    </a:cubicBezTo>
                    <a:lnTo>
                      <a:pt x="8554" y="212"/>
                    </a:lnTo>
                    <a:cubicBezTo>
                      <a:pt x="8514" y="92"/>
                      <a:pt x="8409" y="9"/>
                      <a:pt x="8281" y="1"/>
                    </a:cubicBezTo>
                    <a:cubicBezTo>
                      <a:pt x="8277" y="0"/>
                      <a:pt x="8274" y="0"/>
                      <a:pt x="82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1126;p37">
                <a:extLst>
                  <a:ext uri="{FF2B5EF4-FFF2-40B4-BE49-F238E27FC236}">
                    <a16:creationId xmlns:a16="http://schemas.microsoft.com/office/drawing/2014/main" id="{AD2CCD21-A62A-4876-A67C-23325F0E3AF9}"/>
                  </a:ext>
                </a:extLst>
              </p:cNvPr>
              <p:cNvSpPr/>
              <p:nvPr/>
            </p:nvSpPr>
            <p:spPr>
              <a:xfrm>
                <a:off x="3646875" y="3110425"/>
                <a:ext cx="812750" cy="781175"/>
              </a:xfrm>
              <a:custGeom>
                <a:avLst/>
                <a:gdLst/>
                <a:ahLst/>
                <a:cxnLst/>
                <a:rect l="l" t="t" r="r" b="b"/>
                <a:pathLst>
                  <a:path w="32510" h="31247" extrusionOk="0">
                    <a:moveTo>
                      <a:pt x="23624" y="1"/>
                    </a:moveTo>
                    <a:lnTo>
                      <a:pt x="0" y="9769"/>
                    </a:lnTo>
                    <a:lnTo>
                      <a:pt x="8884" y="31247"/>
                    </a:lnTo>
                    <a:lnTo>
                      <a:pt x="32509" y="21478"/>
                    </a:lnTo>
                    <a:lnTo>
                      <a:pt x="23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1127;p37">
                <a:extLst>
                  <a:ext uri="{FF2B5EF4-FFF2-40B4-BE49-F238E27FC236}">
                    <a16:creationId xmlns:a16="http://schemas.microsoft.com/office/drawing/2014/main" id="{0D7E2B3F-C88E-45FE-AF34-4CEF74749425}"/>
                  </a:ext>
                </a:extLst>
              </p:cNvPr>
              <p:cNvSpPr/>
              <p:nvPr/>
            </p:nvSpPr>
            <p:spPr>
              <a:xfrm>
                <a:off x="3638800" y="3102600"/>
                <a:ext cx="829725" cy="796825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1873" extrusionOk="0">
                    <a:moveTo>
                      <a:pt x="23781" y="722"/>
                    </a:moveTo>
                    <a:lnTo>
                      <a:pt x="32422" y="21620"/>
                    </a:lnTo>
                    <a:lnTo>
                      <a:pt x="9374" y="31151"/>
                    </a:lnTo>
                    <a:lnTo>
                      <a:pt x="732" y="10254"/>
                    </a:lnTo>
                    <a:lnTo>
                      <a:pt x="23781" y="722"/>
                    </a:lnTo>
                    <a:close/>
                    <a:moveTo>
                      <a:pt x="23950" y="0"/>
                    </a:moveTo>
                    <a:cubicBezTo>
                      <a:pt x="23909" y="0"/>
                      <a:pt x="23869" y="8"/>
                      <a:pt x="23829" y="23"/>
                    </a:cubicBezTo>
                    <a:lnTo>
                      <a:pt x="204" y="9796"/>
                    </a:lnTo>
                    <a:cubicBezTo>
                      <a:pt x="129" y="9827"/>
                      <a:pt x="67" y="9888"/>
                      <a:pt x="33" y="9963"/>
                    </a:cubicBezTo>
                    <a:cubicBezTo>
                      <a:pt x="1" y="10038"/>
                      <a:pt x="1" y="10126"/>
                      <a:pt x="33" y="10205"/>
                    </a:cubicBezTo>
                    <a:lnTo>
                      <a:pt x="8916" y="31683"/>
                    </a:lnTo>
                    <a:cubicBezTo>
                      <a:pt x="8947" y="31758"/>
                      <a:pt x="9009" y="31820"/>
                      <a:pt x="9088" y="31850"/>
                    </a:cubicBezTo>
                    <a:cubicBezTo>
                      <a:pt x="9128" y="31868"/>
                      <a:pt x="9168" y="31873"/>
                      <a:pt x="9207" y="31873"/>
                    </a:cubicBezTo>
                    <a:cubicBezTo>
                      <a:pt x="9247" y="31873"/>
                      <a:pt x="9286" y="31868"/>
                      <a:pt x="9326" y="31850"/>
                    </a:cubicBezTo>
                    <a:lnTo>
                      <a:pt x="32950" y="22077"/>
                    </a:lnTo>
                    <a:cubicBezTo>
                      <a:pt x="33109" y="22012"/>
                      <a:pt x="33188" y="21831"/>
                      <a:pt x="33123" y="21673"/>
                    </a:cubicBezTo>
                    <a:lnTo>
                      <a:pt x="24238" y="194"/>
                    </a:lnTo>
                    <a:cubicBezTo>
                      <a:pt x="24207" y="115"/>
                      <a:pt x="24146" y="54"/>
                      <a:pt x="24067" y="23"/>
                    </a:cubicBezTo>
                    <a:cubicBezTo>
                      <a:pt x="24029" y="8"/>
                      <a:pt x="23990" y="0"/>
                      <a:pt x="239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1128;p37">
                <a:extLst>
                  <a:ext uri="{FF2B5EF4-FFF2-40B4-BE49-F238E27FC236}">
                    <a16:creationId xmlns:a16="http://schemas.microsoft.com/office/drawing/2014/main" id="{58D71E51-DC85-49C1-A33E-2602BEBB7747}"/>
                  </a:ext>
                </a:extLst>
              </p:cNvPr>
              <p:cNvSpPr/>
              <p:nvPr/>
            </p:nvSpPr>
            <p:spPr>
              <a:xfrm>
                <a:off x="3868950" y="3647375"/>
                <a:ext cx="690775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27631" h="11341" extrusionOk="0">
                    <a:moveTo>
                      <a:pt x="23626" y="0"/>
                    </a:moveTo>
                    <a:lnTo>
                      <a:pt x="1" y="9769"/>
                    </a:lnTo>
                    <a:lnTo>
                      <a:pt x="3829" y="11340"/>
                    </a:lnTo>
                    <a:lnTo>
                      <a:pt x="27631" y="2175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1129;p37">
                <a:extLst>
                  <a:ext uri="{FF2B5EF4-FFF2-40B4-BE49-F238E27FC236}">
                    <a16:creationId xmlns:a16="http://schemas.microsoft.com/office/drawing/2014/main" id="{A6BCEF98-4830-4EF8-89C4-30200F97F903}"/>
                  </a:ext>
                </a:extLst>
              </p:cNvPr>
              <p:cNvSpPr/>
              <p:nvPr/>
            </p:nvSpPr>
            <p:spPr>
              <a:xfrm>
                <a:off x="3861150" y="3639525"/>
                <a:ext cx="706600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1972" extrusionOk="0">
                    <a:moveTo>
                      <a:pt x="23920" y="657"/>
                    </a:moveTo>
                    <a:lnTo>
                      <a:pt x="27198" y="2440"/>
                    </a:lnTo>
                    <a:lnTo>
                      <a:pt x="4145" y="11320"/>
                    </a:lnTo>
                    <a:lnTo>
                      <a:pt x="1135" y="10083"/>
                    </a:lnTo>
                    <a:lnTo>
                      <a:pt x="23920" y="657"/>
                    </a:lnTo>
                    <a:close/>
                    <a:moveTo>
                      <a:pt x="23940" y="1"/>
                    </a:moveTo>
                    <a:cubicBezTo>
                      <a:pt x="23899" y="1"/>
                      <a:pt x="23858" y="8"/>
                      <a:pt x="23819" y="24"/>
                    </a:cubicBezTo>
                    <a:lnTo>
                      <a:pt x="194" y="9797"/>
                    </a:lnTo>
                    <a:cubicBezTo>
                      <a:pt x="75" y="9845"/>
                      <a:pt x="0" y="9960"/>
                      <a:pt x="0" y="10083"/>
                    </a:cubicBezTo>
                    <a:cubicBezTo>
                      <a:pt x="0" y="10211"/>
                      <a:pt x="75" y="10325"/>
                      <a:pt x="194" y="10373"/>
                    </a:cubicBezTo>
                    <a:lnTo>
                      <a:pt x="4023" y="11945"/>
                    </a:lnTo>
                    <a:cubicBezTo>
                      <a:pt x="4062" y="11962"/>
                      <a:pt x="4102" y="11971"/>
                      <a:pt x="4141" y="11971"/>
                    </a:cubicBezTo>
                    <a:cubicBezTo>
                      <a:pt x="4181" y="11971"/>
                      <a:pt x="4220" y="11962"/>
                      <a:pt x="4255" y="11949"/>
                    </a:cubicBezTo>
                    <a:lnTo>
                      <a:pt x="28057" y="2783"/>
                    </a:lnTo>
                    <a:cubicBezTo>
                      <a:pt x="28171" y="2739"/>
                      <a:pt x="28250" y="2633"/>
                      <a:pt x="28254" y="2510"/>
                    </a:cubicBezTo>
                    <a:cubicBezTo>
                      <a:pt x="28264" y="2387"/>
                      <a:pt x="28202" y="2272"/>
                      <a:pt x="28092" y="2215"/>
                    </a:cubicBezTo>
                    <a:lnTo>
                      <a:pt x="24088" y="38"/>
                    </a:lnTo>
                    <a:cubicBezTo>
                      <a:pt x="24041" y="13"/>
                      <a:pt x="23990" y="1"/>
                      <a:pt x="239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1130;p37">
                <a:extLst>
                  <a:ext uri="{FF2B5EF4-FFF2-40B4-BE49-F238E27FC236}">
                    <a16:creationId xmlns:a16="http://schemas.microsoft.com/office/drawing/2014/main" id="{C698344F-1444-4D02-8BA7-5F4ED4223C8C}"/>
                  </a:ext>
                </a:extLst>
              </p:cNvPr>
              <p:cNvSpPr/>
              <p:nvPr/>
            </p:nvSpPr>
            <p:spPr>
              <a:xfrm>
                <a:off x="4237475" y="3110425"/>
                <a:ext cx="322250" cy="591325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23653" extrusionOk="0">
                    <a:moveTo>
                      <a:pt x="0" y="1"/>
                    </a:moveTo>
                    <a:lnTo>
                      <a:pt x="8885" y="21478"/>
                    </a:lnTo>
                    <a:lnTo>
                      <a:pt x="12890" y="23653"/>
                    </a:lnTo>
                    <a:lnTo>
                      <a:pt x="12890" y="23653"/>
                    </a:lnTo>
                    <a:lnTo>
                      <a:pt x="3860" y="1514"/>
                    </a:lnTo>
                    <a:lnTo>
                      <a:pt x="463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1131;p37">
                <a:extLst>
                  <a:ext uri="{FF2B5EF4-FFF2-40B4-BE49-F238E27FC236}">
                    <a16:creationId xmlns:a16="http://schemas.microsoft.com/office/drawing/2014/main" id="{D0AE2A70-66AD-4653-9910-F1C6FCC667C8}"/>
                  </a:ext>
                </a:extLst>
              </p:cNvPr>
              <p:cNvSpPr/>
              <p:nvPr/>
            </p:nvSpPr>
            <p:spPr>
              <a:xfrm>
                <a:off x="4229125" y="3102600"/>
                <a:ext cx="339200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24283" extrusionOk="0">
                    <a:moveTo>
                      <a:pt x="907" y="872"/>
                    </a:moveTo>
                    <a:lnTo>
                      <a:pt x="3957" y="2069"/>
                    </a:lnTo>
                    <a:lnTo>
                      <a:pt x="12603" y="23274"/>
                    </a:lnTo>
                    <a:lnTo>
                      <a:pt x="9465" y="21567"/>
                    </a:lnTo>
                    <a:lnTo>
                      <a:pt x="907" y="872"/>
                    </a:lnTo>
                    <a:close/>
                    <a:moveTo>
                      <a:pt x="335" y="0"/>
                    </a:moveTo>
                    <a:cubicBezTo>
                      <a:pt x="254" y="0"/>
                      <a:pt x="174" y="34"/>
                      <a:pt x="115" y="93"/>
                    </a:cubicBezTo>
                    <a:cubicBezTo>
                      <a:pt x="27" y="182"/>
                      <a:pt x="1" y="318"/>
                      <a:pt x="49" y="432"/>
                    </a:cubicBezTo>
                    <a:lnTo>
                      <a:pt x="8929" y="21911"/>
                    </a:lnTo>
                    <a:cubicBezTo>
                      <a:pt x="8955" y="21976"/>
                      <a:pt x="9008" y="22029"/>
                      <a:pt x="9069" y="22065"/>
                    </a:cubicBezTo>
                    <a:lnTo>
                      <a:pt x="13074" y="24242"/>
                    </a:lnTo>
                    <a:cubicBezTo>
                      <a:pt x="13122" y="24269"/>
                      <a:pt x="13175" y="24282"/>
                      <a:pt x="13224" y="24282"/>
                    </a:cubicBezTo>
                    <a:cubicBezTo>
                      <a:pt x="13298" y="24282"/>
                      <a:pt x="13373" y="24251"/>
                      <a:pt x="13435" y="24198"/>
                    </a:cubicBezTo>
                    <a:cubicBezTo>
                      <a:pt x="13531" y="24110"/>
                      <a:pt x="13567" y="23970"/>
                      <a:pt x="13514" y="23846"/>
                    </a:cubicBezTo>
                    <a:lnTo>
                      <a:pt x="4485" y="1709"/>
                    </a:lnTo>
                    <a:cubicBezTo>
                      <a:pt x="4449" y="1630"/>
                      <a:pt x="4388" y="1567"/>
                      <a:pt x="4308" y="1537"/>
                    </a:cubicBezTo>
                    <a:lnTo>
                      <a:pt x="450" y="23"/>
                    </a:lnTo>
                    <a:cubicBezTo>
                      <a:pt x="413" y="8"/>
                      <a:pt x="374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1132;p37">
                <a:extLst>
                  <a:ext uri="{FF2B5EF4-FFF2-40B4-BE49-F238E27FC236}">
                    <a16:creationId xmlns:a16="http://schemas.microsoft.com/office/drawing/2014/main" id="{76B33383-C05A-4272-9074-B1D84E17EE8D}"/>
                  </a:ext>
                </a:extLst>
              </p:cNvPr>
              <p:cNvSpPr/>
              <p:nvPr/>
            </p:nvSpPr>
            <p:spPr>
              <a:xfrm>
                <a:off x="5665700" y="2311675"/>
                <a:ext cx="812650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32506" h="31251" extrusionOk="0">
                    <a:moveTo>
                      <a:pt x="23626" y="0"/>
                    </a:moveTo>
                    <a:lnTo>
                      <a:pt x="1" y="9773"/>
                    </a:lnTo>
                    <a:lnTo>
                      <a:pt x="8881" y="31251"/>
                    </a:lnTo>
                    <a:lnTo>
                      <a:pt x="32506" y="21478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1133;p37">
                <a:extLst>
                  <a:ext uri="{FF2B5EF4-FFF2-40B4-BE49-F238E27FC236}">
                    <a16:creationId xmlns:a16="http://schemas.microsoft.com/office/drawing/2014/main" id="{566756CF-12A3-4391-BA4B-8103809B05C4}"/>
                  </a:ext>
                </a:extLst>
              </p:cNvPr>
              <p:cNvSpPr/>
              <p:nvPr/>
            </p:nvSpPr>
            <p:spPr>
              <a:xfrm>
                <a:off x="5656800" y="2303850"/>
                <a:ext cx="830475" cy="796925"/>
              </a:xfrm>
              <a:custGeom>
                <a:avLst/>
                <a:gdLst/>
                <a:ahLst/>
                <a:cxnLst/>
                <a:rect l="l" t="t" r="r" b="b"/>
                <a:pathLst>
                  <a:path w="33219" h="31877" extrusionOk="0">
                    <a:moveTo>
                      <a:pt x="23811" y="722"/>
                    </a:moveTo>
                    <a:lnTo>
                      <a:pt x="32453" y="21624"/>
                    </a:lnTo>
                    <a:lnTo>
                      <a:pt x="9408" y="31155"/>
                    </a:lnTo>
                    <a:lnTo>
                      <a:pt x="767" y="10253"/>
                    </a:lnTo>
                    <a:lnTo>
                      <a:pt x="23811" y="722"/>
                    </a:lnTo>
                    <a:close/>
                    <a:moveTo>
                      <a:pt x="23982" y="0"/>
                    </a:moveTo>
                    <a:cubicBezTo>
                      <a:pt x="23942" y="0"/>
                      <a:pt x="23901" y="9"/>
                      <a:pt x="23864" y="27"/>
                    </a:cubicBezTo>
                    <a:lnTo>
                      <a:pt x="234" y="9796"/>
                    </a:lnTo>
                    <a:cubicBezTo>
                      <a:pt x="76" y="9861"/>
                      <a:pt x="1" y="10046"/>
                      <a:pt x="66" y="10204"/>
                    </a:cubicBezTo>
                    <a:lnTo>
                      <a:pt x="8951" y="31683"/>
                    </a:lnTo>
                    <a:cubicBezTo>
                      <a:pt x="8982" y="31758"/>
                      <a:pt x="9043" y="31819"/>
                      <a:pt x="9118" y="31854"/>
                    </a:cubicBezTo>
                    <a:cubicBezTo>
                      <a:pt x="9158" y="31868"/>
                      <a:pt x="9197" y="31876"/>
                      <a:pt x="9237" y="31876"/>
                    </a:cubicBezTo>
                    <a:cubicBezTo>
                      <a:pt x="9281" y="31876"/>
                      <a:pt x="9321" y="31868"/>
                      <a:pt x="9360" y="31854"/>
                    </a:cubicBezTo>
                    <a:lnTo>
                      <a:pt x="32985" y="22081"/>
                    </a:lnTo>
                    <a:cubicBezTo>
                      <a:pt x="33144" y="22016"/>
                      <a:pt x="33219" y="21831"/>
                      <a:pt x="33152" y="21672"/>
                    </a:cubicBezTo>
                    <a:lnTo>
                      <a:pt x="24273" y="194"/>
                    </a:lnTo>
                    <a:cubicBezTo>
                      <a:pt x="24238" y="119"/>
                      <a:pt x="24181" y="58"/>
                      <a:pt x="24102" y="27"/>
                    </a:cubicBezTo>
                    <a:cubicBezTo>
                      <a:pt x="24064" y="9"/>
                      <a:pt x="24023" y="0"/>
                      <a:pt x="239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1134;p37">
                <a:extLst>
                  <a:ext uri="{FF2B5EF4-FFF2-40B4-BE49-F238E27FC236}">
                    <a16:creationId xmlns:a16="http://schemas.microsoft.com/office/drawing/2014/main" id="{56801CD2-E5DC-4746-A361-ADFCD8C97F45}"/>
                  </a:ext>
                </a:extLst>
              </p:cNvPr>
              <p:cNvSpPr/>
              <p:nvPr/>
            </p:nvSpPr>
            <p:spPr>
              <a:xfrm>
                <a:off x="5887725" y="2848600"/>
                <a:ext cx="690850" cy="283650"/>
              </a:xfrm>
              <a:custGeom>
                <a:avLst/>
                <a:gdLst/>
                <a:ahLst/>
                <a:cxnLst/>
                <a:rect l="l" t="t" r="r" b="b"/>
                <a:pathLst>
                  <a:path w="27634" h="11346" extrusionOk="0">
                    <a:moveTo>
                      <a:pt x="23625" y="1"/>
                    </a:moveTo>
                    <a:lnTo>
                      <a:pt x="0" y="9774"/>
                    </a:lnTo>
                    <a:lnTo>
                      <a:pt x="3833" y="11345"/>
                    </a:lnTo>
                    <a:lnTo>
                      <a:pt x="27634" y="2179"/>
                    </a:lnTo>
                    <a:lnTo>
                      <a:pt x="236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1135;p37">
                <a:extLst>
                  <a:ext uri="{FF2B5EF4-FFF2-40B4-BE49-F238E27FC236}">
                    <a16:creationId xmlns:a16="http://schemas.microsoft.com/office/drawing/2014/main" id="{8F9729B1-9D36-41B1-96E9-70C8622E3B58}"/>
                  </a:ext>
                </a:extLst>
              </p:cNvPr>
              <p:cNvSpPr/>
              <p:nvPr/>
            </p:nvSpPr>
            <p:spPr>
              <a:xfrm>
                <a:off x="5879900" y="2840800"/>
                <a:ext cx="706700" cy="29925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11970" extrusionOk="0">
                    <a:moveTo>
                      <a:pt x="23921" y="660"/>
                    </a:moveTo>
                    <a:lnTo>
                      <a:pt x="27199" y="2443"/>
                    </a:lnTo>
                    <a:lnTo>
                      <a:pt x="4150" y="11318"/>
                    </a:lnTo>
                    <a:lnTo>
                      <a:pt x="1136" y="10081"/>
                    </a:lnTo>
                    <a:lnTo>
                      <a:pt x="23921" y="660"/>
                    </a:lnTo>
                    <a:close/>
                    <a:moveTo>
                      <a:pt x="23932" y="1"/>
                    </a:moveTo>
                    <a:cubicBezTo>
                      <a:pt x="23894" y="1"/>
                      <a:pt x="23856" y="8"/>
                      <a:pt x="23819" y="22"/>
                    </a:cubicBezTo>
                    <a:lnTo>
                      <a:pt x="194" y="9795"/>
                    </a:lnTo>
                    <a:cubicBezTo>
                      <a:pt x="80" y="9844"/>
                      <a:pt x="1" y="9958"/>
                      <a:pt x="1" y="10086"/>
                    </a:cubicBezTo>
                    <a:cubicBezTo>
                      <a:pt x="1" y="10213"/>
                      <a:pt x="80" y="10327"/>
                      <a:pt x="194" y="10376"/>
                    </a:cubicBezTo>
                    <a:lnTo>
                      <a:pt x="4026" y="11947"/>
                    </a:lnTo>
                    <a:cubicBezTo>
                      <a:pt x="4067" y="11960"/>
                      <a:pt x="4106" y="11970"/>
                      <a:pt x="4146" y="11970"/>
                    </a:cubicBezTo>
                    <a:cubicBezTo>
                      <a:pt x="4181" y="11970"/>
                      <a:pt x="4221" y="11960"/>
                      <a:pt x="4256" y="11947"/>
                    </a:cubicBezTo>
                    <a:lnTo>
                      <a:pt x="28056" y="2782"/>
                    </a:lnTo>
                    <a:cubicBezTo>
                      <a:pt x="28172" y="2737"/>
                      <a:pt x="28251" y="2632"/>
                      <a:pt x="28259" y="2508"/>
                    </a:cubicBezTo>
                    <a:cubicBezTo>
                      <a:pt x="28268" y="2390"/>
                      <a:pt x="28202" y="2275"/>
                      <a:pt x="28097" y="2214"/>
                    </a:cubicBezTo>
                    <a:lnTo>
                      <a:pt x="24088" y="40"/>
                    </a:lnTo>
                    <a:cubicBezTo>
                      <a:pt x="24039" y="14"/>
                      <a:pt x="23986" y="1"/>
                      <a:pt x="239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1136;p37">
                <a:extLst>
                  <a:ext uri="{FF2B5EF4-FFF2-40B4-BE49-F238E27FC236}">
                    <a16:creationId xmlns:a16="http://schemas.microsoft.com/office/drawing/2014/main" id="{AFB013AE-5D51-41E5-8DFD-B3E4001D8B71}"/>
                  </a:ext>
                </a:extLst>
              </p:cNvPr>
              <p:cNvSpPr/>
              <p:nvPr/>
            </p:nvSpPr>
            <p:spPr>
              <a:xfrm>
                <a:off x="6256350" y="2311675"/>
                <a:ext cx="322225" cy="591425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23657" extrusionOk="0">
                    <a:moveTo>
                      <a:pt x="0" y="0"/>
                    </a:moveTo>
                    <a:lnTo>
                      <a:pt x="8880" y="21478"/>
                    </a:lnTo>
                    <a:lnTo>
                      <a:pt x="12889" y="23656"/>
                    </a:lnTo>
                    <a:lnTo>
                      <a:pt x="3855" y="1518"/>
                    </a:lnTo>
                    <a:lnTo>
                      <a:pt x="458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1137;p37">
                <a:extLst>
                  <a:ext uri="{FF2B5EF4-FFF2-40B4-BE49-F238E27FC236}">
                    <a16:creationId xmlns:a16="http://schemas.microsoft.com/office/drawing/2014/main" id="{A49B109F-1D00-46F7-839C-62F7499DD86C}"/>
                  </a:ext>
                </a:extLst>
              </p:cNvPr>
              <p:cNvSpPr/>
              <p:nvPr/>
            </p:nvSpPr>
            <p:spPr>
              <a:xfrm>
                <a:off x="6247875" y="2303825"/>
                <a:ext cx="339175" cy="607050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24282" extrusionOk="0">
                    <a:moveTo>
                      <a:pt x="907" y="877"/>
                    </a:moveTo>
                    <a:lnTo>
                      <a:pt x="3956" y="2074"/>
                    </a:lnTo>
                    <a:lnTo>
                      <a:pt x="12608" y="23274"/>
                    </a:lnTo>
                    <a:lnTo>
                      <a:pt x="9470" y="21572"/>
                    </a:lnTo>
                    <a:lnTo>
                      <a:pt x="907" y="877"/>
                    </a:lnTo>
                    <a:close/>
                    <a:moveTo>
                      <a:pt x="339" y="1"/>
                    </a:moveTo>
                    <a:cubicBezTo>
                      <a:pt x="257" y="1"/>
                      <a:pt x="175" y="34"/>
                      <a:pt x="115" y="93"/>
                    </a:cubicBezTo>
                    <a:cubicBezTo>
                      <a:pt x="27" y="186"/>
                      <a:pt x="0" y="318"/>
                      <a:pt x="49" y="432"/>
                    </a:cubicBezTo>
                    <a:lnTo>
                      <a:pt x="8934" y="21911"/>
                    </a:lnTo>
                    <a:cubicBezTo>
                      <a:pt x="8960" y="21976"/>
                      <a:pt x="9007" y="22033"/>
                      <a:pt x="9074" y="22069"/>
                    </a:cubicBezTo>
                    <a:lnTo>
                      <a:pt x="13079" y="24243"/>
                    </a:lnTo>
                    <a:cubicBezTo>
                      <a:pt x="13122" y="24269"/>
                      <a:pt x="13175" y="24282"/>
                      <a:pt x="13228" y="24282"/>
                    </a:cubicBezTo>
                    <a:cubicBezTo>
                      <a:pt x="13303" y="24282"/>
                      <a:pt x="13378" y="24255"/>
                      <a:pt x="13435" y="24203"/>
                    </a:cubicBezTo>
                    <a:cubicBezTo>
                      <a:pt x="13536" y="24115"/>
                      <a:pt x="13567" y="23975"/>
                      <a:pt x="13518" y="23851"/>
                    </a:cubicBezTo>
                    <a:lnTo>
                      <a:pt x="4484" y="1713"/>
                    </a:lnTo>
                    <a:cubicBezTo>
                      <a:pt x="4454" y="1634"/>
                      <a:pt x="4392" y="1572"/>
                      <a:pt x="4308" y="1541"/>
                    </a:cubicBezTo>
                    <a:lnTo>
                      <a:pt x="453" y="24"/>
                    </a:lnTo>
                    <a:cubicBezTo>
                      <a:pt x="417" y="8"/>
                      <a:pt x="378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1138;p37">
                <a:extLst>
                  <a:ext uri="{FF2B5EF4-FFF2-40B4-BE49-F238E27FC236}">
                    <a16:creationId xmlns:a16="http://schemas.microsoft.com/office/drawing/2014/main" id="{E8DA0566-80F2-4008-A9CF-F807E2B0BC1B}"/>
                  </a:ext>
                </a:extLst>
              </p:cNvPr>
              <p:cNvSpPr/>
              <p:nvPr/>
            </p:nvSpPr>
            <p:spPr>
              <a:xfrm>
                <a:off x="3503075" y="4401375"/>
                <a:ext cx="854550" cy="862725"/>
              </a:xfrm>
              <a:custGeom>
                <a:avLst/>
                <a:gdLst/>
                <a:ahLst/>
                <a:cxnLst/>
                <a:rect l="l" t="t" r="r" b="b"/>
                <a:pathLst>
                  <a:path w="34182" h="34509" extrusionOk="0">
                    <a:moveTo>
                      <a:pt x="16211" y="1"/>
                    </a:moveTo>
                    <a:lnTo>
                      <a:pt x="1" y="19770"/>
                    </a:lnTo>
                    <a:lnTo>
                      <a:pt x="17976" y="34508"/>
                    </a:lnTo>
                    <a:lnTo>
                      <a:pt x="34182" y="14737"/>
                    </a:lnTo>
                    <a:lnTo>
                      <a:pt x="16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1139;p37">
                <a:extLst>
                  <a:ext uri="{FF2B5EF4-FFF2-40B4-BE49-F238E27FC236}">
                    <a16:creationId xmlns:a16="http://schemas.microsoft.com/office/drawing/2014/main" id="{335A4E5F-C66B-4CA9-89F9-391211F36311}"/>
                  </a:ext>
                </a:extLst>
              </p:cNvPr>
              <p:cNvSpPr/>
              <p:nvPr/>
            </p:nvSpPr>
            <p:spPr>
              <a:xfrm>
                <a:off x="3495050" y="4393525"/>
                <a:ext cx="87140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34856" h="35134" extrusionOk="0">
                    <a:moveTo>
                      <a:pt x="16576" y="754"/>
                    </a:moveTo>
                    <a:lnTo>
                      <a:pt x="34063" y="15095"/>
                    </a:lnTo>
                    <a:lnTo>
                      <a:pt x="18253" y="34382"/>
                    </a:lnTo>
                    <a:lnTo>
                      <a:pt x="761" y="20041"/>
                    </a:lnTo>
                    <a:lnTo>
                      <a:pt x="16576" y="754"/>
                    </a:lnTo>
                    <a:close/>
                    <a:moveTo>
                      <a:pt x="16532" y="0"/>
                    </a:moveTo>
                    <a:cubicBezTo>
                      <a:pt x="16522" y="0"/>
                      <a:pt x="16512" y="1"/>
                      <a:pt x="16502" y="2"/>
                    </a:cubicBezTo>
                    <a:cubicBezTo>
                      <a:pt x="16417" y="11"/>
                      <a:pt x="16343" y="51"/>
                      <a:pt x="16291" y="116"/>
                    </a:cubicBezTo>
                    <a:lnTo>
                      <a:pt x="80" y="19887"/>
                    </a:lnTo>
                    <a:cubicBezTo>
                      <a:pt x="27" y="19952"/>
                      <a:pt x="1" y="20037"/>
                      <a:pt x="9" y="20116"/>
                    </a:cubicBezTo>
                    <a:cubicBezTo>
                      <a:pt x="18" y="20200"/>
                      <a:pt x="58" y="20275"/>
                      <a:pt x="123" y="20327"/>
                    </a:cubicBezTo>
                    <a:lnTo>
                      <a:pt x="18094" y="35064"/>
                    </a:lnTo>
                    <a:cubicBezTo>
                      <a:pt x="18156" y="35112"/>
                      <a:pt x="18226" y="35134"/>
                      <a:pt x="18297" y="35134"/>
                    </a:cubicBezTo>
                    <a:cubicBezTo>
                      <a:pt x="18385" y="35134"/>
                      <a:pt x="18477" y="35094"/>
                      <a:pt x="18539" y="35020"/>
                    </a:cubicBezTo>
                    <a:lnTo>
                      <a:pt x="34745" y="15249"/>
                    </a:lnTo>
                    <a:cubicBezTo>
                      <a:pt x="34855" y="15117"/>
                      <a:pt x="34837" y="14919"/>
                      <a:pt x="34701" y="14809"/>
                    </a:cubicBezTo>
                    <a:lnTo>
                      <a:pt x="16730" y="72"/>
                    </a:lnTo>
                    <a:cubicBezTo>
                      <a:pt x="16673" y="26"/>
                      <a:pt x="16599" y="0"/>
                      <a:pt x="165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1140;p37">
                <a:extLst>
                  <a:ext uri="{FF2B5EF4-FFF2-40B4-BE49-F238E27FC236}">
                    <a16:creationId xmlns:a16="http://schemas.microsoft.com/office/drawing/2014/main" id="{E7C6220A-216F-4845-A577-69CCB6C77AA7}"/>
                  </a:ext>
                </a:extLst>
              </p:cNvPr>
              <p:cNvSpPr/>
              <p:nvPr/>
            </p:nvSpPr>
            <p:spPr>
              <a:xfrm>
                <a:off x="3952475" y="4769800"/>
                <a:ext cx="519125" cy="494300"/>
              </a:xfrm>
              <a:custGeom>
                <a:avLst/>
                <a:gdLst/>
                <a:ahLst/>
                <a:cxnLst/>
                <a:rect l="l" t="t" r="r" b="b"/>
                <a:pathLst>
                  <a:path w="20765" h="19772" extrusionOk="0">
                    <a:moveTo>
                      <a:pt x="16206" y="0"/>
                    </a:moveTo>
                    <a:lnTo>
                      <a:pt x="0" y="19771"/>
                    </a:lnTo>
                    <a:lnTo>
                      <a:pt x="4114" y="19349"/>
                    </a:lnTo>
                    <a:lnTo>
                      <a:pt x="20765" y="27"/>
                    </a:lnTo>
                    <a:lnTo>
                      <a:pt x="16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1141;p37">
                <a:extLst>
                  <a:ext uri="{FF2B5EF4-FFF2-40B4-BE49-F238E27FC236}">
                    <a16:creationId xmlns:a16="http://schemas.microsoft.com/office/drawing/2014/main" id="{1747A60D-39AA-46CC-B7BA-57784A2DF067}"/>
                  </a:ext>
                </a:extLst>
              </p:cNvPr>
              <p:cNvSpPr/>
              <p:nvPr/>
            </p:nvSpPr>
            <p:spPr>
              <a:xfrm>
                <a:off x="3944000" y="4761975"/>
                <a:ext cx="53607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1443" h="20396" extrusionOk="0">
                    <a:moveTo>
                      <a:pt x="16695" y="626"/>
                    </a:moveTo>
                    <a:lnTo>
                      <a:pt x="20426" y="647"/>
                    </a:lnTo>
                    <a:lnTo>
                      <a:pt x="4299" y="19362"/>
                    </a:lnTo>
                    <a:lnTo>
                      <a:pt x="1060" y="19696"/>
                    </a:lnTo>
                    <a:lnTo>
                      <a:pt x="1060" y="19696"/>
                    </a:lnTo>
                    <a:lnTo>
                      <a:pt x="16695" y="626"/>
                    </a:lnTo>
                    <a:close/>
                    <a:moveTo>
                      <a:pt x="16550" y="1"/>
                    </a:moveTo>
                    <a:cubicBezTo>
                      <a:pt x="16431" y="5"/>
                      <a:pt x="16365" y="40"/>
                      <a:pt x="16303" y="115"/>
                    </a:cubicBezTo>
                    <a:lnTo>
                      <a:pt x="96" y="19885"/>
                    </a:lnTo>
                    <a:cubicBezTo>
                      <a:pt x="13" y="19983"/>
                      <a:pt x="0" y="20119"/>
                      <a:pt x="61" y="20233"/>
                    </a:cubicBezTo>
                    <a:cubicBezTo>
                      <a:pt x="114" y="20334"/>
                      <a:pt x="224" y="20396"/>
                      <a:pt x="339" y="20396"/>
                    </a:cubicBezTo>
                    <a:lnTo>
                      <a:pt x="370" y="20396"/>
                    </a:lnTo>
                    <a:lnTo>
                      <a:pt x="4488" y="19969"/>
                    </a:lnTo>
                    <a:cubicBezTo>
                      <a:pt x="4568" y="19965"/>
                      <a:pt x="4637" y="19926"/>
                      <a:pt x="4690" y="19863"/>
                    </a:cubicBezTo>
                    <a:lnTo>
                      <a:pt x="21341" y="547"/>
                    </a:lnTo>
                    <a:cubicBezTo>
                      <a:pt x="21420" y="454"/>
                      <a:pt x="21443" y="322"/>
                      <a:pt x="21390" y="212"/>
                    </a:cubicBezTo>
                    <a:cubicBezTo>
                      <a:pt x="21341" y="98"/>
                      <a:pt x="21227" y="27"/>
                      <a:pt x="21108" y="27"/>
                    </a:cubicBezTo>
                    <a:lnTo>
                      <a:pt x="165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1142;p37">
                <a:extLst>
                  <a:ext uri="{FF2B5EF4-FFF2-40B4-BE49-F238E27FC236}">
                    <a16:creationId xmlns:a16="http://schemas.microsoft.com/office/drawing/2014/main" id="{091C217B-09EE-44D8-8665-803DBEA8E2A6}"/>
                  </a:ext>
                </a:extLst>
              </p:cNvPr>
              <p:cNvSpPr/>
              <p:nvPr/>
            </p:nvSpPr>
            <p:spPr>
              <a:xfrm>
                <a:off x="3908350" y="4389250"/>
                <a:ext cx="56325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15249" extrusionOk="0">
                    <a:moveTo>
                      <a:pt x="4115" y="1"/>
                    </a:moveTo>
                    <a:lnTo>
                      <a:pt x="488" y="428"/>
                    </a:lnTo>
                    <a:lnTo>
                      <a:pt x="0" y="486"/>
                    </a:lnTo>
                    <a:lnTo>
                      <a:pt x="17971" y="15222"/>
                    </a:lnTo>
                    <a:lnTo>
                      <a:pt x="22530" y="15249"/>
                    </a:lnTo>
                    <a:lnTo>
                      <a:pt x="22530" y="15249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1143;p37">
                <a:extLst>
                  <a:ext uri="{FF2B5EF4-FFF2-40B4-BE49-F238E27FC236}">
                    <a16:creationId xmlns:a16="http://schemas.microsoft.com/office/drawing/2014/main" id="{7D3C1936-50FA-493C-975E-25CFC34902E8}"/>
                  </a:ext>
                </a:extLst>
              </p:cNvPr>
              <p:cNvSpPr/>
              <p:nvPr/>
            </p:nvSpPr>
            <p:spPr>
              <a:xfrm>
                <a:off x="3899875" y="4381400"/>
                <a:ext cx="580200" cy="396900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15876" extrusionOk="0">
                    <a:moveTo>
                      <a:pt x="4357" y="641"/>
                    </a:moveTo>
                    <a:lnTo>
                      <a:pt x="21993" y="15246"/>
                    </a:lnTo>
                    <a:lnTo>
                      <a:pt x="18425" y="15224"/>
                    </a:lnTo>
                    <a:lnTo>
                      <a:pt x="1105" y="1024"/>
                    </a:lnTo>
                    <a:lnTo>
                      <a:pt x="4357" y="641"/>
                    </a:lnTo>
                    <a:close/>
                    <a:moveTo>
                      <a:pt x="4449" y="1"/>
                    </a:moveTo>
                    <a:cubicBezTo>
                      <a:pt x="4439" y="1"/>
                      <a:pt x="4428" y="1"/>
                      <a:pt x="4418" y="2"/>
                    </a:cubicBezTo>
                    <a:lnTo>
                      <a:pt x="299" y="487"/>
                    </a:lnTo>
                    <a:cubicBezTo>
                      <a:pt x="177" y="504"/>
                      <a:pt x="71" y="593"/>
                      <a:pt x="35" y="711"/>
                    </a:cubicBezTo>
                    <a:cubicBezTo>
                      <a:pt x="0" y="830"/>
                      <a:pt x="45" y="962"/>
                      <a:pt x="141" y="1042"/>
                    </a:cubicBezTo>
                    <a:lnTo>
                      <a:pt x="18112" y="15778"/>
                    </a:lnTo>
                    <a:cubicBezTo>
                      <a:pt x="18169" y="15822"/>
                      <a:pt x="18240" y="15849"/>
                      <a:pt x="18310" y="15849"/>
                    </a:cubicBezTo>
                    <a:lnTo>
                      <a:pt x="22869" y="15875"/>
                    </a:lnTo>
                    <a:cubicBezTo>
                      <a:pt x="23001" y="15875"/>
                      <a:pt x="23120" y="15796"/>
                      <a:pt x="23163" y="15668"/>
                    </a:cubicBezTo>
                    <a:cubicBezTo>
                      <a:pt x="23208" y="15545"/>
                      <a:pt x="23173" y="15404"/>
                      <a:pt x="23071" y="15321"/>
                    </a:cubicBezTo>
                    <a:lnTo>
                      <a:pt x="4656" y="73"/>
                    </a:lnTo>
                    <a:cubicBezTo>
                      <a:pt x="4598" y="27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1144;p37">
                <a:extLst>
                  <a:ext uri="{FF2B5EF4-FFF2-40B4-BE49-F238E27FC236}">
                    <a16:creationId xmlns:a16="http://schemas.microsoft.com/office/drawing/2014/main" id="{E148F489-4A4B-4F63-9DF6-8B3D71BD2231}"/>
                  </a:ext>
                </a:extLst>
              </p:cNvPr>
              <p:cNvSpPr/>
              <p:nvPr/>
            </p:nvSpPr>
            <p:spPr>
              <a:xfrm>
                <a:off x="5366600" y="1371975"/>
                <a:ext cx="689000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27560" h="26811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7" y="26811"/>
                    </a:lnTo>
                    <a:lnTo>
                      <a:pt x="27560" y="16695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1145;p37">
                <a:extLst>
                  <a:ext uri="{FF2B5EF4-FFF2-40B4-BE49-F238E27FC236}">
                    <a16:creationId xmlns:a16="http://schemas.microsoft.com/office/drawing/2014/main" id="{1B1602CF-9748-48EC-920D-081C64FF972E}"/>
                  </a:ext>
                </a:extLst>
              </p:cNvPr>
              <p:cNvSpPr/>
              <p:nvPr/>
            </p:nvSpPr>
            <p:spPr>
              <a:xfrm>
                <a:off x="5357700" y="1364200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6" y="738"/>
                    </a:moveTo>
                    <a:lnTo>
                      <a:pt x="27489" y="16883"/>
                    </a:lnTo>
                    <a:lnTo>
                      <a:pt x="9676" y="26695"/>
                    </a:lnTo>
                    <a:lnTo>
                      <a:pt x="783" y="10551"/>
                    </a:lnTo>
                    <a:lnTo>
                      <a:pt x="18596" y="738"/>
                    </a:lnTo>
                    <a:close/>
                    <a:moveTo>
                      <a:pt x="18720" y="0"/>
                    </a:moveTo>
                    <a:cubicBezTo>
                      <a:pt x="18667" y="0"/>
                      <a:pt x="18615" y="13"/>
                      <a:pt x="18570" y="39"/>
                    </a:cubicBezTo>
                    <a:lnTo>
                      <a:pt x="207" y="10155"/>
                    </a:lnTo>
                    <a:cubicBezTo>
                      <a:pt x="58" y="10238"/>
                      <a:pt x="1" y="10427"/>
                      <a:pt x="84" y="10582"/>
                    </a:cubicBezTo>
                    <a:lnTo>
                      <a:pt x="9280" y="27272"/>
                    </a:lnTo>
                    <a:cubicBezTo>
                      <a:pt x="9337" y="27377"/>
                      <a:pt x="9443" y="27435"/>
                      <a:pt x="9553" y="27435"/>
                    </a:cubicBezTo>
                    <a:cubicBezTo>
                      <a:pt x="9606" y="27435"/>
                      <a:pt x="9658" y="27422"/>
                      <a:pt x="9707" y="27395"/>
                    </a:cubicBezTo>
                    <a:lnTo>
                      <a:pt x="28066" y="17279"/>
                    </a:lnTo>
                    <a:cubicBezTo>
                      <a:pt x="28140" y="17239"/>
                      <a:pt x="28193" y="17174"/>
                      <a:pt x="28215" y="17094"/>
                    </a:cubicBezTo>
                    <a:cubicBezTo>
                      <a:pt x="28241" y="17010"/>
                      <a:pt x="28233" y="16927"/>
                      <a:pt x="28188" y="16852"/>
                    </a:cubicBezTo>
                    <a:lnTo>
                      <a:pt x="18992" y="161"/>
                    </a:lnTo>
                    <a:cubicBezTo>
                      <a:pt x="18952" y="86"/>
                      <a:pt x="18886" y="34"/>
                      <a:pt x="18807" y="12"/>
                    </a:cubicBezTo>
                    <a:cubicBezTo>
                      <a:pt x="18779" y="4"/>
                      <a:pt x="18749" y="0"/>
                      <a:pt x="187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1146;p37">
                <a:extLst>
                  <a:ext uri="{FF2B5EF4-FFF2-40B4-BE49-F238E27FC236}">
                    <a16:creationId xmlns:a16="http://schemas.microsoft.com/office/drawing/2014/main" id="{CF99A1C5-97A4-42FD-BF4E-0C95BF06C323}"/>
                  </a:ext>
                </a:extLst>
              </p:cNvPr>
              <p:cNvSpPr/>
              <p:nvPr/>
            </p:nvSpPr>
            <p:spPr>
              <a:xfrm>
                <a:off x="5596500" y="1789325"/>
                <a:ext cx="545675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11047" extrusionOk="0">
                    <a:moveTo>
                      <a:pt x="18364" y="1"/>
                    </a:moveTo>
                    <a:lnTo>
                      <a:pt x="1" y="10117"/>
                    </a:lnTo>
                    <a:lnTo>
                      <a:pt x="3266" y="11046"/>
                    </a:lnTo>
                    <a:lnTo>
                      <a:pt x="21827" y="1410"/>
                    </a:lnTo>
                    <a:lnTo>
                      <a:pt x="18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1147;p37">
                <a:extLst>
                  <a:ext uri="{FF2B5EF4-FFF2-40B4-BE49-F238E27FC236}">
                    <a16:creationId xmlns:a16="http://schemas.microsoft.com/office/drawing/2014/main" id="{53D31BC0-762F-4427-A94C-36EC9C8189CC}"/>
                  </a:ext>
                </a:extLst>
              </p:cNvPr>
              <p:cNvSpPr/>
              <p:nvPr/>
            </p:nvSpPr>
            <p:spPr>
              <a:xfrm>
                <a:off x="5588475" y="1781500"/>
                <a:ext cx="561625" cy="291775"/>
              </a:xfrm>
              <a:custGeom>
                <a:avLst/>
                <a:gdLst/>
                <a:ahLst/>
                <a:cxnLst/>
                <a:rect l="l" t="t" r="r" b="b"/>
                <a:pathLst>
                  <a:path w="22465" h="11671" extrusionOk="0">
                    <a:moveTo>
                      <a:pt x="18707" y="657"/>
                    </a:moveTo>
                    <a:lnTo>
                      <a:pt x="21400" y="1757"/>
                    </a:lnTo>
                    <a:lnTo>
                      <a:pt x="3557" y="11024"/>
                    </a:lnTo>
                    <a:lnTo>
                      <a:pt x="1140" y="10338"/>
                    </a:lnTo>
                    <a:lnTo>
                      <a:pt x="18707" y="657"/>
                    </a:lnTo>
                    <a:close/>
                    <a:moveTo>
                      <a:pt x="18683" y="0"/>
                    </a:moveTo>
                    <a:cubicBezTo>
                      <a:pt x="18632" y="0"/>
                      <a:pt x="18581" y="12"/>
                      <a:pt x="18535" y="37"/>
                    </a:cubicBezTo>
                    <a:lnTo>
                      <a:pt x="173" y="10153"/>
                    </a:lnTo>
                    <a:cubicBezTo>
                      <a:pt x="63" y="10214"/>
                      <a:pt x="1" y="10338"/>
                      <a:pt x="15" y="10466"/>
                    </a:cubicBezTo>
                    <a:cubicBezTo>
                      <a:pt x="27" y="10588"/>
                      <a:pt x="116" y="10694"/>
                      <a:pt x="238" y="10730"/>
                    </a:cubicBezTo>
                    <a:lnTo>
                      <a:pt x="3504" y="11662"/>
                    </a:lnTo>
                    <a:cubicBezTo>
                      <a:pt x="3530" y="11667"/>
                      <a:pt x="3561" y="11671"/>
                      <a:pt x="3587" y="11671"/>
                    </a:cubicBezTo>
                    <a:cubicBezTo>
                      <a:pt x="3640" y="11671"/>
                      <a:pt x="3689" y="11662"/>
                      <a:pt x="3733" y="11636"/>
                    </a:cubicBezTo>
                    <a:lnTo>
                      <a:pt x="22293" y="1999"/>
                    </a:lnTo>
                    <a:cubicBezTo>
                      <a:pt x="22399" y="1942"/>
                      <a:pt x="22465" y="1828"/>
                      <a:pt x="22460" y="1709"/>
                    </a:cubicBezTo>
                    <a:cubicBezTo>
                      <a:pt x="22456" y="1585"/>
                      <a:pt x="22377" y="1475"/>
                      <a:pt x="22267" y="1432"/>
                    </a:cubicBezTo>
                    <a:lnTo>
                      <a:pt x="18803" y="23"/>
                    </a:lnTo>
                    <a:cubicBezTo>
                      <a:pt x="18764" y="8"/>
                      <a:pt x="18724" y="0"/>
                      <a:pt x="186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1148;p37">
                <a:extLst>
                  <a:ext uri="{FF2B5EF4-FFF2-40B4-BE49-F238E27FC236}">
                    <a16:creationId xmlns:a16="http://schemas.microsoft.com/office/drawing/2014/main" id="{CDB7FA44-61D8-49CE-AA6D-70D45E863DE7}"/>
                  </a:ext>
                </a:extLst>
              </p:cNvPr>
              <p:cNvSpPr/>
              <p:nvPr/>
            </p:nvSpPr>
            <p:spPr>
              <a:xfrm>
                <a:off x="5825675" y="1371975"/>
                <a:ext cx="316500" cy="452600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104" extrusionOk="0">
                    <a:moveTo>
                      <a:pt x="1" y="0"/>
                    </a:moveTo>
                    <a:lnTo>
                      <a:pt x="9197" y="16695"/>
                    </a:lnTo>
                    <a:lnTo>
                      <a:pt x="12660" y="18104"/>
                    </a:lnTo>
                    <a:lnTo>
                      <a:pt x="3283" y="884"/>
                    </a:lnTo>
                    <a:lnTo>
                      <a:pt x="391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1149;p37">
                <a:extLst>
                  <a:ext uri="{FF2B5EF4-FFF2-40B4-BE49-F238E27FC236}">
                    <a16:creationId xmlns:a16="http://schemas.microsoft.com/office/drawing/2014/main" id="{5B6B3644-3F3F-4E44-9381-E91B8DEDFCD1}"/>
                  </a:ext>
                </a:extLst>
              </p:cNvPr>
              <p:cNvSpPr/>
              <p:nvPr/>
            </p:nvSpPr>
            <p:spPr>
              <a:xfrm>
                <a:off x="5817300" y="13642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7" y="1465"/>
                    </a:lnTo>
                    <a:lnTo>
                      <a:pt x="12300" y="17794"/>
                    </a:lnTo>
                    <a:lnTo>
                      <a:pt x="9752" y="16755"/>
                    </a:lnTo>
                    <a:lnTo>
                      <a:pt x="964" y="809"/>
                    </a:lnTo>
                    <a:close/>
                    <a:moveTo>
                      <a:pt x="333" y="0"/>
                    </a:moveTo>
                    <a:cubicBezTo>
                      <a:pt x="239" y="0"/>
                      <a:pt x="149" y="44"/>
                      <a:pt x="88" y="118"/>
                    </a:cubicBezTo>
                    <a:cubicBezTo>
                      <a:pt x="13" y="218"/>
                      <a:pt x="1" y="356"/>
                      <a:pt x="62" y="465"/>
                    </a:cubicBezTo>
                    <a:lnTo>
                      <a:pt x="9259" y="17156"/>
                    </a:lnTo>
                    <a:cubicBezTo>
                      <a:pt x="9294" y="17217"/>
                      <a:pt x="9347" y="17270"/>
                      <a:pt x="9413" y="17296"/>
                    </a:cubicBezTo>
                    <a:lnTo>
                      <a:pt x="12876" y="18705"/>
                    </a:lnTo>
                    <a:cubicBezTo>
                      <a:pt x="12916" y="18718"/>
                      <a:pt x="12956" y="18726"/>
                      <a:pt x="12995" y="18726"/>
                    </a:cubicBezTo>
                    <a:cubicBezTo>
                      <a:pt x="13082" y="18726"/>
                      <a:pt x="13167" y="18691"/>
                      <a:pt x="13228" y="18621"/>
                    </a:cubicBezTo>
                    <a:cubicBezTo>
                      <a:pt x="13316" y="18524"/>
                      <a:pt x="13334" y="18379"/>
                      <a:pt x="13267" y="18265"/>
                    </a:cubicBezTo>
                    <a:lnTo>
                      <a:pt x="3890" y="1046"/>
                    </a:lnTo>
                    <a:cubicBezTo>
                      <a:pt x="3851" y="971"/>
                      <a:pt x="3780" y="919"/>
                      <a:pt x="3697" y="896"/>
                    </a:cubicBezTo>
                    <a:lnTo>
                      <a:pt x="419" y="12"/>
                    </a:lnTo>
                    <a:cubicBezTo>
                      <a:pt x="390" y="4"/>
                      <a:pt x="361" y="0"/>
                      <a:pt x="3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1150;p37">
                <a:extLst>
                  <a:ext uri="{FF2B5EF4-FFF2-40B4-BE49-F238E27FC236}">
                    <a16:creationId xmlns:a16="http://schemas.microsoft.com/office/drawing/2014/main" id="{0586BD05-BC35-46E8-BC85-F517A10FCE11}"/>
                  </a:ext>
                </a:extLst>
              </p:cNvPr>
              <p:cNvSpPr/>
              <p:nvPr/>
            </p:nvSpPr>
            <p:spPr>
              <a:xfrm>
                <a:off x="4849325" y="2437300"/>
                <a:ext cx="689025" cy="670175"/>
              </a:xfrm>
              <a:custGeom>
                <a:avLst/>
                <a:gdLst/>
                <a:ahLst/>
                <a:cxnLst/>
                <a:rect l="l" t="t" r="r" b="b"/>
                <a:pathLst>
                  <a:path w="27561" h="26807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8" y="26806"/>
                    </a:lnTo>
                    <a:lnTo>
                      <a:pt x="27560" y="16690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1151;p37">
                <a:extLst>
                  <a:ext uri="{FF2B5EF4-FFF2-40B4-BE49-F238E27FC236}">
                    <a16:creationId xmlns:a16="http://schemas.microsoft.com/office/drawing/2014/main" id="{9310BB59-7B77-4264-9276-0FA93B93E1CA}"/>
                  </a:ext>
                </a:extLst>
              </p:cNvPr>
              <p:cNvSpPr/>
              <p:nvPr/>
            </p:nvSpPr>
            <p:spPr>
              <a:xfrm>
                <a:off x="4840450" y="2429425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5" y="737"/>
                    </a:moveTo>
                    <a:lnTo>
                      <a:pt x="27489" y="16882"/>
                    </a:lnTo>
                    <a:lnTo>
                      <a:pt x="9676" y="26695"/>
                    </a:lnTo>
                    <a:lnTo>
                      <a:pt x="784" y="10555"/>
                    </a:lnTo>
                    <a:lnTo>
                      <a:pt x="18595" y="737"/>
                    </a:lnTo>
                    <a:close/>
                    <a:moveTo>
                      <a:pt x="18717" y="1"/>
                    </a:moveTo>
                    <a:cubicBezTo>
                      <a:pt x="18667" y="1"/>
                      <a:pt x="18616" y="12"/>
                      <a:pt x="18569" y="37"/>
                    </a:cubicBezTo>
                    <a:lnTo>
                      <a:pt x="207" y="10154"/>
                    </a:lnTo>
                    <a:cubicBezTo>
                      <a:pt x="57" y="10238"/>
                      <a:pt x="0" y="10431"/>
                      <a:pt x="83" y="10581"/>
                    </a:cubicBezTo>
                    <a:lnTo>
                      <a:pt x="9280" y="27271"/>
                    </a:lnTo>
                    <a:cubicBezTo>
                      <a:pt x="9320" y="27346"/>
                      <a:pt x="9385" y="27399"/>
                      <a:pt x="9470" y="27421"/>
                    </a:cubicBezTo>
                    <a:cubicBezTo>
                      <a:pt x="9496" y="27430"/>
                      <a:pt x="9527" y="27434"/>
                      <a:pt x="9553" y="27434"/>
                    </a:cubicBezTo>
                    <a:cubicBezTo>
                      <a:pt x="9606" y="27434"/>
                      <a:pt x="9659" y="27421"/>
                      <a:pt x="9707" y="27395"/>
                    </a:cubicBezTo>
                    <a:lnTo>
                      <a:pt x="28065" y="17278"/>
                    </a:lnTo>
                    <a:cubicBezTo>
                      <a:pt x="28140" y="17239"/>
                      <a:pt x="28193" y="17172"/>
                      <a:pt x="28215" y="17093"/>
                    </a:cubicBezTo>
                    <a:cubicBezTo>
                      <a:pt x="28242" y="17014"/>
                      <a:pt x="28232" y="16926"/>
                      <a:pt x="28189" y="16855"/>
                    </a:cubicBezTo>
                    <a:lnTo>
                      <a:pt x="18991" y="161"/>
                    </a:lnTo>
                    <a:cubicBezTo>
                      <a:pt x="18934" y="58"/>
                      <a:pt x="18827" y="1"/>
                      <a:pt x="1871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1152;p37">
                <a:extLst>
                  <a:ext uri="{FF2B5EF4-FFF2-40B4-BE49-F238E27FC236}">
                    <a16:creationId xmlns:a16="http://schemas.microsoft.com/office/drawing/2014/main" id="{CCAD7F66-7F44-4BBA-A448-919A32F5AF21}"/>
                  </a:ext>
                </a:extLst>
              </p:cNvPr>
              <p:cNvSpPr/>
              <p:nvPr/>
            </p:nvSpPr>
            <p:spPr>
              <a:xfrm>
                <a:off x="5079275" y="2854550"/>
                <a:ext cx="5456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1826" h="11050" extrusionOk="0">
                    <a:moveTo>
                      <a:pt x="18362" y="0"/>
                    </a:moveTo>
                    <a:lnTo>
                      <a:pt x="0" y="10116"/>
                    </a:lnTo>
                    <a:lnTo>
                      <a:pt x="3265" y="11050"/>
                    </a:lnTo>
                    <a:lnTo>
                      <a:pt x="21825" y="1408"/>
                    </a:lnTo>
                    <a:lnTo>
                      <a:pt x="18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1153;p37">
                <a:extLst>
                  <a:ext uri="{FF2B5EF4-FFF2-40B4-BE49-F238E27FC236}">
                    <a16:creationId xmlns:a16="http://schemas.microsoft.com/office/drawing/2014/main" id="{644E046C-BC05-4426-B962-449AADD804E2}"/>
                  </a:ext>
                </a:extLst>
              </p:cNvPr>
              <p:cNvSpPr/>
              <p:nvPr/>
            </p:nvSpPr>
            <p:spPr>
              <a:xfrm>
                <a:off x="5071100" y="2846750"/>
                <a:ext cx="561725" cy="291850"/>
              </a:xfrm>
              <a:custGeom>
                <a:avLst/>
                <a:gdLst/>
                <a:ahLst/>
                <a:cxnLst/>
                <a:rect l="l" t="t" r="r" b="b"/>
                <a:pathLst>
                  <a:path w="22469" h="11674" extrusionOk="0">
                    <a:moveTo>
                      <a:pt x="18711" y="660"/>
                    </a:moveTo>
                    <a:lnTo>
                      <a:pt x="21404" y="1756"/>
                    </a:lnTo>
                    <a:lnTo>
                      <a:pt x="3561" y="11027"/>
                    </a:lnTo>
                    <a:lnTo>
                      <a:pt x="1146" y="10337"/>
                    </a:lnTo>
                    <a:lnTo>
                      <a:pt x="18711" y="660"/>
                    </a:lnTo>
                    <a:close/>
                    <a:moveTo>
                      <a:pt x="18695" y="0"/>
                    </a:moveTo>
                    <a:cubicBezTo>
                      <a:pt x="18642" y="0"/>
                      <a:pt x="18589" y="14"/>
                      <a:pt x="18540" y="40"/>
                    </a:cubicBezTo>
                    <a:lnTo>
                      <a:pt x="177" y="10156"/>
                    </a:lnTo>
                    <a:cubicBezTo>
                      <a:pt x="67" y="10217"/>
                      <a:pt x="1" y="10337"/>
                      <a:pt x="19" y="10464"/>
                    </a:cubicBezTo>
                    <a:cubicBezTo>
                      <a:pt x="33" y="10591"/>
                      <a:pt x="120" y="10697"/>
                      <a:pt x="244" y="10728"/>
                    </a:cubicBezTo>
                    <a:lnTo>
                      <a:pt x="3508" y="11661"/>
                    </a:lnTo>
                    <a:cubicBezTo>
                      <a:pt x="3535" y="11669"/>
                      <a:pt x="3565" y="11674"/>
                      <a:pt x="3592" y="11674"/>
                    </a:cubicBezTo>
                    <a:cubicBezTo>
                      <a:pt x="3644" y="11674"/>
                      <a:pt x="3693" y="11661"/>
                      <a:pt x="3737" y="11639"/>
                    </a:cubicBezTo>
                    <a:lnTo>
                      <a:pt x="22298" y="1998"/>
                    </a:lnTo>
                    <a:cubicBezTo>
                      <a:pt x="22403" y="1945"/>
                      <a:pt x="22469" y="1831"/>
                      <a:pt x="22465" y="1707"/>
                    </a:cubicBezTo>
                    <a:cubicBezTo>
                      <a:pt x="22460" y="1584"/>
                      <a:pt x="22381" y="1478"/>
                      <a:pt x="22271" y="1430"/>
                    </a:cubicBezTo>
                    <a:lnTo>
                      <a:pt x="18809" y="22"/>
                    </a:lnTo>
                    <a:cubicBezTo>
                      <a:pt x="18772" y="7"/>
                      <a:pt x="18733" y="0"/>
                      <a:pt x="1869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1154;p37">
                <a:extLst>
                  <a:ext uri="{FF2B5EF4-FFF2-40B4-BE49-F238E27FC236}">
                    <a16:creationId xmlns:a16="http://schemas.microsoft.com/office/drawing/2014/main" id="{2F4DC8BD-C279-4628-9FC1-90B1EE24A2A1}"/>
                  </a:ext>
                </a:extLst>
              </p:cNvPr>
              <p:cNvSpPr/>
              <p:nvPr/>
            </p:nvSpPr>
            <p:spPr>
              <a:xfrm>
                <a:off x="5308400" y="2437300"/>
                <a:ext cx="316525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8098" extrusionOk="0">
                    <a:moveTo>
                      <a:pt x="1" y="0"/>
                    </a:moveTo>
                    <a:lnTo>
                      <a:pt x="9197" y="16690"/>
                    </a:lnTo>
                    <a:lnTo>
                      <a:pt x="12660" y="18098"/>
                    </a:lnTo>
                    <a:lnTo>
                      <a:pt x="3283" y="884"/>
                    </a:lnTo>
                    <a:lnTo>
                      <a:pt x="393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1155;p37">
                <a:extLst>
                  <a:ext uri="{FF2B5EF4-FFF2-40B4-BE49-F238E27FC236}">
                    <a16:creationId xmlns:a16="http://schemas.microsoft.com/office/drawing/2014/main" id="{A69476EB-708E-4966-9E5A-D28B201542D0}"/>
                  </a:ext>
                </a:extLst>
              </p:cNvPr>
              <p:cNvSpPr/>
              <p:nvPr/>
            </p:nvSpPr>
            <p:spPr>
              <a:xfrm>
                <a:off x="5300050" y="24294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6" y="1464"/>
                    </a:lnTo>
                    <a:lnTo>
                      <a:pt x="12299" y="17794"/>
                    </a:lnTo>
                    <a:lnTo>
                      <a:pt x="12299" y="17794"/>
                    </a:lnTo>
                    <a:lnTo>
                      <a:pt x="9752" y="16760"/>
                    </a:lnTo>
                    <a:lnTo>
                      <a:pt x="964" y="809"/>
                    </a:lnTo>
                    <a:close/>
                    <a:moveTo>
                      <a:pt x="334" y="0"/>
                    </a:moveTo>
                    <a:cubicBezTo>
                      <a:pt x="240" y="0"/>
                      <a:pt x="150" y="44"/>
                      <a:pt x="89" y="123"/>
                    </a:cubicBezTo>
                    <a:cubicBezTo>
                      <a:pt x="14" y="219"/>
                      <a:pt x="0" y="355"/>
                      <a:pt x="62" y="466"/>
                    </a:cubicBezTo>
                    <a:lnTo>
                      <a:pt x="9259" y="17156"/>
                    </a:lnTo>
                    <a:cubicBezTo>
                      <a:pt x="9294" y="17222"/>
                      <a:pt x="9346" y="17270"/>
                      <a:pt x="9413" y="17297"/>
                    </a:cubicBezTo>
                    <a:lnTo>
                      <a:pt x="12876" y="18704"/>
                    </a:lnTo>
                    <a:cubicBezTo>
                      <a:pt x="12915" y="18722"/>
                      <a:pt x="12955" y="18727"/>
                      <a:pt x="12994" y="18727"/>
                    </a:cubicBezTo>
                    <a:cubicBezTo>
                      <a:pt x="13083" y="18727"/>
                      <a:pt x="13166" y="18692"/>
                      <a:pt x="13228" y="18625"/>
                    </a:cubicBezTo>
                    <a:cubicBezTo>
                      <a:pt x="13316" y="18525"/>
                      <a:pt x="13333" y="18383"/>
                      <a:pt x="13268" y="18265"/>
                    </a:cubicBezTo>
                    <a:lnTo>
                      <a:pt x="3891" y="1051"/>
                    </a:lnTo>
                    <a:cubicBezTo>
                      <a:pt x="3851" y="972"/>
                      <a:pt x="3780" y="919"/>
                      <a:pt x="3696" y="897"/>
                    </a:cubicBezTo>
                    <a:lnTo>
                      <a:pt x="418" y="12"/>
                    </a:lnTo>
                    <a:cubicBezTo>
                      <a:pt x="390" y="4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1156;p37">
                <a:extLst>
                  <a:ext uri="{FF2B5EF4-FFF2-40B4-BE49-F238E27FC236}">
                    <a16:creationId xmlns:a16="http://schemas.microsoft.com/office/drawing/2014/main" id="{46386FFB-B92C-43C7-B46C-8232146D1703}"/>
                  </a:ext>
                </a:extLst>
              </p:cNvPr>
              <p:cNvSpPr/>
              <p:nvPr/>
            </p:nvSpPr>
            <p:spPr>
              <a:xfrm>
                <a:off x="5446575" y="3415025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1"/>
                    </a:moveTo>
                    <a:lnTo>
                      <a:pt x="0" y="4515"/>
                    </a:lnTo>
                    <a:lnTo>
                      <a:pt x="4106" y="12432"/>
                    </a:lnTo>
                    <a:lnTo>
                      <a:pt x="12815" y="7917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1157;p37">
                <a:extLst>
                  <a:ext uri="{FF2B5EF4-FFF2-40B4-BE49-F238E27FC236}">
                    <a16:creationId xmlns:a16="http://schemas.microsoft.com/office/drawing/2014/main" id="{BFA31F20-DC5C-4017-8128-F90FF3557635}"/>
                  </a:ext>
                </a:extLst>
              </p:cNvPr>
              <p:cNvSpPr/>
              <p:nvPr/>
            </p:nvSpPr>
            <p:spPr>
              <a:xfrm>
                <a:off x="5438550" y="3407225"/>
                <a:ext cx="3365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57" extrusionOk="0">
                    <a:moveTo>
                      <a:pt x="8898" y="735"/>
                    </a:moveTo>
                    <a:lnTo>
                      <a:pt x="12718" y="8093"/>
                    </a:lnTo>
                    <a:lnTo>
                      <a:pt x="4564" y="12321"/>
                    </a:lnTo>
                    <a:lnTo>
                      <a:pt x="744" y="4959"/>
                    </a:lnTo>
                    <a:lnTo>
                      <a:pt x="8898" y="735"/>
                    </a:lnTo>
                    <a:close/>
                    <a:moveTo>
                      <a:pt x="9032" y="0"/>
                    </a:moveTo>
                    <a:cubicBezTo>
                      <a:pt x="8984" y="0"/>
                      <a:pt x="8935" y="12"/>
                      <a:pt x="8889" y="36"/>
                    </a:cubicBezTo>
                    <a:lnTo>
                      <a:pt x="181" y="4551"/>
                    </a:lnTo>
                    <a:cubicBezTo>
                      <a:pt x="106" y="4590"/>
                      <a:pt x="49" y="4656"/>
                      <a:pt x="27" y="4736"/>
                    </a:cubicBezTo>
                    <a:cubicBezTo>
                      <a:pt x="0" y="4811"/>
                      <a:pt x="9" y="4898"/>
                      <a:pt x="45" y="4973"/>
                    </a:cubicBezTo>
                    <a:lnTo>
                      <a:pt x="4150" y="12890"/>
                    </a:lnTo>
                    <a:cubicBezTo>
                      <a:pt x="4207" y="12995"/>
                      <a:pt x="4318" y="13056"/>
                      <a:pt x="4427" y="13056"/>
                    </a:cubicBezTo>
                    <a:cubicBezTo>
                      <a:pt x="4480" y="13056"/>
                      <a:pt x="4529" y="13048"/>
                      <a:pt x="4572" y="13022"/>
                    </a:cubicBezTo>
                    <a:lnTo>
                      <a:pt x="13280" y="8507"/>
                    </a:lnTo>
                    <a:cubicBezTo>
                      <a:pt x="13355" y="8467"/>
                      <a:pt x="13412" y="8401"/>
                      <a:pt x="13435" y="8322"/>
                    </a:cubicBezTo>
                    <a:cubicBezTo>
                      <a:pt x="13461" y="8243"/>
                      <a:pt x="13453" y="8158"/>
                      <a:pt x="13417" y="8084"/>
                    </a:cubicBezTo>
                    <a:lnTo>
                      <a:pt x="9312" y="168"/>
                    </a:lnTo>
                    <a:cubicBezTo>
                      <a:pt x="9254" y="61"/>
                      <a:pt x="914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1158;p37">
                <a:extLst>
                  <a:ext uri="{FF2B5EF4-FFF2-40B4-BE49-F238E27FC236}">
                    <a16:creationId xmlns:a16="http://schemas.microsoft.com/office/drawing/2014/main" id="{7893E90C-FFC0-4F9F-B70C-88B1C8B90762}"/>
                  </a:ext>
                </a:extLst>
              </p:cNvPr>
              <p:cNvSpPr/>
              <p:nvPr/>
            </p:nvSpPr>
            <p:spPr>
              <a:xfrm>
                <a:off x="5549225" y="3612950"/>
                <a:ext cx="257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4991" extrusionOk="0">
                    <a:moveTo>
                      <a:pt x="8709" y="0"/>
                    </a:moveTo>
                    <a:lnTo>
                      <a:pt x="0" y="4515"/>
                    </a:lnTo>
                    <a:lnTo>
                      <a:pt x="1518" y="4990"/>
                    </a:lnTo>
                    <a:lnTo>
                      <a:pt x="10314" y="700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1159;p37">
                <a:extLst>
                  <a:ext uri="{FF2B5EF4-FFF2-40B4-BE49-F238E27FC236}">
                    <a16:creationId xmlns:a16="http://schemas.microsoft.com/office/drawing/2014/main" id="{A8CF5D21-4B88-4A0F-B534-4D79AD4AE375}"/>
                  </a:ext>
                </a:extLst>
              </p:cNvPr>
              <p:cNvSpPr/>
              <p:nvPr/>
            </p:nvSpPr>
            <p:spPr>
              <a:xfrm>
                <a:off x="5541200" y="3605075"/>
                <a:ext cx="273700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10948" h="5618" extrusionOk="0">
                    <a:moveTo>
                      <a:pt x="9042" y="663"/>
                    </a:moveTo>
                    <a:lnTo>
                      <a:pt x="9887" y="1028"/>
                    </a:lnTo>
                    <a:lnTo>
                      <a:pt x="1813" y="4966"/>
                    </a:lnTo>
                    <a:lnTo>
                      <a:pt x="1144" y="4759"/>
                    </a:lnTo>
                    <a:lnTo>
                      <a:pt x="9042" y="663"/>
                    </a:lnTo>
                    <a:close/>
                    <a:moveTo>
                      <a:pt x="9032" y="0"/>
                    </a:moveTo>
                    <a:cubicBezTo>
                      <a:pt x="8983" y="0"/>
                      <a:pt x="8933" y="12"/>
                      <a:pt x="8888" y="38"/>
                    </a:cubicBezTo>
                    <a:lnTo>
                      <a:pt x="180" y="4553"/>
                    </a:lnTo>
                    <a:cubicBezTo>
                      <a:pt x="66" y="4610"/>
                      <a:pt x="0" y="4733"/>
                      <a:pt x="13" y="4856"/>
                    </a:cubicBezTo>
                    <a:cubicBezTo>
                      <a:pt x="21" y="4984"/>
                      <a:pt x="110" y="5090"/>
                      <a:pt x="228" y="5129"/>
                    </a:cubicBezTo>
                    <a:lnTo>
                      <a:pt x="1747" y="5604"/>
                    </a:lnTo>
                    <a:cubicBezTo>
                      <a:pt x="1778" y="5613"/>
                      <a:pt x="1808" y="5618"/>
                      <a:pt x="1839" y="5618"/>
                    </a:cubicBezTo>
                    <a:cubicBezTo>
                      <a:pt x="1888" y="5618"/>
                      <a:pt x="1932" y="5604"/>
                      <a:pt x="1975" y="5587"/>
                    </a:cubicBezTo>
                    <a:lnTo>
                      <a:pt x="10772" y="1296"/>
                    </a:lnTo>
                    <a:cubicBezTo>
                      <a:pt x="10882" y="1239"/>
                      <a:pt x="10948" y="1129"/>
                      <a:pt x="10948" y="1006"/>
                    </a:cubicBezTo>
                    <a:cubicBezTo>
                      <a:pt x="10943" y="883"/>
                      <a:pt x="10873" y="778"/>
                      <a:pt x="10759" y="725"/>
                    </a:cubicBezTo>
                    <a:lnTo>
                      <a:pt x="9157" y="25"/>
                    </a:lnTo>
                    <a:cubicBezTo>
                      <a:pt x="9116" y="9"/>
                      <a:pt x="907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1160;p37">
                <a:extLst>
                  <a:ext uri="{FF2B5EF4-FFF2-40B4-BE49-F238E27FC236}">
                    <a16:creationId xmlns:a16="http://schemas.microsoft.com/office/drawing/2014/main" id="{767FF5F2-BA60-4B01-A2BB-F38ED8D422C7}"/>
                  </a:ext>
                </a:extLst>
              </p:cNvPr>
              <p:cNvSpPr/>
              <p:nvPr/>
            </p:nvSpPr>
            <p:spPr>
              <a:xfrm>
                <a:off x="5664275" y="3415025"/>
                <a:ext cx="14282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8618" extrusionOk="0">
                    <a:moveTo>
                      <a:pt x="1" y="1"/>
                    </a:moveTo>
                    <a:lnTo>
                      <a:pt x="4107" y="7917"/>
                    </a:lnTo>
                    <a:lnTo>
                      <a:pt x="5712" y="8617"/>
                    </a:lnTo>
                    <a:lnTo>
                      <a:pt x="5712" y="8617"/>
                    </a:lnTo>
                    <a:lnTo>
                      <a:pt x="1528" y="450"/>
                    </a:lnTo>
                    <a:lnTo>
                      <a:pt x="18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1161;p37">
                <a:extLst>
                  <a:ext uri="{FF2B5EF4-FFF2-40B4-BE49-F238E27FC236}">
                    <a16:creationId xmlns:a16="http://schemas.microsoft.com/office/drawing/2014/main" id="{38D7DCA8-81AD-4B92-A634-CFE9CABFCCB5}"/>
                  </a:ext>
                </a:extLst>
              </p:cNvPr>
              <p:cNvSpPr/>
              <p:nvPr/>
            </p:nvSpPr>
            <p:spPr>
              <a:xfrm>
                <a:off x="5655925" y="3407175"/>
                <a:ext cx="15965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9243" extrusionOk="0">
                    <a:moveTo>
                      <a:pt x="956" y="826"/>
                    </a:moveTo>
                    <a:lnTo>
                      <a:pt x="1642" y="1028"/>
                    </a:lnTo>
                    <a:lnTo>
                      <a:pt x="5365" y="8292"/>
                    </a:lnTo>
                    <a:lnTo>
                      <a:pt x="4669" y="7989"/>
                    </a:lnTo>
                    <a:lnTo>
                      <a:pt x="956" y="826"/>
                    </a:lnTo>
                    <a:close/>
                    <a:moveTo>
                      <a:pt x="342" y="1"/>
                    </a:moveTo>
                    <a:cubicBezTo>
                      <a:pt x="249" y="1"/>
                      <a:pt x="157" y="39"/>
                      <a:pt x="93" y="113"/>
                    </a:cubicBezTo>
                    <a:cubicBezTo>
                      <a:pt x="14" y="209"/>
                      <a:pt x="0" y="345"/>
                      <a:pt x="58" y="456"/>
                    </a:cubicBezTo>
                    <a:lnTo>
                      <a:pt x="4163" y="8372"/>
                    </a:lnTo>
                    <a:cubicBezTo>
                      <a:pt x="4198" y="8438"/>
                      <a:pt x="4251" y="8487"/>
                      <a:pt x="4317" y="8517"/>
                    </a:cubicBezTo>
                    <a:lnTo>
                      <a:pt x="5919" y="9216"/>
                    </a:lnTo>
                    <a:cubicBezTo>
                      <a:pt x="5958" y="9234"/>
                      <a:pt x="6003" y="9243"/>
                      <a:pt x="6046" y="9243"/>
                    </a:cubicBezTo>
                    <a:cubicBezTo>
                      <a:pt x="6131" y="9243"/>
                      <a:pt x="6214" y="9208"/>
                      <a:pt x="6271" y="9142"/>
                    </a:cubicBezTo>
                    <a:cubicBezTo>
                      <a:pt x="6363" y="9050"/>
                      <a:pt x="6385" y="8905"/>
                      <a:pt x="6324" y="8786"/>
                    </a:cubicBezTo>
                    <a:lnTo>
                      <a:pt x="2139" y="623"/>
                    </a:lnTo>
                    <a:cubicBezTo>
                      <a:pt x="2099" y="548"/>
                      <a:pt x="2033" y="491"/>
                      <a:pt x="1950" y="465"/>
                    </a:cubicBezTo>
                    <a:lnTo>
                      <a:pt x="428" y="12"/>
                    </a:lnTo>
                    <a:cubicBezTo>
                      <a:pt x="400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1162;p37">
                <a:extLst>
                  <a:ext uri="{FF2B5EF4-FFF2-40B4-BE49-F238E27FC236}">
                    <a16:creationId xmlns:a16="http://schemas.microsoft.com/office/drawing/2014/main" id="{7F00CD51-F5AF-44DA-9738-D230E736FD35}"/>
                  </a:ext>
                </a:extLst>
              </p:cNvPr>
              <p:cNvSpPr/>
              <p:nvPr/>
            </p:nvSpPr>
            <p:spPr>
              <a:xfrm>
                <a:off x="4232525" y="4214800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0"/>
                    </a:moveTo>
                    <a:lnTo>
                      <a:pt x="1" y="4515"/>
                    </a:lnTo>
                    <a:lnTo>
                      <a:pt x="4106" y="12431"/>
                    </a:lnTo>
                    <a:lnTo>
                      <a:pt x="12814" y="7917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1163;p37">
                <a:extLst>
                  <a:ext uri="{FF2B5EF4-FFF2-40B4-BE49-F238E27FC236}">
                    <a16:creationId xmlns:a16="http://schemas.microsoft.com/office/drawing/2014/main" id="{0DBB8833-F1F5-43C4-9B74-370FD343ABD5}"/>
                  </a:ext>
                </a:extLst>
              </p:cNvPr>
              <p:cNvSpPr/>
              <p:nvPr/>
            </p:nvSpPr>
            <p:spPr>
              <a:xfrm>
                <a:off x="4224500" y="4206925"/>
                <a:ext cx="3365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60" extrusionOk="0">
                    <a:moveTo>
                      <a:pt x="8898" y="734"/>
                    </a:moveTo>
                    <a:lnTo>
                      <a:pt x="12713" y="8096"/>
                    </a:lnTo>
                    <a:lnTo>
                      <a:pt x="4564" y="12324"/>
                    </a:lnTo>
                    <a:lnTo>
                      <a:pt x="744" y="4962"/>
                    </a:lnTo>
                    <a:lnTo>
                      <a:pt x="8898" y="734"/>
                    </a:lnTo>
                    <a:close/>
                    <a:moveTo>
                      <a:pt x="9026" y="1"/>
                    </a:moveTo>
                    <a:cubicBezTo>
                      <a:pt x="8978" y="1"/>
                      <a:pt x="8930" y="11"/>
                      <a:pt x="8885" y="33"/>
                    </a:cubicBezTo>
                    <a:lnTo>
                      <a:pt x="176" y="4552"/>
                    </a:lnTo>
                    <a:cubicBezTo>
                      <a:pt x="107" y="4588"/>
                      <a:pt x="49" y="4654"/>
                      <a:pt x="23" y="4733"/>
                    </a:cubicBezTo>
                    <a:cubicBezTo>
                      <a:pt x="1" y="4812"/>
                      <a:pt x="5" y="4901"/>
                      <a:pt x="44" y="4975"/>
                    </a:cubicBezTo>
                    <a:lnTo>
                      <a:pt x="4150" y="12891"/>
                    </a:lnTo>
                    <a:cubicBezTo>
                      <a:pt x="4207" y="12997"/>
                      <a:pt x="4317" y="13059"/>
                      <a:pt x="4427" y="13059"/>
                    </a:cubicBezTo>
                    <a:cubicBezTo>
                      <a:pt x="4475" y="13059"/>
                      <a:pt x="4524" y="13045"/>
                      <a:pt x="4573" y="13023"/>
                    </a:cubicBezTo>
                    <a:lnTo>
                      <a:pt x="13281" y="8508"/>
                    </a:lnTo>
                    <a:cubicBezTo>
                      <a:pt x="13356" y="8469"/>
                      <a:pt x="13409" y="8403"/>
                      <a:pt x="13435" y="8324"/>
                    </a:cubicBezTo>
                    <a:cubicBezTo>
                      <a:pt x="13462" y="8244"/>
                      <a:pt x="13452" y="8161"/>
                      <a:pt x="13413" y="8086"/>
                    </a:cubicBezTo>
                    <a:lnTo>
                      <a:pt x="9307" y="170"/>
                    </a:lnTo>
                    <a:cubicBezTo>
                      <a:pt x="9251" y="62"/>
                      <a:pt x="9140" y="1"/>
                      <a:pt x="90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1164;p37">
                <a:extLst>
                  <a:ext uri="{FF2B5EF4-FFF2-40B4-BE49-F238E27FC236}">
                    <a16:creationId xmlns:a16="http://schemas.microsoft.com/office/drawing/2014/main" id="{6330C8DF-F709-4B7A-BE13-4EACCD1096D0}"/>
                  </a:ext>
                </a:extLst>
              </p:cNvPr>
              <p:cNvSpPr/>
              <p:nvPr/>
            </p:nvSpPr>
            <p:spPr>
              <a:xfrm>
                <a:off x="4335150" y="4412700"/>
                <a:ext cx="257800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4991" extrusionOk="0">
                    <a:moveTo>
                      <a:pt x="8709" y="1"/>
                    </a:moveTo>
                    <a:lnTo>
                      <a:pt x="1" y="4515"/>
                    </a:lnTo>
                    <a:lnTo>
                      <a:pt x="1520" y="4991"/>
                    </a:lnTo>
                    <a:lnTo>
                      <a:pt x="10311" y="700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1165;p37">
                <a:extLst>
                  <a:ext uri="{FF2B5EF4-FFF2-40B4-BE49-F238E27FC236}">
                    <a16:creationId xmlns:a16="http://schemas.microsoft.com/office/drawing/2014/main" id="{DA6FC4FF-E282-4FB0-A6BF-5180D20D9B8C}"/>
                  </a:ext>
                </a:extLst>
              </p:cNvPr>
              <p:cNvSpPr/>
              <p:nvPr/>
            </p:nvSpPr>
            <p:spPr>
              <a:xfrm>
                <a:off x="4327125" y="4404800"/>
                <a:ext cx="27375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620" extrusionOk="0">
                    <a:moveTo>
                      <a:pt x="9044" y="660"/>
                    </a:moveTo>
                    <a:lnTo>
                      <a:pt x="9889" y="1030"/>
                    </a:lnTo>
                    <a:lnTo>
                      <a:pt x="1814" y="4968"/>
                    </a:lnTo>
                    <a:lnTo>
                      <a:pt x="1140" y="4757"/>
                    </a:lnTo>
                    <a:lnTo>
                      <a:pt x="9044" y="660"/>
                    </a:lnTo>
                    <a:close/>
                    <a:moveTo>
                      <a:pt x="9029" y="0"/>
                    </a:moveTo>
                    <a:cubicBezTo>
                      <a:pt x="8981" y="0"/>
                      <a:pt x="8932" y="11"/>
                      <a:pt x="8886" y="35"/>
                    </a:cubicBezTo>
                    <a:lnTo>
                      <a:pt x="177" y="4554"/>
                    </a:lnTo>
                    <a:cubicBezTo>
                      <a:pt x="67" y="4611"/>
                      <a:pt x="1" y="4730"/>
                      <a:pt x="10" y="4858"/>
                    </a:cubicBezTo>
                    <a:cubicBezTo>
                      <a:pt x="23" y="4986"/>
                      <a:pt x="106" y="5091"/>
                      <a:pt x="230" y="5130"/>
                    </a:cubicBezTo>
                    <a:lnTo>
                      <a:pt x="1748" y="5601"/>
                    </a:lnTo>
                    <a:cubicBezTo>
                      <a:pt x="1774" y="5614"/>
                      <a:pt x="1810" y="5619"/>
                      <a:pt x="1841" y="5619"/>
                    </a:cubicBezTo>
                    <a:cubicBezTo>
                      <a:pt x="1885" y="5619"/>
                      <a:pt x="1932" y="5606"/>
                      <a:pt x="1977" y="5588"/>
                    </a:cubicBezTo>
                    <a:lnTo>
                      <a:pt x="10773" y="1298"/>
                    </a:lnTo>
                    <a:cubicBezTo>
                      <a:pt x="10883" y="1241"/>
                      <a:pt x="10949" y="1131"/>
                      <a:pt x="10949" y="1007"/>
                    </a:cubicBezTo>
                    <a:cubicBezTo>
                      <a:pt x="10945" y="884"/>
                      <a:pt x="10870" y="774"/>
                      <a:pt x="10760" y="725"/>
                    </a:cubicBezTo>
                    <a:lnTo>
                      <a:pt x="9158" y="26"/>
                    </a:lnTo>
                    <a:cubicBezTo>
                      <a:pt x="9117" y="9"/>
                      <a:pt x="9073" y="0"/>
                      <a:pt x="90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1166;p37">
                <a:extLst>
                  <a:ext uri="{FF2B5EF4-FFF2-40B4-BE49-F238E27FC236}">
                    <a16:creationId xmlns:a16="http://schemas.microsoft.com/office/drawing/2014/main" id="{C684790F-5A72-40F1-BCCA-BCCA5C034299}"/>
                  </a:ext>
                </a:extLst>
              </p:cNvPr>
              <p:cNvSpPr/>
              <p:nvPr/>
            </p:nvSpPr>
            <p:spPr>
              <a:xfrm>
                <a:off x="4450250" y="4214800"/>
                <a:ext cx="142700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8616" extrusionOk="0">
                    <a:moveTo>
                      <a:pt x="0" y="0"/>
                    </a:moveTo>
                    <a:lnTo>
                      <a:pt x="4105" y="7917"/>
                    </a:lnTo>
                    <a:lnTo>
                      <a:pt x="5707" y="8616"/>
                    </a:lnTo>
                    <a:lnTo>
                      <a:pt x="1527" y="449"/>
                    </a:lnTo>
                    <a:lnTo>
                      <a:pt x="18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1167;p37">
                <a:extLst>
                  <a:ext uri="{FF2B5EF4-FFF2-40B4-BE49-F238E27FC236}">
                    <a16:creationId xmlns:a16="http://schemas.microsoft.com/office/drawing/2014/main" id="{033CDCCA-04EB-4D54-821B-13F0746F6873}"/>
                  </a:ext>
                </a:extLst>
              </p:cNvPr>
              <p:cNvSpPr/>
              <p:nvPr/>
            </p:nvSpPr>
            <p:spPr>
              <a:xfrm>
                <a:off x="4441875" y="4206925"/>
                <a:ext cx="159550" cy="231100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9244" extrusionOk="0">
                    <a:moveTo>
                      <a:pt x="951" y="821"/>
                    </a:moveTo>
                    <a:lnTo>
                      <a:pt x="1642" y="1028"/>
                    </a:lnTo>
                    <a:lnTo>
                      <a:pt x="5364" y="8293"/>
                    </a:lnTo>
                    <a:lnTo>
                      <a:pt x="4669" y="7990"/>
                    </a:lnTo>
                    <a:lnTo>
                      <a:pt x="951" y="821"/>
                    </a:lnTo>
                    <a:close/>
                    <a:moveTo>
                      <a:pt x="339" y="1"/>
                    </a:moveTo>
                    <a:cubicBezTo>
                      <a:pt x="246" y="1"/>
                      <a:pt x="154" y="39"/>
                      <a:pt x="93" y="113"/>
                    </a:cubicBezTo>
                    <a:cubicBezTo>
                      <a:pt x="14" y="210"/>
                      <a:pt x="1" y="346"/>
                      <a:pt x="58" y="456"/>
                    </a:cubicBezTo>
                    <a:lnTo>
                      <a:pt x="4164" y="8372"/>
                    </a:lnTo>
                    <a:cubicBezTo>
                      <a:pt x="4198" y="8439"/>
                      <a:pt x="4251" y="8486"/>
                      <a:pt x="4318" y="8518"/>
                    </a:cubicBezTo>
                    <a:lnTo>
                      <a:pt x="5919" y="9217"/>
                    </a:lnTo>
                    <a:cubicBezTo>
                      <a:pt x="5959" y="9235"/>
                      <a:pt x="6002" y="9243"/>
                      <a:pt x="6042" y="9243"/>
                    </a:cubicBezTo>
                    <a:cubicBezTo>
                      <a:pt x="6130" y="9243"/>
                      <a:pt x="6209" y="9209"/>
                      <a:pt x="6272" y="9142"/>
                    </a:cubicBezTo>
                    <a:cubicBezTo>
                      <a:pt x="6363" y="9046"/>
                      <a:pt x="6381" y="8904"/>
                      <a:pt x="6324" y="8786"/>
                    </a:cubicBezTo>
                    <a:lnTo>
                      <a:pt x="2139" y="624"/>
                    </a:lnTo>
                    <a:cubicBezTo>
                      <a:pt x="2100" y="549"/>
                      <a:pt x="2033" y="492"/>
                      <a:pt x="1950" y="465"/>
                    </a:cubicBezTo>
                    <a:lnTo>
                      <a:pt x="423" y="11"/>
                    </a:lnTo>
                    <a:cubicBezTo>
                      <a:pt x="395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1168;p37">
                <a:extLst>
                  <a:ext uri="{FF2B5EF4-FFF2-40B4-BE49-F238E27FC236}">
                    <a16:creationId xmlns:a16="http://schemas.microsoft.com/office/drawing/2014/main" id="{FE2F5E4D-E5F3-49B2-9678-065B55E69200}"/>
                  </a:ext>
                </a:extLst>
              </p:cNvPr>
              <p:cNvSpPr/>
              <p:nvPr/>
            </p:nvSpPr>
            <p:spPr>
              <a:xfrm>
                <a:off x="1796525" y="2528475"/>
                <a:ext cx="2680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3" extrusionOk="0">
                    <a:moveTo>
                      <a:pt x="4537" y="1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19" y="6390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1169;p37">
                <a:extLst>
                  <a:ext uri="{FF2B5EF4-FFF2-40B4-BE49-F238E27FC236}">
                    <a16:creationId xmlns:a16="http://schemas.microsoft.com/office/drawing/2014/main" id="{DB19B56C-0E24-46C7-B3BF-1F39F89B990F}"/>
                  </a:ext>
                </a:extLst>
              </p:cNvPr>
              <p:cNvSpPr/>
              <p:nvPr/>
            </p:nvSpPr>
            <p:spPr>
              <a:xfrm>
                <a:off x="1788050" y="2520625"/>
                <a:ext cx="2850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99" extrusionOk="0">
                    <a:moveTo>
                      <a:pt x="4916" y="808"/>
                    </a:moveTo>
                    <a:lnTo>
                      <a:pt x="10645" y="6722"/>
                    </a:lnTo>
                    <a:lnTo>
                      <a:pt x="6091" y="12415"/>
                    </a:lnTo>
                    <a:lnTo>
                      <a:pt x="745" y="6876"/>
                    </a:lnTo>
                    <a:lnTo>
                      <a:pt x="4916" y="808"/>
                    </a:lnTo>
                    <a:close/>
                    <a:moveTo>
                      <a:pt x="4879" y="1"/>
                    </a:moveTo>
                    <a:cubicBezTo>
                      <a:pt x="4870" y="1"/>
                      <a:pt x="4860" y="1"/>
                      <a:pt x="4850" y="2"/>
                    </a:cubicBezTo>
                    <a:cubicBezTo>
                      <a:pt x="4758" y="6"/>
                      <a:pt x="4669" y="59"/>
                      <a:pt x="4616" y="134"/>
                    </a:cubicBezTo>
                    <a:lnTo>
                      <a:pt x="85" y="6730"/>
                    </a:lnTo>
                    <a:cubicBezTo>
                      <a:pt x="0" y="6854"/>
                      <a:pt x="14" y="7021"/>
                      <a:pt x="115" y="7126"/>
                    </a:cubicBezTo>
                    <a:lnTo>
                      <a:pt x="5888" y="13107"/>
                    </a:lnTo>
                    <a:cubicBezTo>
                      <a:pt x="5946" y="13168"/>
                      <a:pt x="6029" y="13199"/>
                      <a:pt x="6113" y="13199"/>
                    </a:cubicBezTo>
                    <a:lnTo>
                      <a:pt x="6125" y="13199"/>
                    </a:lnTo>
                    <a:cubicBezTo>
                      <a:pt x="6218" y="13195"/>
                      <a:pt x="6302" y="13154"/>
                      <a:pt x="6359" y="13085"/>
                    </a:cubicBezTo>
                    <a:lnTo>
                      <a:pt x="11305" y="6897"/>
                    </a:lnTo>
                    <a:cubicBezTo>
                      <a:pt x="11402" y="6775"/>
                      <a:pt x="11393" y="6598"/>
                      <a:pt x="11283" y="6484"/>
                    </a:cubicBezTo>
                    <a:lnTo>
                      <a:pt x="5101" y="95"/>
                    </a:lnTo>
                    <a:cubicBezTo>
                      <a:pt x="5041" y="35"/>
                      <a:pt x="4967" y="1"/>
                      <a:pt x="48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1170;p37">
                <a:extLst>
                  <a:ext uri="{FF2B5EF4-FFF2-40B4-BE49-F238E27FC236}">
                    <a16:creationId xmlns:a16="http://schemas.microsoft.com/office/drawing/2014/main" id="{0CE44A8D-DC55-432B-AF0B-B6F0A532485D}"/>
                  </a:ext>
                </a:extLst>
              </p:cNvPr>
              <p:cNvSpPr/>
              <p:nvPr/>
            </p:nvSpPr>
            <p:spPr>
              <a:xfrm>
                <a:off x="1940850" y="2680950"/>
                <a:ext cx="1633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4" extrusionOk="0">
                    <a:moveTo>
                      <a:pt x="4564" y="1"/>
                    </a:moveTo>
                    <a:lnTo>
                      <a:pt x="1" y="6473"/>
                    </a:lnTo>
                    <a:lnTo>
                      <a:pt x="1215" y="7393"/>
                    </a:lnTo>
                    <a:lnTo>
                      <a:pt x="6535" y="1282"/>
                    </a:ln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1171;p37">
                <a:extLst>
                  <a:ext uri="{FF2B5EF4-FFF2-40B4-BE49-F238E27FC236}">
                    <a16:creationId xmlns:a16="http://schemas.microsoft.com/office/drawing/2014/main" id="{9943F3E4-F062-4648-973E-1F8CC57C765E}"/>
                  </a:ext>
                </a:extLst>
              </p:cNvPr>
              <p:cNvSpPr/>
              <p:nvPr/>
            </p:nvSpPr>
            <p:spPr>
              <a:xfrm>
                <a:off x="1932075" y="26731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8" y="739"/>
                    </a:moveTo>
                    <a:lnTo>
                      <a:pt x="6416" y="1659"/>
                    </a:lnTo>
                    <a:lnTo>
                      <a:pt x="1522" y="7278"/>
                    </a:lnTo>
                    <a:lnTo>
                      <a:pt x="783" y="6720"/>
                    </a:lnTo>
                    <a:lnTo>
                      <a:pt x="4998" y="739"/>
                    </a:lnTo>
                    <a:close/>
                    <a:moveTo>
                      <a:pt x="4918" y="0"/>
                    </a:moveTo>
                    <a:cubicBezTo>
                      <a:pt x="4818" y="0"/>
                      <a:pt x="4721" y="46"/>
                      <a:pt x="4659" y="132"/>
                    </a:cubicBezTo>
                    <a:lnTo>
                      <a:pt x="96" y="6605"/>
                    </a:lnTo>
                    <a:cubicBezTo>
                      <a:pt x="0" y="6746"/>
                      <a:pt x="31" y="6935"/>
                      <a:pt x="163" y="7037"/>
                    </a:cubicBezTo>
                    <a:lnTo>
                      <a:pt x="1377" y="7951"/>
                    </a:lnTo>
                    <a:cubicBezTo>
                      <a:pt x="1430" y="7996"/>
                      <a:pt x="1500" y="8018"/>
                      <a:pt x="1566" y="8018"/>
                    </a:cubicBezTo>
                    <a:cubicBezTo>
                      <a:pt x="1650" y="8018"/>
                      <a:pt x="1737" y="7983"/>
                      <a:pt x="1800" y="7912"/>
                    </a:cubicBezTo>
                    <a:lnTo>
                      <a:pt x="7123" y="1800"/>
                    </a:lnTo>
                    <a:cubicBezTo>
                      <a:pt x="7181" y="1730"/>
                      <a:pt x="7208" y="1641"/>
                      <a:pt x="7194" y="1549"/>
                    </a:cubicBezTo>
                    <a:cubicBezTo>
                      <a:pt x="7186" y="1462"/>
                      <a:pt x="7133" y="1382"/>
                      <a:pt x="7058" y="1330"/>
                    </a:cubicBezTo>
                    <a:lnTo>
                      <a:pt x="5086" y="49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1172;p37">
                <a:extLst>
                  <a:ext uri="{FF2B5EF4-FFF2-40B4-BE49-F238E27FC236}">
                    <a16:creationId xmlns:a16="http://schemas.microsoft.com/office/drawing/2014/main" id="{02201BF3-8A07-4F0E-B6C5-4C596ED91934}"/>
                  </a:ext>
                </a:extLst>
              </p:cNvPr>
              <p:cNvSpPr/>
              <p:nvPr/>
            </p:nvSpPr>
            <p:spPr>
              <a:xfrm>
                <a:off x="1909950" y="25284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1"/>
                    </a:moveTo>
                    <a:lnTo>
                      <a:pt x="5800" y="6100"/>
                    </a:lnTo>
                    <a:lnTo>
                      <a:pt x="7771" y="7381"/>
                    </a:lnTo>
                    <a:lnTo>
                      <a:pt x="2253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1173;p37">
                <a:extLst>
                  <a:ext uri="{FF2B5EF4-FFF2-40B4-BE49-F238E27FC236}">
                    <a16:creationId xmlns:a16="http://schemas.microsoft.com/office/drawing/2014/main" id="{1777BF8D-1E21-46F7-8A25-F45EDCCD599C}"/>
                  </a:ext>
                </a:extLst>
              </p:cNvPr>
              <p:cNvSpPr/>
              <p:nvPr/>
            </p:nvSpPr>
            <p:spPr>
              <a:xfrm>
                <a:off x="1901475" y="2520550"/>
                <a:ext cx="2112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8449" h="8010" extrusionOk="0">
                    <a:moveTo>
                      <a:pt x="1215" y="784"/>
                    </a:moveTo>
                    <a:lnTo>
                      <a:pt x="2421" y="986"/>
                    </a:lnTo>
                    <a:lnTo>
                      <a:pt x="6689" y="6399"/>
                    </a:lnTo>
                    <a:lnTo>
                      <a:pt x="6341" y="6175"/>
                    </a:lnTo>
                    <a:lnTo>
                      <a:pt x="1215" y="784"/>
                    </a:lnTo>
                    <a:close/>
                    <a:moveTo>
                      <a:pt x="340" y="1"/>
                    </a:moveTo>
                    <a:cubicBezTo>
                      <a:pt x="223" y="1"/>
                      <a:pt x="116" y="65"/>
                      <a:pt x="62" y="168"/>
                    </a:cubicBezTo>
                    <a:cubicBezTo>
                      <a:pt x="0" y="287"/>
                      <a:pt x="18" y="432"/>
                      <a:pt x="110" y="533"/>
                    </a:cubicBezTo>
                    <a:lnTo>
                      <a:pt x="5914" y="6632"/>
                    </a:lnTo>
                    <a:cubicBezTo>
                      <a:pt x="5928" y="6650"/>
                      <a:pt x="5950" y="6668"/>
                      <a:pt x="5967" y="6681"/>
                    </a:cubicBezTo>
                    <a:lnTo>
                      <a:pt x="7939" y="7962"/>
                    </a:lnTo>
                    <a:cubicBezTo>
                      <a:pt x="7991" y="7992"/>
                      <a:pt x="8053" y="8009"/>
                      <a:pt x="8110" y="8009"/>
                    </a:cubicBezTo>
                    <a:cubicBezTo>
                      <a:pt x="8194" y="8009"/>
                      <a:pt x="8282" y="7974"/>
                      <a:pt x="8343" y="7909"/>
                    </a:cubicBezTo>
                    <a:cubicBezTo>
                      <a:pt x="8444" y="7794"/>
                      <a:pt x="8449" y="7623"/>
                      <a:pt x="8357" y="7503"/>
                    </a:cubicBezTo>
                    <a:lnTo>
                      <a:pt x="2839" y="507"/>
                    </a:lnTo>
                    <a:cubicBezTo>
                      <a:pt x="2790" y="445"/>
                      <a:pt x="2719" y="405"/>
                      <a:pt x="2644" y="393"/>
                    </a:cubicBezTo>
                    <a:lnTo>
                      <a:pt x="392" y="5"/>
                    </a:lnTo>
                    <a:cubicBezTo>
                      <a:pt x="374" y="2"/>
                      <a:pt x="357" y="1"/>
                      <a:pt x="3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1174;p37">
                <a:extLst>
                  <a:ext uri="{FF2B5EF4-FFF2-40B4-BE49-F238E27FC236}">
                    <a16:creationId xmlns:a16="http://schemas.microsoft.com/office/drawing/2014/main" id="{04E19918-336B-4EB0-8D28-89C9A8F685EB}"/>
                  </a:ext>
                </a:extLst>
              </p:cNvPr>
              <p:cNvSpPr/>
              <p:nvPr/>
            </p:nvSpPr>
            <p:spPr>
              <a:xfrm>
                <a:off x="4732950" y="4211275"/>
                <a:ext cx="515750" cy="619025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24761" extrusionOk="0">
                    <a:moveTo>
                      <a:pt x="12414" y="1"/>
                    </a:moveTo>
                    <a:lnTo>
                      <a:pt x="1" y="10051"/>
                    </a:lnTo>
                    <a:lnTo>
                      <a:pt x="7657" y="24761"/>
                    </a:lnTo>
                    <a:lnTo>
                      <a:pt x="20629" y="15727"/>
                    </a:lnTo>
                    <a:lnTo>
                      <a:pt x="1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1175;p37">
                <a:extLst>
                  <a:ext uri="{FF2B5EF4-FFF2-40B4-BE49-F238E27FC236}">
                    <a16:creationId xmlns:a16="http://schemas.microsoft.com/office/drawing/2014/main" id="{121A11F8-2BD6-4459-A9CE-B84919F428D8}"/>
                  </a:ext>
                </a:extLst>
              </p:cNvPr>
              <p:cNvSpPr/>
              <p:nvPr/>
            </p:nvSpPr>
            <p:spPr>
              <a:xfrm>
                <a:off x="4724275" y="4203425"/>
                <a:ext cx="533125" cy="634700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25388" extrusionOk="0">
                    <a:moveTo>
                      <a:pt x="12659" y="799"/>
                    </a:moveTo>
                    <a:lnTo>
                      <a:pt x="20572" y="15945"/>
                    </a:lnTo>
                    <a:lnTo>
                      <a:pt x="8118" y="24613"/>
                    </a:lnTo>
                    <a:lnTo>
                      <a:pt x="744" y="10448"/>
                    </a:lnTo>
                    <a:lnTo>
                      <a:pt x="12659" y="799"/>
                    </a:lnTo>
                    <a:close/>
                    <a:moveTo>
                      <a:pt x="12760" y="0"/>
                    </a:moveTo>
                    <a:cubicBezTo>
                      <a:pt x="12689" y="0"/>
                      <a:pt x="12621" y="24"/>
                      <a:pt x="12563" y="68"/>
                    </a:cubicBezTo>
                    <a:lnTo>
                      <a:pt x="150" y="10123"/>
                    </a:lnTo>
                    <a:cubicBezTo>
                      <a:pt x="35" y="10220"/>
                      <a:pt x="0" y="10378"/>
                      <a:pt x="71" y="10510"/>
                    </a:cubicBezTo>
                    <a:lnTo>
                      <a:pt x="7728" y="25220"/>
                    </a:lnTo>
                    <a:cubicBezTo>
                      <a:pt x="7771" y="25300"/>
                      <a:pt x="7842" y="25357"/>
                      <a:pt x="7929" y="25379"/>
                    </a:cubicBezTo>
                    <a:cubicBezTo>
                      <a:pt x="7956" y="25383"/>
                      <a:pt x="7982" y="25387"/>
                      <a:pt x="8004" y="25387"/>
                    </a:cubicBezTo>
                    <a:cubicBezTo>
                      <a:pt x="8071" y="25387"/>
                      <a:pt x="8132" y="25370"/>
                      <a:pt x="8185" y="25330"/>
                    </a:cubicBezTo>
                    <a:lnTo>
                      <a:pt x="21152" y="16301"/>
                    </a:lnTo>
                    <a:cubicBezTo>
                      <a:pt x="21284" y="16209"/>
                      <a:pt x="21325" y="16037"/>
                      <a:pt x="21254" y="15896"/>
                    </a:cubicBezTo>
                    <a:lnTo>
                      <a:pt x="13039" y="169"/>
                    </a:lnTo>
                    <a:cubicBezTo>
                      <a:pt x="12994" y="86"/>
                      <a:pt x="12915" y="25"/>
                      <a:pt x="12823" y="7"/>
                    </a:cubicBezTo>
                    <a:cubicBezTo>
                      <a:pt x="12802" y="2"/>
                      <a:pt x="12781" y="0"/>
                      <a:pt x="127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1176;p37">
                <a:extLst>
                  <a:ext uri="{FF2B5EF4-FFF2-40B4-BE49-F238E27FC236}">
                    <a16:creationId xmlns:a16="http://schemas.microsoft.com/office/drawing/2014/main" id="{642E6C70-6581-437C-8F71-D8FF21B1B2B2}"/>
                  </a:ext>
                </a:extLst>
              </p:cNvPr>
              <p:cNvSpPr/>
              <p:nvPr/>
            </p:nvSpPr>
            <p:spPr>
              <a:xfrm>
                <a:off x="4924375" y="4585200"/>
                <a:ext cx="386150" cy="306175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2247" extrusionOk="0">
                    <a:moveTo>
                      <a:pt x="12401" y="0"/>
                    </a:moveTo>
                    <a:lnTo>
                      <a:pt x="0" y="9804"/>
                    </a:lnTo>
                    <a:lnTo>
                      <a:pt x="1800" y="12246"/>
                    </a:lnTo>
                    <a:lnTo>
                      <a:pt x="15445" y="3569"/>
                    </a:lnTo>
                    <a:lnTo>
                      <a:pt x="12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1177;p37">
                <a:extLst>
                  <a:ext uri="{FF2B5EF4-FFF2-40B4-BE49-F238E27FC236}">
                    <a16:creationId xmlns:a16="http://schemas.microsoft.com/office/drawing/2014/main" id="{6A3686DF-FC88-4F9F-9BD6-47E43C4E59D7}"/>
                  </a:ext>
                </a:extLst>
              </p:cNvPr>
              <p:cNvSpPr/>
              <p:nvPr/>
            </p:nvSpPr>
            <p:spPr>
              <a:xfrm>
                <a:off x="4915575" y="4577325"/>
                <a:ext cx="403075" cy="321850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2874" extrusionOk="0">
                    <a:moveTo>
                      <a:pt x="12708" y="746"/>
                    </a:moveTo>
                    <a:lnTo>
                      <a:pt x="15326" y="3814"/>
                    </a:lnTo>
                    <a:lnTo>
                      <a:pt x="2231" y="12139"/>
                    </a:lnTo>
                    <a:lnTo>
                      <a:pt x="783" y="10177"/>
                    </a:lnTo>
                    <a:lnTo>
                      <a:pt x="12708" y="746"/>
                    </a:lnTo>
                    <a:close/>
                    <a:moveTo>
                      <a:pt x="12753" y="0"/>
                    </a:moveTo>
                    <a:cubicBezTo>
                      <a:pt x="12685" y="0"/>
                      <a:pt x="12616" y="23"/>
                      <a:pt x="12558" y="69"/>
                    </a:cubicBezTo>
                    <a:lnTo>
                      <a:pt x="159" y="9873"/>
                    </a:lnTo>
                    <a:cubicBezTo>
                      <a:pt x="27" y="9978"/>
                      <a:pt x="1" y="10167"/>
                      <a:pt x="102" y="10303"/>
                    </a:cubicBezTo>
                    <a:lnTo>
                      <a:pt x="1902" y="12746"/>
                    </a:lnTo>
                    <a:cubicBezTo>
                      <a:pt x="1963" y="12830"/>
                      <a:pt x="2056" y="12874"/>
                      <a:pt x="2152" y="12874"/>
                    </a:cubicBezTo>
                    <a:cubicBezTo>
                      <a:pt x="2209" y="12874"/>
                      <a:pt x="2271" y="12860"/>
                      <a:pt x="2320" y="12825"/>
                    </a:cubicBezTo>
                    <a:lnTo>
                      <a:pt x="15964" y="4148"/>
                    </a:lnTo>
                    <a:cubicBezTo>
                      <a:pt x="16043" y="4099"/>
                      <a:pt x="16092" y="4020"/>
                      <a:pt x="16110" y="3928"/>
                    </a:cubicBezTo>
                    <a:cubicBezTo>
                      <a:pt x="16123" y="3840"/>
                      <a:pt x="16096" y="3747"/>
                      <a:pt x="16035" y="3682"/>
                    </a:cubicBezTo>
                    <a:lnTo>
                      <a:pt x="12990" y="112"/>
                    </a:lnTo>
                    <a:cubicBezTo>
                      <a:pt x="12928" y="38"/>
                      <a:pt x="12841" y="0"/>
                      <a:pt x="127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1178;p37">
                <a:extLst>
                  <a:ext uri="{FF2B5EF4-FFF2-40B4-BE49-F238E27FC236}">
                    <a16:creationId xmlns:a16="http://schemas.microsoft.com/office/drawing/2014/main" id="{02AB6C07-0364-471D-AFC2-8135EAEB629A}"/>
                  </a:ext>
                </a:extLst>
              </p:cNvPr>
              <p:cNvSpPr/>
              <p:nvPr/>
            </p:nvSpPr>
            <p:spPr>
              <a:xfrm>
                <a:off x="5043275" y="4211275"/>
                <a:ext cx="267250" cy="463150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18526" extrusionOk="0">
                    <a:moveTo>
                      <a:pt x="1" y="1"/>
                    </a:moveTo>
                    <a:lnTo>
                      <a:pt x="7645" y="14957"/>
                    </a:lnTo>
                    <a:lnTo>
                      <a:pt x="10689" y="18526"/>
                    </a:lnTo>
                    <a:lnTo>
                      <a:pt x="4093" y="20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1179;p37">
                <a:extLst>
                  <a:ext uri="{FF2B5EF4-FFF2-40B4-BE49-F238E27FC236}">
                    <a16:creationId xmlns:a16="http://schemas.microsoft.com/office/drawing/2014/main" id="{3E787C9F-56CE-4846-AED6-FFDB32E0DBF4}"/>
                  </a:ext>
                </a:extLst>
              </p:cNvPr>
              <p:cNvSpPr/>
              <p:nvPr/>
            </p:nvSpPr>
            <p:spPr>
              <a:xfrm>
                <a:off x="5034700" y="4203425"/>
                <a:ext cx="284500" cy="478825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19153" extrusionOk="0">
                    <a:moveTo>
                      <a:pt x="1052" y="1010"/>
                    </a:moveTo>
                    <a:lnTo>
                      <a:pt x="4190" y="2550"/>
                    </a:lnTo>
                    <a:lnTo>
                      <a:pt x="10038" y="17190"/>
                    </a:lnTo>
                    <a:lnTo>
                      <a:pt x="8252" y="15095"/>
                    </a:lnTo>
                    <a:lnTo>
                      <a:pt x="1052" y="1010"/>
                    </a:lnTo>
                    <a:close/>
                    <a:moveTo>
                      <a:pt x="344" y="0"/>
                    </a:moveTo>
                    <a:cubicBezTo>
                      <a:pt x="263" y="0"/>
                      <a:pt x="181" y="33"/>
                      <a:pt x="120" y="94"/>
                    </a:cubicBezTo>
                    <a:cubicBezTo>
                      <a:pt x="23" y="187"/>
                      <a:pt x="1" y="336"/>
                      <a:pt x="63" y="455"/>
                    </a:cubicBezTo>
                    <a:lnTo>
                      <a:pt x="7710" y="15412"/>
                    </a:lnTo>
                    <a:cubicBezTo>
                      <a:pt x="7719" y="15434"/>
                      <a:pt x="7732" y="15456"/>
                      <a:pt x="7750" y="15474"/>
                    </a:cubicBezTo>
                    <a:lnTo>
                      <a:pt x="10795" y="19042"/>
                    </a:lnTo>
                    <a:cubicBezTo>
                      <a:pt x="10856" y="19113"/>
                      <a:pt x="10945" y="19152"/>
                      <a:pt x="11032" y="19152"/>
                    </a:cubicBezTo>
                    <a:cubicBezTo>
                      <a:pt x="11089" y="19152"/>
                      <a:pt x="11142" y="19140"/>
                      <a:pt x="11195" y="19108"/>
                    </a:cubicBezTo>
                    <a:cubicBezTo>
                      <a:pt x="11327" y="19029"/>
                      <a:pt x="11380" y="18866"/>
                      <a:pt x="11323" y="18721"/>
                    </a:cubicBezTo>
                    <a:lnTo>
                      <a:pt x="4727" y="2206"/>
                    </a:lnTo>
                    <a:cubicBezTo>
                      <a:pt x="4696" y="2137"/>
                      <a:pt x="4643" y="2074"/>
                      <a:pt x="4572" y="2040"/>
                    </a:cubicBezTo>
                    <a:lnTo>
                      <a:pt x="480" y="33"/>
                    </a:lnTo>
                    <a:cubicBezTo>
                      <a:pt x="437" y="11"/>
                      <a:pt x="391" y="0"/>
                      <a:pt x="3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1180;p37">
                <a:extLst>
                  <a:ext uri="{FF2B5EF4-FFF2-40B4-BE49-F238E27FC236}">
                    <a16:creationId xmlns:a16="http://schemas.microsoft.com/office/drawing/2014/main" id="{9A623995-BD51-41D2-9284-3E4267CF4FDE}"/>
                  </a:ext>
                </a:extLst>
              </p:cNvPr>
              <p:cNvSpPr/>
              <p:nvPr/>
            </p:nvSpPr>
            <p:spPr>
              <a:xfrm>
                <a:off x="5080025" y="1492875"/>
                <a:ext cx="614850" cy="51067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20427" extrusionOk="0">
                    <a:moveTo>
                      <a:pt x="14957" y="0"/>
                    </a:moveTo>
                    <a:lnTo>
                      <a:pt x="1" y="7163"/>
                    </a:lnTo>
                    <a:lnTo>
                      <a:pt x="8599" y="20427"/>
                    </a:lnTo>
                    <a:lnTo>
                      <a:pt x="24594" y="12740"/>
                    </a:lnTo>
                    <a:lnTo>
                      <a:pt x="14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1181;p37">
                <a:extLst>
                  <a:ext uri="{FF2B5EF4-FFF2-40B4-BE49-F238E27FC236}">
                    <a16:creationId xmlns:a16="http://schemas.microsoft.com/office/drawing/2014/main" id="{E889D6ED-E23B-42F8-A374-3D5EB4B26FD5}"/>
                  </a:ext>
                </a:extLst>
              </p:cNvPr>
              <p:cNvSpPr/>
              <p:nvPr/>
            </p:nvSpPr>
            <p:spPr>
              <a:xfrm>
                <a:off x="5071900" y="1485025"/>
                <a:ext cx="631150" cy="526350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1054" extrusionOk="0">
                    <a:moveTo>
                      <a:pt x="15186" y="706"/>
                    </a:moveTo>
                    <a:lnTo>
                      <a:pt x="24435" y="12938"/>
                    </a:lnTo>
                    <a:lnTo>
                      <a:pt x="9034" y="20340"/>
                    </a:lnTo>
                    <a:lnTo>
                      <a:pt x="783" y="7609"/>
                    </a:lnTo>
                    <a:lnTo>
                      <a:pt x="15186" y="706"/>
                    </a:lnTo>
                    <a:close/>
                    <a:moveTo>
                      <a:pt x="15281" y="1"/>
                    </a:moveTo>
                    <a:cubicBezTo>
                      <a:pt x="15235" y="1"/>
                      <a:pt x="15189" y="11"/>
                      <a:pt x="15146" y="32"/>
                    </a:cubicBezTo>
                    <a:lnTo>
                      <a:pt x="190" y="7197"/>
                    </a:lnTo>
                    <a:cubicBezTo>
                      <a:pt x="110" y="7236"/>
                      <a:pt x="48" y="7306"/>
                      <a:pt x="27" y="7394"/>
                    </a:cubicBezTo>
                    <a:cubicBezTo>
                      <a:pt x="1" y="7483"/>
                      <a:pt x="13" y="7575"/>
                      <a:pt x="62" y="7650"/>
                    </a:cubicBezTo>
                    <a:lnTo>
                      <a:pt x="8660" y="20912"/>
                    </a:lnTo>
                    <a:cubicBezTo>
                      <a:pt x="8717" y="21005"/>
                      <a:pt x="8819" y="21053"/>
                      <a:pt x="8924" y="21053"/>
                    </a:cubicBezTo>
                    <a:cubicBezTo>
                      <a:pt x="8968" y="21053"/>
                      <a:pt x="9016" y="21044"/>
                      <a:pt x="9056" y="21022"/>
                    </a:cubicBezTo>
                    <a:lnTo>
                      <a:pt x="25051" y="13334"/>
                    </a:lnTo>
                    <a:cubicBezTo>
                      <a:pt x="25135" y="13295"/>
                      <a:pt x="25201" y="13220"/>
                      <a:pt x="25223" y="13127"/>
                    </a:cubicBezTo>
                    <a:cubicBezTo>
                      <a:pt x="25245" y="13036"/>
                      <a:pt x="25223" y="12938"/>
                      <a:pt x="25166" y="12863"/>
                    </a:cubicBezTo>
                    <a:lnTo>
                      <a:pt x="15529" y="125"/>
                    </a:lnTo>
                    <a:cubicBezTo>
                      <a:pt x="15469" y="45"/>
                      <a:pt x="15376" y="1"/>
                      <a:pt x="152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1182;p37">
                <a:extLst>
                  <a:ext uri="{FF2B5EF4-FFF2-40B4-BE49-F238E27FC236}">
                    <a16:creationId xmlns:a16="http://schemas.microsoft.com/office/drawing/2014/main" id="{8233419D-F363-48F0-8B53-975C1A69E5AB}"/>
                  </a:ext>
                </a:extLst>
              </p:cNvPr>
              <p:cNvSpPr/>
              <p:nvPr/>
            </p:nvSpPr>
            <p:spPr>
              <a:xfrm>
                <a:off x="5017550" y="1671950"/>
                <a:ext cx="297150" cy="39112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645" extrusionOk="0">
                    <a:moveTo>
                      <a:pt x="2500" y="0"/>
                    </a:moveTo>
                    <a:lnTo>
                      <a:pt x="0" y="1722"/>
                    </a:lnTo>
                    <a:lnTo>
                      <a:pt x="8221" y="15644"/>
                    </a:lnTo>
                    <a:lnTo>
                      <a:pt x="11885" y="12718"/>
                    </a:lnTo>
                    <a:lnTo>
                      <a:pt x="25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1183;p37">
                <a:extLst>
                  <a:ext uri="{FF2B5EF4-FFF2-40B4-BE49-F238E27FC236}">
                    <a16:creationId xmlns:a16="http://schemas.microsoft.com/office/drawing/2014/main" id="{4BBA2F11-152C-4113-A339-C3AB966AA4E8}"/>
                  </a:ext>
                </a:extLst>
              </p:cNvPr>
              <p:cNvSpPr/>
              <p:nvPr/>
            </p:nvSpPr>
            <p:spPr>
              <a:xfrm>
                <a:off x="5008650" y="1664175"/>
                <a:ext cx="31485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2594" h="16272" extrusionOk="0">
                    <a:moveTo>
                      <a:pt x="2785" y="743"/>
                    </a:moveTo>
                    <a:lnTo>
                      <a:pt x="11810" y="12976"/>
                    </a:lnTo>
                    <a:lnTo>
                      <a:pt x="8660" y="15488"/>
                    </a:lnTo>
                    <a:lnTo>
                      <a:pt x="774" y="2125"/>
                    </a:lnTo>
                    <a:lnTo>
                      <a:pt x="2785" y="743"/>
                    </a:lnTo>
                    <a:close/>
                    <a:moveTo>
                      <a:pt x="2860" y="0"/>
                    </a:moveTo>
                    <a:cubicBezTo>
                      <a:pt x="2798" y="0"/>
                      <a:pt x="2735" y="19"/>
                      <a:pt x="2680" y="57"/>
                    </a:cubicBezTo>
                    <a:lnTo>
                      <a:pt x="176" y="1773"/>
                    </a:lnTo>
                    <a:cubicBezTo>
                      <a:pt x="39" y="1865"/>
                      <a:pt x="0" y="2050"/>
                      <a:pt x="84" y="2191"/>
                    </a:cubicBezTo>
                    <a:lnTo>
                      <a:pt x="8307" y="16118"/>
                    </a:lnTo>
                    <a:cubicBezTo>
                      <a:pt x="8352" y="16193"/>
                      <a:pt x="8431" y="16250"/>
                      <a:pt x="8519" y="16263"/>
                    </a:cubicBezTo>
                    <a:cubicBezTo>
                      <a:pt x="8537" y="16268"/>
                      <a:pt x="8559" y="16272"/>
                      <a:pt x="8577" y="16272"/>
                    </a:cubicBezTo>
                    <a:cubicBezTo>
                      <a:pt x="8646" y="16272"/>
                      <a:pt x="8717" y="16246"/>
                      <a:pt x="8770" y="16201"/>
                    </a:cubicBezTo>
                    <a:lnTo>
                      <a:pt x="12440" y="13275"/>
                    </a:lnTo>
                    <a:cubicBezTo>
                      <a:pt x="12572" y="13169"/>
                      <a:pt x="12594" y="12980"/>
                      <a:pt x="12497" y="12844"/>
                    </a:cubicBezTo>
                    <a:lnTo>
                      <a:pt x="3106" y="127"/>
                    </a:lnTo>
                    <a:cubicBezTo>
                      <a:pt x="3048" y="44"/>
                      <a:pt x="2955" y="0"/>
                      <a:pt x="28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1184;p37">
                <a:extLst>
                  <a:ext uri="{FF2B5EF4-FFF2-40B4-BE49-F238E27FC236}">
                    <a16:creationId xmlns:a16="http://schemas.microsoft.com/office/drawing/2014/main" id="{15F22862-5F23-4DC4-BEC1-62CFA530D992}"/>
                  </a:ext>
                </a:extLst>
              </p:cNvPr>
              <p:cNvSpPr/>
              <p:nvPr/>
            </p:nvSpPr>
            <p:spPr>
              <a:xfrm>
                <a:off x="5223050" y="1811350"/>
                <a:ext cx="471825" cy="2517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10069" extrusionOk="0">
                    <a:moveTo>
                      <a:pt x="18873" y="1"/>
                    </a:moveTo>
                    <a:lnTo>
                      <a:pt x="3665" y="7142"/>
                    </a:lnTo>
                    <a:lnTo>
                      <a:pt x="1" y="10068"/>
                    </a:lnTo>
                    <a:lnTo>
                      <a:pt x="16726" y="4022"/>
                    </a:lnTo>
                    <a:lnTo>
                      <a:pt x="188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1185;p37">
                <a:extLst>
                  <a:ext uri="{FF2B5EF4-FFF2-40B4-BE49-F238E27FC236}">
                    <a16:creationId xmlns:a16="http://schemas.microsoft.com/office/drawing/2014/main" id="{F3BF752C-EE5C-4BA8-8684-7542E1212603}"/>
                  </a:ext>
                </a:extLst>
              </p:cNvPr>
              <p:cNvSpPr/>
              <p:nvPr/>
            </p:nvSpPr>
            <p:spPr>
              <a:xfrm>
                <a:off x="5214350" y="1803550"/>
                <a:ext cx="48900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10697" extrusionOk="0">
                    <a:moveTo>
                      <a:pt x="18499" y="999"/>
                    </a:moveTo>
                    <a:lnTo>
                      <a:pt x="16854" y="4083"/>
                    </a:lnTo>
                    <a:lnTo>
                      <a:pt x="2029" y="9442"/>
                    </a:lnTo>
                    <a:lnTo>
                      <a:pt x="4181" y="7722"/>
                    </a:lnTo>
                    <a:lnTo>
                      <a:pt x="18499" y="999"/>
                    </a:lnTo>
                    <a:close/>
                    <a:moveTo>
                      <a:pt x="19220" y="1"/>
                    </a:moveTo>
                    <a:cubicBezTo>
                      <a:pt x="19174" y="1"/>
                      <a:pt x="19128" y="10"/>
                      <a:pt x="19084" y="31"/>
                    </a:cubicBezTo>
                    <a:lnTo>
                      <a:pt x="3881" y="7172"/>
                    </a:lnTo>
                    <a:cubicBezTo>
                      <a:pt x="3860" y="7181"/>
                      <a:pt x="3838" y="7194"/>
                      <a:pt x="3820" y="7212"/>
                    </a:cubicBezTo>
                    <a:lnTo>
                      <a:pt x="154" y="10138"/>
                    </a:lnTo>
                    <a:cubicBezTo>
                      <a:pt x="32" y="10234"/>
                      <a:pt x="0" y="10402"/>
                      <a:pt x="75" y="10534"/>
                    </a:cubicBezTo>
                    <a:cubicBezTo>
                      <a:pt x="132" y="10636"/>
                      <a:pt x="238" y="10697"/>
                      <a:pt x="349" y="10697"/>
                    </a:cubicBezTo>
                    <a:cubicBezTo>
                      <a:pt x="384" y="10697"/>
                      <a:pt x="418" y="10688"/>
                      <a:pt x="454" y="10675"/>
                    </a:cubicBezTo>
                    <a:lnTo>
                      <a:pt x="17179" y="4629"/>
                    </a:lnTo>
                    <a:cubicBezTo>
                      <a:pt x="17254" y="4602"/>
                      <a:pt x="17316" y="4550"/>
                      <a:pt x="17351" y="4484"/>
                    </a:cubicBezTo>
                    <a:lnTo>
                      <a:pt x="19494" y="461"/>
                    </a:lnTo>
                    <a:cubicBezTo>
                      <a:pt x="19560" y="343"/>
                      <a:pt x="19538" y="193"/>
                      <a:pt x="19446" y="96"/>
                    </a:cubicBezTo>
                    <a:cubicBezTo>
                      <a:pt x="19385" y="34"/>
                      <a:pt x="19303" y="1"/>
                      <a:pt x="192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1186;p37">
                <a:extLst>
                  <a:ext uri="{FF2B5EF4-FFF2-40B4-BE49-F238E27FC236}">
                    <a16:creationId xmlns:a16="http://schemas.microsoft.com/office/drawing/2014/main" id="{1EBFEEE8-2793-4D54-B8CE-451914018169}"/>
                  </a:ext>
                </a:extLst>
              </p:cNvPr>
              <p:cNvSpPr/>
              <p:nvPr/>
            </p:nvSpPr>
            <p:spPr>
              <a:xfrm>
                <a:off x="3442675" y="1874375"/>
                <a:ext cx="2680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2" extrusionOk="0">
                    <a:moveTo>
                      <a:pt x="4537" y="0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20" y="6390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1187;p37">
                <a:extLst>
                  <a:ext uri="{FF2B5EF4-FFF2-40B4-BE49-F238E27FC236}">
                    <a16:creationId xmlns:a16="http://schemas.microsoft.com/office/drawing/2014/main" id="{0F323A7C-04D9-4BAE-83CF-A812F1BA18CB}"/>
                  </a:ext>
                </a:extLst>
              </p:cNvPr>
              <p:cNvSpPr/>
              <p:nvPr/>
            </p:nvSpPr>
            <p:spPr>
              <a:xfrm>
                <a:off x="3434100" y="1866525"/>
                <a:ext cx="2851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199" extrusionOk="0">
                    <a:moveTo>
                      <a:pt x="4920" y="808"/>
                    </a:moveTo>
                    <a:lnTo>
                      <a:pt x="10644" y="6722"/>
                    </a:lnTo>
                    <a:lnTo>
                      <a:pt x="6095" y="12415"/>
                    </a:lnTo>
                    <a:lnTo>
                      <a:pt x="749" y="6876"/>
                    </a:lnTo>
                    <a:lnTo>
                      <a:pt x="4920" y="808"/>
                    </a:lnTo>
                    <a:close/>
                    <a:moveTo>
                      <a:pt x="4882" y="1"/>
                    </a:moveTo>
                    <a:cubicBezTo>
                      <a:pt x="4873" y="1"/>
                      <a:pt x="4863" y="1"/>
                      <a:pt x="4854" y="2"/>
                    </a:cubicBezTo>
                    <a:cubicBezTo>
                      <a:pt x="4757" y="11"/>
                      <a:pt x="4673" y="59"/>
                      <a:pt x="4620" y="134"/>
                    </a:cubicBezTo>
                    <a:lnTo>
                      <a:pt x="84" y="6730"/>
                    </a:lnTo>
                    <a:cubicBezTo>
                      <a:pt x="0" y="6854"/>
                      <a:pt x="14" y="7020"/>
                      <a:pt x="119" y="7126"/>
                    </a:cubicBezTo>
                    <a:lnTo>
                      <a:pt x="5892" y="13107"/>
                    </a:lnTo>
                    <a:cubicBezTo>
                      <a:pt x="5950" y="13168"/>
                      <a:pt x="6034" y="13199"/>
                      <a:pt x="6117" y="13199"/>
                    </a:cubicBezTo>
                    <a:lnTo>
                      <a:pt x="6130" y="13199"/>
                    </a:lnTo>
                    <a:cubicBezTo>
                      <a:pt x="6223" y="13194"/>
                      <a:pt x="6306" y="13154"/>
                      <a:pt x="6359" y="13084"/>
                    </a:cubicBezTo>
                    <a:lnTo>
                      <a:pt x="11310" y="6897"/>
                    </a:lnTo>
                    <a:cubicBezTo>
                      <a:pt x="11406" y="6774"/>
                      <a:pt x="11397" y="6598"/>
                      <a:pt x="11287" y="6484"/>
                    </a:cubicBezTo>
                    <a:lnTo>
                      <a:pt x="5105" y="95"/>
                    </a:lnTo>
                    <a:cubicBezTo>
                      <a:pt x="5045" y="35"/>
                      <a:pt x="4968" y="1"/>
                      <a:pt x="48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1188;p37">
                <a:extLst>
                  <a:ext uri="{FF2B5EF4-FFF2-40B4-BE49-F238E27FC236}">
                    <a16:creationId xmlns:a16="http://schemas.microsoft.com/office/drawing/2014/main" id="{484A763B-C703-40A8-8E71-761B98964004}"/>
                  </a:ext>
                </a:extLst>
              </p:cNvPr>
              <p:cNvSpPr/>
              <p:nvPr/>
            </p:nvSpPr>
            <p:spPr>
              <a:xfrm>
                <a:off x="3587000" y="2026850"/>
                <a:ext cx="163375" cy="1848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3" extrusionOk="0">
                    <a:moveTo>
                      <a:pt x="4564" y="0"/>
                    </a:moveTo>
                    <a:lnTo>
                      <a:pt x="1" y="6473"/>
                    </a:lnTo>
                    <a:lnTo>
                      <a:pt x="1211" y="7393"/>
                    </a:lnTo>
                    <a:lnTo>
                      <a:pt x="6535" y="1281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1189;p37">
                <a:extLst>
                  <a:ext uri="{FF2B5EF4-FFF2-40B4-BE49-F238E27FC236}">
                    <a16:creationId xmlns:a16="http://schemas.microsoft.com/office/drawing/2014/main" id="{5AE1CEAE-29EA-4AD3-99F4-E39765B0060D}"/>
                  </a:ext>
                </a:extLst>
              </p:cNvPr>
              <p:cNvSpPr/>
              <p:nvPr/>
            </p:nvSpPr>
            <p:spPr>
              <a:xfrm>
                <a:off x="3578225" y="20190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4" y="739"/>
                    </a:moveTo>
                    <a:lnTo>
                      <a:pt x="6411" y="1659"/>
                    </a:lnTo>
                    <a:lnTo>
                      <a:pt x="1518" y="7278"/>
                    </a:lnTo>
                    <a:lnTo>
                      <a:pt x="783" y="6719"/>
                    </a:lnTo>
                    <a:lnTo>
                      <a:pt x="4994" y="739"/>
                    </a:lnTo>
                    <a:close/>
                    <a:moveTo>
                      <a:pt x="4918" y="0"/>
                    </a:moveTo>
                    <a:cubicBezTo>
                      <a:pt x="4819" y="0"/>
                      <a:pt x="4721" y="46"/>
                      <a:pt x="4660" y="132"/>
                    </a:cubicBezTo>
                    <a:lnTo>
                      <a:pt x="96" y="6604"/>
                    </a:lnTo>
                    <a:cubicBezTo>
                      <a:pt x="0" y="6746"/>
                      <a:pt x="27" y="6935"/>
                      <a:pt x="163" y="7036"/>
                    </a:cubicBezTo>
                    <a:lnTo>
                      <a:pt x="1373" y="7956"/>
                    </a:lnTo>
                    <a:cubicBezTo>
                      <a:pt x="1430" y="7995"/>
                      <a:pt x="1496" y="8017"/>
                      <a:pt x="1562" y="8017"/>
                    </a:cubicBezTo>
                    <a:cubicBezTo>
                      <a:pt x="1650" y="8017"/>
                      <a:pt x="1738" y="7983"/>
                      <a:pt x="1800" y="7912"/>
                    </a:cubicBezTo>
                    <a:lnTo>
                      <a:pt x="7123" y="1799"/>
                    </a:lnTo>
                    <a:cubicBezTo>
                      <a:pt x="7182" y="1729"/>
                      <a:pt x="7208" y="1641"/>
                      <a:pt x="7194" y="1549"/>
                    </a:cubicBezTo>
                    <a:cubicBezTo>
                      <a:pt x="7186" y="1461"/>
                      <a:pt x="7133" y="1382"/>
                      <a:pt x="7058" y="1333"/>
                    </a:cubicBezTo>
                    <a:lnTo>
                      <a:pt x="5086" y="48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1190;p37">
                <a:extLst>
                  <a:ext uri="{FF2B5EF4-FFF2-40B4-BE49-F238E27FC236}">
                    <a16:creationId xmlns:a16="http://schemas.microsoft.com/office/drawing/2014/main" id="{9BD3ACB0-94ED-422B-9CDB-F0F0A4CA50E6}"/>
                  </a:ext>
                </a:extLst>
              </p:cNvPr>
              <p:cNvSpPr/>
              <p:nvPr/>
            </p:nvSpPr>
            <p:spPr>
              <a:xfrm>
                <a:off x="3556100" y="18743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0"/>
                    </a:moveTo>
                    <a:lnTo>
                      <a:pt x="5800" y="6099"/>
                    </a:lnTo>
                    <a:lnTo>
                      <a:pt x="7771" y="7380"/>
                    </a:lnTo>
                    <a:lnTo>
                      <a:pt x="2253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1191;p37">
                <a:extLst>
                  <a:ext uri="{FF2B5EF4-FFF2-40B4-BE49-F238E27FC236}">
                    <a16:creationId xmlns:a16="http://schemas.microsoft.com/office/drawing/2014/main" id="{D2290106-E63C-49F7-8115-C24C936E4A06}"/>
                  </a:ext>
                </a:extLst>
              </p:cNvPr>
              <p:cNvSpPr/>
              <p:nvPr/>
            </p:nvSpPr>
            <p:spPr>
              <a:xfrm>
                <a:off x="3547525" y="1866525"/>
                <a:ext cx="21132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8006" extrusionOk="0">
                    <a:moveTo>
                      <a:pt x="1219" y="781"/>
                    </a:moveTo>
                    <a:lnTo>
                      <a:pt x="2425" y="983"/>
                    </a:lnTo>
                    <a:lnTo>
                      <a:pt x="6693" y="6395"/>
                    </a:lnTo>
                    <a:lnTo>
                      <a:pt x="6693" y="6395"/>
                    </a:lnTo>
                    <a:lnTo>
                      <a:pt x="6345" y="6171"/>
                    </a:lnTo>
                    <a:lnTo>
                      <a:pt x="1219" y="781"/>
                    </a:lnTo>
                    <a:close/>
                    <a:moveTo>
                      <a:pt x="337" y="0"/>
                    </a:moveTo>
                    <a:cubicBezTo>
                      <a:pt x="223" y="0"/>
                      <a:pt x="119" y="64"/>
                      <a:pt x="67" y="164"/>
                    </a:cubicBezTo>
                    <a:cubicBezTo>
                      <a:pt x="0" y="284"/>
                      <a:pt x="22" y="428"/>
                      <a:pt x="114" y="530"/>
                    </a:cubicBezTo>
                    <a:lnTo>
                      <a:pt x="5914" y="6629"/>
                    </a:lnTo>
                    <a:cubicBezTo>
                      <a:pt x="5932" y="6647"/>
                      <a:pt x="5949" y="6665"/>
                      <a:pt x="5971" y="6677"/>
                    </a:cubicBezTo>
                    <a:lnTo>
                      <a:pt x="7943" y="7958"/>
                    </a:lnTo>
                    <a:cubicBezTo>
                      <a:pt x="7996" y="7993"/>
                      <a:pt x="8057" y="8006"/>
                      <a:pt x="8114" y="8006"/>
                    </a:cubicBezTo>
                    <a:cubicBezTo>
                      <a:pt x="8198" y="8006"/>
                      <a:pt x="8286" y="7971"/>
                      <a:pt x="8343" y="7905"/>
                    </a:cubicBezTo>
                    <a:cubicBezTo>
                      <a:pt x="8449" y="7790"/>
                      <a:pt x="8453" y="7619"/>
                      <a:pt x="8361" y="7500"/>
                    </a:cubicBezTo>
                    <a:lnTo>
                      <a:pt x="2839" y="503"/>
                    </a:lnTo>
                    <a:cubicBezTo>
                      <a:pt x="2794" y="442"/>
                      <a:pt x="2724" y="402"/>
                      <a:pt x="2644" y="389"/>
                    </a:cubicBezTo>
                    <a:lnTo>
                      <a:pt x="396" y="6"/>
                    </a:lnTo>
                    <a:cubicBezTo>
                      <a:pt x="376" y="2"/>
                      <a:pt x="356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1192;p37">
                <a:extLst>
                  <a:ext uri="{FF2B5EF4-FFF2-40B4-BE49-F238E27FC236}">
                    <a16:creationId xmlns:a16="http://schemas.microsoft.com/office/drawing/2014/main" id="{5595A418-498E-4D52-BA8C-C0C97B13C90E}"/>
                  </a:ext>
                </a:extLst>
              </p:cNvPr>
              <p:cNvSpPr/>
              <p:nvPr/>
            </p:nvSpPr>
            <p:spPr>
              <a:xfrm>
                <a:off x="2380900" y="2326300"/>
                <a:ext cx="3357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1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23" y="541"/>
                      <a:pt x="4994" y="1461"/>
                      <a:pt x="9156" y="1461"/>
                    </a:cubicBezTo>
                    <a:cubicBezTo>
                      <a:pt x="10508" y="1461"/>
                      <a:pt x="11942" y="1364"/>
                      <a:pt x="13429" y="1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7844676B-8616-452E-A83D-503DED5AD165}"/>
              </a:ext>
            </a:extLst>
          </p:cNvPr>
          <p:cNvSpPr txBox="1"/>
          <p:nvPr/>
        </p:nvSpPr>
        <p:spPr>
          <a:xfrm>
            <a:off x="3975612" y="2374361"/>
            <a:ext cx="35426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MX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a) La obligación de los sujetos obligados de documentar todo acto que derive del ejercicio de sus facultades, competencias o funciones (Fracc. I)</a:t>
            </a:r>
          </a:p>
        </p:txBody>
      </p:sp>
    </p:spTree>
    <p:extLst>
      <p:ext uri="{BB962C8B-B14F-4D97-AF65-F5344CB8AC3E}">
        <p14:creationId xmlns:p14="http://schemas.microsoft.com/office/powerpoint/2010/main" val="24582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DCA8AA-4E71-4127-976F-FF39C9D8A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2101" r="19022"/>
          <a:stretch/>
        </p:blipFill>
        <p:spPr>
          <a:xfrm>
            <a:off x="1603512" y="145774"/>
            <a:ext cx="8269357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A95962-6D7A-4EAB-8D83-5F0A6C87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t="4606" r="21087" b="4920"/>
          <a:stretch/>
        </p:blipFill>
        <p:spPr>
          <a:xfrm>
            <a:off x="2082357" y="16353"/>
            <a:ext cx="7631484" cy="68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2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820E36-F4A5-4A4A-936E-66760530D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8" t="2295" r="12968" b="15732"/>
          <a:stretch/>
        </p:blipFill>
        <p:spPr>
          <a:xfrm>
            <a:off x="834887" y="159026"/>
            <a:ext cx="10442713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FCD05E-2271-4D20-A6AA-1CDC08F2F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1" t="169" r="17826" b="10511"/>
          <a:stretch/>
        </p:blipFill>
        <p:spPr>
          <a:xfrm>
            <a:off x="1722782" y="13252"/>
            <a:ext cx="9090991" cy="670932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AE63B07-2BD3-46C8-9413-E2B74FFCE58F}"/>
              </a:ext>
            </a:extLst>
          </p:cNvPr>
          <p:cNvSpPr/>
          <p:nvPr/>
        </p:nvSpPr>
        <p:spPr>
          <a:xfrm>
            <a:off x="10561983" y="6149009"/>
            <a:ext cx="516834" cy="573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03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152320-9FFF-4D3F-91BB-3D4221A0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7" t="-1" r="13479" b="16028"/>
          <a:stretch/>
        </p:blipFill>
        <p:spPr>
          <a:xfrm>
            <a:off x="1218055" y="1673"/>
            <a:ext cx="9980034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08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588</Words>
  <Application>Microsoft Office PowerPoint</Application>
  <PresentationFormat>Panorámica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Abadi</vt:lpstr>
      <vt:lpstr>Arial</vt:lpstr>
      <vt:lpstr>Arial Narrow</vt:lpstr>
      <vt:lpstr>Arial Rounded MT Bold</vt:lpstr>
      <vt:lpstr>Calibri</vt:lpstr>
      <vt:lpstr>Calibri Light</vt:lpstr>
      <vt:lpstr>Fira Sans Extra Condensed Medium</vt:lpstr>
      <vt:lpstr>Open Sans</vt:lpstr>
      <vt:lpstr>Palatino Linotype</vt:lpstr>
      <vt:lpstr>Roboto</vt:lpstr>
      <vt:lpstr>1_Tema de Office</vt:lpstr>
      <vt:lpstr>Tema de Office</vt:lpstr>
      <vt:lpstr>Mtra. Areli Yamilet Navarrete Naranjo</vt:lpstr>
      <vt:lpstr>Módulo Tres. Las garantías primarias del DAI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sujetos obligados deberán:</vt:lpstr>
      <vt:lpstr>Mtra. Areli Yamilet Navarrete Naranjo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Mtro. José Guadalupe Luna Hernández</dc:title>
  <dc:creator>ALVARO MIGUEL GONZÁLEZ GONZÁLEZ</dc:creator>
  <cp:lastModifiedBy>LIC. Rodolfo Alexis Guzman Montes</cp:lastModifiedBy>
  <cp:revision>105</cp:revision>
  <dcterms:created xsi:type="dcterms:W3CDTF">2021-04-05T23:51:51Z</dcterms:created>
  <dcterms:modified xsi:type="dcterms:W3CDTF">2021-04-16T19:46:47Z</dcterms:modified>
</cp:coreProperties>
</file>